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1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5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4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8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9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1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0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69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6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4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1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5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79D0-FD6A-40E3-A411-03BDE41C4B37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CE45D-CD54-48B8-AA55-19698112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2949C9E-4FC8-663A-0769-DBBE91A0C4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pic>
        <p:nvPicPr>
          <p:cNvPr id="9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5B4238D-0562-98DD-05D4-C49A5FCD8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825" y="8651513"/>
            <a:ext cx="1198770" cy="1198770"/>
          </a:xfrm>
          <a:prstGeom prst="rect">
            <a:avLst/>
          </a:prstGeom>
        </p:spPr>
      </p:pic>
      <p:pic>
        <p:nvPicPr>
          <p:cNvPr id="10" name="Picture 9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31CB820-B4BC-1863-F0A3-9061928EBD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877" y="8651513"/>
            <a:ext cx="1198770" cy="119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305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Washington State Department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Washington State Department of Health</dc:title>
  <dc:creator>Gering, Irene M (DOH)</dc:creator>
  <cp:lastModifiedBy>Toombs, Jill M (DOH)</cp:lastModifiedBy>
  <cp:revision>3</cp:revision>
  <dcterms:created xsi:type="dcterms:W3CDTF">2023-06-29T17:22:17Z</dcterms:created>
  <dcterms:modified xsi:type="dcterms:W3CDTF">2023-08-18T19:07:42Z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520fa42-cf58-4c22-8b93-58cf1d3bd1cb_Enabled">
    <vt:lpwstr>true</vt:lpwstr>
  </property>
  <property fmtid="{D5CDD505-2E9C-101B-9397-08002B2CF9AE}" pid="3" name="MSIP_Label_1520fa42-cf58-4c22-8b93-58cf1d3bd1cb_SetDate">
    <vt:lpwstr>2023-06-29T17:26:41Z</vt:lpwstr>
  </property>
  <property fmtid="{D5CDD505-2E9C-101B-9397-08002B2CF9AE}" pid="4" name="MSIP_Label_1520fa42-cf58-4c22-8b93-58cf1d3bd1cb_Method">
    <vt:lpwstr>Standard</vt:lpwstr>
  </property>
  <property fmtid="{D5CDD505-2E9C-101B-9397-08002B2CF9AE}" pid="5" name="MSIP_Label_1520fa42-cf58-4c22-8b93-58cf1d3bd1cb_Name">
    <vt:lpwstr>Public Information</vt:lpwstr>
  </property>
  <property fmtid="{D5CDD505-2E9C-101B-9397-08002B2CF9AE}" pid="6" name="MSIP_Label_1520fa42-cf58-4c22-8b93-58cf1d3bd1cb_SiteId">
    <vt:lpwstr>11d0e217-264e-400a-8ba0-57dcc127d72d</vt:lpwstr>
  </property>
  <property fmtid="{D5CDD505-2E9C-101B-9397-08002B2CF9AE}" pid="7" name="MSIP_Label_1520fa42-cf58-4c22-8b93-58cf1d3bd1cb_ActionId">
    <vt:lpwstr>61072b9c-ac57-475c-b821-9b963f3bb1a8</vt:lpwstr>
  </property>
  <property fmtid="{D5CDD505-2E9C-101B-9397-08002B2CF9AE}" pid="8" name="MSIP_Label_1520fa42-cf58-4c22-8b93-58cf1d3bd1cb_ContentBits">
    <vt:lpwstr>0</vt:lpwstr>
  </property>
</Properties>
</file>