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7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5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4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8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9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1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0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6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6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4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1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5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949C9E-4FC8-663A-0769-DBBE91A0C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B4238D-0562-98DD-05D4-C49A5FCD8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5225" y="8651513"/>
            <a:ext cx="1198770" cy="1198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1CB820-B4BC-1863-F0A3-9061928EB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1277" y="8651513"/>
            <a:ext cx="1198770" cy="11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05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Washington State 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Department of Health</dc:title>
  <dc:creator>Gering, Irene M (DOH)</dc:creator>
  <cp:lastModifiedBy>Gering, Irene M (DOH)</cp:lastModifiedBy>
  <cp:revision>7</cp:revision>
  <dcterms:created xsi:type="dcterms:W3CDTF">2023-06-29T17:22:17Z</dcterms:created>
  <dcterms:modified xsi:type="dcterms:W3CDTF">2023-10-04T16:21:39Z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20fa42-cf58-4c22-8b93-58cf1d3bd1cb_Enabled">
    <vt:lpwstr>true</vt:lpwstr>
  </property>
  <property fmtid="{D5CDD505-2E9C-101B-9397-08002B2CF9AE}" pid="3" name="MSIP_Label_1520fa42-cf58-4c22-8b93-58cf1d3bd1cb_SetDate">
    <vt:lpwstr>2023-06-29T17:26:41Z</vt:lpwstr>
  </property>
  <property fmtid="{D5CDD505-2E9C-101B-9397-08002B2CF9AE}" pid="4" name="MSIP_Label_1520fa42-cf58-4c22-8b93-58cf1d3bd1cb_Method">
    <vt:lpwstr>Standard</vt:lpwstr>
  </property>
  <property fmtid="{D5CDD505-2E9C-101B-9397-08002B2CF9AE}" pid="5" name="MSIP_Label_1520fa42-cf58-4c22-8b93-58cf1d3bd1cb_Name">
    <vt:lpwstr>Public Information</vt:lpwstr>
  </property>
  <property fmtid="{D5CDD505-2E9C-101B-9397-08002B2CF9AE}" pid="6" name="MSIP_Label_1520fa42-cf58-4c22-8b93-58cf1d3bd1cb_SiteId">
    <vt:lpwstr>11d0e217-264e-400a-8ba0-57dcc127d72d</vt:lpwstr>
  </property>
  <property fmtid="{D5CDD505-2E9C-101B-9397-08002B2CF9AE}" pid="7" name="MSIP_Label_1520fa42-cf58-4c22-8b93-58cf1d3bd1cb_ActionId">
    <vt:lpwstr>61072b9c-ac57-475c-b821-9b963f3bb1a8</vt:lpwstr>
  </property>
  <property fmtid="{D5CDD505-2E9C-101B-9397-08002B2CF9AE}" pid="8" name="MSIP_Label_1520fa42-cf58-4c22-8b93-58cf1d3bd1cb_ContentBits">
    <vt:lpwstr>0</vt:lpwstr>
  </property>
</Properties>
</file>