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DA_7C6E929.xml" ContentType="application/vnd.ms-powerpoint.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AB_60ABE33B.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6_F08552FD.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9" r:id="rId5"/>
  </p:sldMasterIdLst>
  <p:notesMasterIdLst>
    <p:notesMasterId r:id="rId32"/>
  </p:notesMasterIdLst>
  <p:handoutMasterIdLst>
    <p:handoutMasterId r:id="rId33"/>
  </p:handoutMasterIdLst>
  <p:sldIdLst>
    <p:sldId id="680" r:id="rId6"/>
    <p:sldId id="730" r:id="rId7"/>
    <p:sldId id="729" r:id="rId8"/>
    <p:sldId id="682" r:id="rId9"/>
    <p:sldId id="723" r:id="rId10"/>
    <p:sldId id="753" r:id="rId11"/>
    <p:sldId id="683" r:id="rId12"/>
    <p:sldId id="742" r:id="rId13"/>
    <p:sldId id="655" r:id="rId14"/>
    <p:sldId id="754" r:id="rId15"/>
    <p:sldId id="755" r:id="rId16"/>
    <p:sldId id="739" r:id="rId17"/>
    <p:sldId id="262" r:id="rId18"/>
    <p:sldId id="751" r:id="rId19"/>
    <p:sldId id="743" r:id="rId20"/>
    <p:sldId id="744" r:id="rId21"/>
    <p:sldId id="266" r:id="rId22"/>
    <p:sldId id="747" r:id="rId23"/>
    <p:sldId id="750" r:id="rId24"/>
    <p:sldId id="748" r:id="rId25"/>
    <p:sldId id="757" r:id="rId26"/>
    <p:sldId id="745" r:id="rId27"/>
    <p:sldId id="756" r:id="rId28"/>
    <p:sldId id="758" r:id="rId29"/>
    <p:sldId id="504" r:id="rId30"/>
    <p:sldId id="74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B8602D-3AD2-EC69-E24D-B4DC2F24179E}" name="Flannery, Kaeli (DOH)" initials="FK(" userId="S::Kaeli.Flannery@doh.wa.gov::1c62cef4-5cdf-4460-8c15-d8e5d6e3dd40" providerId="AD"/>
  <p188:author id="{4956A84A-BB24-E55B-8BC8-7C189ADDDC54}" name="Flannery, Kaeli (DOH)" initials="F(" userId="S::kaeli.flannery@doh.wa.gov::1c62cef4-5cdf-4460-8c15-d8e5d6e3dd40" providerId="AD"/>
  <p188:author id="{C127DB56-1820-07B9-D686-EDBCFD4BE25D}" name="Ramos, Brianne (DOH)" initials="RB(" userId="S::Brianne.Ramos@doh.wa.gov::ebdea83a-7de2-40c3-9b31-401a5c48f2e2" providerId="AD"/>
  <p188:author id="{DBF588F7-DF45-0E4C-2623-0CB686A756F2}" name="Ramos, Brianne (DOH)" initials="R(" userId="S::brianne.ramos@doh.wa.gov::ebdea83a-7de2-40c3-9b31-401a5c48f2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0A0A0"/>
    <a:srgbClr val="349D96"/>
    <a:srgbClr val="E8E8E8"/>
    <a:srgbClr val="99CCFF"/>
    <a:srgbClr val="E6E6E6"/>
    <a:srgbClr val="ECECEC"/>
    <a:srgbClr val="F5F5F5"/>
    <a:srgbClr val="EAEAEA"/>
    <a:srgbClr val="E2E2E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94C4B-BB06-4FCE-A4B0-233969BF2F57}" v="8198" dt="2023-01-31T00:04:44.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ele, Delany E (DOH)" userId="S::delany.steele@doh.wa.gov::398ad457-b7ab-4c0b-9c9a-fd292331a416" providerId="AD" clId="Web-{651F8F53-D529-9F58-663F-9E098F5FE6E3}"/>
    <pc:docChg chg="modSld">
      <pc:chgData name="Steele, Delany E (DOH)" userId="S::delany.steele@doh.wa.gov::398ad457-b7ab-4c0b-9c9a-fd292331a416" providerId="AD" clId="Web-{651F8F53-D529-9F58-663F-9E098F5FE6E3}" dt="2023-01-20T16:06:19.390" v="20" actId="20577"/>
      <pc:docMkLst>
        <pc:docMk/>
      </pc:docMkLst>
      <pc:sldChg chg="modSp">
        <pc:chgData name="Steele, Delany E (DOH)" userId="S::delany.steele@doh.wa.gov::398ad457-b7ab-4c0b-9c9a-fd292331a416" providerId="AD" clId="Web-{651F8F53-D529-9F58-663F-9E098F5FE6E3}" dt="2023-01-20T16:06:02.155" v="18" actId="20577"/>
        <pc:sldMkLst>
          <pc:docMk/>
          <pc:sldMk cId="1621877563" sldId="683"/>
        </pc:sldMkLst>
        <pc:graphicFrameChg chg="modGraphic">
          <ac:chgData name="Steele, Delany E (DOH)" userId="S::delany.steele@doh.wa.gov::398ad457-b7ab-4c0b-9c9a-fd292331a416" providerId="AD" clId="Web-{651F8F53-D529-9F58-663F-9E098F5FE6E3}" dt="2023-01-20T16:06:02.155" v="18" actId="20577"/>
          <ac:graphicFrameMkLst>
            <pc:docMk/>
            <pc:sldMk cId="1621877563" sldId="683"/>
            <ac:graphicFrameMk id="4" creationId="{A854D917-3D52-4EDE-A6D0-1AC33DED0782}"/>
          </ac:graphicFrameMkLst>
        </pc:graphicFrameChg>
      </pc:sldChg>
      <pc:sldChg chg="modSp">
        <pc:chgData name="Steele, Delany E (DOH)" userId="S::delany.steele@doh.wa.gov::398ad457-b7ab-4c0b-9c9a-fd292331a416" providerId="AD" clId="Web-{651F8F53-D529-9F58-663F-9E098F5FE6E3}" dt="2023-01-20T16:04:13.011" v="1" actId="20577"/>
        <pc:sldMkLst>
          <pc:docMk/>
          <pc:sldMk cId="1438891837" sldId="729"/>
        </pc:sldMkLst>
        <pc:graphicFrameChg chg="modGraphic">
          <ac:chgData name="Steele, Delany E (DOH)" userId="S::delany.steele@doh.wa.gov::398ad457-b7ab-4c0b-9c9a-fd292331a416" providerId="AD" clId="Web-{651F8F53-D529-9F58-663F-9E098F5FE6E3}" dt="2023-01-20T16:04:13.011" v="1" actId="20577"/>
          <ac:graphicFrameMkLst>
            <pc:docMk/>
            <pc:sldMk cId="1438891837" sldId="729"/>
            <ac:graphicFrameMk id="4" creationId="{3FB5BFE8-457A-D866-EA41-E6BCF07A065B}"/>
          </ac:graphicFrameMkLst>
        </pc:graphicFrameChg>
      </pc:sldChg>
      <pc:sldChg chg="modSp modCm">
        <pc:chgData name="Steele, Delany E (DOH)" userId="S::delany.steele@doh.wa.gov::398ad457-b7ab-4c0b-9c9a-fd292331a416" providerId="AD" clId="Web-{651F8F53-D529-9F58-663F-9E098F5FE6E3}" dt="2023-01-20T16:04:55.279" v="11" actId="20577"/>
        <pc:sldMkLst>
          <pc:docMk/>
          <pc:sldMk cId="130476329" sldId="730"/>
        </pc:sldMkLst>
        <pc:spChg chg="mod">
          <ac:chgData name="Steele, Delany E (DOH)" userId="S::delany.steele@doh.wa.gov::398ad457-b7ab-4c0b-9c9a-fd292331a416" providerId="AD" clId="Web-{651F8F53-D529-9F58-663F-9E098F5FE6E3}" dt="2023-01-20T16:04:55.279" v="11" actId="20577"/>
          <ac:spMkLst>
            <pc:docMk/>
            <pc:sldMk cId="130476329" sldId="730"/>
            <ac:spMk id="6" creationId="{B20D00F0-31C1-AB21-C1CE-CB91B6C4FBBF}"/>
          </ac:spMkLst>
        </pc:spChg>
      </pc:sldChg>
      <pc:sldChg chg="modSp">
        <pc:chgData name="Steele, Delany E (DOH)" userId="S::delany.steele@doh.wa.gov::398ad457-b7ab-4c0b-9c9a-fd292331a416" providerId="AD" clId="Web-{651F8F53-D529-9F58-663F-9E098F5FE6E3}" dt="2023-01-20T16:06:19.390" v="20" actId="20577"/>
        <pc:sldMkLst>
          <pc:docMk/>
          <pc:sldMk cId="1989328974" sldId="741"/>
        </pc:sldMkLst>
        <pc:spChg chg="mod">
          <ac:chgData name="Steele, Delany E (DOH)" userId="S::delany.steele@doh.wa.gov::398ad457-b7ab-4c0b-9c9a-fd292331a416" providerId="AD" clId="Web-{651F8F53-D529-9F58-663F-9E098F5FE6E3}" dt="2023-01-20T16:06:19.390" v="20" actId="20577"/>
          <ac:spMkLst>
            <pc:docMk/>
            <pc:sldMk cId="1989328974" sldId="741"/>
            <ac:spMk id="2" creationId="{6DE4ECD4-1109-E9E8-4DCA-8734C8A18D27}"/>
          </ac:spMkLst>
        </pc:spChg>
      </pc:sldChg>
    </pc:docChg>
  </pc:docChgLst>
  <pc:docChgLst>
    <pc:chgData name="Ramos, Brianne (DOH)" userId="S::brianne.ramos@doh.wa.gov::ebdea83a-7de2-40c3-9b31-401a5c48f2e2" providerId="AD" clId="Web-{4A0954DE-66D1-4B37-85CF-AED17E4BF459}"/>
    <pc:docChg chg="modSld sldOrd">
      <pc:chgData name="Ramos, Brianne (DOH)" userId="S::brianne.ramos@doh.wa.gov::ebdea83a-7de2-40c3-9b31-401a5c48f2e2" providerId="AD" clId="Web-{4A0954DE-66D1-4B37-85CF-AED17E4BF459}" dt="2023-01-24T21:29:36.410" v="95" actId="20577"/>
      <pc:docMkLst>
        <pc:docMk/>
      </pc:docMkLst>
      <pc:sldChg chg="modNotes">
        <pc:chgData name="Ramos, Brianne (DOH)" userId="S::brianne.ramos@doh.wa.gov::ebdea83a-7de2-40c3-9b31-401a5c48f2e2" providerId="AD" clId="Web-{4A0954DE-66D1-4B37-85CF-AED17E4BF459}" dt="2023-01-24T21:20:28.320" v="36"/>
        <pc:sldMkLst>
          <pc:docMk/>
          <pc:sldMk cId="1990716800" sldId="504"/>
        </pc:sldMkLst>
      </pc:sldChg>
      <pc:sldChg chg="ord">
        <pc:chgData name="Ramos, Brianne (DOH)" userId="S::brianne.ramos@doh.wa.gov::ebdea83a-7de2-40c3-9b31-401a5c48f2e2" providerId="AD" clId="Web-{4A0954DE-66D1-4B37-85CF-AED17E4BF459}" dt="2023-01-24T21:20:39.977" v="38"/>
        <pc:sldMkLst>
          <pc:docMk/>
          <pc:sldMk cId="2403035956" sldId="655"/>
        </pc:sldMkLst>
      </pc:sldChg>
      <pc:sldChg chg="modSp">
        <pc:chgData name="Ramos, Brianne (DOH)" userId="S::brianne.ramos@doh.wa.gov::ebdea83a-7de2-40c3-9b31-401a5c48f2e2" providerId="AD" clId="Web-{4A0954DE-66D1-4B37-85CF-AED17E4BF459}" dt="2023-01-24T21:17:59.067" v="5" actId="20577"/>
        <pc:sldMkLst>
          <pc:docMk/>
          <pc:sldMk cId="1621877563" sldId="683"/>
        </pc:sldMkLst>
        <pc:graphicFrameChg chg="modGraphic">
          <ac:chgData name="Ramos, Brianne (DOH)" userId="S::brianne.ramos@doh.wa.gov::ebdea83a-7de2-40c3-9b31-401a5c48f2e2" providerId="AD" clId="Web-{4A0954DE-66D1-4B37-85CF-AED17E4BF459}" dt="2023-01-24T21:17:59.067" v="5" actId="20577"/>
          <ac:graphicFrameMkLst>
            <pc:docMk/>
            <pc:sldMk cId="1621877563" sldId="683"/>
            <ac:graphicFrameMk id="4" creationId="{A854D917-3D52-4EDE-A6D0-1AC33DED0782}"/>
          </ac:graphicFrameMkLst>
        </pc:graphicFrameChg>
      </pc:sldChg>
      <pc:sldChg chg="modSp modNotes">
        <pc:chgData name="Ramos, Brianne (DOH)" userId="S::brianne.ramos@doh.wa.gov::ebdea83a-7de2-40c3-9b31-401a5c48f2e2" providerId="AD" clId="Web-{4A0954DE-66D1-4B37-85CF-AED17E4BF459}" dt="2023-01-24T21:29:36.410" v="95" actId="20577"/>
        <pc:sldMkLst>
          <pc:docMk/>
          <pc:sldMk cId="1989328974" sldId="741"/>
        </pc:sldMkLst>
        <pc:spChg chg="mod">
          <ac:chgData name="Ramos, Brianne (DOH)" userId="S::brianne.ramos@doh.wa.gov::ebdea83a-7de2-40c3-9b31-401a5c48f2e2" providerId="AD" clId="Web-{4A0954DE-66D1-4B37-85CF-AED17E4BF459}" dt="2023-01-24T21:29:36.410" v="95" actId="20577"/>
          <ac:spMkLst>
            <pc:docMk/>
            <pc:sldMk cId="1989328974" sldId="741"/>
            <ac:spMk id="2" creationId="{6DE4ECD4-1109-E9E8-4DCA-8734C8A18D27}"/>
          </ac:spMkLst>
        </pc:spChg>
      </pc:sldChg>
      <pc:sldChg chg="modSp">
        <pc:chgData name="Ramos, Brianne (DOH)" userId="S::brianne.ramos@doh.wa.gov::ebdea83a-7de2-40c3-9b31-401a5c48f2e2" providerId="AD" clId="Web-{4A0954DE-66D1-4B37-85CF-AED17E4BF459}" dt="2023-01-24T21:28:12.424" v="67" actId="1076"/>
        <pc:sldMkLst>
          <pc:docMk/>
          <pc:sldMk cId="308250556" sldId="748"/>
        </pc:sldMkLst>
        <pc:graphicFrameChg chg="mod">
          <ac:chgData name="Ramos, Brianne (DOH)" userId="S::brianne.ramos@doh.wa.gov::ebdea83a-7de2-40c3-9b31-401a5c48f2e2" providerId="AD" clId="Web-{4A0954DE-66D1-4B37-85CF-AED17E4BF459}" dt="2023-01-24T21:28:12.424" v="67" actId="1076"/>
          <ac:graphicFrameMkLst>
            <pc:docMk/>
            <pc:sldMk cId="308250556" sldId="748"/>
            <ac:graphicFrameMk id="7" creationId="{6801CA9F-A115-EAB8-D45E-02F88E1F468A}"/>
          </ac:graphicFrameMkLst>
        </pc:graphicFrameChg>
      </pc:sldChg>
      <pc:sldChg chg="modSp">
        <pc:chgData name="Ramos, Brianne (DOH)" userId="S::brianne.ramos@doh.wa.gov::ebdea83a-7de2-40c3-9b31-401a5c48f2e2" providerId="AD" clId="Web-{4A0954DE-66D1-4B37-85CF-AED17E4BF459}" dt="2023-01-24T21:29:07.503" v="73" actId="20577"/>
        <pc:sldMkLst>
          <pc:docMk/>
          <pc:sldMk cId="3185152427" sldId="755"/>
        </pc:sldMkLst>
        <pc:spChg chg="mod">
          <ac:chgData name="Ramos, Brianne (DOH)" userId="S::brianne.ramos@doh.wa.gov::ebdea83a-7de2-40c3-9b31-401a5c48f2e2" providerId="AD" clId="Web-{4A0954DE-66D1-4B37-85CF-AED17E4BF459}" dt="2023-01-24T21:28:53.846" v="68" actId="20577"/>
          <ac:spMkLst>
            <pc:docMk/>
            <pc:sldMk cId="3185152427" sldId="755"/>
            <ac:spMk id="4" creationId="{874C1E19-2552-C3F3-066B-34D53E404132}"/>
          </ac:spMkLst>
        </pc:spChg>
        <pc:spChg chg="mod">
          <ac:chgData name="Ramos, Brianne (DOH)" userId="S::brianne.ramos@doh.wa.gov::ebdea83a-7de2-40c3-9b31-401a5c48f2e2" providerId="AD" clId="Web-{4A0954DE-66D1-4B37-85CF-AED17E4BF459}" dt="2023-01-24T21:29:07.503" v="73" actId="20577"/>
          <ac:spMkLst>
            <pc:docMk/>
            <pc:sldMk cId="3185152427" sldId="755"/>
            <ac:spMk id="5" creationId="{3E55F2BF-2984-5C25-A834-1E53110B0461}"/>
          </ac:spMkLst>
        </pc:spChg>
      </pc:sldChg>
    </pc:docChg>
  </pc:docChgLst>
  <pc:docChgLst>
    <pc:chgData name="Ramos, Brianne (DOH)" userId="S::brianne.ramos@doh.wa.gov::ebdea83a-7de2-40c3-9b31-401a5c48f2e2" providerId="AD" clId="Web-{C96CF099-B44A-4D25-A10C-BC82AA0DA18E}"/>
    <pc:docChg chg="mod">
      <pc:chgData name="Ramos, Brianne (DOH)" userId="S::brianne.ramos@doh.wa.gov::ebdea83a-7de2-40c3-9b31-401a5c48f2e2" providerId="AD" clId="Web-{C96CF099-B44A-4D25-A10C-BC82AA0DA18E}" dt="2022-10-25T21:54:46.363" v="1"/>
      <pc:docMkLst>
        <pc:docMk/>
      </pc:docMkLst>
      <pc:sldChg chg="addCm">
        <pc:chgData name="Ramos, Brianne (DOH)" userId="S::brianne.ramos@doh.wa.gov::ebdea83a-7de2-40c3-9b31-401a5c48f2e2" providerId="AD" clId="Web-{C96CF099-B44A-4D25-A10C-BC82AA0DA18E}" dt="2022-10-25T21:54:46.363" v="1"/>
        <pc:sldMkLst>
          <pc:docMk/>
          <pc:sldMk cId="4235189680" sldId="736"/>
        </pc:sldMkLst>
      </pc:sldChg>
    </pc:docChg>
  </pc:docChgLst>
  <pc:docChgLst>
    <pc:chgData name="Steele, Delany E (DOH)" userId="S::delany.steele@doh.wa.gov::398ad457-b7ab-4c0b-9c9a-fd292331a416" providerId="AD" clId="Web-{C5446CAD-A9AF-84D1-8FA7-39CABBEADB6B}"/>
    <pc:docChg chg="modSld">
      <pc:chgData name="Steele, Delany E (DOH)" userId="S::delany.steele@doh.wa.gov::398ad457-b7ab-4c0b-9c9a-fd292331a416" providerId="AD" clId="Web-{C5446CAD-A9AF-84D1-8FA7-39CABBEADB6B}" dt="2023-01-25T21:23:11.722" v="1" actId="1076"/>
      <pc:docMkLst>
        <pc:docMk/>
      </pc:docMkLst>
      <pc:sldChg chg="modSp">
        <pc:chgData name="Steele, Delany E (DOH)" userId="S::delany.steele@doh.wa.gov::398ad457-b7ab-4c0b-9c9a-fd292331a416" providerId="AD" clId="Web-{C5446CAD-A9AF-84D1-8FA7-39CABBEADB6B}" dt="2023-01-25T21:23:11.722" v="1" actId="1076"/>
        <pc:sldMkLst>
          <pc:docMk/>
          <pc:sldMk cId="130476329" sldId="730"/>
        </pc:sldMkLst>
        <pc:spChg chg="mod">
          <ac:chgData name="Steele, Delany E (DOH)" userId="S::delany.steele@doh.wa.gov::398ad457-b7ab-4c0b-9c9a-fd292331a416" providerId="AD" clId="Web-{C5446CAD-A9AF-84D1-8FA7-39CABBEADB6B}" dt="2023-01-25T21:23:11.722" v="1" actId="1076"/>
          <ac:spMkLst>
            <pc:docMk/>
            <pc:sldMk cId="130476329" sldId="730"/>
            <ac:spMk id="5" creationId="{9A4CA6EA-EF4F-41C5-99AA-EE72A1088520}"/>
          </ac:spMkLst>
        </pc:spChg>
      </pc:sldChg>
    </pc:docChg>
  </pc:docChgLst>
  <pc:docChgLst>
    <pc:chgData name="Fielder, Marcus S (DOH)" userId="S::marcus.fielder@doh.wa.gov::ec469218-0873-4641-b19c-5bb915f370d8" providerId="AD" clId="Web-{359E5060-5EF7-41F9-A630-A7C04BBAA45D}"/>
    <pc:docChg chg="modSld">
      <pc:chgData name="Fielder, Marcus S (DOH)" userId="S::marcus.fielder@doh.wa.gov::ec469218-0873-4641-b19c-5bb915f370d8" providerId="AD" clId="Web-{359E5060-5EF7-41F9-A630-A7C04BBAA45D}" dt="2023-01-25T19:19:40.220" v="380" actId="20577"/>
      <pc:docMkLst>
        <pc:docMk/>
      </pc:docMkLst>
      <pc:sldChg chg="modSp modCm">
        <pc:chgData name="Fielder, Marcus S (DOH)" userId="S::marcus.fielder@doh.wa.gov::ec469218-0873-4641-b19c-5bb915f370d8" providerId="AD" clId="Web-{359E5060-5EF7-41F9-A630-A7C04BBAA45D}" dt="2023-01-25T19:19:40.220" v="380" actId="20577"/>
        <pc:sldMkLst>
          <pc:docMk/>
          <pc:sldMk cId="130476329" sldId="730"/>
        </pc:sldMkLst>
        <pc:spChg chg="mod">
          <ac:chgData name="Fielder, Marcus S (DOH)" userId="S::marcus.fielder@doh.wa.gov::ec469218-0873-4641-b19c-5bb915f370d8" providerId="AD" clId="Web-{359E5060-5EF7-41F9-A630-A7C04BBAA45D}" dt="2023-01-25T19:10:26.839" v="4" actId="20577"/>
          <ac:spMkLst>
            <pc:docMk/>
            <pc:sldMk cId="130476329" sldId="730"/>
            <ac:spMk id="4" creationId="{C615E1B0-C857-49EF-BECE-01238BAFBDAE}"/>
          </ac:spMkLst>
        </pc:spChg>
        <pc:spChg chg="mod">
          <ac:chgData name="Fielder, Marcus S (DOH)" userId="S::marcus.fielder@doh.wa.gov::ec469218-0873-4641-b19c-5bb915f370d8" providerId="AD" clId="Web-{359E5060-5EF7-41F9-A630-A7C04BBAA45D}" dt="2023-01-25T19:19:40.220" v="380" actId="20577"/>
          <ac:spMkLst>
            <pc:docMk/>
            <pc:sldMk cId="130476329" sldId="730"/>
            <ac:spMk id="6" creationId="{B20D00F0-31C1-AB21-C1CE-CB91B6C4FBBF}"/>
          </ac:spMkLst>
        </pc:spChg>
      </pc:sldChg>
    </pc:docChg>
  </pc:docChgLst>
  <pc:docChgLst>
    <pc:chgData name="Steele, Delany E (DOH)" userId="S::delany.steele@doh.wa.gov::398ad457-b7ab-4c0b-9c9a-fd292331a416" providerId="AD" clId="Web-{6C9ABD02-BC97-CE44-F246-E8363A3F5865}"/>
    <pc:docChg chg="addSld delSld modSld sldOrd">
      <pc:chgData name="Steele, Delany E (DOH)" userId="S::delany.steele@doh.wa.gov::398ad457-b7ab-4c0b-9c9a-fd292331a416" providerId="AD" clId="Web-{6C9ABD02-BC97-CE44-F246-E8363A3F5865}" dt="2023-01-19T23:31:28.589" v="274"/>
      <pc:docMkLst>
        <pc:docMk/>
      </pc:docMkLst>
      <pc:sldChg chg="modSp">
        <pc:chgData name="Steele, Delany E (DOH)" userId="S::delany.steele@doh.wa.gov::398ad457-b7ab-4c0b-9c9a-fd292331a416" providerId="AD" clId="Web-{6C9ABD02-BC97-CE44-F246-E8363A3F5865}" dt="2023-01-19T23:11:14.636" v="1" actId="20577"/>
        <pc:sldMkLst>
          <pc:docMk/>
          <pc:sldMk cId="4141543155" sldId="680"/>
        </pc:sldMkLst>
        <pc:spChg chg="mod">
          <ac:chgData name="Steele, Delany E (DOH)" userId="S::delany.steele@doh.wa.gov::398ad457-b7ab-4c0b-9c9a-fd292331a416" providerId="AD" clId="Web-{6C9ABD02-BC97-CE44-F246-E8363A3F5865}" dt="2023-01-19T23:11:14.636" v="1" actId="20577"/>
          <ac:spMkLst>
            <pc:docMk/>
            <pc:sldMk cId="4141543155" sldId="680"/>
            <ac:spMk id="4" creationId="{38B0C5E0-10EC-4722-8F05-E59F14D8F0E6}"/>
          </ac:spMkLst>
        </pc:spChg>
      </pc:sldChg>
      <pc:sldChg chg="modSp">
        <pc:chgData name="Steele, Delany E (DOH)" userId="S::delany.steele@doh.wa.gov::398ad457-b7ab-4c0b-9c9a-fd292331a416" providerId="AD" clId="Web-{6C9ABD02-BC97-CE44-F246-E8363A3F5865}" dt="2023-01-19T23:13:16.309" v="62" actId="20577"/>
        <pc:sldMkLst>
          <pc:docMk/>
          <pc:sldMk cId="1438891837" sldId="729"/>
        </pc:sldMkLst>
        <pc:graphicFrameChg chg="modGraphic">
          <ac:chgData name="Steele, Delany E (DOH)" userId="S::delany.steele@doh.wa.gov::398ad457-b7ab-4c0b-9c9a-fd292331a416" providerId="AD" clId="Web-{6C9ABD02-BC97-CE44-F246-E8363A3F5865}" dt="2023-01-19T23:13:16.309" v="62" actId="20577"/>
          <ac:graphicFrameMkLst>
            <pc:docMk/>
            <pc:sldMk cId="1438891837" sldId="729"/>
            <ac:graphicFrameMk id="4" creationId="{3FB5BFE8-457A-D866-EA41-E6BCF07A065B}"/>
          </ac:graphicFrameMkLst>
        </pc:graphicFrameChg>
      </pc:sldChg>
      <pc:sldChg chg="modSp">
        <pc:chgData name="Steele, Delany E (DOH)" userId="S::delany.steele@doh.wa.gov::398ad457-b7ab-4c0b-9c9a-fd292331a416" providerId="AD" clId="Web-{6C9ABD02-BC97-CE44-F246-E8363A3F5865}" dt="2023-01-19T23:25:33.772" v="213"/>
        <pc:sldMkLst>
          <pc:docMk/>
          <pc:sldMk cId="4235189680" sldId="736"/>
        </pc:sldMkLst>
        <pc:cxnChg chg="ord">
          <ac:chgData name="Steele, Delany E (DOH)" userId="S::delany.steele@doh.wa.gov::398ad457-b7ab-4c0b-9c9a-fd292331a416" providerId="AD" clId="Web-{6C9ABD02-BC97-CE44-F246-E8363A3F5865}" dt="2023-01-19T23:25:33.772" v="213"/>
          <ac:cxnSpMkLst>
            <pc:docMk/>
            <pc:sldMk cId="4235189680" sldId="736"/>
            <ac:cxnSpMk id="2" creationId="{E776B992-4189-AED1-5EED-CFC5F78E04A4}"/>
          </ac:cxnSpMkLst>
        </pc:cxnChg>
      </pc:sldChg>
      <pc:sldChg chg="del">
        <pc:chgData name="Steele, Delany E (DOH)" userId="S::delany.steele@doh.wa.gov::398ad457-b7ab-4c0b-9c9a-fd292331a416" providerId="AD" clId="Web-{6C9ABD02-BC97-CE44-F246-E8363A3F5865}" dt="2023-01-19T23:31:28.589" v="274"/>
        <pc:sldMkLst>
          <pc:docMk/>
          <pc:sldMk cId="1477296169" sldId="738"/>
        </pc:sldMkLst>
      </pc:sldChg>
      <pc:sldChg chg="delSp modSp">
        <pc:chgData name="Steele, Delany E (DOH)" userId="S::delany.steele@doh.wa.gov::398ad457-b7ab-4c0b-9c9a-fd292331a416" providerId="AD" clId="Web-{6C9ABD02-BC97-CE44-F246-E8363A3F5865}" dt="2023-01-19T23:18:22.704" v="178" actId="20577"/>
        <pc:sldMkLst>
          <pc:docMk/>
          <pc:sldMk cId="2788286959" sldId="739"/>
        </pc:sldMkLst>
        <pc:spChg chg="mod">
          <ac:chgData name="Steele, Delany E (DOH)" userId="S::delany.steele@doh.wa.gov::398ad457-b7ab-4c0b-9c9a-fd292331a416" providerId="AD" clId="Web-{6C9ABD02-BC97-CE44-F246-E8363A3F5865}" dt="2023-01-19T23:17:38.766" v="151" actId="20577"/>
          <ac:spMkLst>
            <pc:docMk/>
            <pc:sldMk cId="2788286959" sldId="739"/>
            <ac:spMk id="2" creationId="{EC4973D2-6065-363E-167B-0C0569C5125A}"/>
          </ac:spMkLst>
        </pc:spChg>
        <pc:spChg chg="del">
          <ac:chgData name="Steele, Delany E (DOH)" userId="S::delany.steele@doh.wa.gov::398ad457-b7ab-4c0b-9c9a-fd292331a416" providerId="AD" clId="Web-{6C9ABD02-BC97-CE44-F246-E8363A3F5865}" dt="2023-01-19T23:17:34.078" v="150"/>
          <ac:spMkLst>
            <pc:docMk/>
            <pc:sldMk cId="2788286959" sldId="739"/>
            <ac:spMk id="7" creationId="{55767787-318B-F3B7-7BF8-E02A2037847B}"/>
          </ac:spMkLst>
        </pc:spChg>
        <pc:spChg chg="mod">
          <ac:chgData name="Steele, Delany E (DOH)" userId="S::delany.steele@doh.wa.gov::398ad457-b7ab-4c0b-9c9a-fd292331a416" providerId="AD" clId="Web-{6C9ABD02-BC97-CE44-F246-E8363A3F5865}" dt="2023-01-19T23:18:10.719" v="165" actId="20577"/>
          <ac:spMkLst>
            <pc:docMk/>
            <pc:sldMk cId="2788286959" sldId="739"/>
            <ac:spMk id="9" creationId="{D39FAD80-D065-6038-636E-91648132400D}"/>
          </ac:spMkLst>
        </pc:spChg>
        <pc:spChg chg="mod">
          <ac:chgData name="Steele, Delany E (DOH)" userId="S::delany.steele@doh.wa.gov::398ad457-b7ab-4c0b-9c9a-fd292331a416" providerId="AD" clId="Web-{6C9ABD02-BC97-CE44-F246-E8363A3F5865}" dt="2023-01-19T23:18:17.938" v="171" actId="20577"/>
          <ac:spMkLst>
            <pc:docMk/>
            <pc:sldMk cId="2788286959" sldId="739"/>
            <ac:spMk id="10" creationId="{9A4AC059-C54A-A7C0-2349-5FCC59F58192}"/>
          </ac:spMkLst>
        </pc:spChg>
        <pc:spChg chg="mod">
          <ac:chgData name="Steele, Delany E (DOH)" userId="S::delany.steele@doh.wa.gov::398ad457-b7ab-4c0b-9c9a-fd292331a416" providerId="AD" clId="Web-{6C9ABD02-BC97-CE44-F246-E8363A3F5865}" dt="2023-01-19T23:18:22.704" v="178" actId="20577"/>
          <ac:spMkLst>
            <pc:docMk/>
            <pc:sldMk cId="2788286959" sldId="739"/>
            <ac:spMk id="11" creationId="{90A358FC-E856-AAC9-D7E7-CACA1B029E5E}"/>
          </ac:spMkLst>
        </pc:spChg>
      </pc:sldChg>
      <pc:sldChg chg="del">
        <pc:chgData name="Steele, Delany E (DOH)" userId="S::delany.steele@doh.wa.gov::398ad457-b7ab-4c0b-9c9a-fd292331a416" providerId="AD" clId="Web-{6C9ABD02-BC97-CE44-F246-E8363A3F5865}" dt="2023-01-19T23:20:50.331" v="181"/>
        <pc:sldMkLst>
          <pc:docMk/>
          <pc:sldMk cId="2348050904" sldId="740"/>
        </pc:sldMkLst>
      </pc:sldChg>
      <pc:sldChg chg="modSp">
        <pc:chgData name="Steele, Delany E (DOH)" userId="S::delany.steele@doh.wa.gov::398ad457-b7ab-4c0b-9c9a-fd292331a416" providerId="AD" clId="Web-{6C9ABD02-BC97-CE44-F246-E8363A3F5865}" dt="2023-01-19T23:31:10.667" v="273" actId="20577"/>
        <pc:sldMkLst>
          <pc:docMk/>
          <pc:sldMk cId="1989328974" sldId="741"/>
        </pc:sldMkLst>
        <pc:spChg chg="mod">
          <ac:chgData name="Steele, Delany E (DOH)" userId="S::delany.steele@doh.wa.gov::398ad457-b7ab-4c0b-9c9a-fd292331a416" providerId="AD" clId="Web-{6C9ABD02-BC97-CE44-F246-E8363A3F5865}" dt="2023-01-19T23:31:10.667" v="273" actId="20577"/>
          <ac:spMkLst>
            <pc:docMk/>
            <pc:sldMk cId="1989328974" sldId="741"/>
            <ac:spMk id="2" creationId="{6DE4ECD4-1109-E9E8-4DCA-8734C8A18D27}"/>
          </ac:spMkLst>
        </pc:spChg>
        <pc:spChg chg="mod">
          <ac:chgData name="Steele, Delany E (DOH)" userId="S::delany.steele@doh.wa.gov::398ad457-b7ab-4c0b-9c9a-fd292331a416" providerId="AD" clId="Web-{6C9ABD02-BC97-CE44-F246-E8363A3F5865}" dt="2023-01-19T23:30:18.010" v="236" actId="14100"/>
          <ac:spMkLst>
            <pc:docMk/>
            <pc:sldMk cId="1989328974" sldId="741"/>
            <ac:spMk id="3" creationId="{C1216E61-9290-FF19-891B-5D83AEA3287F}"/>
          </ac:spMkLst>
        </pc:spChg>
      </pc:sldChg>
      <pc:sldChg chg="modSp add ord replId">
        <pc:chgData name="Steele, Delany E (DOH)" userId="S::delany.steele@doh.wa.gov::398ad457-b7ab-4c0b-9c9a-fd292331a416" providerId="AD" clId="Web-{6C9ABD02-BC97-CE44-F246-E8363A3F5865}" dt="2023-01-19T23:26:22.772" v="220" actId="20577"/>
        <pc:sldMkLst>
          <pc:docMk/>
          <pc:sldMk cId="3541648640" sldId="742"/>
        </pc:sldMkLst>
        <pc:spChg chg="mod">
          <ac:chgData name="Steele, Delany E (DOH)" userId="S::delany.steele@doh.wa.gov::398ad457-b7ab-4c0b-9c9a-fd292331a416" providerId="AD" clId="Web-{6C9ABD02-BC97-CE44-F246-E8363A3F5865}" dt="2023-01-19T23:26:22.772" v="220" actId="20577"/>
          <ac:spMkLst>
            <pc:docMk/>
            <pc:sldMk cId="3541648640" sldId="742"/>
            <ac:spMk id="2" creationId="{6DE4ECD4-1109-E9E8-4DCA-8734C8A18D27}"/>
          </ac:spMkLst>
        </pc:spChg>
        <pc:spChg chg="mod">
          <ac:chgData name="Steele, Delany E (DOH)" userId="S::delany.steele@doh.wa.gov::398ad457-b7ab-4c0b-9c9a-fd292331a416" providerId="AD" clId="Web-{6C9ABD02-BC97-CE44-F246-E8363A3F5865}" dt="2023-01-19T23:26:13.944" v="217" actId="20577"/>
          <ac:spMkLst>
            <pc:docMk/>
            <pc:sldMk cId="3541648640" sldId="742"/>
            <ac:spMk id="3" creationId="{C1216E61-9290-FF19-891B-5D83AEA3287F}"/>
          </ac:spMkLst>
        </pc:spChg>
      </pc:sldChg>
      <pc:sldChg chg="add ord">
        <pc:chgData name="Steele, Delany E (DOH)" userId="S::delany.steele@doh.wa.gov::398ad457-b7ab-4c0b-9c9a-fd292331a416" providerId="AD" clId="Web-{6C9ABD02-BC97-CE44-F246-E8363A3F5865}" dt="2023-01-19T23:17:42.578" v="152"/>
        <pc:sldMkLst>
          <pc:docMk/>
          <pc:sldMk cId="3253148264" sldId="743"/>
        </pc:sldMkLst>
      </pc:sldChg>
      <pc:sldChg chg="add ord">
        <pc:chgData name="Steele, Delany E (DOH)" userId="S::delany.steele@doh.wa.gov::398ad457-b7ab-4c0b-9c9a-fd292331a416" providerId="AD" clId="Web-{6C9ABD02-BC97-CE44-F246-E8363A3F5865}" dt="2023-01-19T23:18:37.157" v="180"/>
        <pc:sldMkLst>
          <pc:docMk/>
          <pc:sldMk cId="2455481013" sldId="744"/>
        </pc:sldMkLst>
      </pc:sldChg>
      <pc:sldChg chg="addSp delSp modSp add ord">
        <pc:chgData name="Steele, Delany E (DOH)" userId="S::delany.steele@doh.wa.gov::398ad457-b7ab-4c0b-9c9a-fd292331a416" providerId="AD" clId="Web-{6C9ABD02-BC97-CE44-F246-E8363A3F5865}" dt="2023-01-19T23:26:37.538" v="221" actId="20577"/>
        <pc:sldMkLst>
          <pc:docMk/>
          <pc:sldMk cId="2130119880" sldId="745"/>
        </pc:sldMkLst>
        <pc:spChg chg="mod">
          <ac:chgData name="Steele, Delany E (DOH)" userId="S::delany.steele@doh.wa.gov::398ad457-b7ab-4c0b-9c9a-fd292331a416" providerId="AD" clId="Web-{6C9ABD02-BC97-CE44-F246-E8363A3F5865}" dt="2023-01-19T23:26:37.538" v="221" actId="20577"/>
          <ac:spMkLst>
            <pc:docMk/>
            <pc:sldMk cId="2130119880" sldId="745"/>
            <ac:spMk id="2" creationId="{CBD059D4-E0E1-6349-6E42-E1F5A5E25A5F}"/>
          </ac:spMkLst>
        </pc:spChg>
        <pc:spChg chg="add del mod">
          <ac:chgData name="Steele, Delany E (DOH)" userId="S::delany.steele@doh.wa.gov::398ad457-b7ab-4c0b-9c9a-fd292331a416" providerId="AD" clId="Web-{6C9ABD02-BC97-CE44-F246-E8363A3F5865}" dt="2023-01-19T23:25:32.178" v="212"/>
          <ac:spMkLst>
            <pc:docMk/>
            <pc:sldMk cId="2130119880" sldId="745"/>
            <ac:spMk id="6" creationId="{946C06DC-F8B6-C7FB-0EEA-A446AD81B6D5}"/>
          </ac:spMkLst>
        </pc:spChg>
        <pc:cxnChg chg="add del mod">
          <ac:chgData name="Steele, Delany E (DOH)" userId="S::delany.steele@doh.wa.gov::398ad457-b7ab-4c0b-9c9a-fd292331a416" providerId="AD" clId="Web-{6C9ABD02-BC97-CE44-F246-E8363A3F5865}" dt="2023-01-19T23:25:37.584" v="215"/>
          <ac:cxnSpMkLst>
            <pc:docMk/>
            <pc:sldMk cId="2130119880" sldId="745"/>
            <ac:cxnSpMk id="5" creationId="{E708C97A-3D61-499E-66CC-5BE6063EC20C}"/>
          </ac:cxnSpMkLst>
        </pc:cxnChg>
      </pc:sldChg>
      <pc:sldChg chg="modSp add replId">
        <pc:chgData name="Steele, Delany E (DOH)" userId="S::delany.steele@doh.wa.gov::398ad457-b7ab-4c0b-9c9a-fd292331a416" providerId="AD" clId="Web-{6C9ABD02-BC97-CE44-F246-E8363A3F5865}" dt="2023-01-19T23:22:45.785" v="186" actId="20577"/>
        <pc:sldMkLst>
          <pc:docMk/>
          <pc:sldMk cId="4091854015" sldId="746"/>
        </pc:sldMkLst>
        <pc:spChg chg="mod">
          <ac:chgData name="Steele, Delany E (DOH)" userId="S::delany.steele@doh.wa.gov::398ad457-b7ab-4c0b-9c9a-fd292331a416" providerId="AD" clId="Web-{6C9ABD02-BC97-CE44-F246-E8363A3F5865}" dt="2023-01-19T23:22:37.613" v="185" actId="20577"/>
          <ac:spMkLst>
            <pc:docMk/>
            <pc:sldMk cId="4091854015" sldId="746"/>
            <ac:spMk id="2" creationId="{CBD059D4-E0E1-6349-6E42-E1F5A5E25A5F}"/>
          </ac:spMkLst>
        </pc:spChg>
        <pc:spChg chg="mod">
          <ac:chgData name="Steele, Delany E (DOH)" userId="S::delany.steele@doh.wa.gov::398ad457-b7ab-4c0b-9c9a-fd292331a416" providerId="AD" clId="Web-{6C9ABD02-BC97-CE44-F246-E8363A3F5865}" dt="2023-01-19T23:22:45.785" v="186" actId="20577"/>
          <ac:spMkLst>
            <pc:docMk/>
            <pc:sldMk cId="4091854015" sldId="746"/>
            <ac:spMk id="4" creationId="{6E9E8982-E9E4-869B-53F1-448A05C6377F}"/>
          </ac:spMkLst>
        </pc:spChg>
      </pc:sldChg>
      <pc:sldChg chg="add">
        <pc:chgData name="Steele, Delany E (DOH)" userId="S::delany.steele@doh.wa.gov::398ad457-b7ab-4c0b-9c9a-fd292331a416" providerId="AD" clId="Web-{6C9ABD02-BC97-CE44-F246-E8363A3F5865}" dt="2023-01-19T23:22:53.567" v="187"/>
        <pc:sldMkLst>
          <pc:docMk/>
          <pc:sldMk cId="2427712884" sldId="747"/>
        </pc:sldMkLst>
      </pc:sldChg>
      <pc:sldChg chg="add">
        <pc:chgData name="Steele, Delany E (DOH)" userId="S::delany.steele@doh.wa.gov::398ad457-b7ab-4c0b-9c9a-fd292331a416" providerId="AD" clId="Web-{6C9ABD02-BC97-CE44-F246-E8363A3F5865}" dt="2023-01-19T23:22:56.442" v="188"/>
        <pc:sldMkLst>
          <pc:docMk/>
          <pc:sldMk cId="308250556" sldId="748"/>
        </pc:sldMkLst>
      </pc:sldChg>
      <pc:sldChg chg="add replId">
        <pc:chgData name="Steele, Delany E (DOH)" userId="S::delany.steele@doh.wa.gov::398ad457-b7ab-4c0b-9c9a-fd292331a416" providerId="AD" clId="Web-{6C9ABD02-BC97-CE44-F246-E8363A3F5865}" dt="2023-01-19T23:23:00.707" v="189"/>
        <pc:sldMkLst>
          <pc:docMk/>
          <pc:sldMk cId="3634277756" sldId="749"/>
        </pc:sldMkLst>
      </pc:sldChg>
      <pc:sldMasterChg chg="addSldLayout">
        <pc:chgData name="Steele, Delany E (DOH)" userId="S::delany.steele@doh.wa.gov::398ad457-b7ab-4c0b-9c9a-fd292331a416" providerId="AD" clId="Web-{6C9ABD02-BC97-CE44-F246-E8363A3F5865}" dt="2023-01-19T23:16:21.452" v="81"/>
        <pc:sldMasterMkLst>
          <pc:docMk/>
          <pc:sldMasterMk cId="3222232568" sldId="2147483660"/>
        </pc:sldMasterMkLst>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352617764" sldId="2147483807"/>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146275675" sldId="2147483808"/>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4164485418" sldId="2147483809"/>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363844695" sldId="2147483810"/>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1526459042" sldId="2147483811"/>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028703547" sldId="2147483812"/>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1794409241" sldId="2147483813"/>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603050823" sldId="2147483814"/>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506937670" sldId="2147483815"/>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208812403" sldId="2147483816"/>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12205600" sldId="2147483817"/>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835135102" sldId="2147483818"/>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1223033057" sldId="2147483819"/>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990256703" sldId="2147483820"/>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4020017673" sldId="2147483821"/>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1284818872" sldId="2147483822"/>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069394618" sldId="2147483823"/>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236974962" sldId="2147483824"/>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771081512" sldId="2147483825"/>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798522125" sldId="2147483826"/>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493822867" sldId="2147483827"/>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85201659" sldId="2147483828"/>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541007794" sldId="2147483829"/>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555424174" sldId="2147483830"/>
          </pc:sldLayoutMkLst>
        </pc:sldLayoutChg>
      </pc:sldMasterChg>
    </pc:docChg>
  </pc:docChgLst>
  <pc:docChgLst>
    <pc:chgData name="Flannery, Kaeli (DOH)" userId="S::kaeli.flannery@doh.wa.gov::1c62cef4-5cdf-4460-8c15-d8e5d6e3dd40" providerId="AD" clId="Web-{12FAE671-DA3A-4419-8309-9B491B10F786}"/>
    <pc:docChg chg="addSld delSld modSld sldOrd">
      <pc:chgData name="Flannery, Kaeli (DOH)" userId="S::kaeli.flannery@doh.wa.gov::1c62cef4-5cdf-4460-8c15-d8e5d6e3dd40" providerId="AD" clId="Web-{12FAE671-DA3A-4419-8309-9B491B10F786}" dt="2022-10-25T21:28:14.648" v="1324"/>
      <pc:docMkLst>
        <pc:docMk/>
      </pc:docMkLst>
      <pc:sldChg chg="modSp">
        <pc:chgData name="Flannery, Kaeli (DOH)" userId="S::kaeli.flannery@doh.wa.gov::1c62cef4-5cdf-4460-8c15-d8e5d6e3dd40" providerId="AD" clId="Web-{12FAE671-DA3A-4419-8309-9B491B10F786}" dt="2022-10-25T19:52:26.096" v="2" actId="20577"/>
        <pc:sldMkLst>
          <pc:docMk/>
          <pc:sldMk cId="108949746" sldId="721"/>
        </pc:sldMkLst>
        <pc:spChg chg="mod">
          <ac:chgData name="Flannery, Kaeli (DOH)" userId="S::kaeli.flannery@doh.wa.gov::1c62cef4-5cdf-4460-8c15-d8e5d6e3dd40" providerId="AD" clId="Web-{12FAE671-DA3A-4419-8309-9B491B10F786}" dt="2022-10-25T19:52:26.096" v="2" actId="20577"/>
          <ac:spMkLst>
            <pc:docMk/>
            <pc:sldMk cId="108949746" sldId="721"/>
            <ac:spMk id="2" creationId="{3623D067-E0A0-D654-888E-CB1CA2AAEC77}"/>
          </ac:spMkLst>
        </pc:spChg>
      </pc:sldChg>
      <pc:sldChg chg="modSp">
        <pc:chgData name="Flannery, Kaeli (DOH)" userId="S::kaeli.flannery@doh.wa.gov::1c62cef4-5cdf-4460-8c15-d8e5d6e3dd40" providerId="AD" clId="Web-{12FAE671-DA3A-4419-8309-9B491B10F786}" dt="2022-10-25T19:57:18.866" v="149" actId="1076"/>
        <pc:sldMkLst>
          <pc:docMk/>
          <pc:sldMk cId="2793320458" sldId="724"/>
        </pc:sldMkLst>
        <pc:spChg chg="mod">
          <ac:chgData name="Flannery, Kaeli (DOH)" userId="S::kaeli.flannery@doh.wa.gov::1c62cef4-5cdf-4460-8c15-d8e5d6e3dd40" providerId="AD" clId="Web-{12FAE671-DA3A-4419-8309-9B491B10F786}" dt="2022-10-25T19:57:18.866" v="149" actId="1076"/>
          <ac:spMkLst>
            <pc:docMk/>
            <pc:sldMk cId="2793320458" sldId="724"/>
            <ac:spMk id="3" creationId="{C1216E61-9290-FF19-891B-5D83AEA3287F}"/>
          </ac:spMkLst>
        </pc:spChg>
      </pc:sldChg>
      <pc:sldChg chg="del">
        <pc:chgData name="Flannery, Kaeli (DOH)" userId="S::kaeli.flannery@doh.wa.gov::1c62cef4-5cdf-4460-8c15-d8e5d6e3dd40" providerId="AD" clId="Web-{12FAE671-DA3A-4419-8309-9B491B10F786}" dt="2022-10-25T19:55:07.801" v="17"/>
        <pc:sldMkLst>
          <pc:docMk/>
          <pc:sldMk cId="3765528271" sldId="731"/>
        </pc:sldMkLst>
      </pc:sldChg>
      <pc:sldChg chg="addSp modSp del">
        <pc:chgData name="Flannery, Kaeli (DOH)" userId="S::kaeli.flannery@doh.wa.gov::1c62cef4-5cdf-4460-8c15-d8e5d6e3dd40" providerId="AD" clId="Web-{12FAE671-DA3A-4419-8309-9B491B10F786}" dt="2022-10-25T21:28:14.023" v="1323"/>
        <pc:sldMkLst>
          <pc:docMk/>
          <pc:sldMk cId="2074633783" sldId="734"/>
        </pc:sldMkLst>
        <pc:spChg chg="add mod">
          <ac:chgData name="Flannery, Kaeli (DOH)" userId="S::kaeli.flannery@doh.wa.gov::1c62cef4-5cdf-4460-8c15-d8e5d6e3dd40" providerId="AD" clId="Web-{12FAE671-DA3A-4419-8309-9B491B10F786}" dt="2022-10-25T20:06:40.421" v="237" actId="1076"/>
          <ac:spMkLst>
            <pc:docMk/>
            <pc:sldMk cId="2074633783" sldId="734"/>
            <ac:spMk id="2" creationId="{FFB2B23F-A279-A2AC-7E23-DF29B6BD7753}"/>
          </ac:spMkLst>
        </pc:spChg>
      </pc:sldChg>
      <pc:sldChg chg="del">
        <pc:chgData name="Flannery, Kaeli (DOH)" userId="S::kaeli.flannery@doh.wa.gov::1c62cef4-5cdf-4460-8c15-d8e5d6e3dd40" providerId="AD" clId="Web-{12FAE671-DA3A-4419-8309-9B491B10F786}" dt="2022-10-25T21:28:14.648" v="1324"/>
        <pc:sldMkLst>
          <pc:docMk/>
          <pc:sldMk cId="44987854" sldId="735"/>
        </pc:sldMkLst>
      </pc:sldChg>
      <pc:sldChg chg="addSp delSp modSp new ord modNotes">
        <pc:chgData name="Flannery, Kaeli (DOH)" userId="S::kaeli.flannery@doh.wa.gov::1c62cef4-5cdf-4460-8c15-d8e5d6e3dd40" providerId="AD" clId="Web-{12FAE671-DA3A-4419-8309-9B491B10F786}" dt="2022-10-25T21:13:39.869" v="1322"/>
        <pc:sldMkLst>
          <pc:docMk/>
          <pc:sldMk cId="4235189680" sldId="736"/>
        </pc:sldMkLst>
        <pc:spChg chg="add del mod">
          <ac:chgData name="Flannery, Kaeli (DOH)" userId="S::kaeli.flannery@doh.wa.gov::1c62cef4-5cdf-4460-8c15-d8e5d6e3dd40" providerId="AD" clId="Web-{12FAE671-DA3A-4419-8309-9B491B10F786}" dt="2022-10-25T20:06:32.030" v="235"/>
          <ac:spMkLst>
            <pc:docMk/>
            <pc:sldMk cId="4235189680" sldId="736"/>
            <ac:spMk id="2" creationId="{A53DC969-B785-E565-F60E-B831900ECE3C}"/>
          </ac:spMkLst>
        </pc:spChg>
        <pc:spChg chg="add mod">
          <ac:chgData name="Flannery, Kaeli (DOH)" userId="S::kaeli.flannery@doh.wa.gov::1c62cef4-5cdf-4460-8c15-d8e5d6e3dd40" providerId="AD" clId="Web-{12FAE671-DA3A-4419-8309-9B491B10F786}" dt="2022-10-25T20:39:50.293" v="558" actId="1076"/>
          <ac:spMkLst>
            <pc:docMk/>
            <pc:sldMk cId="4235189680" sldId="736"/>
            <ac:spMk id="4" creationId="{FD479477-B2E7-F577-F677-14401DA841C8}"/>
          </ac:spMkLst>
        </pc:spChg>
        <pc:spChg chg="add del mod">
          <ac:chgData name="Flannery, Kaeli (DOH)" userId="S::kaeli.flannery@doh.wa.gov::1c62cef4-5cdf-4460-8c15-d8e5d6e3dd40" providerId="AD" clId="Web-{12FAE671-DA3A-4419-8309-9B491B10F786}" dt="2022-10-25T20:34:22.929" v="402"/>
          <ac:spMkLst>
            <pc:docMk/>
            <pc:sldMk cId="4235189680" sldId="736"/>
            <ac:spMk id="5" creationId="{F3E3A54A-CF01-CB4E-ABB2-2FD069B005F3}"/>
          </ac:spMkLst>
        </pc:spChg>
        <pc:spChg chg="add mod">
          <ac:chgData name="Flannery, Kaeli (DOH)" userId="S::kaeli.flannery@doh.wa.gov::1c62cef4-5cdf-4460-8c15-d8e5d6e3dd40" providerId="AD" clId="Web-{12FAE671-DA3A-4419-8309-9B491B10F786}" dt="2022-10-25T20:59:21.482" v="1121" actId="20577"/>
          <ac:spMkLst>
            <pc:docMk/>
            <pc:sldMk cId="4235189680" sldId="736"/>
            <ac:spMk id="6" creationId="{6138B5EE-784E-1C87-FAAE-6B69683AF00B}"/>
          </ac:spMkLst>
        </pc:spChg>
      </pc:sldChg>
      <pc:sldChg chg="modSp new">
        <pc:chgData name="Flannery, Kaeli (DOH)" userId="S::kaeli.flannery@doh.wa.gov::1c62cef4-5cdf-4460-8c15-d8e5d6e3dd40" providerId="AD" clId="Web-{12FAE671-DA3A-4419-8309-9B491B10F786}" dt="2022-10-25T19:52:43.252" v="16" actId="20577"/>
        <pc:sldMkLst>
          <pc:docMk/>
          <pc:sldMk cId="1884104505" sldId="737"/>
        </pc:sldMkLst>
        <pc:spChg chg="mod">
          <ac:chgData name="Flannery, Kaeli (DOH)" userId="S::kaeli.flannery@doh.wa.gov::1c62cef4-5cdf-4460-8c15-d8e5d6e3dd40" providerId="AD" clId="Web-{12FAE671-DA3A-4419-8309-9B491B10F786}" dt="2022-10-25T19:52:43.252" v="16" actId="20577"/>
          <ac:spMkLst>
            <pc:docMk/>
            <pc:sldMk cId="1884104505" sldId="737"/>
            <ac:spMk id="2" creationId="{A5922A0C-5042-8EE8-D1A0-72C9BAF87B0E}"/>
          </ac:spMkLst>
        </pc:spChg>
      </pc:sldChg>
      <pc:sldChg chg="addSp modSp add replId">
        <pc:chgData name="Flannery, Kaeli (DOH)" userId="S::kaeli.flannery@doh.wa.gov::1c62cef4-5cdf-4460-8c15-d8e5d6e3dd40" providerId="AD" clId="Web-{12FAE671-DA3A-4419-8309-9B491B10F786}" dt="2022-10-25T20:57:37.840" v="1111" actId="14100"/>
        <pc:sldMkLst>
          <pc:docMk/>
          <pc:sldMk cId="1477296169" sldId="738"/>
        </pc:sldMkLst>
        <pc:spChg chg="add mod">
          <ac:chgData name="Flannery, Kaeli (DOH)" userId="S::kaeli.flannery@doh.wa.gov::1c62cef4-5cdf-4460-8c15-d8e5d6e3dd40" providerId="AD" clId="Web-{12FAE671-DA3A-4419-8309-9B491B10F786}" dt="2022-10-25T20:57:37.840" v="1111" actId="14100"/>
          <ac:spMkLst>
            <pc:docMk/>
            <pc:sldMk cId="1477296169" sldId="738"/>
            <ac:spMk id="2" creationId="{6DE4ECD4-1109-E9E8-4DCA-8734C8A18D27}"/>
          </ac:spMkLst>
        </pc:spChg>
        <pc:spChg chg="mod">
          <ac:chgData name="Flannery, Kaeli (DOH)" userId="S::kaeli.flannery@doh.wa.gov::1c62cef4-5cdf-4460-8c15-d8e5d6e3dd40" providerId="AD" clId="Web-{12FAE671-DA3A-4419-8309-9B491B10F786}" dt="2022-10-25T20:37:37.260" v="406" actId="20577"/>
          <ac:spMkLst>
            <pc:docMk/>
            <pc:sldMk cId="1477296169" sldId="738"/>
            <ac:spMk id="3" creationId="{C1216E61-9290-FF19-891B-5D83AEA3287F}"/>
          </ac:spMkLst>
        </pc:spChg>
      </pc:sldChg>
    </pc:docChg>
  </pc:docChgLst>
  <pc:docChgLst>
    <pc:chgData name="Ramos, Brianne (DOH)" userId="ebdea83a-7de2-40c3-9b31-401a5c48f2e2" providerId="ADAL" clId="{462333B7-A760-4FA2-93B9-5DE4B675908E}"/>
    <pc:docChg chg="custSel addSld delSld modSld sldOrd">
      <pc:chgData name="Ramos, Brianne (DOH)" userId="ebdea83a-7de2-40c3-9b31-401a5c48f2e2" providerId="ADAL" clId="{462333B7-A760-4FA2-93B9-5DE4B675908E}" dt="2022-10-26T21:45:58.294" v="1038" actId="20577"/>
      <pc:docMkLst>
        <pc:docMk/>
      </pc:docMkLst>
      <pc:sldChg chg="modNotesTx">
        <pc:chgData name="Ramos, Brianne (DOH)" userId="ebdea83a-7de2-40c3-9b31-401a5c48f2e2" providerId="ADAL" clId="{462333B7-A760-4FA2-93B9-5DE4B675908E}" dt="2022-10-26T21:45:58.294" v="1038" actId="20577"/>
        <pc:sldMkLst>
          <pc:docMk/>
          <pc:sldMk cId="1990716800" sldId="504"/>
        </pc:sldMkLst>
      </pc:sldChg>
      <pc:sldChg chg="modNotesTx">
        <pc:chgData name="Ramos, Brianne (DOH)" userId="ebdea83a-7de2-40c3-9b31-401a5c48f2e2" providerId="ADAL" clId="{462333B7-A760-4FA2-93B9-5DE4B675908E}" dt="2022-10-26T20:43:42.538" v="749" actId="20577"/>
        <pc:sldMkLst>
          <pc:docMk/>
          <pc:sldMk cId="1776083582" sldId="682"/>
        </pc:sldMkLst>
      </pc:sldChg>
      <pc:sldChg chg="modSp">
        <pc:chgData name="Ramos, Brianne (DOH)" userId="ebdea83a-7de2-40c3-9b31-401a5c48f2e2" providerId="ADAL" clId="{462333B7-A760-4FA2-93B9-5DE4B675908E}" dt="2022-10-26T21:19:05.782" v="794" actId="2711"/>
        <pc:sldMkLst>
          <pc:docMk/>
          <pc:sldMk cId="1621877563" sldId="683"/>
        </pc:sldMkLst>
        <pc:graphicFrameChg chg="mod">
          <ac:chgData name="Ramos, Brianne (DOH)" userId="ebdea83a-7de2-40c3-9b31-401a5c48f2e2" providerId="ADAL" clId="{462333B7-A760-4FA2-93B9-5DE4B675908E}" dt="2022-10-26T21:19:05.782" v="794" actId="2711"/>
          <ac:graphicFrameMkLst>
            <pc:docMk/>
            <pc:sldMk cId="1621877563" sldId="683"/>
            <ac:graphicFrameMk id="4" creationId="{A854D917-3D52-4EDE-A6D0-1AC33DED0782}"/>
          </ac:graphicFrameMkLst>
        </pc:graphicFrameChg>
      </pc:sldChg>
      <pc:sldChg chg="del">
        <pc:chgData name="Ramos, Brianne (DOH)" userId="ebdea83a-7de2-40c3-9b31-401a5c48f2e2" providerId="ADAL" clId="{462333B7-A760-4FA2-93B9-5DE4B675908E}" dt="2022-10-26T19:31:08.784" v="648" actId="47"/>
        <pc:sldMkLst>
          <pc:docMk/>
          <pc:sldMk cId="108949746" sldId="721"/>
        </pc:sldMkLst>
      </pc:sldChg>
      <pc:sldChg chg="modNotesTx">
        <pc:chgData name="Ramos, Brianne (DOH)" userId="ebdea83a-7de2-40c3-9b31-401a5c48f2e2" providerId="ADAL" clId="{462333B7-A760-4FA2-93B9-5DE4B675908E}" dt="2022-10-26T21:27:18.314" v="955" actId="12"/>
        <pc:sldMkLst>
          <pc:docMk/>
          <pc:sldMk cId="2470125683" sldId="723"/>
        </pc:sldMkLst>
      </pc:sldChg>
      <pc:sldChg chg="del">
        <pc:chgData name="Ramos, Brianne (DOH)" userId="ebdea83a-7de2-40c3-9b31-401a5c48f2e2" providerId="ADAL" clId="{462333B7-A760-4FA2-93B9-5DE4B675908E}" dt="2022-10-26T19:25:59.615" v="21" actId="47"/>
        <pc:sldMkLst>
          <pc:docMk/>
          <pc:sldMk cId="2793320458" sldId="724"/>
        </pc:sldMkLst>
      </pc:sldChg>
      <pc:sldChg chg="modNotesTx">
        <pc:chgData name="Ramos, Brianne (DOH)" userId="ebdea83a-7de2-40c3-9b31-401a5c48f2e2" providerId="ADAL" clId="{462333B7-A760-4FA2-93B9-5DE4B675908E}" dt="2022-10-25T22:01:20.396" v="3" actId="20577"/>
        <pc:sldMkLst>
          <pc:docMk/>
          <pc:sldMk cId="1438891837" sldId="729"/>
        </pc:sldMkLst>
      </pc:sldChg>
      <pc:sldChg chg="modSp mod modCm modNotesTx">
        <pc:chgData name="Ramos, Brianne (DOH)" userId="ebdea83a-7de2-40c3-9b31-401a5c48f2e2" providerId="ADAL" clId="{462333B7-A760-4FA2-93B9-5DE4B675908E}" dt="2022-10-26T21:18:42.521" v="793" actId="20577"/>
        <pc:sldMkLst>
          <pc:docMk/>
          <pc:sldMk cId="130476329" sldId="730"/>
        </pc:sldMkLst>
        <pc:spChg chg="mod">
          <ac:chgData name="Ramos, Brianne (DOH)" userId="ebdea83a-7de2-40c3-9b31-401a5c48f2e2" providerId="ADAL" clId="{462333B7-A760-4FA2-93B9-5DE4B675908E}" dt="2022-10-26T21:18:42.521" v="793" actId="20577"/>
          <ac:spMkLst>
            <pc:docMk/>
            <pc:sldMk cId="130476329" sldId="730"/>
            <ac:spMk id="6" creationId="{B20D00F0-31C1-AB21-C1CE-CB91B6C4FBBF}"/>
          </ac:spMkLst>
        </pc:spChg>
      </pc:sldChg>
      <pc:sldChg chg="modSp mod modNotesTx">
        <pc:chgData name="Ramos, Brianne (DOH)" userId="ebdea83a-7de2-40c3-9b31-401a5c48f2e2" providerId="ADAL" clId="{462333B7-A760-4FA2-93B9-5DE4B675908E}" dt="2022-10-26T21:45:50.890" v="1036" actId="20577"/>
        <pc:sldMkLst>
          <pc:docMk/>
          <pc:sldMk cId="1884104505" sldId="737"/>
        </pc:sldMkLst>
        <pc:spChg chg="mod">
          <ac:chgData name="Ramos, Brianne (DOH)" userId="ebdea83a-7de2-40c3-9b31-401a5c48f2e2" providerId="ADAL" clId="{462333B7-A760-4FA2-93B9-5DE4B675908E}" dt="2022-10-26T21:45:50.890" v="1036" actId="20577"/>
          <ac:spMkLst>
            <pc:docMk/>
            <pc:sldMk cId="1884104505" sldId="737"/>
            <ac:spMk id="2" creationId="{A5922A0C-5042-8EE8-D1A0-72C9BAF87B0E}"/>
          </ac:spMkLst>
        </pc:spChg>
      </pc:sldChg>
      <pc:sldChg chg="modCm modNotesTx">
        <pc:chgData name="Ramos, Brianne (DOH)" userId="ebdea83a-7de2-40c3-9b31-401a5c48f2e2" providerId="ADAL" clId="{462333B7-A760-4FA2-93B9-5DE4B675908E}" dt="2022-10-26T20:47:21.760" v="788"/>
        <pc:sldMkLst>
          <pc:docMk/>
          <pc:sldMk cId="1477296169" sldId="738"/>
        </pc:sldMkLst>
      </pc:sldChg>
      <pc:sldChg chg="modNotesTx">
        <pc:chgData name="Ramos, Brianne (DOH)" userId="ebdea83a-7de2-40c3-9b31-401a5c48f2e2" providerId="ADAL" clId="{462333B7-A760-4FA2-93B9-5DE4B675908E}" dt="2022-10-26T20:45:48.034" v="775" actId="20577"/>
        <pc:sldMkLst>
          <pc:docMk/>
          <pc:sldMk cId="2788286959" sldId="739"/>
        </pc:sldMkLst>
      </pc:sldChg>
      <pc:sldChg chg="modNotesTx">
        <pc:chgData name="Ramos, Brianne (DOH)" userId="ebdea83a-7de2-40c3-9b31-401a5c48f2e2" providerId="ADAL" clId="{462333B7-A760-4FA2-93B9-5DE4B675908E}" dt="2022-10-26T20:45:54.751" v="782" actId="20577"/>
        <pc:sldMkLst>
          <pc:docMk/>
          <pc:sldMk cId="2348050904" sldId="740"/>
        </pc:sldMkLst>
      </pc:sldChg>
      <pc:sldChg chg="modSp add mod ord modNotesTx">
        <pc:chgData name="Ramos, Brianne (DOH)" userId="ebdea83a-7de2-40c3-9b31-401a5c48f2e2" providerId="ADAL" clId="{462333B7-A760-4FA2-93B9-5DE4B675908E}" dt="2022-10-26T20:45:16.099" v="768" actId="20577"/>
        <pc:sldMkLst>
          <pc:docMk/>
          <pc:sldMk cId="1989328974" sldId="741"/>
        </pc:sldMkLst>
        <pc:spChg chg="mod">
          <ac:chgData name="Ramos, Brianne (DOH)" userId="ebdea83a-7de2-40c3-9b31-401a5c48f2e2" providerId="ADAL" clId="{462333B7-A760-4FA2-93B9-5DE4B675908E}" dt="2022-10-26T19:29:36.098" v="647" actId="20577"/>
          <ac:spMkLst>
            <pc:docMk/>
            <pc:sldMk cId="1989328974" sldId="741"/>
            <ac:spMk id="2" creationId="{6DE4ECD4-1109-E9E8-4DCA-8734C8A18D27}"/>
          </ac:spMkLst>
        </pc:spChg>
        <pc:spChg chg="mod">
          <ac:chgData name="Ramos, Brianne (DOH)" userId="ebdea83a-7de2-40c3-9b31-401a5c48f2e2" providerId="ADAL" clId="{462333B7-A760-4FA2-93B9-5DE4B675908E}" dt="2022-10-26T19:26:08.733" v="55" actId="20577"/>
          <ac:spMkLst>
            <pc:docMk/>
            <pc:sldMk cId="1989328974" sldId="741"/>
            <ac:spMk id="3" creationId="{C1216E61-9290-FF19-891B-5D83AEA3287F}"/>
          </ac:spMkLst>
        </pc:spChg>
      </pc:sldChg>
    </pc:docChg>
  </pc:docChgLst>
  <pc:docChgLst>
    <pc:chgData name="Flannery, Kaeli (DOH)" userId="S::kaeli.flannery@doh.wa.gov::1c62cef4-5cdf-4460-8c15-d8e5d6e3dd40" providerId="AD" clId="Web-{3ECA08BC-9A12-4898-B519-A225A85F0987}"/>
    <pc:docChg chg="addSld delSld modSld">
      <pc:chgData name="Flannery, Kaeli (DOH)" userId="S::kaeli.flannery@doh.wa.gov::1c62cef4-5cdf-4460-8c15-d8e5d6e3dd40" providerId="AD" clId="Web-{3ECA08BC-9A12-4898-B519-A225A85F0987}" dt="2022-10-25T19:43:10.045" v="80"/>
      <pc:docMkLst>
        <pc:docMk/>
      </pc:docMkLst>
      <pc:sldChg chg="modSp">
        <pc:chgData name="Flannery, Kaeli (DOH)" userId="S::kaeli.flannery@doh.wa.gov::1c62cef4-5cdf-4460-8c15-d8e5d6e3dd40" providerId="AD" clId="Web-{3ECA08BC-9A12-4898-B519-A225A85F0987}" dt="2022-10-25T19:42:45.029" v="76" actId="20577"/>
        <pc:sldMkLst>
          <pc:docMk/>
          <pc:sldMk cId="2403035956" sldId="655"/>
        </pc:sldMkLst>
        <pc:spChg chg="mod">
          <ac:chgData name="Flannery, Kaeli (DOH)" userId="S::kaeli.flannery@doh.wa.gov::1c62cef4-5cdf-4460-8c15-d8e5d6e3dd40" providerId="AD" clId="Web-{3ECA08BC-9A12-4898-B519-A225A85F0987}" dt="2022-10-25T19:42:45.029" v="76" actId="20577"/>
          <ac:spMkLst>
            <pc:docMk/>
            <pc:sldMk cId="2403035956" sldId="655"/>
            <ac:spMk id="3" creationId="{D5545B2C-B999-4621-8581-1FCDDE3E6DF3}"/>
          </ac:spMkLst>
        </pc:spChg>
      </pc:sldChg>
      <pc:sldChg chg="modSp">
        <pc:chgData name="Flannery, Kaeli (DOH)" userId="S::kaeli.flannery@doh.wa.gov::1c62cef4-5cdf-4460-8c15-d8e5d6e3dd40" providerId="AD" clId="Web-{3ECA08BC-9A12-4898-B519-A225A85F0987}" dt="2022-10-25T19:39:37.902" v="1" actId="20577"/>
        <pc:sldMkLst>
          <pc:docMk/>
          <pc:sldMk cId="4141543155" sldId="680"/>
        </pc:sldMkLst>
        <pc:spChg chg="mod">
          <ac:chgData name="Flannery, Kaeli (DOH)" userId="S::kaeli.flannery@doh.wa.gov::1c62cef4-5cdf-4460-8c15-d8e5d6e3dd40" providerId="AD" clId="Web-{3ECA08BC-9A12-4898-B519-A225A85F0987}" dt="2022-10-25T19:39:37.902" v="1" actId="20577"/>
          <ac:spMkLst>
            <pc:docMk/>
            <pc:sldMk cId="4141543155" sldId="680"/>
            <ac:spMk id="4" creationId="{38B0C5E0-10EC-4722-8F05-E59F14D8F0E6}"/>
          </ac:spMkLst>
        </pc:spChg>
      </pc:sldChg>
      <pc:sldChg chg="del">
        <pc:chgData name="Flannery, Kaeli (DOH)" userId="S::kaeli.flannery@doh.wa.gov::1c62cef4-5cdf-4460-8c15-d8e5d6e3dd40" providerId="AD" clId="Web-{3ECA08BC-9A12-4898-B519-A225A85F0987}" dt="2022-10-25T19:43:10.045" v="80"/>
        <pc:sldMkLst>
          <pc:docMk/>
          <pc:sldMk cId="1122083139" sldId="706"/>
        </pc:sldMkLst>
      </pc:sldChg>
      <pc:sldChg chg="del">
        <pc:chgData name="Flannery, Kaeli (DOH)" userId="S::kaeli.flannery@doh.wa.gov::1c62cef4-5cdf-4460-8c15-d8e5d6e3dd40" providerId="AD" clId="Web-{3ECA08BC-9A12-4898-B519-A225A85F0987}" dt="2022-10-25T19:41:59.044" v="34"/>
        <pc:sldMkLst>
          <pc:docMk/>
          <pc:sldMk cId="1941996144" sldId="713"/>
        </pc:sldMkLst>
      </pc:sldChg>
      <pc:sldChg chg="del">
        <pc:chgData name="Flannery, Kaeli (DOH)" userId="S::kaeli.flannery@doh.wa.gov::1c62cef4-5cdf-4460-8c15-d8e5d6e3dd40" providerId="AD" clId="Web-{3ECA08BC-9A12-4898-B519-A225A85F0987}" dt="2022-10-25T19:42:00.122" v="36"/>
        <pc:sldMkLst>
          <pc:docMk/>
          <pc:sldMk cId="560971263" sldId="716"/>
        </pc:sldMkLst>
      </pc:sldChg>
      <pc:sldChg chg="delSp modSp">
        <pc:chgData name="Flannery, Kaeli (DOH)" userId="S::kaeli.flannery@doh.wa.gov::1c62cef4-5cdf-4460-8c15-d8e5d6e3dd40" providerId="AD" clId="Web-{3ECA08BC-9A12-4898-B519-A225A85F0987}" dt="2022-10-25T19:41:55.763" v="32"/>
        <pc:sldMkLst>
          <pc:docMk/>
          <pc:sldMk cId="2793320458" sldId="724"/>
        </pc:sldMkLst>
        <pc:spChg chg="mod">
          <ac:chgData name="Flannery, Kaeli (DOH)" userId="S::kaeli.flannery@doh.wa.gov::1c62cef4-5cdf-4460-8c15-d8e5d6e3dd40" providerId="AD" clId="Web-{3ECA08BC-9A12-4898-B519-A225A85F0987}" dt="2022-10-25T19:41:53.950" v="31"/>
          <ac:spMkLst>
            <pc:docMk/>
            <pc:sldMk cId="2793320458" sldId="724"/>
            <ac:spMk id="3" creationId="{C1216E61-9290-FF19-891B-5D83AEA3287F}"/>
          </ac:spMkLst>
        </pc:spChg>
        <pc:graphicFrameChg chg="del">
          <ac:chgData name="Flannery, Kaeli (DOH)" userId="S::kaeli.flannery@doh.wa.gov::1c62cef4-5cdf-4460-8c15-d8e5d6e3dd40" providerId="AD" clId="Web-{3ECA08BC-9A12-4898-B519-A225A85F0987}" dt="2022-10-25T19:41:55.763" v="32"/>
          <ac:graphicFrameMkLst>
            <pc:docMk/>
            <pc:sldMk cId="2793320458" sldId="724"/>
            <ac:graphicFrameMk id="4" creationId="{1F9C3CF6-57B1-4155-5802-9987EFD7C4FD}"/>
          </ac:graphicFrameMkLst>
        </pc:graphicFrameChg>
      </pc:sldChg>
      <pc:sldChg chg="del">
        <pc:chgData name="Flannery, Kaeli (DOH)" userId="S::kaeli.flannery@doh.wa.gov::1c62cef4-5cdf-4460-8c15-d8e5d6e3dd40" providerId="AD" clId="Web-{3ECA08BC-9A12-4898-B519-A225A85F0987}" dt="2022-10-25T19:43:10.045" v="79"/>
        <pc:sldMkLst>
          <pc:docMk/>
          <pc:sldMk cId="3030229524" sldId="725"/>
        </pc:sldMkLst>
      </pc:sldChg>
      <pc:sldChg chg="modSp">
        <pc:chgData name="Flannery, Kaeli (DOH)" userId="S::kaeli.flannery@doh.wa.gov::1c62cef4-5cdf-4460-8c15-d8e5d6e3dd40" providerId="AD" clId="Web-{3ECA08BC-9A12-4898-B519-A225A85F0987}" dt="2022-10-25T19:41:10.418" v="9" actId="20577"/>
        <pc:sldMkLst>
          <pc:docMk/>
          <pc:sldMk cId="1438891837" sldId="729"/>
        </pc:sldMkLst>
        <pc:graphicFrameChg chg="modGraphic">
          <ac:chgData name="Flannery, Kaeli (DOH)" userId="S::kaeli.flannery@doh.wa.gov::1c62cef4-5cdf-4460-8c15-d8e5d6e3dd40" providerId="AD" clId="Web-{3ECA08BC-9A12-4898-B519-A225A85F0987}" dt="2022-10-25T19:41:10.418" v="9" actId="20577"/>
          <ac:graphicFrameMkLst>
            <pc:docMk/>
            <pc:sldMk cId="1438891837" sldId="729"/>
            <ac:graphicFrameMk id="4" creationId="{3FB5BFE8-457A-D866-EA41-E6BCF07A065B}"/>
          </ac:graphicFrameMkLst>
        </pc:graphicFrameChg>
      </pc:sldChg>
      <pc:sldChg chg="modSp modCm">
        <pc:chgData name="Flannery, Kaeli (DOH)" userId="S::kaeli.flannery@doh.wa.gov::1c62cef4-5cdf-4460-8c15-d8e5d6e3dd40" providerId="AD" clId="Web-{3ECA08BC-9A12-4898-B519-A225A85F0987}" dt="2022-10-25T19:40:31.621" v="4" actId="20577"/>
        <pc:sldMkLst>
          <pc:docMk/>
          <pc:sldMk cId="130476329" sldId="730"/>
        </pc:sldMkLst>
        <pc:spChg chg="mod">
          <ac:chgData name="Flannery, Kaeli (DOH)" userId="S::kaeli.flannery@doh.wa.gov::1c62cef4-5cdf-4460-8c15-d8e5d6e3dd40" providerId="AD" clId="Web-{3ECA08BC-9A12-4898-B519-A225A85F0987}" dt="2022-10-25T19:40:31.621" v="4" actId="20577"/>
          <ac:spMkLst>
            <pc:docMk/>
            <pc:sldMk cId="130476329" sldId="730"/>
            <ac:spMk id="6" creationId="{B20D00F0-31C1-AB21-C1CE-CB91B6C4FBBF}"/>
          </ac:spMkLst>
        </pc:spChg>
      </pc:sldChg>
      <pc:sldChg chg="del">
        <pc:chgData name="Flannery, Kaeli (DOH)" userId="S::kaeli.flannery@doh.wa.gov::1c62cef4-5cdf-4460-8c15-d8e5d6e3dd40" providerId="AD" clId="Web-{3ECA08BC-9A12-4898-B519-A225A85F0987}" dt="2022-10-25T19:43:10.029" v="77"/>
        <pc:sldMkLst>
          <pc:docMk/>
          <pc:sldMk cId="3379007408" sldId="732"/>
        </pc:sldMkLst>
      </pc:sldChg>
      <pc:sldChg chg="del">
        <pc:chgData name="Flannery, Kaeli (DOH)" userId="S::kaeli.flannery@doh.wa.gov::1c62cef4-5cdf-4460-8c15-d8e5d6e3dd40" providerId="AD" clId="Web-{3ECA08BC-9A12-4898-B519-A225A85F0987}" dt="2022-10-25T19:43:10.045" v="78"/>
        <pc:sldMkLst>
          <pc:docMk/>
          <pc:sldMk cId="1117271421" sldId="733"/>
        </pc:sldMkLst>
      </pc:sldChg>
      <pc:sldChg chg="del">
        <pc:chgData name="Flannery, Kaeli (DOH)" userId="S::kaeli.flannery@doh.wa.gov::1c62cef4-5cdf-4460-8c15-d8e5d6e3dd40" providerId="AD" clId="Web-{3ECA08BC-9A12-4898-B519-A225A85F0987}" dt="2022-10-25T19:41:58.075" v="33"/>
        <pc:sldMkLst>
          <pc:docMk/>
          <pc:sldMk cId="1998325407" sldId="734"/>
        </pc:sldMkLst>
      </pc:sldChg>
      <pc:sldChg chg="addSp modSp new">
        <pc:chgData name="Flannery, Kaeli (DOH)" userId="S::kaeli.flannery@doh.wa.gov::1c62cef4-5cdf-4460-8c15-d8e5d6e3dd40" providerId="AD" clId="Web-{3ECA08BC-9A12-4898-B519-A225A85F0987}" dt="2022-10-25T19:42:21.747" v="68" actId="20577"/>
        <pc:sldMkLst>
          <pc:docMk/>
          <pc:sldMk cId="2074633783" sldId="734"/>
        </pc:sldMkLst>
        <pc:spChg chg="add mod">
          <ac:chgData name="Flannery, Kaeli (DOH)" userId="S::kaeli.flannery@doh.wa.gov::1c62cef4-5cdf-4460-8c15-d8e5d6e3dd40" providerId="AD" clId="Web-{3ECA08BC-9A12-4898-B519-A225A85F0987}" dt="2022-10-25T19:42:21.747" v="68" actId="20577"/>
          <ac:spMkLst>
            <pc:docMk/>
            <pc:sldMk cId="2074633783" sldId="734"/>
            <ac:spMk id="3" creationId="{621B60FA-80F3-72CF-4B61-59415F633A2C}"/>
          </ac:spMkLst>
        </pc:spChg>
      </pc:sldChg>
      <pc:sldChg chg="addSp modSp new">
        <pc:chgData name="Flannery, Kaeli (DOH)" userId="S::kaeli.flannery@doh.wa.gov::1c62cef4-5cdf-4460-8c15-d8e5d6e3dd40" providerId="AD" clId="Web-{3ECA08BC-9A12-4898-B519-A225A85F0987}" dt="2022-10-25T19:42:36.810" v="72" actId="20577"/>
        <pc:sldMkLst>
          <pc:docMk/>
          <pc:sldMk cId="44987854" sldId="735"/>
        </pc:sldMkLst>
        <pc:spChg chg="add mod">
          <ac:chgData name="Flannery, Kaeli (DOH)" userId="S::kaeli.flannery@doh.wa.gov::1c62cef4-5cdf-4460-8c15-d8e5d6e3dd40" providerId="AD" clId="Web-{3ECA08BC-9A12-4898-B519-A225A85F0987}" dt="2022-10-25T19:42:36.810" v="72" actId="20577"/>
          <ac:spMkLst>
            <pc:docMk/>
            <pc:sldMk cId="44987854" sldId="735"/>
            <ac:spMk id="3" creationId="{E34EE0FC-B963-7212-427B-A6388DA2DDB5}"/>
          </ac:spMkLst>
        </pc:spChg>
      </pc:sldChg>
      <pc:sldChg chg="del">
        <pc:chgData name="Flannery, Kaeli (DOH)" userId="S::kaeli.flannery@doh.wa.gov::1c62cef4-5cdf-4460-8c15-d8e5d6e3dd40" providerId="AD" clId="Web-{3ECA08BC-9A12-4898-B519-A225A85F0987}" dt="2022-10-25T19:41:59.622" v="35"/>
        <pc:sldMkLst>
          <pc:docMk/>
          <pc:sldMk cId="1257658836" sldId="735"/>
        </pc:sldMkLst>
      </pc:sldChg>
    </pc:docChg>
  </pc:docChgLst>
  <pc:docChgLst>
    <pc:chgData name="Ramos, Brianne (DOH)" userId="ebdea83a-7de2-40c3-9b31-401a5c48f2e2" providerId="ADAL" clId="{2211CAF2-B03D-412E-A400-1EC7F669C632}"/>
    <pc:docChg chg="custSel addSld modSld sldOrd">
      <pc:chgData name="Ramos, Brianne (DOH)" userId="ebdea83a-7de2-40c3-9b31-401a5c48f2e2" providerId="ADAL" clId="{2211CAF2-B03D-412E-A400-1EC7F669C632}" dt="2023-01-26T00:32:18.155" v="646" actId="20577"/>
      <pc:docMkLst>
        <pc:docMk/>
      </pc:docMkLst>
      <pc:sldChg chg="ord modNotesTx">
        <pc:chgData name="Ramos, Brianne (DOH)" userId="ebdea83a-7de2-40c3-9b31-401a5c48f2e2" providerId="ADAL" clId="{2211CAF2-B03D-412E-A400-1EC7F669C632}" dt="2023-01-25T21:52:16.409" v="132" actId="20577"/>
        <pc:sldMkLst>
          <pc:docMk/>
          <pc:sldMk cId="4035269373" sldId="262"/>
        </pc:sldMkLst>
      </pc:sldChg>
      <pc:sldChg chg="ord">
        <pc:chgData name="Ramos, Brianne (DOH)" userId="ebdea83a-7de2-40c3-9b31-401a5c48f2e2" providerId="ADAL" clId="{2211CAF2-B03D-412E-A400-1EC7F669C632}" dt="2023-01-25T21:53:33.808" v="153"/>
        <pc:sldMkLst>
          <pc:docMk/>
          <pc:sldMk cId="3653033832" sldId="266"/>
        </pc:sldMkLst>
      </pc:sldChg>
      <pc:sldChg chg="modNotesTx">
        <pc:chgData name="Ramos, Brianne (DOH)" userId="ebdea83a-7de2-40c3-9b31-401a5c48f2e2" providerId="ADAL" clId="{2211CAF2-B03D-412E-A400-1EC7F669C632}" dt="2023-01-25T19:07:31.503" v="76" actId="20577"/>
        <pc:sldMkLst>
          <pc:docMk/>
          <pc:sldMk cId="4141543155" sldId="680"/>
        </pc:sldMkLst>
      </pc:sldChg>
      <pc:sldChg chg="modNotesTx">
        <pc:chgData name="Ramos, Brianne (DOH)" userId="ebdea83a-7de2-40c3-9b31-401a5c48f2e2" providerId="ADAL" clId="{2211CAF2-B03D-412E-A400-1EC7F669C632}" dt="2023-01-25T19:09:01.673" v="93" actId="20577"/>
        <pc:sldMkLst>
          <pc:docMk/>
          <pc:sldMk cId="1776083582" sldId="682"/>
        </pc:sldMkLst>
      </pc:sldChg>
      <pc:sldChg chg="modSp">
        <pc:chgData name="Ramos, Brianne (DOH)" userId="ebdea83a-7de2-40c3-9b31-401a5c48f2e2" providerId="ADAL" clId="{2211CAF2-B03D-412E-A400-1EC7F669C632}" dt="2023-01-24T22:39:41.106" v="44" actId="2711"/>
        <pc:sldMkLst>
          <pc:docMk/>
          <pc:sldMk cId="1621877563" sldId="683"/>
        </pc:sldMkLst>
        <pc:graphicFrameChg chg="mod">
          <ac:chgData name="Ramos, Brianne (DOH)" userId="ebdea83a-7de2-40c3-9b31-401a5c48f2e2" providerId="ADAL" clId="{2211CAF2-B03D-412E-A400-1EC7F669C632}" dt="2023-01-24T22:39:41.106" v="44" actId="2711"/>
          <ac:graphicFrameMkLst>
            <pc:docMk/>
            <pc:sldMk cId="1621877563" sldId="683"/>
            <ac:graphicFrameMk id="4" creationId="{A854D917-3D52-4EDE-A6D0-1AC33DED0782}"/>
          </ac:graphicFrameMkLst>
        </pc:graphicFrameChg>
      </pc:sldChg>
      <pc:sldChg chg="modNotesTx">
        <pc:chgData name="Ramos, Brianne (DOH)" userId="ebdea83a-7de2-40c3-9b31-401a5c48f2e2" providerId="ADAL" clId="{2211CAF2-B03D-412E-A400-1EC7F669C632}" dt="2023-01-25T19:08:49.338" v="85" actId="20577"/>
        <pc:sldMkLst>
          <pc:docMk/>
          <pc:sldMk cId="1438891837" sldId="729"/>
        </pc:sldMkLst>
      </pc:sldChg>
      <pc:sldChg chg="modSp mod addCm modCm modNotesTx">
        <pc:chgData name="Ramos, Brianne (DOH)" userId="ebdea83a-7de2-40c3-9b31-401a5c48f2e2" providerId="ADAL" clId="{2211CAF2-B03D-412E-A400-1EC7F669C632}" dt="2023-01-25T22:11:12.949" v="279" actId="20577"/>
        <pc:sldMkLst>
          <pc:docMk/>
          <pc:sldMk cId="130476329" sldId="730"/>
        </pc:sldMkLst>
        <pc:spChg chg="mod">
          <ac:chgData name="Ramos, Brianne (DOH)" userId="ebdea83a-7de2-40c3-9b31-401a5c48f2e2" providerId="ADAL" clId="{2211CAF2-B03D-412E-A400-1EC7F669C632}" dt="2023-01-25T22:11:12.949" v="279" actId="20577"/>
          <ac:spMkLst>
            <pc:docMk/>
            <pc:sldMk cId="130476329" sldId="730"/>
            <ac:spMk id="6" creationId="{B20D00F0-31C1-AB21-C1CE-CB91B6C4FBBF}"/>
          </ac:spMkLst>
        </pc:spChg>
        <pc:extLst>
          <p:ext xmlns:p="http://schemas.openxmlformats.org/presentationml/2006/main" uri="{D6D511B9-2390-475A-947B-AFAB55BFBCF1}">
            <pc226:cmChg xmlns:pc226="http://schemas.microsoft.com/office/powerpoint/2022/06/main/command" chg="add mod">
              <pc226:chgData name="Ramos, Brianne (DOH)" userId="ebdea83a-7de2-40c3-9b31-401a5c48f2e2" providerId="ADAL" clId="{2211CAF2-B03D-412E-A400-1EC7F669C632}" dt="2023-01-25T22:11:12.949" v="279" actId="20577"/>
              <pc2:cmMkLst xmlns:pc2="http://schemas.microsoft.com/office/powerpoint/2019/9/main/command">
                <pc:docMk/>
                <pc:sldMk cId="130476329" sldId="730"/>
                <pc2:cmMk id="{1807A0AB-DCD2-4A41-B457-EDDB02EE248F}"/>
              </pc2:cmMkLst>
            </pc226:cmChg>
          </p:ext>
        </pc:extLst>
      </pc:sldChg>
      <pc:sldChg chg="ord">
        <pc:chgData name="Ramos, Brianne (DOH)" userId="ebdea83a-7de2-40c3-9b31-401a5c48f2e2" providerId="ADAL" clId="{2211CAF2-B03D-412E-A400-1EC7F669C632}" dt="2023-01-25T19:05:43.063" v="46"/>
        <pc:sldMkLst>
          <pc:docMk/>
          <pc:sldMk cId="1989328974" sldId="741"/>
        </pc:sldMkLst>
      </pc:sldChg>
      <pc:sldChg chg="modSp mod modNotesTx">
        <pc:chgData name="Ramos, Brianne (DOH)" userId="ebdea83a-7de2-40c3-9b31-401a5c48f2e2" providerId="ADAL" clId="{2211CAF2-B03D-412E-A400-1EC7F669C632}" dt="2023-01-25T22:15:33.352" v="281" actId="20577"/>
        <pc:sldMkLst>
          <pc:docMk/>
          <pc:sldMk cId="3541648640" sldId="742"/>
        </pc:sldMkLst>
        <pc:spChg chg="mod">
          <ac:chgData name="Ramos, Brianne (DOH)" userId="ebdea83a-7de2-40c3-9b31-401a5c48f2e2" providerId="ADAL" clId="{2211CAF2-B03D-412E-A400-1EC7F669C632}" dt="2023-01-25T21:57:47.325" v="278" actId="20577"/>
          <ac:spMkLst>
            <pc:docMk/>
            <pc:sldMk cId="3541648640" sldId="742"/>
            <ac:spMk id="2" creationId="{6DE4ECD4-1109-E9E8-4DCA-8734C8A18D27}"/>
          </ac:spMkLst>
        </pc:spChg>
        <pc:spChg chg="mod">
          <ac:chgData name="Ramos, Brianne (DOH)" userId="ebdea83a-7de2-40c3-9b31-401a5c48f2e2" providerId="ADAL" clId="{2211CAF2-B03D-412E-A400-1EC7F669C632}" dt="2023-01-25T21:56:45.362" v="238" actId="20577"/>
          <ac:spMkLst>
            <pc:docMk/>
            <pc:sldMk cId="3541648640" sldId="742"/>
            <ac:spMk id="3" creationId="{C1216E61-9290-FF19-891B-5D83AEA3287F}"/>
          </ac:spMkLst>
        </pc:spChg>
      </pc:sldChg>
      <pc:sldChg chg="modNotesTx">
        <pc:chgData name="Ramos, Brianne (DOH)" userId="ebdea83a-7de2-40c3-9b31-401a5c48f2e2" providerId="ADAL" clId="{2211CAF2-B03D-412E-A400-1EC7F669C632}" dt="2023-01-25T21:52:37.039" v="144" actId="20577"/>
        <pc:sldMkLst>
          <pc:docMk/>
          <pc:sldMk cId="3253148264" sldId="743"/>
        </pc:sldMkLst>
      </pc:sldChg>
      <pc:sldChg chg="modNotesTx">
        <pc:chgData name="Ramos, Brianne (DOH)" userId="ebdea83a-7de2-40c3-9b31-401a5c48f2e2" providerId="ADAL" clId="{2211CAF2-B03D-412E-A400-1EC7F669C632}" dt="2023-01-25T21:52:49.678" v="151" actId="20577"/>
        <pc:sldMkLst>
          <pc:docMk/>
          <pc:sldMk cId="2455481013" sldId="744"/>
        </pc:sldMkLst>
      </pc:sldChg>
      <pc:sldChg chg="modSp mod modNotesTx">
        <pc:chgData name="Ramos, Brianne (DOH)" userId="ebdea83a-7de2-40c3-9b31-401a5c48f2e2" providerId="ADAL" clId="{2211CAF2-B03D-412E-A400-1EC7F669C632}" dt="2023-01-25T23:47:18.061" v="291" actId="13926"/>
        <pc:sldMkLst>
          <pc:docMk/>
          <pc:sldMk cId="2130119880" sldId="745"/>
        </pc:sldMkLst>
        <pc:spChg chg="mod">
          <ac:chgData name="Ramos, Brianne (DOH)" userId="ebdea83a-7de2-40c3-9b31-401a5c48f2e2" providerId="ADAL" clId="{2211CAF2-B03D-412E-A400-1EC7F669C632}" dt="2023-01-25T23:47:18.061" v="291" actId="13926"/>
          <ac:spMkLst>
            <pc:docMk/>
            <pc:sldMk cId="2130119880" sldId="745"/>
            <ac:spMk id="4" creationId="{6E9E8982-E9E4-869B-53F1-448A05C6377F}"/>
          </ac:spMkLst>
        </pc:spChg>
      </pc:sldChg>
      <pc:sldChg chg="modSp mod">
        <pc:chgData name="Ramos, Brianne (DOH)" userId="ebdea83a-7de2-40c3-9b31-401a5c48f2e2" providerId="ADAL" clId="{2211CAF2-B03D-412E-A400-1EC7F669C632}" dt="2023-01-24T22:37:16.701" v="42" actId="20577"/>
        <pc:sldMkLst>
          <pc:docMk/>
          <pc:sldMk cId="2427712884" sldId="747"/>
        </pc:sldMkLst>
        <pc:spChg chg="mod">
          <ac:chgData name="Ramos, Brianne (DOH)" userId="ebdea83a-7de2-40c3-9b31-401a5c48f2e2" providerId="ADAL" clId="{2211CAF2-B03D-412E-A400-1EC7F669C632}" dt="2023-01-24T22:37:16.701" v="42" actId="20577"/>
          <ac:spMkLst>
            <pc:docMk/>
            <pc:sldMk cId="2427712884" sldId="747"/>
            <ac:spMk id="4" creationId="{3424B4E6-7FA0-F923-79D3-10C563B52C74}"/>
          </ac:spMkLst>
        </pc:spChg>
      </pc:sldChg>
      <pc:sldChg chg="modSp mod">
        <pc:chgData name="Ramos, Brianne (DOH)" userId="ebdea83a-7de2-40c3-9b31-401a5c48f2e2" providerId="ADAL" clId="{2211CAF2-B03D-412E-A400-1EC7F669C632}" dt="2023-01-25T21:40:24.663" v="125" actId="2085"/>
        <pc:sldMkLst>
          <pc:docMk/>
          <pc:sldMk cId="308250556" sldId="748"/>
        </pc:sldMkLst>
        <pc:spChg chg="mod">
          <ac:chgData name="Ramos, Brianne (DOH)" userId="ebdea83a-7de2-40c3-9b31-401a5c48f2e2" providerId="ADAL" clId="{2211CAF2-B03D-412E-A400-1EC7F669C632}" dt="2023-01-25T21:40:24.663" v="125" actId="2085"/>
          <ac:spMkLst>
            <pc:docMk/>
            <pc:sldMk cId="308250556" sldId="748"/>
            <ac:spMk id="8" creationId="{151FF35F-62F3-25EC-2750-5F24C3EF066E}"/>
          </ac:spMkLst>
        </pc:spChg>
      </pc:sldChg>
      <pc:sldChg chg="modNotesTx">
        <pc:chgData name="Ramos, Brianne (DOH)" userId="ebdea83a-7de2-40c3-9b31-401a5c48f2e2" providerId="ADAL" clId="{2211CAF2-B03D-412E-A400-1EC7F669C632}" dt="2023-01-25T21:52:30.955" v="139" actId="20577"/>
        <pc:sldMkLst>
          <pc:docMk/>
          <pc:sldMk cId="3936330771" sldId="751"/>
        </pc:sldMkLst>
      </pc:sldChg>
      <pc:sldChg chg="modNotesTx">
        <pc:chgData name="Ramos, Brianne (DOH)" userId="ebdea83a-7de2-40c3-9b31-401a5c48f2e2" providerId="ADAL" clId="{2211CAF2-B03D-412E-A400-1EC7F669C632}" dt="2023-01-25T19:09:38.377" v="98" actId="20577"/>
        <pc:sldMkLst>
          <pc:docMk/>
          <pc:sldMk cId="3185152427" sldId="755"/>
        </pc:sldMkLst>
      </pc:sldChg>
      <pc:sldChg chg="addSp delSp modSp new mod modClrScheme chgLayout modNotesTx">
        <pc:chgData name="Ramos, Brianne (DOH)" userId="ebdea83a-7de2-40c3-9b31-401a5c48f2e2" providerId="ADAL" clId="{2211CAF2-B03D-412E-A400-1EC7F669C632}" dt="2023-01-26T00:32:18.155" v="646" actId="20577"/>
        <pc:sldMkLst>
          <pc:docMk/>
          <pc:sldMk cId="1793128877" sldId="756"/>
        </pc:sldMkLst>
        <pc:spChg chg="del">
          <ac:chgData name="Ramos, Brianne (DOH)" userId="ebdea83a-7de2-40c3-9b31-401a5c48f2e2" providerId="ADAL" clId="{2211CAF2-B03D-412E-A400-1EC7F669C632}" dt="2023-01-24T22:21:16.850" v="26" actId="700"/>
          <ac:spMkLst>
            <pc:docMk/>
            <pc:sldMk cId="1793128877" sldId="756"/>
            <ac:spMk id="2" creationId="{048C45D4-DB39-83DC-489E-62B66728B95A}"/>
          </ac:spMkLst>
        </pc:spChg>
        <pc:spChg chg="del mod ord">
          <ac:chgData name="Ramos, Brianne (DOH)" userId="ebdea83a-7de2-40c3-9b31-401a5c48f2e2" providerId="ADAL" clId="{2211CAF2-B03D-412E-A400-1EC7F669C632}" dt="2023-01-24T22:21:16.850" v="26" actId="700"/>
          <ac:spMkLst>
            <pc:docMk/>
            <pc:sldMk cId="1793128877" sldId="756"/>
            <ac:spMk id="3" creationId="{8B46563B-9758-6149-AF28-198CEE94E4B3}"/>
          </ac:spMkLst>
        </pc:spChg>
        <pc:spChg chg="add mod ord">
          <ac:chgData name="Ramos, Brianne (DOH)" userId="ebdea83a-7de2-40c3-9b31-401a5c48f2e2" providerId="ADAL" clId="{2211CAF2-B03D-412E-A400-1EC7F669C632}" dt="2023-01-24T22:21:23.820" v="41" actId="20577"/>
          <ac:spMkLst>
            <pc:docMk/>
            <pc:sldMk cId="1793128877" sldId="756"/>
            <ac:spMk id="4" creationId="{A6AA8199-397A-2CC8-976A-9D638E816765}"/>
          </ac:spMkLst>
        </pc:spChg>
      </pc:sldChg>
      <pc:sldChg chg="modNotesTx">
        <pc:chgData name="Ramos, Brianne (DOH)" userId="ebdea83a-7de2-40c3-9b31-401a5c48f2e2" providerId="ADAL" clId="{2211CAF2-B03D-412E-A400-1EC7F669C632}" dt="2023-01-25T19:10:35.233" v="108" actId="20577"/>
        <pc:sldMkLst>
          <pc:docMk/>
          <pc:sldMk cId="3724323159" sldId="757"/>
        </pc:sldMkLst>
      </pc:sldChg>
    </pc:docChg>
  </pc:docChgLst>
  <pc:docChgLst>
    <pc:chgData name="Flannery, Kaeli (DOH)" userId="1c62cef4-5cdf-4460-8c15-d8e5d6e3dd40" providerId="ADAL" clId="{A77A54D5-4A19-4AA0-8BB9-F490ACF75EAC}"/>
    <pc:docChg chg="undo custSel addSld modSld">
      <pc:chgData name="Flannery, Kaeli (DOH)" userId="1c62cef4-5cdf-4460-8c15-d8e5d6e3dd40" providerId="ADAL" clId="{A77A54D5-4A19-4AA0-8BB9-F490ACF75EAC}" dt="2022-10-26T20:57:22.313" v="9516" actId="20577"/>
      <pc:docMkLst>
        <pc:docMk/>
      </pc:docMkLst>
      <pc:sldChg chg="modSp delCm">
        <pc:chgData name="Flannery, Kaeli (DOH)" userId="1c62cef4-5cdf-4460-8c15-d8e5d6e3dd40" providerId="ADAL" clId="{A77A54D5-4A19-4AA0-8BB9-F490ACF75EAC}" dt="2022-10-26T18:30:48.928" v="231" actId="20577"/>
        <pc:sldMkLst>
          <pc:docMk/>
          <pc:sldMk cId="1621877563" sldId="683"/>
        </pc:sldMkLst>
        <pc:graphicFrameChg chg="mod">
          <ac:chgData name="Flannery, Kaeli (DOH)" userId="1c62cef4-5cdf-4460-8c15-d8e5d6e3dd40" providerId="ADAL" clId="{A77A54D5-4A19-4AA0-8BB9-F490ACF75EAC}" dt="2022-10-26T18:30:48.928" v="231" actId="20577"/>
          <ac:graphicFrameMkLst>
            <pc:docMk/>
            <pc:sldMk cId="1621877563" sldId="683"/>
            <ac:graphicFrameMk id="4" creationId="{A854D917-3D52-4EDE-A6D0-1AC33DED0782}"/>
          </ac:graphicFrameMkLst>
        </pc:graphicFrameChg>
      </pc:sldChg>
      <pc:sldChg chg="modSp">
        <pc:chgData name="Flannery, Kaeli (DOH)" userId="1c62cef4-5cdf-4460-8c15-d8e5d6e3dd40" providerId="ADAL" clId="{A77A54D5-4A19-4AA0-8BB9-F490ACF75EAC}" dt="2022-10-26T19:58:24.134" v="6609" actId="20577"/>
        <pc:sldMkLst>
          <pc:docMk/>
          <pc:sldMk cId="1438891837" sldId="729"/>
        </pc:sldMkLst>
        <pc:graphicFrameChg chg="mod">
          <ac:chgData name="Flannery, Kaeli (DOH)" userId="1c62cef4-5cdf-4460-8c15-d8e5d6e3dd40" providerId="ADAL" clId="{A77A54D5-4A19-4AA0-8BB9-F490ACF75EAC}" dt="2022-10-26T19:58:24.134" v="6609" actId="20577"/>
          <ac:graphicFrameMkLst>
            <pc:docMk/>
            <pc:sldMk cId="1438891837" sldId="729"/>
            <ac:graphicFrameMk id="4" creationId="{3FB5BFE8-457A-D866-EA41-E6BCF07A065B}"/>
          </ac:graphicFrameMkLst>
        </pc:graphicFrameChg>
      </pc:sldChg>
      <pc:sldChg chg="modSp mod addCm delCm">
        <pc:chgData name="Flannery, Kaeli (DOH)" userId="1c62cef4-5cdf-4460-8c15-d8e5d6e3dd40" providerId="ADAL" clId="{A77A54D5-4A19-4AA0-8BB9-F490ACF75EAC}" dt="2022-10-26T18:26:39.934" v="8" actId="20577"/>
        <pc:sldMkLst>
          <pc:docMk/>
          <pc:sldMk cId="130476329" sldId="730"/>
        </pc:sldMkLst>
        <pc:spChg chg="mod">
          <ac:chgData name="Flannery, Kaeli (DOH)" userId="1c62cef4-5cdf-4460-8c15-d8e5d6e3dd40" providerId="ADAL" clId="{A77A54D5-4A19-4AA0-8BB9-F490ACF75EAC}" dt="2022-10-26T18:26:39.934" v="8" actId="20577"/>
          <ac:spMkLst>
            <pc:docMk/>
            <pc:sldMk cId="130476329" sldId="730"/>
            <ac:spMk id="6" creationId="{B20D00F0-31C1-AB21-C1CE-CB91B6C4FBBF}"/>
          </ac:spMkLst>
        </pc:spChg>
      </pc:sldChg>
      <pc:sldChg chg="addSp modSp mod modNotesTx">
        <pc:chgData name="Flannery, Kaeli (DOH)" userId="1c62cef4-5cdf-4460-8c15-d8e5d6e3dd40" providerId="ADAL" clId="{A77A54D5-4A19-4AA0-8BB9-F490ACF75EAC}" dt="2022-10-26T20:57:22.313" v="9516" actId="20577"/>
        <pc:sldMkLst>
          <pc:docMk/>
          <pc:sldMk cId="4235189680" sldId="736"/>
        </pc:sldMkLst>
        <pc:spChg chg="mod">
          <ac:chgData name="Flannery, Kaeli (DOH)" userId="1c62cef4-5cdf-4460-8c15-d8e5d6e3dd40" providerId="ADAL" clId="{A77A54D5-4A19-4AA0-8BB9-F490ACF75EAC}" dt="2022-10-26T20:50:45.177" v="9111" actId="20577"/>
          <ac:spMkLst>
            <pc:docMk/>
            <pc:sldMk cId="4235189680" sldId="736"/>
            <ac:spMk id="6" creationId="{6138B5EE-784E-1C87-FAAE-6B69683AF00B}"/>
          </ac:spMkLst>
        </pc:spChg>
        <pc:cxnChg chg="add mod">
          <ac:chgData name="Flannery, Kaeli (DOH)" userId="1c62cef4-5cdf-4460-8c15-d8e5d6e3dd40" providerId="ADAL" clId="{A77A54D5-4A19-4AA0-8BB9-F490ACF75EAC}" dt="2022-10-26T18:36:00.678" v="576" actId="1076"/>
          <ac:cxnSpMkLst>
            <pc:docMk/>
            <pc:sldMk cId="4235189680" sldId="736"/>
            <ac:cxnSpMk id="2" creationId="{E776B992-4189-AED1-5EED-CFC5F78E04A4}"/>
          </ac:cxnSpMkLst>
        </pc:cxnChg>
      </pc:sldChg>
      <pc:sldChg chg="addSp modSp mod modNotesTx">
        <pc:chgData name="Flannery, Kaeli (DOH)" userId="1c62cef4-5cdf-4460-8c15-d8e5d6e3dd40" providerId="ADAL" clId="{A77A54D5-4A19-4AA0-8BB9-F490ACF75EAC}" dt="2022-10-26T20:47:04.911" v="9027" actId="1076"/>
        <pc:sldMkLst>
          <pc:docMk/>
          <pc:sldMk cId="1477296169" sldId="738"/>
        </pc:sldMkLst>
        <pc:spChg chg="mod">
          <ac:chgData name="Flannery, Kaeli (DOH)" userId="1c62cef4-5cdf-4460-8c15-d8e5d6e3dd40" providerId="ADAL" clId="{A77A54D5-4A19-4AA0-8BB9-F490ACF75EAC}" dt="2022-10-26T20:47:04.911" v="9027" actId="1076"/>
          <ac:spMkLst>
            <pc:docMk/>
            <pc:sldMk cId="1477296169" sldId="738"/>
            <ac:spMk id="2" creationId="{6DE4ECD4-1109-E9E8-4DCA-8734C8A18D27}"/>
          </ac:spMkLst>
        </pc:spChg>
        <pc:cxnChg chg="add mod">
          <ac:chgData name="Flannery, Kaeli (DOH)" userId="1c62cef4-5cdf-4460-8c15-d8e5d6e3dd40" providerId="ADAL" clId="{A77A54D5-4A19-4AA0-8BB9-F490ACF75EAC}" dt="2022-10-26T18:35:53.763" v="574" actId="1582"/>
          <ac:cxnSpMkLst>
            <pc:docMk/>
            <pc:sldMk cId="1477296169" sldId="738"/>
            <ac:cxnSpMk id="5" creationId="{D5C6F092-9D1A-18BC-8214-B60451969BAF}"/>
          </ac:cxnSpMkLst>
        </pc:cxnChg>
      </pc:sldChg>
      <pc:sldChg chg="addSp delSp modSp new mod modNotesTx">
        <pc:chgData name="Flannery, Kaeli (DOH)" userId="1c62cef4-5cdf-4460-8c15-d8e5d6e3dd40" providerId="ADAL" clId="{A77A54D5-4A19-4AA0-8BB9-F490ACF75EAC}" dt="2022-10-26T20:30:46.773" v="8974" actId="20577"/>
        <pc:sldMkLst>
          <pc:docMk/>
          <pc:sldMk cId="2788286959" sldId="739"/>
        </pc:sldMkLst>
        <pc:spChg chg="add mod">
          <ac:chgData name="Flannery, Kaeli (DOH)" userId="1c62cef4-5cdf-4460-8c15-d8e5d6e3dd40" providerId="ADAL" clId="{A77A54D5-4A19-4AA0-8BB9-F490ACF75EAC}" dt="2022-10-26T18:48:23.829" v="1187" actId="207"/>
          <ac:spMkLst>
            <pc:docMk/>
            <pc:sldMk cId="2788286959" sldId="739"/>
            <ac:spMk id="2" creationId="{EC4973D2-6065-363E-167B-0C0569C5125A}"/>
          </ac:spMkLst>
        </pc:spChg>
        <pc:spChg chg="add del mod">
          <ac:chgData name="Flannery, Kaeli (DOH)" userId="1c62cef4-5cdf-4460-8c15-d8e5d6e3dd40" providerId="ADAL" clId="{A77A54D5-4A19-4AA0-8BB9-F490ACF75EAC}" dt="2022-10-26T18:49:26.591" v="1243" actId="21"/>
          <ac:spMkLst>
            <pc:docMk/>
            <pc:sldMk cId="2788286959" sldId="739"/>
            <ac:spMk id="3" creationId="{F51230A6-F337-8570-6BBC-F5C52EF6E42E}"/>
          </ac:spMkLst>
        </pc:spChg>
        <pc:spChg chg="add del mod">
          <ac:chgData name="Flannery, Kaeli (DOH)" userId="1c62cef4-5cdf-4460-8c15-d8e5d6e3dd40" providerId="ADAL" clId="{A77A54D5-4A19-4AA0-8BB9-F490ACF75EAC}" dt="2022-10-26T18:49:33.019" v="1246" actId="21"/>
          <ac:spMkLst>
            <pc:docMk/>
            <pc:sldMk cId="2788286959" sldId="739"/>
            <ac:spMk id="4" creationId="{5E315A26-BA53-0D8C-ADDB-6E04ABD8C607}"/>
          </ac:spMkLst>
        </pc:spChg>
        <pc:spChg chg="add del mod ord">
          <ac:chgData name="Flannery, Kaeli (DOH)" userId="1c62cef4-5cdf-4460-8c15-d8e5d6e3dd40" providerId="ADAL" clId="{A77A54D5-4A19-4AA0-8BB9-F490ACF75EAC}" dt="2022-10-26T18:46:18.759" v="1103" actId="11529"/>
          <ac:spMkLst>
            <pc:docMk/>
            <pc:sldMk cId="2788286959" sldId="739"/>
            <ac:spMk id="5" creationId="{CCF5DF06-A572-61F3-F7B4-617951B9BAFA}"/>
          </ac:spMkLst>
        </pc:spChg>
        <pc:spChg chg="add mod ord">
          <ac:chgData name="Flannery, Kaeli (DOH)" userId="1c62cef4-5cdf-4460-8c15-d8e5d6e3dd40" providerId="ADAL" clId="{A77A54D5-4A19-4AA0-8BB9-F490ACF75EAC}" dt="2022-10-26T18:48:21.517" v="1186" actId="167"/>
          <ac:spMkLst>
            <pc:docMk/>
            <pc:sldMk cId="2788286959" sldId="739"/>
            <ac:spMk id="6" creationId="{09D0EC42-00BA-5045-8646-2401CB870393}"/>
          </ac:spMkLst>
        </pc:spChg>
        <pc:spChg chg="add mod">
          <ac:chgData name="Flannery, Kaeli (DOH)" userId="1c62cef4-5cdf-4460-8c15-d8e5d6e3dd40" providerId="ADAL" clId="{A77A54D5-4A19-4AA0-8BB9-F490ACF75EAC}" dt="2022-10-26T18:59:05.176" v="1757" actId="1076"/>
          <ac:spMkLst>
            <pc:docMk/>
            <pc:sldMk cId="2788286959" sldId="739"/>
            <ac:spMk id="7" creationId="{55767787-318B-F3B7-7BF8-E02A2037847B}"/>
          </ac:spMkLst>
        </pc:spChg>
        <pc:spChg chg="add mod">
          <ac:chgData name="Flannery, Kaeli (DOH)" userId="1c62cef4-5cdf-4460-8c15-d8e5d6e3dd40" providerId="ADAL" clId="{A77A54D5-4A19-4AA0-8BB9-F490ACF75EAC}" dt="2022-10-26T19:06:36.110" v="1870" actId="2085"/>
          <ac:spMkLst>
            <pc:docMk/>
            <pc:sldMk cId="2788286959" sldId="739"/>
            <ac:spMk id="9" creationId="{D39FAD80-D065-6038-636E-91648132400D}"/>
          </ac:spMkLst>
        </pc:spChg>
        <pc:spChg chg="add mod">
          <ac:chgData name="Flannery, Kaeli (DOH)" userId="1c62cef4-5cdf-4460-8c15-d8e5d6e3dd40" providerId="ADAL" clId="{A77A54D5-4A19-4AA0-8BB9-F490ACF75EAC}" dt="2022-10-26T18:59:38.201" v="1769" actId="20577"/>
          <ac:spMkLst>
            <pc:docMk/>
            <pc:sldMk cId="2788286959" sldId="739"/>
            <ac:spMk id="10" creationId="{9A4AC059-C54A-A7C0-2349-5FCC59F58192}"/>
          </ac:spMkLst>
        </pc:spChg>
        <pc:spChg chg="add mod">
          <ac:chgData name="Flannery, Kaeli (DOH)" userId="1c62cef4-5cdf-4460-8c15-d8e5d6e3dd40" providerId="ADAL" clId="{A77A54D5-4A19-4AA0-8BB9-F490ACF75EAC}" dt="2022-10-26T18:59:26.942" v="1762" actId="2085"/>
          <ac:spMkLst>
            <pc:docMk/>
            <pc:sldMk cId="2788286959" sldId="739"/>
            <ac:spMk id="11" creationId="{90A358FC-E856-AAC9-D7E7-CACA1B029E5E}"/>
          </ac:spMkLst>
        </pc:spChg>
        <pc:graphicFrameChg chg="add del modGraphic">
          <ac:chgData name="Flannery, Kaeli (DOH)" userId="1c62cef4-5cdf-4460-8c15-d8e5d6e3dd40" providerId="ADAL" clId="{A77A54D5-4A19-4AA0-8BB9-F490ACF75EAC}" dt="2022-10-26T18:56:38.586" v="1511" actId="478"/>
          <ac:graphicFrameMkLst>
            <pc:docMk/>
            <pc:sldMk cId="2788286959" sldId="739"/>
            <ac:graphicFrameMk id="8" creationId="{EB7989F6-00DD-820C-27E4-B59C65BEBD2A}"/>
          </ac:graphicFrameMkLst>
        </pc:graphicFrameChg>
      </pc:sldChg>
      <pc:sldChg chg="addSp delSp modSp new mod modNotesTx">
        <pc:chgData name="Flannery, Kaeli (DOH)" userId="1c62cef4-5cdf-4460-8c15-d8e5d6e3dd40" providerId="ADAL" clId="{A77A54D5-4A19-4AA0-8BB9-F490ACF75EAC}" dt="2022-10-26T20:17:33.796" v="7428" actId="20577"/>
        <pc:sldMkLst>
          <pc:docMk/>
          <pc:sldMk cId="2348050904" sldId="740"/>
        </pc:sldMkLst>
        <pc:spChg chg="add mod">
          <ac:chgData name="Flannery, Kaeli (DOH)" userId="1c62cef4-5cdf-4460-8c15-d8e5d6e3dd40" providerId="ADAL" clId="{A77A54D5-4A19-4AA0-8BB9-F490ACF75EAC}" dt="2022-10-26T19:02:32.256" v="1868" actId="20577"/>
          <ac:spMkLst>
            <pc:docMk/>
            <pc:sldMk cId="2348050904" sldId="740"/>
            <ac:spMk id="2" creationId="{C84C70E7-4AC9-C909-1886-5B34C351708F}"/>
          </ac:spMkLst>
        </pc:spChg>
        <pc:spChg chg="add del mod">
          <ac:chgData name="Flannery, Kaeli (DOH)" userId="1c62cef4-5cdf-4460-8c15-d8e5d6e3dd40" providerId="ADAL" clId="{A77A54D5-4A19-4AA0-8BB9-F490ACF75EAC}" dt="2022-10-26T19:00:09.261" v="1784" actId="478"/>
          <ac:spMkLst>
            <pc:docMk/>
            <pc:sldMk cId="2348050904" sldId="740"/>
            <ac:spMk id="3" creationId="{089909B1-C97A-3B30-45F9-C2E3D3E4D9E4}"/>
          </ac:spMkLst>
        </pc:spChg>
        <pc:spChg chg="add mod">
          <ac:chgData name="Flannery, Kaeli (DOH)" userId="1c62cef4-5cdf-4460-8c15-d8e5d6e3dd40" providerId="ADAL" clId="{A77A54D5-4A19-4AA0-8BB9-F490ACF75EAC}" dt="2022-10-26T19:01:14.072" v="1837" actId="1076"/>
          <ac:spMkLst>
            <pc:docMk/>
            <pc:sldMk cId="2348050904" sldId="740"/>
            <ac:spMk id="4" creationId="{8F15105A-7CCB-EEEB-F025-8860DD4CDCD2}"/>
          </ac:spMkLst>
        </pc:spChg>
        <pc:picChg chg="add mod modCrop">
          <ac:chgData name="Flannery, Kaeli (DOH)" userId="1c62cef4-5cdf-4460-8c15-d8e5d6e3dd40" providerId="ADAL" clId="{A77A54D5-4A19-4AA0-8BB9-F490ACF75EAC}" dt="2022-10-26T19:01:06.729" v="1833" actId="1076"/>
          <ac:picMkLst>
            <pc:docMk/>
            <pc:sldMk cId="2348050904" sldId="740"/>
            <ac:picMk id="6" creationId="{AA42F059-A0D7-8E96-4E81-A1B91650458C}"/>
          </ac:picMkLst>
        </pc:picChg>
      </pc:sldChg>
    </pc:docChg>
  </pc:docChgLst>
  <pc:docChgLst>
    <pc:chgData name="Steele, Delany E (DOH)" userId="S::delany.steele@doh.wa.gov::398ad457-b7ab-4c0b-9c9a-fd292331a416" providerId="AD" clId="Web-{C5DF3D80-2EAB-95B8-1061-DE97AAEA8EDD}"/>
    <pc:docChg chg="addSld delSld modSld sldOrd">
      <pc:chgData name="Steele, Delany E (DOH)" userId="S::delany.steele@doh.wa.gov::398ad457-b7ab-4c0b-9c9a-fd292331a416" providerId="AD" clId="Web-{C5DF3D80-2EAB-95B8-1061-DE97AAEA8EDD}" dt="2023-01-20T18:00:55.447" v="890" actId="20577"/>
      <pc:docMkLst>
        <pc:docMk/>
      </pc:docMkLst>
      <pc:sldChg chg="modSp">
        <pc:chgData name="Steele, Delany E (DOH)" userId="S::delany.steele@doh.wa.gov::398ad457-b7ab-4c0b-9c9a-fd292331a416" providerId="AD" clId="Web-{C5DF3D80-2EAB-95B8-1061-DE97AAEA8EDD}" dt="2023-01-20T16:48:52.184" v="106"/>
        <pc:sldMkLst>
          <pc:docMk/>
          <pc:sldMk cId="3253148264" sldId="743"/>
        </pc:sldMkLst>
        <pc:spChg chg="mod">
          <ac:chgData name="Steele, Delany E (DOH)" userId="S::delany.steele@doh.wa.gov::398ad457-b7ab-4c0b-9c9a-fd292331a416" providerId="AD" clId="Web-{C5DF3D80-2EAB-95B8-1061-DE97AAEA8EDD}" dt="2023-01-20T16:45:43.057" v="65" actId="20577"/>
          <ac:spMkLst>
            <pc:docMk/>
            <pc:sldMk cId="3253148264" sldId="743"/>
            <ac:spMk id="3" creationId="{9DF6D1C7-D5AB-422B-805D-213CCC985DCC}"/>
          </ac:spMkLst>
        </pc:spChg>
        <pc:spChg chg="mod">
          <ac:chgData name="Steele, Delany E (DOH)" userId="S::delany.steele@doh.wa.gov::398ad457-b7ab-4c0b-9c9a-fd292331a416" providerId="AD" clId="Web-{C5DF3D80-2EAB-95B8-1061-DE97AAEA8EDD}" dt="2023-01-20T16:48:52.184" v="106"/>
          <ac:spMkLst>
            <pc:docMk/>
            <pc:sldMk cId="3253148264" sldId="743"/>
            <ac:spMk id="4" creationId="{3424B4E6-7FA0-F923-79D3-10C563B52C74}"/>
          </ac:spMkLst>
        </pc:spChg>
      </pc:sldChg>
      <pc:sldChg chg="modSp">
        <pc:chgData name="Steele, Delany E (DOH)" userId="S::delany.steele@doh.wa.gov::398ad457-b7ab-4c0b-9c9a-fd292331a416" providerId="AD" clId="Web-{C5DF3D80-2EAB-95B8-1061-DE97AAEA8EDD}" dt="2023-01-20T18:00:55.447" v="890" actId="20577"/>
        <pc:sldMkLst>
          <pc:docMk/>
          <pc:sldMk cId="4091854015" sldId="746"/>
        </pc:sldMkLst>
        <pc:spChg chg="mod">
          <ac:chgData name="Steele, Delany E (DOH)" userId="S::delany.steele@doh.wa.gov::398ad457-b7ab-4c0b-9c9a-fd292331a416" providerId="AD" clId="Web-{C5DF3D80-2EAB-95B8-1061-DE97AAEA8EDD}" dt="2023-01-20T16:43:44.634" v="10" actId="20577"/>
          <ac:spMkLst>
            <pc:docMk/>
            <pc:sldMk cId="4091854015" sldId="746"/>
            <ac:spMk id="2" creationId="{CBD059D4-E0E1-6349-6E42-E1F5A5E25A5F}"/>
          </ac:spMkLst>
        </pc:spChg>
        <pc:spChg chg="mod">
          <ac:chgData name="Steele, Delany E (DOH)" userId="S::delany.steele@doh.wa.gov::398ad457-b7ab-4c0b-9c9a-fd292331a416" providerId="AD" clId="Web-{C5DF3D80-2EAB-95B8-1061-DE97AAEA8EDD}" dt="2023-01-20T18:00:55.447" v="890" actId="20577"/>
          <ac:spMkLst>
            <pc:docMk/>
            <pc:sldMk cId="4091854015" sldId="746"/>
            <ac:spMk id="4" creationId="{6E9E8982-E9E4-869B-53F1-448A05C6377F}"/>
          </ac:spMkLst>
        </pc:spChg>
      </pc:sldChg>
      <pc:sldChg chg="modSp">
        <pc:chgData name="Steele, Delany E (DOH)" userId="S::delany.steele@doh.wa.gov::398ad457-b7ab-4c0b-9c9a-fd292331a416" providerId="AD" clId="Web-{C5DF3D80-2EAB-95B8-1061-DE97AAEA8EDD}" dt="2023-01-20T16:47:26.965" v="87" actId="1076"/>
        <pc:sldMkLst>
          <pc:docMk/>
          <pc:sldMk cId="2427712884" sldId="747"/>
        </pc:sldMkLst>
        <pc:spChg chg="mod">
          <ac:chgData name="Steele, Delany E (DOH)" userId="S::delany.steele@doh.wa.gov::398ad457-b7ab-4c0b-9c9a-fd292331a416" providerId="AD" clId="Web-{C5DF3D80-2EAB-95B8-1061-DE97AAEA8EDD}" dt="2023-01-20T16:47:26.965" v="87" actId="1076"/>
          <ac:spMkLst>
            <pc:docMk/>
            <pc:sldMk cId="2427712884" sldId="747"/>
            <ac:spMk id="4" creationId="{3424B4E6-7FA0-F923-79D3-10C563B52C74}"/>
          </ac:spMkLst>
        </pc:spChg>
      </pc:sldChg>
      <pc:sldChg chg="modSp del">
        <pc:chgData name="Steele, Delany E (DOH)" userId="S::delany.steele@doh.wa.gov::398ad457-b7ab-4c0b-9c9a-fd292331a416" providerId="AD" clId="Web-{C5DF3D80-2EAB-95B8-1061-DE97AAEA8EDD}" dt="2023-01-20T16:59:22.114" v="470"/>
        <pc:sldMkLst>
          <pc:docMk/>
          <pc:sldMk cId="3634277756" sldId="749"/>
        </pc:sldMkLst>
        <pc:spChg chg="mod">
          <ac:chgData name="Steele, Delany E (DOH)" userId="S::delany.steele@doh.wa.gov::398ad457-b7ab-4c0b-9c9a-fd292331a416" providerId="AD" clId="Web-{C5DF3D80-2EAB-95B8-1061-DE97AAEA8EDD}" dt="2023-01-20T16:44:19.150" v="24" actId="20577"/>
          <ac:spMkLst>
            <pc:docMk/>
            <pc:sldMk cId="3634277756" sldId="749"/>
            <ac:spMk id="2" creationId="{CBD059D4-E0E1-6349-6E42-E1F5A5E25A5F}"/>
          </ac:spMkLst>
        </pc:spChg>
      </pc:sldChg>
      <pc:sldChg chg="modSp add replId">
        <pc:chgData name="Steele, Delany E (DOH)" userId="S::delany.steele@doh.wa.gov::398ad457-b7ab-4c0b-9c9a-fd292331a416" providerId="AD" clId="Web-{C5DF3D80-2EAB-95B8-1061-DE97AAEA8EDD}" dt="2023-01-20T16:49:08.356" v="109" actId="1076"/>
        <pc:sldMkLst>
          <pc:docMk/>
          <pc:sldMk cId="2582682468" sldId="750"/>
        </pc:sldMkLst>
        <pc:spChg chg="mod">
          <ac:chgData name="Steele, Delany E (DOH)" userId="S::delany.steele@doh.wa.gov::398ad457-b7ab-4c0b-9c9a-fd292331a416" providerId="AD" clId="Web-{C5DF3D80-2EAB-95B8-1061-DE97AAEA8EDD}" dt="2023-01-20T16:49:08.356" v="109" actId="1076"/>
          <ac:spMkLst>
            <pc:docMk/>
            <pc:sldMk cId="2582682468" sldId="750"/>
            <ac:spMk id="4" creationId="{3424B4E6-7FA0-F923-79D3-10C563B52C74}"/>
          </ac:spMkLst>
        </pc:spChg>
      </pc:sldChg>
      <pc:sldChg chg="modSp add ord replId">
        <pc:chgData name="Steele, Delany E (DOH)" userId="S::delany.steele@doh.wa.gov::398ad457-b7ab-4c0b-9c9a-fd292331a416" providerId="AD" clId="Web-{C5DF3D80-2EAB-95B8-1061-DE97AAEA8EDD}" dt="2023-01-20T16:48:42.059" v="103" actId="1076"/>
        <pc:sldMkLst>
          <pc:docMk/>
          <pc:sldMk cId="3936330771" sldId="751"/>
        </pc:sldMkLst>
        <pc:spChg chg="mod">
          <ac:chgData name="Steele, Delany E (DOH)" userId="S::delany.steele@doh.wa.gov::398ad457-b7ab-4c0b-9c9a-fd292331a416" providerId="AD" clId="Web-{C5DF3D80-2EAB-95B8-1061-DE97AAEA8EDD}" dt="2023-01-20T16:48:42.059" v="103" actId="1076"/>
          <ac:spMkLst>
            <pc:docMk/>
            <pc:sldMk cId="3936330771" sldId="751"/>
            <ac:spMk id="4" creationId="{3424B4E6-7FA0-F923-79D3-10C563B52C74}"/>
          </ac:spMkLst>
        </pc:spChg>
      </pc:sldChg>
      <pc:sldChg chg="modSp add ord replId">
        <pc:chgData name="Steele, Delany E (DOH)" userId="S::delany.steele@doh.wa.gov::398ad457-b7ab-4c0b-9c9a-fd292331a416" providerId="AD" clId="Web-{C5DF3D80-2EAB-95B8-1061-DE97AAEA8EDD}" dt="2023-01-20T18:00:11.478" v="874" actId="20577"/>
        <pc:sldMkLst>
          <pc:docMk/>
          <pc:sldMk cId="1394375447" sldId="752"/>
        </pc:sldMkLst>
        <pc:spChg chg="mod">
          <ac:chgData name="Steele, Delany E (DOH)" userId="S::delany.steele@doh.wa.gov::398ad457-b7ab-4c0b-9c9a-fd292331a416" providerId="AD" clId="Web-{C5DF3D80-2EAB-95B8-1061-DE97AAEA8EDD}" dt="2023-01-20T18:00:11.478" v="874" actId="20577"/>
          <ac:spMkLst>
            <pc:docMk/>
            <pc:sldMk cId="1394375447" sldId="752"/>
            <ac:spMk id="4" creationId="{6E9E8982-E9E4-869B-53F1-448A05C6377F}"/>
          </ac:spMkLst>
        </pc:spChg>
      </pc:sldChg>
    </pc:docChg>
  </pc:docChgLst>
  <pc:docChgLst>
    <pc:chgData name="Flannery, Kaeli (DOH)" userId="1c62cef4-5cdf-4460-8c15-d8e5d6e3dd40" providerId="ADAL" clId="{19194C4B-BB06-4FCE-A4B0-233969BF2F57}"/>
    <pc:docChg chg="undo custSel addSld delSld modSld sldOrd">
      <pc:chgData name="Flannery, Kaeli (DOH)" userId="1c62cef4-5cdf-4460-8c15-d8e5d6e3dd40" providerId="ADAL" clId="{19194C4B-BB06-4FCE-A4B0-233969BF2F57}" dt="2023-01-31T00:04:44.788" v="8459"/>
      <pc:docMkLst>
        <pc:docMk/>
      </pc:docMkLst>
      <pc:sldChg chg="add addCm">
        <pc:chgData name="Flannery, Kaeli (DOH)" userId="1c62cef4-5cdf-4460-8c15-d8e5d6e3dd40" providerId="ADAL" clId="{19194C4B-BB06-4FCE-A4B0-233969BF2F57}" dt="2023-01-24T21:59:11.972" v="874"/>
        <pc:sldMkLst>
          <pc:docMk/>
          <pc:sldMk cId="4035269373" sldId="262"/>
        </pc:sldMkLst>
        <pc:extLst>
          <p:ext xmlns:p="http://schemas.openxmlformats.org/presentationml/2006/main" uri="{D6D511B9-2390-475A-947B-AFAB55BFBCF1}">
            <pc226:cmChg xmlns:pc226="http://schemas.microsoft.com/office/powerpoint/2022/06/main/command" chg="add">
              <pc226:chgData name="Flannery, Kaeli (DOH)" userId="1c62cef4-5cdf-4460-8c15-d8e5d6e3dd40" providerId="ADAL" clId="{19194C4B-BB06-4FCE-A4B0-233969BF2F57}" dt="2023-01-24T21:59:11.972" v="874"/>
              <pc2:cmMkLst xmlns:pc2="http://schemas.microsoft.com/office/powerpoint/2019/9/main/command">
                <pc:docMk/>
                <pc:sldMk cId="4035269373" sldId="262"/>
                <pc2:cmMk id="{2F826ECD-7DA2-4D88-9543-87A75FA924E9}"/>
              </pc2:cmMkLst>
            </pc226:cmChg>
          </p:ext>
        </pc:extLst>
      </pc:sldChg>
      <pc:sldChg chg="add ord modNotesTx">
        <pc:chgData name="Flannery, Kaeli (DOH)" userId="1c62cef4-5cdf-4460-8c15-d8e5d6e3dd40" providerId="ADAL" clId="{19194C4B-BB06-4FCE-A4B0-233969BF2F57}" dt="2023-01-24T22:03:58.386" v="1096" actId="20577"/>
        <pc:sldMkLst>
          <pc:docMk/>
          <pc:sldMk cId="3653033832" sldId="266"/>
        </pc:sldMkLst>
      </pc:sldChg>
      <pc:sldChg chg="modNotesTx">
        <pc:chgData name="Flannery, Kaeli (DOH)" userId="1c62cef4-5cdf-4460-8c15-d8e5d6e3dd40" providerId="ADAL" clId="{19194C4B-BB06-4FCE-A4B0-233969BF2F57}" dt="2023-01-24T21:07:33.194" v="595" actId="20577"/>
        <pc:sldMkLst>
          <pc:docMk/>
          <pc:sldMk cId="1776083582" sldId="682"/>
        </pc:sldMkLst>
      </pc:sldChg>
      <pc:sldChg chg="addSp delSp modSp mod ord addCm modCm modNotesTx">
        <pc:chgData name="Flannery, Kaeli (DOH)" userId="1c62cef4-5cdf-4460-8c15-d8e5d6e3dd40" providerId="ADAL" clId="{19194C4B-BB06-4FCE-A4B0-233969BF2F57}" dt="2023-01-25T17:33:20.509" v="2911" actId="12"/>
        <pc:sldMkLst>
          <pc:docMk/>
          <pc:sldMk cId="1621877563" sldId="683"/>
        </pc:sldMkLst>
        <pc:spChg chg="add del mod">
          <ac:chgData name="Flannery, Kaeli (DOH)" userId="1c62cef4-5cdf-4460-8c15-d8e5d6e3dd40" providerId="ADAL" clId="{19194C4B-BB06-4FCE-A4B0-233969BF2F57}" dt="2023-01-24T21:51:01.830" v="864" actId="478"/>
          <ac:spMkLst>
            <pc:docMk/>
            <pc:sldMk cId="1621877563" sldId="683"/>
            <ac:spMk id="2" creationId="{CA193674-8783-EF93-D0A5-B732492E387C}"/>
          </ac:spMkLst>
        </pc:spChg>
        <pc:graphicFrameChg chg="mod">
          <ac:chgData name="Flannery, Kaeli (DOH)" userId="1c62cef4-5cdf-4460-8c15-d8e5d6e3dd40" providerId="ADAL" clId="{19194C4B-BB06-4FCE-A4B0-233969BF2F57}" dt="2023-01-25T17:31:49.353" v="2867" actId="20577"/>
          <ac:graphicFrameMkLst>
            <pc:docMk/>
            <pc:sldMk cId="1621877563" sldId="683"/>
            <ac:graphicFrameMk id="4" creationId="{A854D917-3D52-4EDE-A6D0-1AC33DED0782}"/>
          </ac:graphicFrameMkLst>
        </pc:graphicFrameChg>
        <pc:extLst>
          <p:ext xmlns:p="http://schemas.openxmlformats.org/presentationml/2006/main" uri="{D6D511B9-2390-475A-947B-AFAB55BFBCF1}">
            <pc226:cmChg xmlns:pc226="http://schemas.microsoft.com/office/powerpoint/2022/06/main/command" chg="add mod">
              <pc226:chgData name="Flannery, Kaeli (DOH)" userId="1c62cef4-5cdf-4460-8c15-d8e5d6e3dd40" providerId="ADAL" clId="{19194C4B-BB06-4FCE-A4B0-233969BF2F57}" dt="2023-01-25T17:31:52.260" v="2868"/>
              <pc2:cmMkLst xmlns:pc2="http://schemas.microsoft.com/office/powerpoint/2019/9/main/command">
                <pc:docMk/>
                <pc:sldMk cId="1621877563" sldId="683"/>
                <pc2:cmMk id="{A97EE23E-0F03-4C80-BE51-5D47782C2524}"/>
              </pc2:cmMkLst>
            </pc226:cmChg>
          </p:ext>
        </pc:extLst>
      </pc:sldChg>
      <pc:sldChg chg="addSp delSp modSp mod ord modNotesTx">
        <pc:chgData name="Flannery, Kaeli (DOH)" userId="1c62cef4-5cdf-4460-8c15-d8e5d6e3dd40" providerId="ADAL" clId="{19194C4B-BB06-4FCE-A4B0-233969BF2F57}" dt="2023-01-25T17:33:10.921" v="2909" actId="15"/>
        <pc:sldMkLst>
          <pc:docMk/>
          <pc:sldMk cId="2470125683" sldId="723"/>
        </pc:sldMkLst>
        <pc:spChg chg="del">
          <ac:chgData name="Flannery, Kaeli (DOH)" userId="1c62cef4-5cdf-4460-8c15-d8e5d6e3dd40" providerId="ADAL" clId="{19194C4B-BB06-4FCE-A4B0-233969BF2F57}" dt="2023-01-24T18:37:47.638" v="479" actId="478"/>
          <ac:spMkLst>
            <pc:docMk/>
            <pc:sldMk cId="2470125683" sldId="723"/>
            <ac:spMk id="2" creationId="{7709E899-E2B9-10FD-8CB1-91437B47B8BF}"/>
          </ac:spMkLst>
        </pc:spChg>
        <pc:spChg chg="mod">
          <ac:chgData name="Flannery, Kaeli (DOH)" userId="1c62cef4-5cdf-4460-8c15-d8e5d6e3dd40" providerId="ADAL" clId="{19194C4B-BB06-4FCE-A4B0-233969BF2F57}" dt="2023-01-24T22:53:08.292" v="1879" actId="20577"/>
          <ac:spMkLst>
            <pc:docMk/>
            <pc:sldMk cId="2470125683" sldId="723"/>
            <ac:spMk id="3" creationId="{C5867DF6-EA61-5461-F231-7CD5BA1BDA82}"/>
          </ac:spMkLst>
        </pc:spChg>
        <pc:spChg chg="add del mod">
          <ac:chgData name="Flannery, Kaeli (DOH)" userId="1c62cef4-5cdf-4460-8c15-d8e5d6e3dd40" providerId="ADAL" clId="{19194C4B-BB06-4FCE-A4B0-233969BF2F57}" dt="2023-01-24T18:37:49.150" v="480" actId="478"/>
          <ac:spMkLst>
            <pc:docMk/>
            <pc:sldMk cId="2470125683" sldId="723"/>
            <ac:spMk id="5" creationId="{455FF56A-0458-69C3-1287-5F9A44721ED9}"/>
          </ac:spMkLst>
        </pc:spChg>
        <pc:spChg chg="add del mod">
          <ac:chgData name="Flannery, Kaeli (DOH)" userId="1c62cef4-5cdf-4460-8c15-d8e5d6e3dd40" providerId="ADAL" clId="{19194C4B-BB06-4FCE-A4B0-233969BF2F57}" dt="2023-01-24T22:58:40.232" v="2445" actId="21"/>
          <ac:spMkLst>
            <pc:docMk/>
            <pc:sldMk cId="2470125683" sldId="723"/>
            <ac:spMk id="6" creationId="{8CB8825A-1F52-D81E-69E3-8E1BEBAD7CC6}"/>
          </ac:spMkLst>
        </pc:spChg>
        <pc:spChg chg="add del mod">
          <ac:chgData name="Flannery, Kaeli (DOH)" userId="1c62cef4-5cdf-4460-8c15-d8e5d6e3dd40" providerId="ADAL" clId="{19194C4B-BB06-4FCE-A4B0-233969BF2F57}" dt="2023-01-24T22:58:49.765" v="2450" actId="478"/>
          <ac:spMkLst>
            <pc:docMk/>
            <pc:sldMk cId="2470125683" sldId="723"/>
            <ac:spMk id="7" creationId="{94D145AC-4EC4-5E21-CD3E-C7703E250289}"/>
          </ac:spMkLst>
        </pc:spChg>
        <pc:spChg chg="add mod">
          <ac:chgData name="Flannery, Kaeli (DOH)" userId="1c62cef4-5cdf-4460-8c15-d8e5d6e3dd40" providerId="ADAL" clId="{19194C4B-BB06-4FCE-A4B0-233969BF2F57}" dt="2023-01-24T22:58:57.561" v="2454" actId="20577"/>
          <ac:spMkLst>
            <pc:docMk/>
            <pc:sldMk cId="2470125683" sldId="723"/>
            <ac:spMk id="9" creationId="{B0F39DF9-D85D-B819-EEBB-78299B2D5010}"/>
          </ac:spMkLst>
        </pc:spChg>
      </pc:sldChg>
      <pc:sldChg chg="modSp delCm modNotesTx">
        <pc:chgData name="Flannery, Kaeli (DOH)" userId="1c62cef4-5cdf-4460-8c15-d8e5d6e3dd40" providerId="ADAL" clId="{19194C4B-BB06-4FCE-A4B0-233969BF2F57}" dt="2023-01-24T23:15:33.159" v="2455"/>
        <pc:sldMkLst>
          <pc:docMk/>
          <pc:sldMk cId="1438891837" sldId="729"/>
        </pc:sldMkLst>
        <pc:graphicFrameChg chg="mod">
          <ac:chgData name="Flannery, Kaeli (DOH)" userId="1c62cef4-5cdf-4460-8c15-d8e5d6e3dd40" providerId="ADAL" clId="{19194C4B-BB06-4FCE-A4B0-233969BF2F57}" dt="2023-01-24T22:47:26.112" v="1609"/>
          <ac:graphicFrameMkLst>
            <pc:docMk/>
            <pc:sldMk cId="1438891837" sldId="729"/>
            <ac:graphicFrameMk id="4" creationId="{3FB5BFE8-457A-D866-EA41-E6BCF07A065B}"/>
          </ac:graphicFrameMkLst>
        </pc:graphicFrameChg>
        <pc:extLst>
          <p:ext xmlns:p="http://schemas.openxmlformats.org/presentationml/2006/main" uri="{D6D511B9-2390-475A-947B-AFAB55BFBCF1}">
            <pc226:cmChg xmlns:pc226="http://schemas.microsoft.com/office/powerpoint/2022/06/main/command" chg="del">
              <pc226:chgData name="Flannery, Kaeli (DOH)" userId="1c62cef4-5cdf-4460-8c15-d8e5d6e3dd40" providerId="ADAL" clId="{19194C4B-BB06-4FCE-A4B0-233969BF2F57}" dt="2023-01-24T23:15:33.159" v="2455"/>
              <pc2:cmMkLst xmlns:pc2="http://schemas.microsoft.com/office/powerpoint/2019/9/main/command">
                <pc:docMk/>
                <pc:sldMk cId="1438891837" sldId="729"/>
                <pc2:cmMk id="{72764DDC-0B15-4EDE-A69C-6F3DB3D0DF92}"/>
              </pc2:cmMkLst>
            </pc226:cmChg>
          </p:ext>
        </pc:extLst>
      </pc:sldChg>
      <pc:sldChg chg="modSp mod ord addCm delCm modCm modNotesTx">
        <pc:chgData name="Flannery, Kaeli (DOH)" userId="1c62cef4-5cdf-4460-8c15-d8e5d6e3dd40" providerId="ADAL" clId="{19194C4B-BB06-4FCE-A4B0-233969BF2F57}" dt="2023-01-25T17:32:36.922" v="2894" actId="20577"/>
        <pc:sldMkLst>
          <pc:docMk/>
          <pc:sldMk cId="130476329" sldId="730"/>
        </pc:sldMkLst>
        <pc:spChg chg="mod">
          <ac:chgData name="Flannery, Kaeli (DOH)" userId="1c62cef4-5cdf-4460-8c15-d8e5d6e3dd40" providerId="ADAL" clId="{19194C4B-BB06-4FCE-A4B0-233969BF2F57}" dt="2023-01-24T21:44:09.030" v="680" actId="13926"/>
          <ac:spMkLst>
            <pc:docMk/>
            <pc:sldMk cId="130476329" sldId="730"/>
            <ac:spMk id="6" creationId="{B20D00F0-31C1-AB21-C1CE-CB91B6C4FBBF}"/>
          </ac:spMkLst>
        </pc:spChg>
        <pc:extLst>
          <p:ext xmlns:p="http://schemas.openxmlformats.org/presentationml/2006/main" uri="{D6D511B9-2390-475A-947B-AFAB55BFBCF1}">
            <pc226:cmChg xmlns:pc226="http://schemas.microsoft.com/office/powerpoint/2022/06/main/command" chg="del">
              <pc226:chgData name="Flannery, Kaeli (DOH)" userId="1c62cef4-5cdf-4460-8c15-d8e5d6e3dd40" providerId="ADAL" clId="{19194C4B-BB06-4FCE-A4B0-233969BF2F57}" dt="2023-01-24T22:57:15.658" v="2421"/>
              <pc2:cmMkLst xmlns:pc2="http://schemas.microsoft.com/office/powerpoint/2019/9/main/command">
                <pc:docMk/>
                <pc:sldMk cId="130476329" sldId="730"/>
                <pc2:cmMk id="{98525EA7-4427-4512-A667-0ADD8C84942A}"/>
              </pc2:cmMkLst>
            </pc226:cmChg>
          </p:ext>
        </pc:extLst>
      </pc:sldChg>
      <pc:sldChg chg="del ord">
        <pc:chgData name="Flannery, Kaeli (DOH)" userId="1c62cef4-5cdf-4460-8c15-d8e5d6e3dd40" providerId="ADAL" clId="{19194C4B-BB06-4FCE-A4B0-233969BF2F57}" dt="2023-01-24T18:42:34.714" v="551" actId="47"/>
        <pc:sldMkLst>
          <pc:docMk/>
          <pc:sldMk cId="4235189680" sldId="736"/>
        </pc:sldMkLst>
      </pc:sldChg>
      <pc:sldChg chg="del">
        <pc:chgData name="Flannery, Kaeli (DOH)" userId="1c62cef4-5cdf-4460-8c15-d8e5d6e3dd40" providerId="ADAL" clId="{19194C4B-BB06-4FCE-A4B0-233969BF2F57}" dt="2023-01-24T18:07:51.560" v="347" actId="47"/>
        <pc:sldMkLst>
          <pc:docMk/>
          <pc:sldMk cId="1884104505" sldId="737"/>
        </pc:sldMkLst>
      </pc:sldChg>
      <pc:sldChg chg="modSp mod modNotesTx">
        <pc:chgData name="Flannery, Kaeli (DOH)" userId="1c62cef4-5cdf-4460-8c15-d8e5d6e3dd40" providerId="ADAL" clId="{19194C4B-BB06-4FCE-A4B0-233969BF2F57}" dt="2023-01-25T21:50:02.200" v="8457" actId="20577"/>
        <pc:sldMkLst>
          <pc:docMk/>
          <pc:sldMk cId="2788286959" sldId="739"/>
        </pc:sldMkLst>
        <pc:spChg chg="mod">
          <ac:chgData name="Flannery, Kaeli (DOH)" userId="1c62cef4-5cdf-4460-8c15-d8e5d6e3dd40" providerId="ADAL" clId="{19194C4B-BB06-4FCE-A4B0-233969BF2F57}" dt="2023-01-24T18:42:03.750" v="548" actId="20577"/>
          <ac:spMkLst>
            <pc:docMk/>
            <pc:sldMk cId="2788286959" sldId="739"/>
            <ac:spMk id="2" creationId="{EC4973D2-6065-363E-167B-0C0569C5125A}"/>
          </ac:spMkLst>
        </pc:spChg>
      </pc:sldChg>
      <pc:sldChg chg="add">
        <pc:chgData name="Flannery, Kaeli (DOH)" userId="1c62cef4-5cdf-4460-8c15-d8e5d6e3dd40" providerId="ADAL" clId="{19194C4B-BB06-4FCE-A4B0-233969BF2F57}" dt="2023-01-31T00:04:44.788" v="8459"/>
        <pc:sldMkLst>
          <pc:docMk/>
          <pc:sldMk cId="1311661916" sldId="741"/>
        </pc:sldMkLst>
      </pc:sldChg>
      <pc:sldChg chg="modSp del mod">
        <pc:chgData name="Flannery, Kaeli (DOH)" userId="1c62cef4-5cdf-4460-8c15-d8e5d6e3dd40" providerId="ADAL" clId="{19194C4B-BB06-4FCE-A4B0-233969BF2F57}" dt="2023-01-31T00:04:26.955" v="8458" actId="47"/>
        <pc:sldMkLst>
          <pc:docMk/>
          <pc:sldMk cId="1989328974" sldId="741"/>
        </pc:sldMkLst>
        <pc:spChg chg="mod">
          <ac:chgData name="Flannery, Kaeli (DOH)" userId="1c62cef4-5cdf-4460-8c15-d8e5d6e3dd40" providerId="ADAL" clId="{19194C4B-BB06-4FCE-A4B0-233969BF2F57}" dt="2023-01-24T21:54:14.841" v="872" actId="20577"/>
          <ac:spMkLst>
            <pc:docMk/>
            <pc:sldMk cId="1989328974" sldId="741"/>
            <ac:spMk id="2" creationId="{6DE4ECD4-1109-E9E8-4DCA-8734C8A18D27}"/>
          </ac:spMkLst>
        </pc:spChg>
        <pc:spChg chg="mod">
          <ac:chgData name="Flannery, Kaeli (DOH)" userId="1c62cef4-5cdf-4460-8c15-d8e5d6e3dd40" providerId="ADAL" clId="{19194C4B-BB06-4FCE-A4B0-233969BF2F57}" dt="2023-01-24T18:16:02.441" v="444" actId="20577"/>
          <ac:spMkLst>
            <pc:docMk/>
            <pc:sldMk cId="1989328974" sldId="741"/>
            <ac:spMk id="3" creationId="{C1216E61-9290-FF19-891B-5D83AEA3287F}"/>
          </ac:spMkLst>
        </pc:spChg>
      </pc:sldChg>
      <pc:sldChg chg="modSp mod">
        <pc:chgData name="Flannery, Kaeli (DOH)" userId="1c62cef4-5cdf-4460-8c15-d8e5d6e3dd40" providerId="ADAL" clId="{19194C4B-BB06-4FCE-A4B0-233969BF2F57}" dt="2023-01-24T18:13:38.596" v="375" actId="255"/>
        <pc:sldMkLst>
          <pc:docMk/>
          <pc:sldMk cId="3541648640" sldId="742"/>
        </pc:sldMkLst>
        <pc:spChg chg="mod">
          <ac:chgData name="Flannery, Kaeli (DOH)" userId="1c62cef4-5cdf-4460-8c15-d8e5d6e3dd40" providerId="ADAL" clId="{19194C4B-BB06-4FCE-A4B0-233969BF2F57}" dt="2023-01-24T18:13:38.596" v="375" actId="255"/>
          <ac:spMkLst>
            <pc:docMk/>
            <pc:sldMk cId="3541648640" sldId="742"/>
            <ac:spMk id="2" creationId="{6DE4ECD4-1109-E9E8-4DCA-8734C8A18D27}"/>
          </ac:spMkLst>
        </pc:spChg>
        <pc:spChg chg="mod">
          <ac:chgData name="Flannery, Kaeli (DOH)" userId="1c62cef4-5cdf-4460-8c15-d8e5d6e3dd40" providerId="ADAL" clId="{19194C4B-BB06-4FCE-A4B0-233969BF2F57}" dt="2023-01-24T18:12:52.864" v="365" actId="1076"/>
          <ac:spMkLst>
            <pc:docMk/>
            <pc:sldMk cId="3541648640" sldId="742"/>
            <ac:spMk id="3" creationId="{C1216E61-9290-FF19-891B-5D83AEA3287F}"/>
          </ac:spMkLst>
        </pc:spChg>
        <pc:cxnChg chg="mod">
          <ac:chgData name="Flannery, Kaeli (DOH)" userId="1c62cef4-5cdf-4460-8c15-d8e5d6e3dd40" providerId="ADAL" clId="{19194C4B-BB06-4FCE-A4B0-233969BF2F57}" dt="2023-01-24T18:12:48.161" v="362" actId="1076"/>
          <ac:cxnSpMkLst>
            <pc:docMk/>
            <pc:sldMk cId="3541648640" sldId="742"/>
            <ac:cxnSpMk id="5" creationId="{D5C6F092-9D1A-18BC-8214-B60451969BAF}"/>
          </ac:cxnSpMkLst>
        </pc:cxnChg>
      </pc:sldChg>
      <pc:sldChg chg="modSp mod">
        <pc:chgData name="Flannery, Kaeli (DOH)" userId="1c62cef4-5cdf-4460-8c15-d8e5d6e3dd40" providerId="ADAL" clId="{19194C4B-BB06-4FCE-A4B0-233969BF2F57}" dt="2023-01-25T00:17:48.770" v="2457"/>
        <pc:sldMkLst>
          <pc:docMk/>
          <pc:sldMk cId="3253148264" sldId="743"/>
        </pc:sldMkLst>
        <pc:spChg chg="mod">
          <ac:chgData name="Flannery, Kaeli (DOH)" userId="1c62cef4-5cdf-4460-8c15-d8e5d6e3dd40" providerId="ADAL" clId="{19194C4B-BB06-4FCE-A4B0-233969BF2F57}" dt="2023-01-25T00:17:48.770" v="2457"/>
          <ac:spMkLst>
            <pc:docMk/>
            <pc:sldMk cId="3253148264" sldId="743"/>
            <ac:spMk id="4" creationId="{3424B4E6-7FA0-F923-79D3-10C563B52C74}"/>
          </ac:spMkLst>
        </pc:spChg>
      </pc:sldChg>
      <pc:sldChg chg="modSp mod ord modNotesTx">
        <pc:chgData name="Flannery, Kaeli (DOH)" userId="1c62cef4-5cdf-4460-8c15-d8e5d6e3dd40" providerId="ADAL" clId="{19194C4B-BB06-4FCE-A4B0-233969BF2F57}" dt="2023-01-25T21:45:37.785" v="8306" actId="20577"/>
        <pc:sldMkLst>
          <pc:docMk/>
          <pc:sldMk cId="2130119880" sldId="745"/>
        </pc:sldMkLst>
        <pc:spChg chg="mod">
          <ac:chgData name="Flannery, Kaeli (DOH)" userId="1c62cef4-5cdf-4460-8c15-d8e5d6e3dd40" providerId="ADAL" clId="{19194C4B-BB06-4FCE-A4B0-233969BF2F57}" dt="2023-01-24T22:14:47.617" v="1325" actId="1076"/>
          <ac:spMkLst>
            <pc:docMk/>
            <pc:sldMk cId="2130119880" sldId="745"/>
            <ac:spMk id="2" creationId="{CBD059D4-E0E1-6349-6E42-E1F5A5E25A5F}"/>
          </ac:spMkLst>
        </pc:spChg>
        <pc:spChg chg="mod">
          <ac:chgData name="Flannery, Kaeli (DOH)" userId="1c62cef4-5cdf-4460-8c15-d8e5d6e3dd40" providerId="ADAL" clId="{19194C4B-BB06-4FCE-A4B0-233969BF2F57}" dt="2023-01-24T22:14:50.564" v="1334" actId="20577"/>
          <ac:spMkLst>
            <pc:docMk/>
            <pc:sldMk cId="2130119880" sldId="745"/>
            <ac:spMk id="4" creationId="{6E9E8982-E9E4-869B-53F1-448A05C6377F}"/>
          </ac:spMkLst>
        </pc:spChg>
      </pc:sldChg>
      <pc:sldChg chg="del">
        <pc:chgData name="Flannery, Kaeli (DOH)" userId="1c62cef4-5cdf-4460-8c15-d8e5d6e3dd40" providerId="ADAL" clId="{19194C4B-BB06-4FCE-A4B0-233969BF2F57}" dt="2023-01-24T18:46:56.657" v="553" actId="47"/>
        <pc:sldMkLst>
          <pc:docMk/>
          <pc:sldMk cId="4091854015" sldId="746"/>
        </pc:sldMkLst>
      </pc:sldChg>
      <pc:sldChg chg="modNotesTx">
        <pc:chgData name="Flannery, Kaeli (DOH)" userId="1c62cef4-5cdf-4460-8c15-d8e5d6e3dd40" providerId="ADAL" clId="{19194C4B-BB06-4FCE-A4B0-233969BF2F57}" dt="2023-01-25T17:34:49.726" v="2953" actId="20577"/>
        <pc:sldMkLst>
          <pc:docMk/>
          <pc:sldMk cId="2427712884" sldId="747"/>
        </pc:sldMkLst>
      </pc:sldChg>
      <pc:sldChg chg="modNotesTx">
        <pc:chgData name="Flannery, Kaeli (DOH)" userId="1c62cef4-5cdf-4460-8c15-d8e5d6e3dd40" providerId="ADAL" clId="{19194C4B-BB06-4FCE-A4B0-233969BF2F57}" dt="2023-01-25T17:36:06.311" v="3031" actId="20577"/>
        <pc:sldMkLst>
          <pc:docMk/>
          <pc:sldMk cId="3936330771" sldId="751"/>
        </pc:sldMkLst>
      </pc:sldChg>
      <pc:sldChg chg="del">
        <pc:chgData name="Flannery, Kaeli (DOH)" userId="1c62cef4-5cdf-4460-8c15-d8e5d6e3dd40" providerId="ADAL" clId="{19194C4B-BB06-4FCE-A4B0-233969BF2F57}" dt="2023-01-24T18:47:09.776" v="554" actId="47"/>
        <pc:sldMkLst>
          <pc:docMk/>
          <pc:sldMk cId="1394375447" sldId="752"/>
        </pc:sldMkLst>
      </pc:sldChg>
      <pc:sldChg chg="delSp modSp new mod">
        <pc:chgData name="Flannery, Kaeli (DOH)" userId="1c62cef4-5cdf-4460-8c15-d8e5d6e3dd40" providerId="ADAL" clId="{19194C4B-BB06-4FCE-A4B0-233969BF2F57}" dt="2023-01-24T18:08:12.909" v="349" actId="255"/>
        <pc:sldMkLst>
          <pc:docMk/>
          <pc:sldMk cId="3172444090" sldId="753"/>
        </pc:sldMkLst>
        <pc:spChg chg="del">
          <ac:chgData name="Flannery, Kaeli (DOH)" userId="1c62cef4-5cdf-4460-8c15-d8e5d6e3dd40" providerId="ADAL" clId="{19194C4B-BB06-4FCE-A4B0-233969BF2F57}" dt="2023-01-24T18:08:02.663" v="348" actId="478"/>
          <ac:spMkLst>
            <pc:docMk/>
            <pc:sldMk cId="3172444090" sldId="753"/>
            <ac:spMk id="2" creationId="{CF9EFE14-F40A-6BFD-6CD7-3264EEBCE697}"/>
          </ac:spMkLst>
        </pc:spChg>
        <pc:spChg chg="mod">
          <ac:chgData name="Flannery, Kaeli (DOH)" userId="1c62cef4-5cdf-4460-8c15-d8e5d6e3dd40" providerId="ADAL" clId="{19194C4B-BB06-4FCE-A4B0-233969BF2F57}" dt="2023-01-24T18:08:12.909" v="349" actId="255"/>
          <ac:spMkLst>
            <pc:docMk/>
            <pc:sldMk cId="3172444090" sldId="753"/>
            <ac:spMk id="3" creationId="{BC157241-F872-E28A-346E-6F4A88962B87}"/>
          </ac:spMkLst>
        </pc:spChg>
      </pc:sldChg>
      <pc:sldChg chg="modSp add mod modNotesTx">
        <pc:chgData name="Flannery, Kaeli (DOH)" userId="1c62cef4-5cdf-4460-8c15-d8e5d6e3dd40" providerId="ADAL" clId="{19194C4B-BB06-4FCE-A4B0-233969BF2F57}" dt="2023-01-25T19:16:05.501" v="7667" actId="20577"/>
        <pc:sldMkLst>
          <pc:docMk/>
          <pc:sldMk cId="607489738" sldId="754"/>
        </pc:sldMkLst>
        <pc:spChg chg="mod">
          <ac:chgData name="Flannery, Kaeli (DOH)" userId="1c62cef4-5cdf-4460-8c15-d8e5d6e3dd40" providerId="ADAL" clId="{19194C4B-BB06-4FCE-A4B0-233969BF2F57}" dt="2023-01-24T18:18:40.041" v="460" actId="20577"/>
          <ac:spMkLst>
            <pc:docMk/>
            <pc:sldMk cId="607489738" sldId="754"/>
            <ac:spMk id="3" creationId="{BC157241-F872-E28A-346E-6F4A88962B87}"/>
          </ac:spMkLst>
        </pc:spChg>
      </pc:sldChg>
      <pc:sldChg chg="addSp delSp modSp new mod modClrScheme chgLayout modNotesTx">
        <pc:chgData name="Flannery, Kaeli (DOH)" userId="1c62cef4-5cdf-4460-8c15-d8e5d6e3dd40" providerId="ADAL" clId="{19194C4B-BB06-4FCE-A4B0-233969BF2F57}" dt="2023-01-25T17:52:07.614" v="4721" actId="12"/>
        <pc:sldMkLst>
          <pc:docMk/>
          <pc:sldMk cId="3185152427" sldId="755"/>
        </pc:sldMkLst>
        <pc:spChg chg="del mod ord">
          <ac:chgData name="Flannery, Kaeli (DOH)" userId="1c62cef4-5cdf-4460-8c15-d8e5d6e3dd40" providerId="ADAL" clId="{19194C4B-BB06-4FCE-A4B0-233969BF2F57}" dt="2023-01-24T18:38:09.498" v="481" actId="700"/>
          <ac:spMkLst>
            <pc:docMk/>
            <pc:sldMk cId="3185152427" sldId="755"/>
            <ac:spMk id="2" creationId="{142F373F-C79A-5584-EE41-F0882789B2F0}"/>
          </ac:spMkLst>
        </pc:spChg>
        <pc:spChg chg="del mod ord">
          <ac:chgData name="Flannery, Kaeli (DOH)" userId="1c62cef4-5cdf-4460-8c15-d8e5d6e3dd40" providerId="ADAL" clId="{19194C4B-BB06-4FCE-A4B0-233969BF2F57}" dt="2023-01-24T18:38:09.498" v="481" actId="700"/>
          <ac:spMkLst>
            <pc:docMk/>
            <pc:sldMk cId="3185152427" sldId="755"/>
            <ac:spMk id="3" creationId="{99371FA3-2EEF-1D57-050E-2C19679461F7}"/>
          </ac:spMkLst>
        </pc:spChg>
        <pc:spChg chg="add mod ord">
          <ac:chgData name="Flannery, Kaeli (DOH)" userId="1c62cef4-5cdf-4460-8c15-d8e5d6e3dd40" providerId="ADAL" clId="{19194C4B-BB06-4FCE-A4B0-233969BF2F57}" dt="2023-01-24T18:38:25.570" v="521" actId="20577"/>
          <ac:spMkLst>
            <pc:docMk/>
            <pc:sldMk cId="3185152427" sldId="755"/>
            <ac:spMk id="4" creationId="{874C1E19-2552-C3F3-066B-34D53E404132}"/>
          </ac:spMkLst>
        </pc:spChg>
        <pc:spChg chg="add mod ord">
          <ac:chgData name="Flannery, Kaeli (DOH)" userId="1c62cef4-5cdf-4460-8c15-d8e5d6e3dd40" providerId="ADAL" clId="{19194C4B-BB06-4FCE-A4B0-233969BF2F57}" dt="2023-01-24T18:38:09.498" v="481" actId="700"/>
          <ac:spMkLst>
            <pc:docMk/>
            <pc:sldMk cId="3185152427" sldId="755"/>
            <ac:spMk id="5" creationId="{3E55F2BF-2984-5C25-A834-1E53110B0461}"/>
          </ac:spMkLst>
        </pc:spChg>
      </pc:sldChg>
      <pc:sldChg chg="addSp delSp modSp new del mod modClrScheme chgLayout">
        <pc:chgData name="Flannery, Kaeli (DOH)" userId="1c62cef4-5cdf-4460-8c15-d8e5d6e3dd40" providerId="ADAL" clId="{19194C4B-BB06-4FCE-A4B0-233969BF2F57}" dt="2023-01-24T22:03:38.572" v="1050" actId="680"/>
        <pc:sldMkLst>
          <pc:docMk/>
          <pc:sldMk cId="187466086" sldId="756"/>
        </pc:sldMkLst>
        <pc:spChg chg="add del mod ord">
          <ac:chgData name="Flannery, Kaeli (DOH)" userId="1c62cef4-5cdf-4460-8c15-d8e5d6e3dd40" providerId="ADAL" clId="{19194C4B-BB06-4FCE-A4B0-233969BF2F57}" dt="2023-01-24T22:03:37.664" v="1048" actId="700"/>
          <ac:spMkLst>
            <pc:docMk/>
            <pc:sldMk cId="187466086" sldId="756"/>
            <ac:spMk id="2" creationId="{0DA4C7A0-E0BE-5B5F-3040-FCCA8B1B0019}"/>
          </ac:spMkLst>
        </pc:spChg>
        <pc:spChg chg="add del mod ord">
          <ac:chgData name="Flannery, Kaeli (DOH)" userId="1c62cef4-5cdf-4460-8c15-d8e5d6e3dd40" providerId="ADAL" clId="{19194C4B-BB06-4FCE-A4B0-233969BF2F57}" dt="2023-01-24T22:03:38.572" v="1050" actId="680"/>
          <ac:spMkLst>
            <pc:docMk/>
            <pc:sldMk cId="187466086" sldId="756"/>
            <ac:spMk id="3" creationId="{9580B928-D1EE-3DB6-E104-637ED76E9F6A}"/>
          </ac:spMkLst>
        </pc:spChg>
        <pc:spChg chg="add del mod ord">
          <ac:chgData name="Flannery, Kaeli (DOH)" userId="1c62cef4-5cdf-4460-8c15-d8e5d6e3dd40" providerId="ADAL" clId="{19194C4B-BB06-4FCE-A4B0-233969BF2F57}" dt="2023-01-24T22:03:37.664" v="1048" actId="700"/>
          <ac:spMkLst>
            <pc:docMk/>
            <pc:sldMk cId="187466086" sldId="756"/>
            <ac:spMk id="4" creationId="{39CBE2AD-0D0E-7A89-44ED-0A5DB10D39E8}"/>
          </ac:spMkLst>
        </pc:spChg>
        <pc:spChg chg="add del mod ord">
          <ac:chgData name="Flannery, Kaeli (DOH)" userId="1c62cef4-5cdf-4460-8c15-d8e5d6e3dd40" providerId="ADAL" clId="{19194C4B-BB06-4FCE-A4B0-233969BF2F57}" dt="2023-01-24T22:03:37.664" v="1048" actId="700"/>
          <ac:spMkLst>
            <pc:docMk/>
            <pc:sldMk cId="187466086" sldId="756"/>
            <ac:spMk id="5" creationId="{B1A1D58A-6067-D559-4CA5-5DF529B33EF4}"/>
          </ac:spMkLst>
        </pc:spChg>
      </pc:sldChg>
      <pc:sldChg chg="modSp mod modNotesTx">
        <pc:chgData name="Flannery, Kaeli (DOH)" userId="1c62cef4-5cdf-4460-8c15-d8e5d6e3dd40" providerId="ADAL" clId="{19194C4B-BB06-4FCE-A4B0-233969BF2F57}" dt="2023-01-24T22:33:25.816" v="1606" actId="20577"/>
        <pc:sldMkLst>
          <pc:docMk/>
          <pc:sldMk cId="1793128877" sldId="756"/>
        </pc:sldMkLst>
        <pc:spChg chg="mod">
          <ac:chgData name="Flannery, Kaeli (DOH)" userId="1c62cef4-5cdf-4460-8c15-d8e5d6e3dd40" providerId="ADAL" clId="{19194C4B-BB06-4FCE-A4B0-233969BF2F57}" dt="2023-01-24T22:21:08.189" v="1428" actId="27636"/>
          <ac:spMkLst>
            <pc:docMk/>
            <pc:sldMk cId="1793128877" sldId="756"/>
            <ac:spMk id="3" creationId="{8B46563B-9758-6149-AF28-198CEE94E4B3}"/>
          </ac:spMkLst>
        </pc:spChg>
      </pc:sldChg>
      <pc:sldChg chg="addSp delSp modSp new mod modClrScheme chgLayout modNotesTx">
        <pc:chgData name="Flannery, Kaeli (DOH)" userId="1c62cef4-5cdf-4460-8c15-d8e5d6e3dd40" providerId="ADAL" clId="{19194C4B-BB06-4FCE-A4B0-233969BF2F57}" dt="2023-01-25T17:35:57.098" v="3030"/>
        <pc:sldMkLst>
          <pc:docMk/>
          <pc:sldMk cId="3724323159" sldId="757"/>
        </pc:sldMkLst>
        <pc:spChg chg="del mod ord">
          <ac:chgData name="Flannery, Kaeli (DOH)" userId="1c62cef4-5cdf-4460-8c15-d8e5d6e3dd40" providerId="ADAL" clId="{19194C4B-BB06-4FCE-A4B0-233969BF2F57}" dt="2023-01-25T17:35:37.692" v="2975" actId="700"/>
          <ac:spMkLst>
            <pc:docMk/>
            <pc:sldMk cId="3724323159" sldId="757"/>
            <ac:spMk id="2" creationId="{900F7A53-5C8D-B33A-F8A9-986E4844826A}"/>
          </ac:spMkLst>
        </pc:spChg>
        <pc:spChg chg="del mod ord">
          <ac:chgData name="Flannery, Kaeli (DOH)" userId="1c62cef4-5cdf-4460-8c15-d8e5d6e3dd40" providerId="ADAL" clId="{19194C4B-BB06-4FCE-A4B0-233969BF2F57}" dt="2023-01-25T17:35:37.692" v="2975" actId="700"/>
          <ac:spMkLst>
            <pc:docMk/>
            <pc:sldMk cId="3724323159" sldId="757"/>
            <ac:spMk id="3" creationId="{E3C18B91-5AD6-0EF3-3D53-7AD30F405B82}"/>
          </ac:spMkLst>
        </pc:spChg>
        <pc:spChg chg="add mod ord">
          <ac:chgData name="Flannery, Kaeli (DOH)" userId="1c62cef4-5cdf-4460-8c15-d8e5d6e3dd40" providerId="ADAL" clId="{19194C4B-BB06-4FCE-A4B0-233969BF2F57}" dt="2023-01-25T17:35:50.120" v="3028" actId="20577"/>
          <ac:spMkLst>
            <pc:docMk/>
            <pc:sldMk cId="3724323159" sldId="757"/>
            <ac:spMk id="4" creationId="{5958726D-8A8F-42BC-D0ED-ABE2C2244205}"/>
          </ac:spMkLst>
        </pc:spChg>
        <pc:spChg chg="add del mod ord">
          <ac:chgData name="Flannery, Kaeli (DOH)" userId="1c62cef4-5cdf-4460-8c15-d8e5d6e3dd40" providerId="ADAL" clId="{19194C4B-BB06-4FCE-A4B0-233969BF2F57}" dt="2023-01-25T17:35:52.249" v="3029" actId="478"/>
          <ac:spMkLst>
            <pc:docMk/>
            <pc:sldMk cId="3724323159" sldId="757"/>
            <ac:spMk id="5" creationId="{9684DC31-492A-AF28-AF6A-49A4C4EF4E5C}"/>
          </ac:spMkLst>
        </pc:spChg>
      </pc:sldChg>
      <pc:sldChg chg="addSp delSp modSp new del mod modClrScheme chgLayout">
        <pc:chgData name="Flannery, Kaeli (DOH)" userId="1c62cef4-5cdf-4460-8c15-d8e5d6e3dd40" providerId="ADAL" clId="{19194C4B-BB06-4FCE-A4B0-233969BF2F57}" dt="2023-01-25T17:35:27.798" v="2973" actId="680"/>
        <pc:sldMkLst>
          <pc:docMk/>
          <pc:sldMk cId="3922274861" sldId="757"/>
        </pc:sldMkLst>
        <pc:spChg chg="add del mod ord">
          <ac:chgData name="Flannery, Kaeli (DOH)" userId="1c62cef4-5cdf-4460-8c15-d8e5d6e3dd40" providerId="ADAL" clId="{19194C4B-BB06-4FCE-A4B0-233969BF2F57}" dt="2023-01-25T17:35:27.233" v="2971" actId="700"/>
          <ac:spMkLst>
            <pc:docMk/>
            <pc:sldMk cId="3922274861" sldId="757"/>
            <ac:spMk id="2" creationId="{BA25EB79-001F-7F35-0B34-1874C069F04F}"/>
          </ac:spMkLst>
        </pc:spChg>
        <pc:spChg chg="add del mod ord">
          <ac:chgData name="Flannery, Kaeli (DOH)" userId="1c62cef4-5cdf-4460-8c15-d8e5d6e3dd40" providerId="ADAL" clId="{19194C4B-BB06-4FCE-A4B0-233969BF2F57}" dt="2023-01-25T17:35:27.798" v="2973" actId="680"/>
          <ac:spMkLst>
            <pc:docMk/>
            <pc:sldMk cId="3922274861" sldId="757"/>
            <ac:spMk id="3" creationId="{FCF516A5-DFEF-A928-6BB2-61FA6ACEC48E}"/>
          </ac:spMkLst>
        </pc:spChg>
        <pc:spChg chg="add del mod ord">
          <ac:chgData name="Flannery, Kaeli (DOH)" userId="1c62cef4-5cdf-4460-8c15-d8e5d6e3dd40" providerId="ADAL" clId="{19194C4B-BB06-4FCE-A4B0-233969BF2F57}" dt="2023-01-25T17:35:27.233" v="2971" actId="700"/>
          <ac:spMkLst>
            <pc:docMk/>
            <pc:sldMk cId="3922274861" sldId="757"/>
            <ac:spMk id="4" creationId="{4AD77D8D-58D4-0A3F-2150-DC3BDE8FE371}"/>
          </ac:spMkLst>
        </pc:spChg>
        <pc:spChg chg="add del mod ord">
          <ac:chgData name="Flannery, Kaeli (DOH)" userId="1c62cef4-5cdf-4460-8c15-d8e5d6e3dd40" providerId="ADAL" clId="{19194C4B-BB06-4FCE-A4B0-233969BF2F57}" dt="2023-01-25T17:35:27.233" v="2971" actId="700"/>
          <ac:spMkLst>
            <pc:docMk/>
            <pc:sldMk cId="3922274861" sldId="757"/>
            <ac:spMk id="5" creationId="{D37CA130-F071-8E04-D9FA-69DBF4D8E3A0}"/>
          </ac:spMkLst>
        </pc:spChg>
      </pc:sldChg>
      <pc:sldChg chg="addSp delSp modSp new mod modClrScheme chgLayout">
        <pc:chgData name="Flannery, Kaeli (DOH)" userId="1c62cef4-5cdf-4460-8c15-d8e5d6e3dd40" providerId="ADAL" clId="{19194C4B-BB06-4FCE-A4B0-233969BF2F57}" dt="2023-01-25T19:28:42.825" v="8261" actId="114"/>
        <pc:sldMkLst>
          <pc:docMk/>
          <pc:sldMk cId="1186162449" sldId="758"/>
        </pc:sldMkLst>
        <pc:spChg chg="del mod ord">
          <ac:chgData name="Flannery, Kaeli (DOH)" userId="1c62cef4-5cdf-4460-8c15-d8e5d6e3dd40" providerId="ADAL" clId="{19194C4B-BB06-4FCE-A4B0-233969BF2F57}" dt="2023-01-25T19:18:24.547" v="7669" actId="700"/>
          <ac:spMkLst>
            <pc:docMk/>
            <pc:sldMk cId="1186162449" sldId="758"/>
            <ac:spMk id="2" creationId="{9F8FEE8B-DAB1-35F2-D577-617212B52AF6}"/>
          </ac:spMkLst>
        </pc:spChg>
        <pc:spChg chg="add mod ord">
          <ac:chgData name="Flannery, Kaeli (DOH)" userId="1c62cef4-5cdf-4460-8c15-d8e5d6e3dd40" providerId="ADAL" clId="{19194C4B-BB06-4FCE-A4B0-233969BF2F57}" dt="2023-01-25T19:18:28.381" v="7680" actId="20577"/>
          <ac:spMkLst>
            <pc:docMk/>
            <pc:sldMk cId="1186162449" sldId="758"/>
            <ac:spMk id="3" creationId="{9EFAF6EA-A138-FBBE-543E-E3F5EC185948}"/>
          </ac:spMkLst>
        </pc:spChg>
        <pc:spChg chg="add mod ord">
          <ac:chgData name="Flannery, Kaeli (DOH)" userId="1c62cef4-5cdf-4460-8c15-d8e5d6e3dd40" providerId="ADAL" clId="{19194C4B-BB06-4FCE-A4B0-233969BF2F57}" dt="2023-01-25T19:28:42.825" v="8261" actId="114"/>
          <ac:spMkLst>
            <pc:docMk/>
            <pc:sldMk cId="1186162449" sldId="758"/>
            <ac:spMk id="4" creationId="{E7950244-CE16-EBCA-D69D-CB45A596D784}"/>
          </ac:spMkLst>
        </pc:spChg>
      </pc:sldChg>
    </pc:docChg>
  </pc:docChgLst>
  <pc:docChgLst>
    <pc:chgData name="Flannery, Kaeli (DOH)" userId="1c62cef4-5cdf-4460-8c15-d8e5d6e3dd40" providerId="ADAL" clId="{82A9B49E-BEAE-4FB9-9C80-3D2E34A6C633}"/>
    <pc:docChg chg="delSld">
      <pc:chgData name="Flannery, Kaeli (DOH)" userId="1c62cef4-5cdf-4460-8c15-d8e5d6e3dd40" providerId="ADAL" clId="{82A9B49E-BEAE-4FB9-9C80-3D2E34A6C633}" dt="2022-09-29T17:32:15.848" v="1" actId="47"/>
      <pc:docMkLst>
        <pc:docMk/>
      </pc:docMkLst>
      <pc:sldChg chg="del">
        <pc:chgData name="Flannery, Kaeli (DOH)" userId="1c62cef4-5cdf-4460-8c15-d8e5d6e3dd40" providerId="ADAL" clId="{82A9B49E-BEAE-4FB9-9C80-3D2E34A6C633}" dt="2022-09-29T17:32:15.848" v="1" actId="47"/>
        <pc:sldMkLst>
          <pc:docMk/>
          <pc:sldMk cId="363281542" sldId="726"/>
        </pc:sldMkLst>
      </pc:sldChg>
      <pc:sldChg chg="del">
        <pc:chgData name="Flannery, Kaeli (DOH)" userId="1c62cef4-5cdf-4460-8c15-d8e5d6e3dd40" providerId="ADAL" clId="{82A9B49E-BEAE-4FB9-9C80-3D2E34A6C633}" dt="2022-09-29T17:32:13.371" v="0" actId="47"/>
        <pc:sldMkLst>
          <pc:docMk/>
          <pc:sldMk cId="1666643676" sldId="728"/>
        </pc:sldMkLst>
      </pc:sldChg>
    </pc:docChg>
  </pc:docChgLst>
  <pc:docChgLst>
    <pc:chgData name="Ramos, Brianne (DOH)" userId="S::brianne.ramos@doh.wa.gov::ebdea83a-7de2-40c3-9b31-401a5c48f2e2" providerId="AD" clId="Web-{A30A1E96-42F5-431B-8F09-804E96BF51CE}"/>
    <pc:docChg chg="modSld">
      <pc:chgData name="Ramos, Brianne (DOH)" userId="S::brianne.ramos@doh.wa.gov::ebdea83a-7de2-40c3-9b31-401a5c48f2e2" providerId="AD" clId="Web-{A30A1E96-42F5-431B-8F09-804E96BF51CE}" dt="2023-01-24T22:07:39.099" v="274" actId="20577"/>
      <pc:docMkLst>
        <pc:docMk/>
      </pc:docMkLst>
      <pc:sldChg chg="modSp modCm">
        <pc:chgData name="Ramos, Brianne (DOH)" userId="S::brianne.ramos@doh.wa.gov::ebdea83a-7de2-40c3-9b31-401a5c48f2e2" providerId="AD" clId="Web-{A30A1E96-42F5-431B-8F09-804E96BF51CE}" dt="2023-01-24T21:51:35.723" v="80"/>
        <pc:sldMkLst>
          <pc:docMk/>
          <pc:sldMk cId="1621877563" sldId="683"/>
        </pc:sldMkLst>
        <pc:graphicFrameChg chg="modGraphic">
          <ac:chgData name="Ramos, Brianne (DOH)" userId="S::brianne.ramos@doh.wa.gov::ebdea83a-7de2-40c3-9b31-401a5c48f2e2" providerId="AD" clId="Web-{A30A1E96-42F5-431B-8F09-804E96BF51CE}" dt="2023-01-24T21:39:06.242" v="2" actId="20577"/>
          <ac:graphicFrameMkLst>
            <pc:docMk/>
            <pc:sldMk cId="1621877563" sldId="683"/>
            <ac:graphicFrameMk id="4" creationId="{A854D917-3D52-4EDE-A6D0-1AC33DED0782}"/>
          </ac:graphicFrameMkLst>
        </pc:graphicFrameChg>
      </pc:sldChg>
      <pc:sldChg chg="modNotes">
        <pc:chgData name="Ramos, Brianne (DOH)" userId="S::brianne.ramos@doh.wa.gov::ebdea83a-7de2-40c3-9b31-401a5c48f2e2" providerId="AD" clId="Web-{A30A1E96-42F5-431B-8F09-804E96BF51CE}" dt="2023-01-24T21:48:45.033" v="79"/>
        <pc:sldMkLst>
          <pc:docMk/>
          <pc:sldMk cId="2470125683" sldId="723"/>
        </pc:sldMkLst>
      </pc:sldChg>
      <pc:sldChg chg="modSp">
        <pc:chgData name="Ramos, Brianne (DOH)" userId="S::brianne.ramos@doh.wa.gov::ebdea83a-7de2-40c3-9b31-401a5c48f2e2" providerId="AD" clId="Web-{A30A1E96-42F5-431B-8F09-804E96BF51CE}" dt="2023-01-24T21:44:48.357" v="17" actId="20577"/>
        <pc:sldMkLst>
          <pc:docMk/>
          <pc:sldMk cId="1438891837" sldId="729"/>
        </pc:sldMkLst>
        <pc:graphicFrameChg chg="modGraphic">
          <ac:chgData name="Ramos, Brianne (DOH)" userId="S::brianne.ramos@doh.wa.gov::ebdea83a-7de2-40c3-9b31-401a5c48f2e2" providerId="AD" clId="Web-{A30A1E96-42F5-431B-8F09-804E96BF51CE}" dt="2023-01-24T21:44:48.357" v="17" actId="20577"/>
          <ac:graphicFrameMkLst>
            <pc:docMk/>
            <pc:sldMk cId="1438891837" sldId="729"/>
            <ac:graphicFrameMk id="4" creationId="{3FB5BFE8-457A-D866-EA41-E6BCF07A065B}"/>
          </ac:graphicFrameMkLst>
        </pc:graphicFrameChg>
      </pc:sldChg>
      <pc:sldChg chg="modSp modCm">
        <pc:chgData name="Ramos, Brianne (DOH)" userId="S::brianne.ramos@doh.wa.gov::ebdea83a-7de2-40c3-9b31-401a5c48f2e2" providerId="AD" clId="Web-{A30A1E96-42F5-431B-8F09-804E96BF51CE}" dt="2023-01-24T21:44:13.138" v="15"/>
        <pc:sldMkLst>
          <pc:docMk/>
          <pc:sldMk cId="130476329" sldId="730"/>
        </pc:sldMkLst>
        <pc:spChg chg="mod">
          <ac:chgData name="Ramos, Brianne (DOH)" userId="S::brianne.ramos@doh.wa.gov::ebdea83a-7de2-40c3-9b31-401a5c48f2e2" providerId="AD" clId="Web-{A30A1E96-42F5-431B-8F09-804E96BF51CE}" dt="2023-01-24T21:43:54.637" v="14" actId="20577"/>
          <ac:spMkLst>
            <pc:docMk/>
            <pc:sldMk cId="130476329" sldId="730"/>
            <ac:spMk id="6" creationId="{B20D00F0-31C1-AB21-C1CE-CB91B6C4FBBF}"/>
          </ac:spMkLst>
        </pc:spChg>
      </pc:sldChg>
      <pc:sldChg chg="modSp">
        <pc:chgData name="Ramos, Brianne (DOH)" userId="S::brianne.ramos@doh.wa.gov::ebdea83a-7de2-40c3-9b31-401a5c48f2e2" providerId="AD" clId="Web-{A30A1E96-42F5-431B-8F09-804E96BF51CE}" dt="2023-01-24T21:55:06.649" v="98" actId="20577"/>
        <pc:sldMkLst>
          <pc:docMk/>
          <pc:sldMk cId="1989328974" sldId="741"/>
        </pc:sldMkLst>
        <pc:spChg chg="mod">
          <ac:chgData name="Ramos, Brianne (DOH)" userId="S::brianne.ramos@doh.wa.gov::ebdea83a-7de2-40c3-9b31-401a5c48f2e2" providerId="AD" clId="Web-{A30A1E96-42F5-431B-8F09-804E96BF51CE}" dt="2023-01-24T21:55:06.649" v="98" actId="20577"/>
          <ac:spMkLst>
            <pc:docMk/>
            <pc:sldMk cId="1989328974" sldId="741"/>
            <ac:spMk id="2" creationId="{6DE4ECD4-1109-E9E8-4DCA-8734C8A18D27}"/>
          </ac:spMkLst>
        </pc:spChg>
      </pc:sldChg>
      <pc:sldChg chg="modNotes">
        <pc:chgData name="Ramos, Brianne (DOH)" userId="S::brianne.ramos@doh.wa.gov::ebdea83a-7de2-40c3-9b31-401a5c48f2e2" providerId="AD" clId="Web-{A30A1E96-42F5-431B-8F09-804E96BF51CE}" dt="2023-01-24T21:52:11.927" v="95"/>
        <pc:sldMkLst>
          <pc:docMk/>
          <pc:sldMk cId="3541648640" sldId="742"/>
        </pc:sldMkLst>
      </pc:sldChg>
      <pc:sldChg chg="modSp">
        <pc:chgData name="Ramos, Brianne (DOH)" userId="S::brianne.ramos@doh.wa.gov::ebdea83a-7de2-40c3-9b31-401a5c48f2e2" providerId="AD" clId="Web-{A30A1E96-42F5-431B-8F09-804E96BF51CE}" dt="2023-01-24T21:58:06.714" v="193" actId="1076"/>
        <pc:sldMkLst>
          <pc:docMk/>
          <pc:sldMk cId="2455481013" sldId="744"/>
        </pc:sldMkLst>
        <pc:graphicFrameChg chg="mod">
          <ac:chgData name="Ramos, Brianne (DOH)" userId="S::brianne.ramos@doh.wa.gov::ebdea83a-7de2-40c3-9b31-401a5c48f2e2" providerId="AD" clId="Web-{A30A1E96-42F5-431B-8F09-804E96BF51CE}" dt="2023-01-24T21:58:06.714" v="193" actId="1076"/>
          <ac:graphicFrameMkLst>
            <pc:docMk/>
            <pc:sldMk cId="2455481013" sldId="744"/>
            <ac:graphicFrameMk id="7" creationId="{6801CA9F-A115-EAB8-D45E-02F88E1F468A}"/>
          </ac:graphicFrameMkLst>
        </pc:graphicFrameChg>
      </pc:sldChg>
      <pc:sldChg chg="modSp">
        <pc:chgData name="Ramos, Brianne (DOH)" userId="S::brianne.ramos@doh.wa.gov::ebdea83a-7de2-40c3-9b31-401a5c48f2e2" providerId="AD" clId="Web-{A30A1E96-42F5-431B-8F09-804E96BF51CE}" dt="2023-01-24T22:07:39.099" v="274" actId="20577"/>
        <pc:sldMkLst>
          <pc:docMk/>
          <pc:sldMk cId="2130119880" sldId="745"/>
        </pc:sldMkLst>
        <pc:spChg chg="mod">
          <ac:chgData name="Ramos, Brianne (DOH)" userId="S::brianne.ramos@doh.wa.gov::ebdea83a-7de2-40c3-9b31-401a5c48f2e2" providerId="AD" clId="Web-{A30A1E96-42F5-431B-8F09-804E96BF51CE}" dt="2023-01-24T22:07:39.099" v="274" actId="20577"/>
          <ac:spMkLst>
            <pc:docMk/>
            <pc:sldMk cId="2130119880" sldId="745"/>
            <ac:spMk id="4" creationId="{6E9E8982-E9E4-869B-53F1-448A05C6377F}"/>
          </ac:spMkLst>
        </pc:spChg>
      </pc:sldChg>
      <pc:sldChg chg="modNotes">
        <pc:chgData name="Ramos, Brianne (DOH)" userId="S::brianne.ramos@doh.wa.gov::ebdea83a-7de2-40c3-9b31-401a5c48f2e2" providerId="AD" clId="Web-{A30A1E96-42F5-431B-8F09-804E96BF51CE}" dt="2023-01-24T21:57:55.527" v="192"/>
        <pc:sldMkLst>
          <pc:docMk/>
          <pc:sldMk cId="3936330771" sldId="751"/>
        </pc:sldMkLst>
      </pc:sldChg>
      <pc:sldChg chg="modSp modNotes">
        <pc:chgData name="Ramos, Brianne (DOH)" userId="S::brianne.ramos@doh.wa.gov::ebdea83a-7de2-40c3-9b31-401a5c48f2e2" providerId="AD" clId="Web-{A30A1E96-42F5-431B-8F09-804E96BF51CE}" dt="2023-01-24T21:56:45.885" v="156"/>
        <pc:sldMkLst>
          <pc:docMk/>
          <pc:sldMk cId="3185152427" sldId="755"/>
        </pc:sldMkLst>
        <pc:spChg chg="mod">
          <ac:chgData name="Ramos, Brianne (DOH)" userId="S::brianne.ramos@doh.wa.gov::ebdea83a-7de2-40c3-9b31-401a5c48f2e2" providerId="AD" clId="Web-{A30A1E96-42F5-431B-8F09-804E96BF51CE}" dt="2023-01-24T21:56:22.384" v="116" actId="20577"/>
          <ac:spMkLst>
            <pc:docMk/>
            <pc:sldMk cId="3185152427" sldId="755"/>
            <ac:spMk id="5" creationId="{3E55F2BF-2984-5C25-A834-1E53110B0461}"/>
          </ac:spMkLst>
        </pc:spChg>
      </pc:sldChg>
    </pc:docChg>
  </pc:docChgLst>
  <pc:docChgLst>
    <pc:chgData name="Flannery, Kaeli (DOH)" userId="S::kaeli.flannery@doh.wa.gov::1c62cef4-5cdf-4460-8c15-d8e5d6e3dd40" providerId="AD" clId="Web-{97361052-7AC2-413C-80BA-9EEA7BDD36EA}"/>
    <pc:docChg chg="mod">
      <pc:chgData name="Flannery, Kaeli (DOH)" userId="S::kaeli.flannery@doh.wa.gov::1c62cef4-5cdf-4460-8c15-d8e5d6e3dd40" providerId="AD" clId="Web-{97361052-7AC2-413C-80BA-9EEA7BDD36EA}" dt="2022-10-25T22:03:14.080" v="2"/>
      <pc:docMkLst>
        <pc:docMk/>
      </pc:docMkLst>
      <pc:sldChg chg="addCm">
        <pc:chgData name="Flannery, Kaeli (DOH)" userId="S::kaeli.flannery@doh.wa.gov::1c62cef4-5cdf-4460-8c15-d8e5d6e3dd40" providerId="AD" clId="Web-{97361052-7AC2-413C-80BA-9EEA7BDD36EA}" dt="2022-10-25T22:03:14.080" v="2"/>
        <pc:sldMkLst>
          <pc:docMk/>
          <pc:sldMk cId="4235189680" sldId="736"/>
        </pc:sldMkLst>
      </pc:sldChg>
      <pc:sldChg chg="addCm">
        <pc:chgData name="Flannery, Kaeli (DOH)" userId="S::kaeli.flannery@doh.wa.gov::1c62cef4-5cdf-4460-8c15-d8e5d6e3dd40" providerId="AD" clId="Web-{97361052-7AC2-413C-80BA-9EEA7BDD36EA}" dt="2022-10-25T21:53:31.445" v="1"/>
        <pc:sldMkLst>
          <pc:docMk/>
          <pc:sldMk cId="1477296169" sldId="738"/>
        </pc:sldMkLst>
      </pc:sldChg>
    </pc:docChg>
  </pc:docChgLst>
  <pc:docChgLst>
    <pc:chgData name="Steele, Delany E (DOH)" userId="S::delany.steele@doh.wa.gov::398ad457-b7ab-4c0b-9c9a-fd292331a416" providerId="AD" clId="Web-{C8D69E57-C284-8044-45AA-FF240259FC88}"/>
    <pc:docChg chg="modSld">
      <pc:chgData name="Steele, Delany E (DOH)" userId="S::delany.steele@doh.wa.gov::398ad457-b7ab-4c0b-9c9a-fd292331a416" providerId="AD" clId="Web-{C8D69E57-C284-8044-45AA-FF240259FC88}" dt="2023-01-24T00:23:09.764" v="17" actId="20577"/>
      <pc:docMkLst>
        <pc:docMk/>
      </pc:docMkLst>
      <pc:sldChg chg="modSp">
        <pc:chgData name="Steele, Delany E (DOH)" userId="S::delany.steele@doh.wa.gov::398ad457-b7ab-4c0b-9c9a-fd292331a416" providerId="AD" clId="Web-{C8D69E57-C284-8044-45AA-FF240259FC88}" dt="2023-01-24T00:23:09.764" v="17" actId="20577"/>
        <pc:sldMkLst>
          <pc:docMk/>
          <pc:sldMk cId="4091854015" sldId="746"/>
        </pc:sldMkLst>
        <pc:spChg chg="mod">
          <ac:chgData name="Steele, Delany E (DOH)" userId="S::delany.steele@doh.wa.gov::398ad457-b7ab-4c0b-9c9a-fd292331a416" providerId="AD" clId="Web-{C8D69E57-C284-8044-45AA-FF240259FC88}" dt="2023-01-24T00:23:09.764" v="17" actId="20577"/>
          <ac:spMkLst>
            <pc:docMk/>
            <pc:sldMk cId="4091854015" sldId="746"/>
            <ac:spMk id="2" creationId="{CBD059D4-E0E1-6349-6E42-E1F5A5E25A5F}"/>
          </ac:spMkLst>
        </pc:spChg>
      </pc:sldChg>
      <pc:sldChg chg="modSp">
        <pc:chgData name="Steele, Delany E (DOH)" userId="S::delany.steele@doh.wa.gov::398ad457-b7ab-4c0b-9c9a-fd292331a416" providerId="AD" clId="Web-{C8D69E57-C284-8044-45AA-FF240259FC88}" dt="2023-01-24T00:23:02.952" v="9" actId="20577"/>
        <pc:sldMkLst>
          <pc:docMk/>
          <pc:sldMk cId="1394375447" sldId="752"/>
        </pc:sldMkLst>
        <pc:spChg chg="mod">
          <ac:chgData name="Steele, Delany E (DOH)" userId="S::delany.steele@doh.wa.gov::398ad457-b7ab-4c0b-9c9a-fd292331a416" providerId="AD" clId="Web-{C8D69E57-C284-8044-45AA-FF240259FC88}" dt="2023-01-24T00:23:02.952" v="9" actId="20577"/>
          <ac:spMkLst>
            <pc:docMk/>
            <pc:sldMk cId="1394375447" sldId="752"/>
            <ac:spMk id="2" creationId="{CBD059D4-E0E1-6349-6E42-E1F5A5E25A5F}"/>
          </ac:spMkLst>
        </pc:spChg>
      </pc:sldChg>
    </pc:docChg>
  </pc:docChgLst>
</pc:chgInfo>
</file>

<file path=ppt/comments/modernComment_106_F08552FD.xml><?xml version="1.0" encoding="utf-8"?>
<p188:cmLst xmlns:a="http://schemas.openxmlformats.org/drawingml/2006/main" xmlns:r="http://schemas.openxmlformats.org/officeDocument/2006/relationships" xmlns:p188="http://schemas.microsoft.com/office/powerpoint/2018/8/main">
  <p188:cm id="{2F826ECD-7DA2-4D88-9543-87A75FA924E9}" authorId="{05B8602D-3AD2-EC69-E24D-B4DC2F24179E}" created="2023-01-24T21:59:11.944">
    <ac:deMkLst xmlns:ac="http://schemas.microsoft.com/office/drawing/2013/main/command">
      <pc:docMk xmlns:pc="http://schemas.microsoft.com/office/powerpoint/2013/main/command"/>
      <pc:sldMk xmlns:pc="http://schemas.microsoft.com/office/powerpoint/2013/main/command" cId="4035269373" sldId="262"/>
      <ac:spMk id="4" creationId="{6E9E8982-E9E4-869B-53F1-448A05C6377F}"/>
    </ac:deMkLst>
    <p188:txBody>
      <a:bodyPr/>
      <a:lstStyle/>
      <a:p>
        <a:r>
          <a:rPr lang="en-US"/>
          <a:t>Expand headers and bullets</a:t>
        </a:r>
      </a:p>
    </p188:txBody>
  </p188:cm>
</p188:cmLst>
</file>

<file path=ppt/comments/modernComment_2AB_60ABE33B.xml><?xml version="1.0" encoding="utf-8"?>
<p188:cmLst xmlns:a="http://schemas.openxmlformats.org/drawingml/2006/main" xmlns:r="http://schemas.openxmlformats.org/officeDocument/2006/relationships" xmlns:p188="http://schemas.microsoft.com/office/powerpoint/2018/8/main">
  <p188:cm id="{A97EE23E-0F03-4C80-BE51-5D47782C2524}" authorId="{05B8602D-3AD2-EC69-E24D-B4DC2F24179E}" status="resolved" created="2023-01-24T21:51:09.811" complete="100000">
    <ac:deMkLst xmlns:ac="http://schemas.microsoft.com/office/drawing/2013/main/command">
      <pc:docMk xmlns:pc="http://schemas.microsoft.com/office/powerpoint/2013/main/command"/>
      <pc:sldMk xmlns:pc="http://schemas.microsoft.com/office/powerpoint/2013/main/command" cId="1621877563" sldId="683"/>
      <ac:spMk id="3" creationId="{9DF6D1C7-D5AB-422B-805D-213CCC985DCC}"/>
    </ac:deMkLst>
    <p188:replyLst>
      <p188:reply id="{EB209418-3E3B-4F76-90D4-87596490FCB1}" authorId="{DBF588F7-DF45-0E4C-2623-0CB686A756F2}" created="2023-01-24T21:51:35.723">
        <p188:txBody>
          <a:bodyPr/>
          <a:lstStyle/>
          <a:p>
            <a:r>
              <a:rPr lang="en-US"/>
              <a:t>survey for input on how communities define themselves</a:t>
            </a:r>
          </a:p>
        </p188:txBody>
      </p188:reply>
    </p188:replyLst>
    <p188:txBody>
      <a:bodyPr/>
      <a:lstStyle/>
      <a:p>
        <a:r>
          <a:rPr lang="en-US"/>
          <a:t>Update</a:t>
        </a:r>
      </a:p>
    </p188:txBody>
  </p188:cm>
</p188:cmLst>
</file>

<file path=ppt/comments/modernComment_2DA_7C6E929.xml><?xml version="1.0" encoding="utf-8"?>
<p188:cmLst xmlns:a="http://schemas.openxmlformats.org/drawingml/2006/main" xmlns:r="http://schemas.openxmlformats.org/officeDocument/2006/relationships" xmlns:p188="http://schemas.microsoft.com/office/powerpoint/2018/8/main">
  <p188:cm id="{1807A0AB-DCD2-4A41-B457-EDDB02EE248F}" authorId="{C127DB56-1820-07B9-D686-EDBCFD4BE25D}" created="2023-01-24T22:38:44.537">
    <ac:txMkLst xmlns:ac="http://schemas.microsoft.com/office/drawing/2013/main/command">
      <pc:docMk xmlns:pc="http://schemas.microsoft.com/office/powerpoint/2013/main/command"/>
      <pc:sldMk xmlns:pc="http://schemas.microsoft.com/office/powerpoint/2013/main/command" cId="130476329" sldId="730"/>
      <ac:spMk id="6" creationId="{B20D00F0-31C1-AB21-C1CE-CB91B6C4FBBF}"/>
      <ac:txMk cp="151">
        <ac:context len="522" hash="376660309"/>
      </ac:txMk>
    </ac:txMkLst>
    <p188:pos x="6153675" y="1513114"/>
    <p188:txBody>
      <a:bodyPr/>
      <a:lstStyle/>
      <a:p>
        <a:r>
          <a:rPr lang="en-US"/>
          <a:t>[@Fielder, Marcus S (DOH)] do you have any icebreaker questions we could use?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8C302-3094-4278-8412-93D7358C9E8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B1DCD5-B283-4480-B8BB-716824E134EB}">
      <dgm:prSet phldr="0" custT="1"/>
      <dgm:spPr/>
      <dgm:t>
        <a:bodyPr/>
        <a:lstStyle/>
        <a:p>
          <a:pPr algn="l" rtl="0">
            <a:lnSpc>
              <a:spcPct val="90000"/>
            </a:lnSpc>
          </a:pPr>
          <a:r>
            <a:rPr lang="en-US" sz="1800">
              <a:latin typeface="Calibri"/>
              <a:cs typeface="Calibri"/>
            </a:rPr>
            <a:t>Decision on Subcommittee Proposals for urban and rural zones.</a:t>
          </a:r>
        </a:p>
      </dgm:t>
    </dgm:pt>
    <dgm:pt modelId="{CCB9CB68-F28A-4F94-8146-AF5A13B40763}" type="parTrans" cxnId="{6749D141-FAFE-48AF-9FA5-064587CA4679}">
      <dgm:prSet/>
      <dgm:spPr/>
      <dgm:t>
        <a:bodyPr/>
        <a:lstStyle/>
        <a:p>
          <a:endParaRPr lang="en-US" sz="2000"/>
        </a:p>
      </dgm:t>
    </dgm:pt>
    <dgm:pt modelId="{6E965332-54BE-402A-B5EE-7B5334CD1BAD}" type="sibTrans" cxnId="{6749D141-FAFE-48AF-9FA5-064587CA4679}">
      <dgm:prSet/>
      <dgm:spPr/>
      <dgm:t>
        <a:bodyPr/>
        <a:lstStyle/>
        <a:p>
          <a:endParaRPr lang="en-US" sz="2000"/>
        </a:p>
      </dgm:t>
    </dgm:pt>
    <dgm:pt modelId="{4CD59FE3-B74E-4F3A-8091-4B441D9654A9}">
      <dgm:prSet phldr="0" custT="1"/>
      <dgm:spPr/>
      <dgm:t>
        <a:bodyPr/>
        <a:lstStyle/>
        <a:p>
          <a:pPr algn="l" rtl="0">
            <a:lnSpc>
              <a:spcPct val="90000"/>
            </a:lnSpc>
          </a:pPr>
          <a:r>
            <a:rPr lang="en-US" sz="1800" b="0"/>
            <a:t>Review and provide feedback on HEZ Nomination Form.</a:t>
          </a:r>
        </a:p>
      </dgm:t>
    </dgm:pt>
    <dgm:pt modelId="{E445D0D7-0D8E-4834-AA50-FCD2710E5194}" type="parTrans" cxnId="{D020780A-6DEC-46DC-B4DB-27588880F32F}">
      <dgm:prSet/>
      <dgm:spPr/>
      <dgm:t>
        <a:bodyPr/>
        <a:lstStyle/>
        <a:p>
          <a:endParaRPr lang="en-US" sz="2000"/>
        </a:p>
      </dgm:t>
    </dgm:pt>
    <dgm:pt modelId="{407B15BF-79C0-491E-9675-6A9D53E0B92E}" type="sibTrans" cxnId="{D020780A-6DEC-46DC-B4DB-27588880F32F}">
      <dgm:prSet/>
      <dgm:spPr/>
      <dgm:t>
        <a:bodyPr/>
        <a:lstStyle/>
        <a:p>
          <a:endParaRPr lang="en-US" sz="2000"/>
        </a:p>
      </dgm:t>
    </dgm:pt>
    <dgm:pt modelId="{D5D8AAE3-A4F8-459D-9DAD-6F973E0D4F7E}">
      <dgm:prSet phldr="0" custT="1"/>
      <dgm:spPr/>
      <dgm:t>
        <a:bodyPr/>
        <a:lstStyle/>
        <a:p>
          <a:pPr algn="l" rtl="0">
            <a:lnSpc>
              <a:spcPct val="90000"/>
            </a:lnSpc>
          </a:pPr>
          <a:r>
            <a:rPr lang="en-US" sz="1800">
              <a:latin typeface="Calibri"/>
              <a:cs typeface="Calibri"/>
            </a:rPr>
            <a:t>Learn about the progress of rural, urban, and tribal subcommittees over the last two months.</a:t>
          </a:r>
        </a:p>
      </dgm:t>
    </dgm:pt>
    <dgm:pt modelId="{B0CC7FB5-7C54-414F-8BC0-7E3C47707328}" type="parTrans" cxnId="{C3B265C4-B1BD-4CC4-A53E-FD618474CC6E}">
      <dgm:prSet/>
      <dgm:spPr/>
      <dgm:t>
        <a:bodyPr/>
        <a:lstStyle/>
        <a:p>
          <a:endParaRPr lang="en-US"/>
        </a:p>
      </dgm:t>
    </dgm:pt>
    <dgm:pt modelId="{E60B7FF4-AE26-4DAB-8A28-A9F472CD6EE9}" type="sibTrans" cxnId="{C3B265C4-B1BD-4CC4-A53E-FD618474CC6E}">
      <dgm:prSet/>
      <dgm:spPr/>
      <dgm:t>
        <a:bodyPr/>
        <a:lstStyle/>
        <a:p>
          <a:endParaRPr lang="en-US"/>
        </a:p>
      </dgm:t>
    </dgm:pt>
    <dgm:pt modelId="{8F880366-BD39-41F3-A601-F72285B53441}" type="pres">
      <dgm:prSet presAssocID="{A7F8C302-3094-4278-8412-93D7358C9E80}" presName="linear" presStyleCnt="0">
        <dgm:presLayoutVars>
          <dgm:dir/>
          <dgm:animLvl val="lvl"/>
          <dgm:resizeHandles val="exact"/>
        </dgm:presLayoutVars>
      </dgm:prSet>
      <dgm:spPr/>
    </dgm:pt>
    <dgm:pt modelId="{155E3421-409D-4C91-A1CF-0A27C57AA33F}" type="pres">
      <dgm:prSet presAssocID="{D5D8AAE3-A4F8-459D-9DAD-6F973E0D4F7E}" presName="parentLin" presStyleCnt="0"/>
      <dgm:spPr/>
    </dgm:pt>
    <dgm:pt modelId="{E2B4C8EB-B3C5-4C65-91B9-A9C64158C2E7}" type="pres">
      <dgm:prSet presAssocID="{D5D8AAE3-A4F8-459D-9DAD-6F973E0D4F7E}" presName="parentLeftMargin" presStyleLbl="node1" presStyleIdx="0" presStyleCnt="3"/>
      <dgm:spPr/>
    </dgm:pt>
    <dgm:pt modelId="{45E7682D-194B-4D90-AB5C-6C68FD490FC4}" type="pres">
      <dgm:prSet presAssocID="{D5D8AAE3-A4F8-459D-9DAD-6F973E0D4F7E}" presName="parentText" presStyleLbl="node1" presStyleIdx="0" presStyleCnt="3" custScaleX="103592">
        <dgm:presLayoutVars>
          <dgm:chMax val="0"/>
          <dgm:bulletEnabled val="1"/>
        </dgm:presLayoutVars>
      </dgm:prSet>
      <dgm:spPr/>
    </dgm:pt>
    <dgm:pt modelId="{9027FBC4-4BC3-48E8-9293-D093C31C979B}" type="pres">
      <dgm:prSet presAssocID="{D5D8AAE3-A4F8-459D-9DAD-6F973E0D4F7E}" presName="negativeSpace" presStyleCnt="0"/>
      <dgm:spPr/>
    </dgm:pt>
    <dgm:pt modelId="{FCEFAE9A-E156-49F3-98AC-2343179F9296}" type="pres">
      <dgm:prSet presAssocID="{D5D8AAE3-A4F8-459D-9DAD-6F973E0D4F7E}" presName="childText" presStyleLbl="conFgAcc1" presStyleIdx="0" presStyleCnt="3">
        <dgm:presLayoutVars>
          <dgm:bulletEnabled val="1"/>
        </dgm:presLayoutVars>
      </dgm:prSet>
      <dgm:spPr/>
    </dgm:pt>
    <dgm:pt modelId="{2B2CA2A1-2306-4F62-A7A3-B742CBFBACDD}" type="pres">
      <dgm:prSet presAssocID="{E60B7FF4-AE26-4DAB-8A28-A9F472CD6EE9}" presName="spaceBetweenRectangles" presStyleCnt="0"/>
      <dgm:spPr/>
    </dgm:pt>
    <dgm:pt modelId="{1ED7AD05-0C61-41E1-BE8B-83E77DFD8062}" type="pres">
      <dgm:prSet presAssocID="{24B1DCD5-B283-4480-B8BB-716824E134EB}" presName="parentLin" presStyleCnt="0"/>
      <dgm:spPr/>
    </dgm:pt>
    <dgm:pt modelId="{AA5DA643-24E3-483B-8807-3434DFD8E1AA}" type="pres">
      <dgm:prSet presAssocID="{24B1DCD5-B283-4480-B8BB-716824E134EB}" presName="parentLeftMargin" presStyleLbl="node1" presStyleIdx="0" presStyleCnt="3"/>
      <dgm:spPr/>
    </dgm:pt>
    <dgm:pt modelId="{B44321C7-6B30-4EE9-A57E-DA8BC2D9CC93}" type="pres">
      <dgm:prSet presAssocID="{24B1DCD5-B283-4480-B8BB-716824E134EB}" presName="parentText" presStyleLbl="node1" presStyleIdx="1" presStyleCnt="3" custScaleX="104471">
        <dgm:presLayoutVars>
          <dgm:chMax val="0"/>
          <dgm:bulletEnabled val="1"/>
        </dgm:presLayoutVars>
      </dgm:prSet>
      <dgm:spPr/>
    </dgm:pt>
    <dgm:pt modelId="{6D9258B1-445B-4342-8B41-80545EFAB0AE}" type="pres">
      <dgm:prSet presAssocID="{24B1DCD5-B283-4480-B8BB-716824E134EB}" presName="negativeSpace" presStyleCnt="0"/>
      <dgm:spPr/>
    </dgm:pt>
    <dgm:pt modelId="{7D66B7F3-E225-4AD2-9E5C-B1D536D237EA}" type="pres">
      <dgm:prSet presAssocID="{24B1DCD5-B283-4480-B8BB-716824E134EB}" presName="childText" presStyleLbl="conFgAcc1" presStyleIdx="1" presStyleCnt="3">
        <dgm:presLayoutVars>
          <dgm:bulletEnabled val="1"/>
        </dgm:presLayoutVars>
      </dgm:prSet>
      <dgm:spPr/>
    </dgm:pt>
    <dgm:pt modelId="{B1EA2DE5-D1D4-4DA2-9A1E-5166312DA113}" type="pres">
      <dgm:prSet presAssocID="{6E965332-54BE-402A-B5EE-7B5334CD1BAD}" presName="spaceBetweenRectangles" presStyleCnt="0"/>
      <dgm:spPr/>
    </dgm:pt>
    <dgm:pt modelId="{E62EF5C9-5749-4134-BF4C-9123E515B1A9}" type="pres">
      <dgm:prSet presAssocID="{4CD59FE3-B74E-4F3A-8091-4B441D9654A9}" presName="parentLin" presStyleCnt="0"/>
      <dgm:spPr/>
    </dgm:pt>
    <dgm:pt modelId="{9DE3992B-2B4F-4DED-82C2-4D48EFDEA852}" type="pres">
      <dgm:prSet presAssocID="{4CD59FE3-B74E-4F3A-8091-4B441D9654A9}" presName="parentLeftMargin" presStyleLbl="node1" presStyleIdx="1" presStyleCnt="3"/>
      <dgm:spPr/>
    </dgm:pt>
    <dgm:pt modelId="{F9B6AD1E-F593-45A4-A718-75D301A2A149}" type="pres">
      <dgm:prSet presAssocID="{4CD59FE3-B74E-4F3A-8091-4B441D9654A9}" presName="parentText" presStyleLbl="node1" presStyleIdx="2" presStyleCnt="3" custScaleX="113503">
        <dgm:presLayoutVars>
          <dgm:chMax val="0"/>
          <dgm:bulletEnabled val="1"/>
        </dgm:presLayoutVars>
      </dgm:prSet>
      <dgm:spPr/>
    </dgm:pt>
    <dgm:pt modelId="{1A8E23BF-2897-4020-9E3C-3FB1F8396833}" type="pres">
      <dgm:prSet presAssocID="{4CD59FE3-B74E-4F3A-8091-4B441D9654A9}" presName="negativeSpace" presStyleCnt="0"/>
      <dgm:spPr/>
    </dgm:pt>
    <dgm:pt modelId="{29AA5ADD-5DD4-473F-8A8C-4EB7DD46ABE3}" type="pres">
      <dgm:prSet presAssocID="{4CD59FE3-B74E-4F3A-8091-4B441D9654A9}" presName="childText" presStyleLbl="conFgAcc1" presStyleIdx="2" presStyleCnt="3">
        <dgm:presLayoutVars>
          <dgm:bulletEnabled val="1"/>
        </dgm:presLayoutVars>
      </dgm:prSet>
      <dgm:spPr/>
    </dgm:pt>
  </dgm:ptLst>
  <dgm:cxnLst>
    <dgm:cxn modelId="{D020780A-6DEC-46DC-B4DB-27588880F32F}" srcId="{A7F8C302-3094-4278-8412-93D7358C9E80}" destId="{4CD59FE3-B74E-4F3A-8091-4B441D9654A9}" srcOrd="2" destOrd="0" parTransId="{E445D0D7-0D8E-4834-AA50-FCD2710E5194}" sibTransId="{407B15BF-79C0-491E-9675-6A9D53E0B92E}"/>
    <dgm:cxn modelId="{A5E4A729-69FA-45F8-8110-BE24885C4250}" type="presOf" srcId="{D5D8AAE3-A4F8-459D-9DAD-6F973E0D4F7E}" destId="{45E7682D-194B-4D90-AB5C-6C68FD490FC4}" srcOrd="1" destOrd="0" presId="urn:microsoft.com/office/officeart/2005/8/layout/list1"/>
    <dgm:cxn modelId="{F3A39A61-F578-4A5A-BF19-0589631DDCA9}" type="presOf" srcId="{24B1DCD5-B283-4480-B8BB-716824E134EB}" destId="{B44321C7-6B30-4EE9-A57E-DA8BC2D9CC93}" srcOrd="1" destOrd="0" presId="urn:microsoft.com/office/officeart/2005/8/layout/list1"/>
    <dgm:cxn modelId="{6749D141-FAFE-48AF-9FA5-064587CA4679}" srcId="{A7F8C302-3094-4278-8412-93D7358C9E80}" destId="{24B1DCD5-B283-4480-B8BB-716824E134EB}" srcOrd="1" destOrd="0" parTransId="{CCB9CB68-F28A-4F94-8146-AF5A13B40763}" sibTransId="{6E965332-54BE-402A-B5EE-7B5334CD1BAD}"/>
    <dgm:cxn modelId="{F8DF8672-EACB-47F9-B21E-0E02074CF073}" type="presOf" srcId="{A7F8C302-3094-4278-8412-93D7358C9E80}" destId="{8F880366-BD39-41F3-A601-F72285B53441}" srcOrd="0" destOrd="0" presId="urn:microsoft.com/office/officeart/2005/8/layout/list1"/>
    <dgm:cxn modelId="{230A208A-0E1D-4E7A-834F-BE7915C24D43}" type="presOf" srcId="{D5D8AAE3-A4F8-459D-9DAD-6F973E0D4F7E}" destId="{E2B4C8EB-B3C5-4C65-91B9-A9C64158C2E7}" srcOrd="0" destOrd="0" presId="urn:microsoft.com/office/officeart/2005/8/layout/list1"/>
    <dgm:cxn modelId="{C3B265C4-B1BD-4CC4-A53E-FD618474CC6E}" srcId="{A7F8C302-3094-4278-8412-93D7358C9E80}" destId="{D5D8AAE3-A4F8-459D-9DAD-6F973E0D4F7E}" srcOrd="0" destOrd="0" parTransId="{B0CC7FB5-7C54-414F-8BC0-7E3C47707328}" sibTransId="{E60B7FF4-AE26-4DAB-8A28-A9F472CD6EE9}"/>
    <dgm:cxn modelId="{32111CD6-D0F8-4F3B-99F0-65ED50DD22AB}" type="presOf" srcId="{4CD59FE3-B74E-4F3A-8091-4B441D9654A9}" destId="{9DE3992B-2B4F-4DED-82C2-4D48EFDEA852}" srcOrd="0" destOrd="0" presId="urn:microsoft.com/office/officeart/2005/8/layout/list1"/>
    <dgm:cxn modelId="{D1F4CAEF-A565-4602-BBA3-55AFD2006A8E}" type="presOf" srcId="{4CD59FE3-B74E-4F3A-8091-4B441D9654A9}" destId="{F9B6AD1E-F593-45A4-A718-75D301A2A149}" srcOrd="1" destOrd="0" presId="urn:microsoft.com/office/officeart/2005/8/layout/list1"/>
    <dgm:cxn modelId="{FC634EFE-22EA-4006-9D68-5EC418C2991B}" type="presOf" srcId="{24B1DCD5-B283-4480-B8BB-716824E134EB}" destId="{AA5DA643-24E3-483B-8807-3434DFD8E1AA}" srcOrd="0" destOrd="0" presId="urn:microsoft.com/office/officeart/2005/8/layout/list1"/>
    <dgm:cxn modelId="{D3359885-C748-4663-B825-0221F706A72E}" type="presParOf" srcId="{8F880366-BD39-41F3-A601-F72285B53441}" destId="{155E3421-409D-4C91-A1CF-0A27C57AA33F}" srcOrd="0" destOrd="0" presId="urn:microsoft.com/office/officeart/2005/8/layout/list1"/>
    <dgm:cxn modelId="{02330EDE-4A53-4B9B-B212-AF90A9685D18}" type="presParOf" srcId="{155E3421-409D-4C91-A1CF-0A27C57AA33F}" destId="{E2B4C8EB-B3C5-4C65-91B9-A9C64158C2E7}" srcOrd="0" destOrd="0" presId="urn:microsoft.com/office/officeart/2005/8/layout/list1"/>
    <dgm:cxn modelId="{FA10E37D-F4D9-4BE6-B9F8-163275452598}" type="presParOf" srcId="{155E3421-409D-4C91-A1CF-0A27C57AA33F}" destId="{45E7682D-194B-4D90-AB5C-6C68FD490FC4}" srcOrd="1" destOrd="0" presId="urn:microsoft.com/office/officeart/2005/8/layout/list1"/>
    <dgm:cxn modelId="{446E74A1-8661-4E88-ABE7-8CED4F557905}" type="presParOf" srcId="{8F880366-BD39-41F3-A601-F72285B53441}" destId="{9027FBC4-4BC3-48E8-9293-D093C31C979B}" srcOrd="1" destOrd="0" presId="urn:microsoft.com/office/officeart/2005/8/layout/list1"/>
    <dgm:cxn modelId="{8E088886-FBC8-43F2-8774-8A3A2630B079}" type="presParOf" srcId="{8F880366-BD39-41F3-A601-F72285B53441}" destId="{FCEFAE9A-E156-49F3-98AC-2343179F9296}" srcOrd="2" destOrd="0" presId="urn:microsoft.com/office/officeart/2005/8/layout/list1"/>
    <dgm:cxn modelId="{65AF47D3-C99E-4C1A-9D61-ED624B4F2D5B}" type="presParOf" srcId="{8F880366-BD39-41F3-A601-F72285B53441}" destId="{2B2CA2A1-2306-4F62-A7A3-B742CBFBACDD}" srcOrd="3" destOrd="0" presId="urn:microsoft.com/office/officeart/2005/8/layout/list1"/>
    <dgm:cxn modelId="{6F7E3002-F0C7-49E5-8C05-0304B643FF8D}" type="presParOf" srcId="{8F880366-BD39-41F3-A601-F72285B53441}" destId="{1ED7AD05-0C61-41E1-BE8B-83E77DFD8062}" srcOrd="4" destOrd="0" presId="urn:microsoft.com/office/officeart/2005/8/layout/list1"/>
    <dgm:cxn modelId="{B575A292-9462-4850-B5F8-F45C65FE59E7}" type="presParOf" srcId="{1ED7AD05-0C61-41E1-BE8B-83E77DFD8062}" destId="{AA5DA643-24E3-483B-8807-3434DFD8E1AA}" srcOrd="0" destOrd="0" presId="urn:microsoft.com/office/officeart/2005/8/layout/list1"/>
    <dgm:cxn modelId="{1DFDDBBD-84E2-4E1A-AE6C-DF0CF78CBBEE}" type="presParOf" srcId="{1ED7AD05-0C61-41E1-BE8B-83E77DFD8062}" destId="{B44321C7-6B30-4EE9-A57E-DA8BC2D9CC93}" srcOrd="1" destOrd="0" presId="urn:microsoft.com/office/officeart/2005/8/layout/list1"/>
    <dgm:cxn modelId="{2BFC7568-EF45-4F41-83FD-0C8C9E8B0A6C}" type="presParOf" srcId="{8F880366-BD39-41F3-A601-F72285B53441}" destId="{6D9258B1-445B-4342-8B41-80545EFAB0AE}" srcOrd="5" destOrd="0" presId="urn:microsoft.com/office/officeart/2005/8/layout/list1"/>
    <dgm:cxn modelId="{47717774-B9EC-46C1-AA18-58C4C00A1491}" type="presParOf" srcId="{8F880366-BD39-41F3-A601-F72285B53441}" destId="{7D66B7F3-E225-4AD2-9E5C-B1D536D237EA}" srcOrd="6" destOrd="0" presId="urn:microsoft.com/office/officeart/2005/8/layout/list1"/>
    <dgm:cxn modelId="{0A2C5FDD-63D8-4A1F-9A08-2A865C81501C}" type="presParOf" srcId="{8F880366-BD39-41F3-A601-F72285B53441}" destId="{B1EA2DE5-D1D4-4DA2-9A1E-5166312DA113}" srcOrd="7" destOrd="0" presId="urn:microsoft.com/office/officeart/2005/8/layout/list1"/>
    <dgm:cxn modelId="{C5FCE5C4-4BE4-4633-8FAC-954B2E1CBA18}" type="presParOf" srcId="{8F880366-BD39-41F3-A601-F72285B53441}" destId="{E62EF5C9-5749-4134-BF4C-9123E515B1A9}" srcOrd="8" destOrd="0" presId="urn:microsoft.com/office/officeart/2005/8/layout/list1"/>
    <dgm:cxn modelId="{88B5F168-B82A-4D8E-890B-4BB169D79C53}" type="presParOf" srcId="{E62EF5C9-5749-4134-BF4C-9123E515B1A9}" destId="{9DE3992B-2B4F-4DED-82C2-4D48EFDEA852}" srcOrd="0" destOrd="0" presId="urn:microsoft.com/office/officeart/2005/8/layout/list1"/>
    <dgm:cxn modelId="{871919E0-438E-4241-B869-249C6A79A48A}" type="presParOf" srcId="{E62EF5C9-5749-4134-BF4C-9123E515B1A9}" destId="{F9B6AD1E-F593-45A4-A718-75D301A2A149}" srcOrd="1" destOrd="0" presId="urn:microsoft.com/office/officeart/2005/8/layout/list1"/>
    <dgm:cxn modelId="{1D5A3F4C-F55B-442B-B811-5EB406B5C525}" type="presParOf" srcId="{8F880366-BD39-41F3-A601-F72285B53441}" destId="{1A8E23BF-2897-4020-9E3C-3FB1F8396833}" srcOrd="9" destOrd="0" presId="urn:microsoft.com/office/officeart/2005/8/layout/list1"/>
    <dgm:cxn modelId="{8D4AD7A5-0091-45F4-994D-8E583EE0F025}" type="presParOf" srcId="{8F880366-BD39-41F3-A601-F72285B53441}" destId="{29AA5ADD-5DD4-473F-8A8C-4EB7DD46ABE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C1C1D-25F7-4E1B-AD5C-964B272042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30A76A5-2ECE-4662-9066-D712B04FACBF}">
      <dgm:prSet phldrT="[Text]" custT="1"/>
      <dgm:spPr/>
      <dgm:t>
        <a:bodyPr/>
        <a:lstStyle/>
        <a:p>
          <a:r>
            <a:rPr lang="en-US" sz="4800"/>
            <a:t>WHO</a:t>
          </a:r>
          <a:endParaRPr lang="en-US" sz="6100"/>
        </a:p>
      </dgm:t>
    </dgm:pt>
    <dgm:pt modelId="{E2A2950B-CC80-43BF-8E81-6D460A8D2673}" type="parTrans" cxnId="{8043FBB0-1D60-4F85-8AC9-78DC4365755A}">
      <dgm:prSet/>
      <dgm:spPr/>
      <dgm:t>
        <a:bodyPr/>
        <a:lstStyle/>
        <a:p>
          <a:endParaRPr lang="en-US"/>
        </a:p>
      </dgm:t>
    </dgm:pt>
    <dgm:pt modelId="{EC3996C7-8367-4C3D-BF69-FCA85100AC20}" type="sibTrans" cxnId="{8043FBB0-1D60-4F85-8AC9-78DC4365755A}">
      <dgm:prSet/>
      <dgm:spPr/>
      <dgm:t>
        <a:bodyPr/>
        <a:lstStyle/>
        <a:p>
          <a:endParaRPr lang="en-US"/>
        </a:p>
      </dgm:t>
    </dgm:pt>
    <dgm:pt modelId="{53322112-CE7C-4782-ABFE-776BC59477E3}">
      <dgm:prSet phldrT="[Text]"/>
      <dgm:spPr/>
      <dgm:t>
        <a:bodyPr/>
        <a:lstStyle/>
        <a:p>
          <a:pPr rtl="0"/>
          <a:r>
            <a:rPr lang="en-US">
              <a:latin typeface="+mn-lt"/>
            </a:rPr>
            <a:t>There were 17 participants from across the state</a:t>
          </a:r>
        </a:p>
      </dgm:t>
    </dgm:pt>
    <dgm:pt modelId="{8CDB984F-775F-419A-9A01-33F9DD71C172}" type="parTrans" cxnId="{97C3105A-545B-4FC0-AB5C-534D6481D72A}">
      <dgm:prSet/>
      <dgm:spPr/>
      <dgm:t>
        <a:bodyPr/>
        <a:lstStyle/>
        <a:p>
          <a:endParaRPr lang="en-US"/>
        </a:p>
      </dgm:t>
    </dgm:pt>
    <dgm:pt modelId="{090C8A0C-31B0-47BF-A0B4-BA461012CF99}" type="sibTrans" cxnId="{97C3105A-545B-4FC0-AB5C-534D6481D72A}">
      <dgm:prSet/>
      <dgm:spPr/>
      <dgm:t>
        <a:bodyPr/>
        <a:lstStyle/>
        <a:p>
          <a:endParaRPr lang="en-US"/>
        </a:p>
      </dgm:t>
    </dgm:pt>
    <dgm:pt modelId="{5FBADE3C-8B05-4675-B6C4-CB195482DF05}">
      <dgm:prSet phldrT="[Text]"/>
      <dgm:spPr/>
      <dgm:t>
        <a:bodyPr/>
        <a:lstStyle/>
        <a:p>
          <a:pPr rtl="0"/>
          <a:r>
            <a:rPr lang="en-US">
              <a:latin typeface="+mn-lt"/>
            </a:rPr>
            <a:t>Including 2 new CW members</a:t>
          </a:r>
        </a:p>
      </dgm:t>
    </dgm:pt>
    <dgm:pt modelId="{9AECD83B-E01B-48DE-81AF-58107E1C038E}" type="parTrans" cxnId="{0604FC15-A359-41DD-AD3B-AC98B226C216}">
      <dgm:prSet/>
      <dgm:spPr/>
      <dgm:t>
        <a:bodyPr/>
        <a:lstStyle/>
        <a:p>
          <a:endParaRPr lang="en-US"/>
        </a:p>
      </dgm:t>
    </dgm:pt>
    <dgm:pt modelId="{2A4682B3-FC59-452C-91FC-0C9106F4D98E}" type="sibTrans" cxnId="{0604FC15-A359-41DD-AD3B-AC98B226C216}">
      <dgm:prSet/>
      <dgm:spPr/>
      <dgm:t>
        <a:bodyPr/>
        <a:lstStyle/>
        <a:p>
          <a:endParaRPr lang="en-US"/>
        </a:p>
      </dgm:t>
    </dgm:pt>
    <dgm:pt modelId="{854B8147-6856-43D1-95B4-15AD64C5567D}">
      <dgm:prSet phldrT="[Text]" custT="1"/>
      <dgm:spPr/>
      <dgm:t>
        <a:bodyPr/>
        <a:lstStyle/>
        <a:p>
          <a:r>
            <a:rPr lang="en-US" sz="4800"/>
            <a:t>WHAT</a:t>
          </a:r>
        </a:p>
      </dgm:t>
    </dgm:pt>
    <dgm:pt modelId="{8A667C95-7005-4E83-8A8F-08AFFB40E278}" type="parTrans" cxnId="{DB273D50-E11D-463E-8A25-7350403037B3}">
      <dgm:prSet/>
      <dgm:spPr/>
      <dgm:t>
        <a:bodyPr/>
        <a:lstStyle/>
        <a:p>
          <a:endParaRPr lang="en-US"/>
        </a:p>
      </dgm:t>
    </dgm:pt>
    <dgm:pt modelId="{ADF75CC5-D908-4931-8C60-4D5C9E7AE259}" type="sibTrans" cxnId="{DB273D50-E11D-463E-8A25-7350403037B3}">
      <dgm:prSet/>
      <dgm:spPr/>
      <dgm:t>
        <a:bodyPr/>
        <a:lstStyle/>
        <a:p>
          <a:endParaRPr lang="en-US"/>
        </a:p>
      </dgm:t>
    </dgm:pt>
    <dgm:pt modelId="{913280BC-CBEC-49D1-A118-74F622F78F48}">
      <dgm:prSet phldrT="[Text]" custT="1"/>
      <dgm:spPr/>
      <dgm:t>
        <a:bodyPr/>
        <a:lstStyle/>
        <a:p>
          <a:r>
            <a:rPr lang="en-US" sz="4800"/>
            <a:t>WHEN</a:t>
          </a:r>
          <a:endParaRPr lang="en-US" sz="6100"/>
        </a:p>
      </dgm:t>
    </dgm:pt>
    <dgm:pt modelId="{434627F7-E96B-4D3E-A33B-6B502B637602}" type="parTrans" cxnId="{F6961680-0DC4-4244-9D43-FF5448FBAAB4}">
      <dgm:prSet/>
      <dgm:spPr/>
      <dgm:t>
        <a:bodyPr/>
        <a:lstStyle/>
        <a:p>
          <a:endParaRPr lang="en-US"/>
        </a:p>
      </dgm:t>
    </dgm:pt>
    <dgm:pt modelId="{865934CE-9B61-45E9-8DD9-54A21777B983}" type="sibTrans" cxnId="{F6961680-0DC4-4244-9D43-FF5448FBAAB4}">
      <dgm:prSet/>
      <dgm:spPr/>
      <dgm:t>
        <a:bodyPr/>
        <a:lstStyle/>
        <a:p>
          <a:endParaRPr lang="en-US"/>
        </a:p>
      </dgm:t>
    </dgm:pt>
    <dgm:pt modelId="{75ECFAE0-F1F0-4878-8DAE-9182D3FF9D15}">
      <dgm:prSet phldrT="[Text]" phldr="0"/>
      <dgm:spPr/>
      <dgm:t>
        <a:bodyPr/>
        <a:lstStyle/>
        <a:p>
          <a:pPr rtl="0"/>
          <a:r>
            <a:rPr lang="en-US">
              <a:latin typeface="+mn-lt"/>
            </a:rPr>
            <a:t>Meetings take place on the 2nd Thursday of each month</a:t>
          </a:r>
        </a:p>
      </dgm:t>
    </dgm:pt>
    <dgm:pt modelId="{76783EC9-1B6B-4EC7-A70B-6DDE280C42A5}" type="parTrans" cxnId="{A478F6D0-E03F-4FD4-9E5C-628D1A2B6A07}">
      <dgm:prSet/>
      <dgm:spPr/>
      <dgm:t>
        <a:bodyPr/>
        <a:lstStyle/>
        <a:p>
          <a:endParaRPr lang="en-US"/>
        </a:p>
      </dgm:t>
    </dgm:pt>
    <dgm:pt modelId="{381762D2-8578-4A20-B121-8F71DFD13D6A}" type="sibTrans" cxnId="{A478F6D0-E03F-4FD4-9E5C-628D1A2B6A07}">
      <dgm:prSet/>
      <dgm:spPr/>
      <dgm:t>
        <a:bodyPr/>
        <a:lstStyle/>
        <a:p>
          <a:endParaRPr lang="en-US"/>
        </a:p>
      </dgm:t>
    </dgm:pt>
    <dgm:pt modelId="{638728E8-FD02-4B8D-962F-ECC684C188B8}">
      <dgm:prSet phldrT="[Text]"/>
      <dgm:spPr/>
      <dgm:t>
        <a:bodyPr/>
        <a:lstStyle/>
        <a:p>
          <a:pPr rtl="0"/>
          <a:r>
            <a:rPr lang="en-US">
              <a:latin typeface="+mn-lt"/>
            </a:rPr>
            <a:t>The next meeting is on Thursday, February 9 from 1-3pm</a:t>
          </a:r>
        </a:p>
      </dgm:t>
    </dgm:pt>
    <dgm:pt modelId="{F27BC71C-C52A-4597-A0C2-15D15D975DBE}" type="parTrans" cxnId="{5689F179-3967-4A5D-A732-CDDDFC9D9FC4}">
      <dgm:prSet/>
      <dgm:spPr/>
      <dgm:t>
        <a:bodyPr/>
        <a:lstStyle/>
        <a:p>
          <a:endParaRPr lang="en-US"/>
        </a:p>
      </dgm:t>
    </dgm:pt>
    <dgm:pt modelId="{F90ADC79-9E89-4DDC-B334-6ADE2AF2944B}" type="sibTrans" cxnId="{5689F179-3967-4A5D-A732-CDDDFC9D9FC4}">
      <dgm:prSet/>
      <dgm:spPr/>
      <dgm:t>
        <a:bodyPr/>
        <a:lstStyle/>
        <a:p>
          <a:endParaRPr lang="en-US"/>
        </a:p>
      </dgm:t>
    </dgm:pt>
    <dgm:pt modelId="{DEBA38CA-769D-49F8-ACD5-E2D51C799D19}">
      <dgm:prSet phldr="0"/>
      <dgm:spPr/>
      <dgm:t>
        <a:bodyPr/>
        <a:lstStyle/>
        <a:p>
          <a:pPr rtl="0"/>
          <a:r>
            <a:rPr lang="en-US">
              <a:latin typeface="+mn-lt"/>
            </a:rPr>
            <a:t>Staff shared the eligibility criteria and rural/urban definitions and gathered feedback</a:t>
          </a:r>
        </a:p>
      </dgm:t>
    </dgm:pt>
    <dgm:pt modelId="{EA424F76-3641-444C-BEBF-3D62851E0939}" type="parTrans" cxnId="{955FFCEF-CC4B-4FA8-9E3F-277F21034E16}">
      <dgm:prSet/>
      <dgm:spPr/>
      <dgm:t>
        <a:bodyPr/>
        <a:lstStyle/>
        <a:p>
          <a:endParaRPr lang="en-US"/>
        </a:p>
      </dgm:t>
    </dgm:pt>
    <dgm:pt modelId="{8DCC3B21-1F5F-4122-BB96-79078C386605}" type="sibTrans" cxnId="{955FFCEF-CC4B-4FA8-9E3F-277F21034E16}">
      <dgm:prSet/>
      <dgm:spPr/>
      <dgm:t>
        <a:bodyPr/>
        <a:lstStyle/>
        <a:p>
          <a:endParaRPr lang="en-US"/>
        </a:p>
      </dgm:t>
    </dgm:pt>
    <dgm:pt modelId="{5C7113ED-F94E-457C-ACC6-C3347B59D70A}">
      <dgm:prSet phldr="0"/>
      <dgm:spPr/>
      <dgm:t>
        <a:bodyPr/>
        <a:lstStyle/>
        <a:p>
          <a:pPr rtl="0"/>
          <a:r>
            <a:rPr lang="en-US">
              <a:latin typeface="+mn-lt"/>
            </a:rPr>
            <a:t>Optional orientation for new members from 12:30-1pm</a:t>
          </a:r>
        </a:p>
      </dgm:t>
    </dgm:pt>
    <dgm:pt modelId="{34089EA8-8944-4894-8E8C-2D101FCB2271}" type="parTrans" cxnId="{9FCC898C-6C3E-464E-8B63-E332A68A45DB}">
      <dgm:prSet/>
      <dgm:spPr/>
      <dgm:t>
        <a:bodyPr/>
        <a:lstStyle/>
        <a:p>
          <a:endParaRPr lang="en-US"/>
        </a:p>
      </dgm:t>
    </dgm:pt>
    <dgm:pt modelId="{62E2499B-0EC1-4703-BF37-06E404002280}" type="sibTrans" cxnId="{9FCC898C-6C3E-464E-8B63-E332A68A45DB}">
      <dgm:prSet/>
      <dgm:spPr/>
      <dgm:t>
        <a:bodyPr/>
        <a:lstStyle/>
        <a:p>
          <a:endParaRPr lang="en-US"/>
        </a:p>
      </dgm:t>
    </dgm:pt>
    <dgm:pt modelId="{8E84545B-A18B-4764-B497-100BBC803FBB}">
      <dgm:prSet phldr="0"/>
      <dgm:spPr/>
      <dgm:t>
        <a:bodyPr/>
        <a:lstStyle/>
        <a:p>
          <a:pPr rtl="0"/>
          <a:endParaRPr lang="en-US">
            <a:latin typeface="+mn-lt"/>
          </a:endParaRPr>
        </a:p>
      </dgm:t>
    </dgm:pt>
    <dgm:pt modelId="{C946D68C-5645-47FD-B96E-EF6A97AD09B1}" type="parTrans" cxnId="{E210B993-E0FF-42A3-810F-95F1D87A918C}">
      <dgm:prSet/>
      <dgm:spPr/>
      <dgm:t>
        <a:bodyPr/>
        <a:lstStyle/>
        <a:p>
          <a:endParaRPr lang="en-US"/>
        </a:p>
      </dgm:t>
    </dgm:pt>
    <dgm:pt modelId="{CB21A688-0EFD-47DA-BC6B-1C87E63DA26B}" type="sibTrans" cxnId="{E210B993-E0FF-42A3-810F-95F1D87A918C}">
      <dgm:prSet/>
      <dgm:spPr/>
      <dgm:t>
        <a:bodyPr/>
        <a:lstStyle/>
        <a:p>
          <a:endParaRPr lang="en-US"/>
        </a:p>
      </dgm:t>
    </dgm:pt>
    <dgm:pt modelId="{1376AADC-3ACB-439A-BCAD-99ACC0A1F227}">
      <dgm:prSet phldr="0"/>
      <dgm:spPr/>
      <dgm:t>
        <a:bodyPr/>
        <a:lstStyle/>
        <a:p>
          <a:pPr rtl="0"/>
          <a:r>
            <a:rPr lang="en-US">
              <a:latin typeface="+mn-lt"/>
            </a:rPr>
            <a:t>CW members received the flyer for the HEZ Overview Sessions to support outreach efforts</a:t>
          </a:r>
        </a:p>
      </dgm:t>
    </dgm:pt>
    <dgm:pt modelId="{1D07A186-383F-42C1-9834-2936595B0CE3}" type="parTrans" cxnId="{7AF25A4C-BE90-4CDD-9618-E8E61B2D716F}">
      <dgm:prSet/>
      <dgm:spPr/>
      <dgm:t>
        <a:bodyPr/>
        <a:lstStyle/>
        <a:p>
          <a:endParaRPr lang="en-US"/>
        </a:p>
      </dgm:t>
    </dgm:pt>
    <dgm:pt modelId="{5D588773-2F8D-45EB-A4FA-C8BDBE3D41D6}" type="sibTrans" cxnId="{7AF25A4C-BE90-4CDD-9618-E8E61B2D716F}">
      <dgm:prSet/>
      <dgm:spPr/>
      <dgm:t>
        <a:bodyPr/>
        <a:lstStyle/>
        <a:p>
          <a:endParaRPr lang="en-US"/>
        </a:p>
      </dgm:t>
    </dgm:pt>
    <dgm:pt modelId="{34CB0FC6-0EE5-487B-9599-A872F205E7C9}" type="pres">
      <dgm:prSet presAssocID="{6A7C1C1D-25F7-4E1B-AD5C-964B272042FD}" presName="Name0" presStyleCnt="0">
        <dgm:presLayoutVars>
          <dgm:dir/>
          <dgm:animLvl val="lvl"/>
          <dgm:resizeHandles val="exact"/>
        </dgm:presLayoutVars>
      </dgm:prSet>
      <dgm:spPr/>
    </dgm:pt>
    <dgm:pt modelId="{3D115455-82F8-4C50-B3A9-0F1620197AF1}" type="pres">
      <dgm:prSet presAssocID="{530A76A5-2ECE-4662-9066-D712B04FACBF}" presName="linNode" presStyleCnt="0"/>
      <dgm:spPr/>
    </dgm:pt>
    <dgm:pt modelId="{64C58265-80E5-4519-A3E2-8F374C795DB9}" type="pres">
      <dgm:prSet presAssocID="{530A76A5-2ECE-4662-9066-D712B04FACBF}" presName="parentText" presStyleLbl="node1" presStyleIdx="0" presStyleCnt="3" custScaleY="96022">
        <dgm:presLayoutVars>
          <dgm:chMax val="1"/>
          <dgm:bulletEnabled val="1"/>
        </dgm:presLayoutVars>
      </dgm:prSet>
      <dgm:spPr/>
    </dgm:pt>
    <dgm:pt modelId="{D392E614-CB4B-4EDA-8B61-B3565FC02328}" type="pres">
      <dgm:prSet presAssocID="{530A76A5-2ECE-4662-9066-D712B04FACBF}" presName="descendantText" presStyleLbl="alignAccFollowNode1" presStyleIdx="0" presStyleCnt="3">
        <dgm:presLayoutVars>
          <dgm:bulletEnabled val="1"/>
        </dgm:presLayoutVars>
      </dgm:prSet>
      <dgm:spPr/>
    </dgm:pt>
    <dgm:pt modelId="{C83AAEDF-A3A0-46FC-8196-CF6D3A49CD2C}" type="pres">
      <dgm:prSet presAssocID="{EC3996C7-8367-4C3D-BF69-FCA85100AC20}" presName="sp" presStyleCnt="0"/>
      <dgm:spPr/>
    </dgm:pt>
    <dgm:pt modelId="{1AE4F6AB-8D26-4F83-A469-BF6A939D8944}" type="pres">
      <dgm:prSet presAssocID="{854B8147-6856-43D1-95B4-15AD64C5567D}" presName="linNode" presStyleCnt="0"/>
      <dgm:spPr/>
    </dgm:pt>
    <dgm:pt modelId="{25EBD042-65B5-4541-AA4D-88FCBFF5AA33}" type="pres">
      <dgm:prSet presAssocID="{854B8147-6856-43D1-95B4-15AD64C5567D}" presName="parentText" presStyleLbl="node1" presStyleIdx="1" presStyleCnt="3" custScaleY="94191">
        <dgm:presLayoutVars>
          <dgm:chMax val="1"/>
          <dgm:bulletEnabled val="1"/>
        </dgm:presLayoutVars>
      </dgm:prSet>
      <dgm:spPr/>
    </dgm:pt>
    <dgm:pt modelId="{7D88E7B9-977B-4697-8B9C-A9045A72F264}" type="pres">
      <dgm:prSet presAssocID="{854B8147-6856-43D1-95B4-15AD64C5567D}" presName="descendantText" presStyleLbl="alignAccFollowNode1" presStyleIdx="1" presStyleCnt="3">
        <dgm:presLayoutVars>
          <dgm:bulletEnabled val="1"/>
        </dgm:presLayoutVars>
      </dgm:prSet>
      <dgm:spPr/>
    </dgm:pt>
    <dgm:pt modelId="{F8A2C182-3CFC-4AD9-A990-8106233A1BCA}" type="pres">
      <dgm:prSet presAssocID="{ADF75CC5-D908-4931-8C60-4D5C9E7AE259}" presName="sp" presStyleCnt="0"/>
      <dgm:spPr/>
    </dgm:pt>
    <dgm:pt modelId="{AD7083C8-5606-4264-999C-410BDC943DFC}" type="pres">
      <dgm:prSet presAssocID="{913280BC-CBEC-49D1-A118-74F622F78F48}" presName="linNode" presStyleCnt="0"/>
      <dgm:spPr/>
    </dgm:pt>
    <dgm:pt modelId="{A4D85E5A-F309-44CE-8860-E26FE9E883E3}" type="pres">
      <dgm:prSet presAssocID="{913280BC-CBEC-49D1-A118-74F622F78F48}" presName="parentText" presStyleLbl="node1" presStyleIdx="2" presStyleCnt="3" custScaleY="91508">
        <dgm:presLayoutVars>
          <dgm:chMax val="1"/>
          <dgm:bulletEnabled val="1"/>
        </dgm:presLayoutVars>
      </dgm:prSet>
      <dgm:spPr/>
    </dgm:pt>
    <dgm:pt modelId="{B65144FA-A2D2-4C0B-BAA5-9F753C7AFE3C}" type="pres">
      <dgm:prSet presAssocID="{913280BC-CBEC-49D1-A118-74F622F78F48}" presName="descendantText" presStyleLbl="alignAccFollowNode1" presStyleIdx="2" presStyleCnt="3">
        <dgm:presLayoutVars>
          <dgm:bulletEnabled val="1"/>
        </dgm:presLayoutVars>
      </dgm:prSet>
      <dgm:spPr/>
    </dgm:pt>
  </dgm:ptLst>
  <dgm:cxnLst>
    <dgm:cxn modelId="{B7E04103-FC5B-4B27-8F33-7294D1833D33}" type="presOf" srcId="{854B8147-6856-43D1-95B4-15AD64C5567D}" destId="{25EBD042-65B5-4541-AA4D-88FCBFF5AA33}" srcOrd="0" destOrd="0" presId="urn:microsoft.com/office/officeart/2005/8/layout/vList5"/>
    <dgm:cxn modelId="{0604FC15-A359-41DD-AD3B-AC98B226C216}" srcId="{530A76A5-2ECE-4662-9066-D712B04FACBF}" destId="{5FBADE3C-8B05-4675-B6C4-CB195482DF05}" srcOrd="1" destOrd="0" parTransId="{9AECD83B-E01B-48DE-81AF-58107E1C038E}" sibTransId="{2A4682B3-FC59-452C-91FC-0C9106F4D98E}"/>
    <dgm:cxn modelId="{B309C61E-BB8B-4C29-9D60-3B5E5E4A23C2}" type="presOf" srcId="{638728E8-FD02-4B8D-962F-ECC684C188B8}" destId="{B65144FA-A2D2-4C0B-BAA5-9F753C7AFE3C}" srcOrd="0" destOrd="1" presId="urn:microsoft.com/office/officeart/2005/8/layout/vList5"/>
    <dgm:cxn modelId="{ADA8353C-7139-4B62-B407-ABED7D5ED04F}" type="presOf" srcId="{DEBA38CA-769D-49F8-ACD5-E2D51C799D19}" destId="{7D88E7B9-977B-4697-8B9C-A9045A72F264}" srcOrd="0" destOrd="0" presId="urn:microsoft.com/office/officeart/2005/8/layout/vList5"/>
    <dgm:cxn modelId="{AE640E43-2698-430F-A930-CE615A517B9E}" type="presOf" srcId="{5C7113ED-F94E-457C-ACC6-C3347B59D70A}" destId="{B65144FA-A2D2-4C0B-BAA5-9F753C7AFE3C}" srcOrd="0" destOrd="2" presId="urn:microsoft.com/office/officeart/2005/8/layout/vList5"/>
    <dgm:cxn modelId="{2F612844-176E-4F66-8074-FA07DDE13523}" type="presOf" srcId="{5FBADE3C-8B05-4675-B6C4-CB195482DF05}" destId="{D392E614-CB4B-4EDA-8B61-B3565FC02328}" srcOrd="0" destOrd="1" presId="urn:microsoft.com/office/officeart/2005/8/layout/vList5"/>
    <dgm:cxn modelId="{7AF25A4C-BE90-4CDD-9618-E8E61B2D716F}" srcId="{854B8147-6856-43D1-95B4-15AD64C5567D}" destId="{1376AADC-3ACB-439A-BCAD-99ACC0A1F227}" srcOrd="1" destOrd="0" parTransId="{1D07A186-383F-42C1-9834-2936595B0CE3}" sibTransId="{5D588773-2F8D-45EB-A4FA-C8BDBE3D41D6}"/>
    <dgm:cxn modelId="{6668914F-0678-49D9-87AB-72047D70A74D}" type="presOf" srcId="{913280BC-CBEC-49D1-A118-74F622F78F48}" destId="{A4D85E5A-F309-44CE-8860-E26FE9E883E3}" srcOrd="0" destOrd="0" presId="urn:microsoft.com/office/officeart/2005/8/layout/vList5"/>
    <dgm:cxn modelId="{DB273D50-E11D-463E-8A25-7350403037B3}" srcId="{6A7C1C1D-25F7-4E1B-AD5C-964B272042FD}" destId="{854B8147-6856-43D1-95B4-15AD64C5567D}" srcOrd="1" destOrd="0" parTransId="{8A667C95-7005-4E83-8A8F-08AFFB40E278}" sibTransId="{ADF75CC5-D908-4931-8C60-4D5C9E7AE259}"/>
    <dgm:cxn modelId="{75187D71-8F86-441C-ACD3-D57DD5ABDC17}" type="presOf" srcId="{53322112-CE7C-4782-ABFE-776BC59477E3}" destId="{D392E614-CB4B-4EDA-8B61-B3565FC02328}" srcOrd="0" destOrd="0" presId="urn:microsoft.com/office/officeart/2005/8/layout/vList5"/>
    <dgm:cxn modelId="{34DF2C74-D53D-4F2D-BBC0-6E7C76F379DF}" type="presOf" srcId="{530A76A5-2ECE-4662-9066-D712B04FACBF}" destId="{64C58265-80E5-4519-A3E2-8F374C795DB9}" srcOrd="0" destOrd="0" presId="urn:microsoft.com/office/officeart/2005/8/layout/vList5"/>
    <dgm:cxn modelId="{5689F179-3967-4A5D-A732-CDDDFC9D9FC4}" srcId="{913280BC-CBEC-49D1-A118-74F622F78F48}" destId="{638728E8-FD02-4B8D-962F-ECC684C188B8}" srcOrd="1" destOrd="0" parTransId="{F27BC71C-C52A-4597-A0C2-15D15D975DBE}" sibTransId="{F90ADC79-9E89-4DDC-B334-6ADE2AF2944B}"/>
    <dgm:cxn modelId="{97C3105A-545B-4FC0-AB5C-534D6481D72A}" srcId="{530A76A5-2ECE-4662-9066-D712B04FACBF}" destId="{53322112-CE7C-4782-ABFE-776BC59477E3}" srcOrd="0" destOrd="0" parTransId="{8CDB984F-775F-419A-9A01-33F9DD71C172}" sibTransId="{090C8A0C-31B0-47BF-A0B4-BA461012CF99}"/>
    <dgm:cxn modelId="{F6961680-0DC4-4244-9D43-FF5448FBAAB4}" srcId="{6A7C1C1D-25F7-4E1B-AD5C-964B272042FD}" destId="{913280BC-CBEC-49D1-A118-74F622F78F48}" srcOrd="2" destOrd="0" parTransId="{434627F7-E96B-4D3E-A33B-6B502B637602}" sibTransId="{865934CE-9B61-45E9-8DD9-54A21777B983}"/>
    <dgm:cxn modelId="{9FCC898C-6C3E-464E-8B63-E332A68A45DB}" srcId="{913280BC-CBEC-49D1-A118-74F622F78F48}" destId="{5C7113ED-F94E-457C-ACC6-C3347B59D70A}" srcOrd="2" destOrd="0" parTransId="{34089EA8-8944-4894-8E8C-2D101FCB2271}" sibTransId="{62E2499B-0EC1-4703-BF37-06E404002280}"/>
    <dgm:cxn modelId="{E210B993-E0FF-42A3-810F-95F1D87A918C}" srcId="{854B8147-6856-43D1-95B4-15AD64C5567D}" destId="{8E84545B-A18B-4764-B497-100BBC803FBB}" srcOrd="2" destOrd="0" parTransId="{C946D68C-5645-47FD-B96E-EF6A97AD09B1}" sibTransId="{CB21A688-0EFD-47DA-BC6B-1C87E63DA26B}"/>
    <dgm:cxn modelId="{069D0695-487F-498B-B414-98472A39B34C}" type="presOf" srcId="{8E84545B-A18B-4764-B497-100BBC803FBB}" destId="{7D88E7B9-977B-4697-8B9C-A9045A72F264}" srcOrd="0" destOrd="2" presId="urn:microsoft.com/office/officeart/2005/8/layout/vList5"/>
    <dgm:cxn modelId="{1636329A-F363-459F-9485-49CA0C563992}" type="presOf" srcId="{75ECFAE0-F1F0-4878-8DAE-9182D3FF9D15}" destId="{B65144FA-A2D2-4C0B-BAA5-9F753C7AFE3C}" srcOrd="0" destOrd="0" presId="urn:microsoft.com/office/officeart/2005/8/layout/vList5"/>
    <dgm:cxn modelId="{8043FBB0-1D60-4F85-8AC9-78DC4365755A}" srcId="{6A7C1C1D-25F7-4E1B-AD5C-964B272042FD}" destId="{530A76A5-2ECE-4662-9066-D712B04FACBF}" srcOrd="0" destOrd="0" parTransId="{E2A2950B-CC80-43BF-8E81-6D460A8D2673}" sibTransId="{EC3996C7-8367-4C3D-BF69-FCA85100AC20}"/>
    <dgm:cxn modelId="{796375CD-1895-4D11-85DE-F0ADCCEBBC73}" type="presOf" srcId="{1376AADC-3ACB-439A-BCAD-99ACC0A1F227}" destId="{7D88E7B9-977B-4697-8B9C-A9045A72F264}" srcOrd="0" destOrd="1" presId="urn:microsoft.com/office/officeart/2005/8/layout/vList5"/>
    <dgm:cxn modelId="{637A0DD0-F61D-4A9E-87EB-F5A48541F3E8}" type="presOf" srcId="{6A7C1C1D-25F7-4E1B-AD5C-964B272042FD}" destId="{34CB0FC6-0EE5-487B-9599-A872F205E7C9}" srcOrd="0" destOrd="0" presId="urn:microsoft.com/office/officeart/2005/8/layout/vList5"/>
    <dgm:cxn modelId="{A478F6D0-E03F-4FD4-9E5C-628D1A2B6A07}" srcId="{913280BC-CBEC-49D1-A118-74F622F78F48}" destId="{75ECFAE0-F1F0-4878-8DAE-9182D3FF9D15}" srcOrd="0" destOrd="0" parTransId="{76783EC9-1B6B-4EC7-A70B-6DDE280C42A5}" sibTransId="{381762D2-8578-4A20-B121-8F71DFD13D6A}"/>
    <dgm:cxn modelId="{955FFCEF-CC4B-4FA8-9E3F-277F21034E16}" srcId="{854B8147-6856-43D1-95B4-15AD64C5567D}" destId="{DEBA38CA-769D-49F8-ACD5-E2D51C799D19}" srcOrd="0" destOrd="0" parTransId="{EA424F76-3641-444C-BEBF-3D62851E0939}" sibTransId="{8DCC3B21-1F5F-4122-BB96-79078C386605}"/>
    <dgm:cxn modelId="{CF97FFEE-EE10-4103-9F09-58EAE70883A2}" type="presParOf" srcId="{34CB0FC6-0EE5-487B-9599-A872F205E7C9}" destId="{3D115455-82F8-4C50-B3A9-0F1620197AF1}" srcOrd="0" destOrd="0" presId="urn:microsoft.com/office/officeart/2005/8/layout/vList5"/>
    <dgm:cxn modelId="{37BB6C3D-210E-4C7D-BF3B-D8AFCBA4946A}" type="presParOf" srcId="{3D115455-82F8-4C50-B3A9-0F1620197AF1}" destId="{64C58265-80E5-4519-A3E2-8F374C795DB9}" srcOrd="0" destOrd="0" presId="urn:microsoft.com/office/officeart/2005/8/layout/vList5"/>
    <dgm:cxn modelId="{3D4FE7A8-0D0D-4DDF-9029-B9DD51E5F09D}" type="presParOf" srcId="{3D115455-82F8-4C50-B3A9-0F1620197AF1}" destId="{D392E614-CB4B-4EDA-8B61-B3565FC02328}" srcOrd="1" destOrd="0" presId="urn:microsoft.com/office/officeart/2005/8/layout/vList5"/>
    <dgm:cxn modelId="{BC53FA07-2519-4697-8779-C58C3A917724}" type="presParOf" srcId="{34CB0FC6-0EE5-487B-9599-A872F205E7C9}" destId="{C83AAEDF-A3A0-46FC-8196-CF6D3A49CD2C}" srcOrd="1" destOrd="0" presId="urn:microsoft.com/office/officeart/2005/8/layout/vList5"/>
    <dgm:cxn modelId="{25D569BD-4257-4660-8C58-6A315F19A289}" type="presParOf" srcId="{34CB0FC6-0EE5-487B-9599-A872F205E7C9}" destId="{1AE4F6AB-8D26-4F83-A469-BF6A939D8944}" srcOrd="2" destOrd="0" presId="urn:microsoft.com/office/officeart/2005/8/layout/vList5"/>
    <dgm:cxn modelId="{D9E5B759-219C-4538-A2C0-DE4F6B595C72}" type="presParOf" srcId="{1AE4F6AB-8D26-4F83-A469-BF6A939D8944}" destId="{25EBD042-65B5-4541-AA4D-88FCBFF5AA33}" srcOrd="0" destOrd="0" presId="urn:microsoft.com/office/officeart/2005/8/layout/vList5"/>
    <dgm:cxn modelId="{E57814FE-4E48-4BD8-AE4C-DE4A55D9A75B}" type="presParOf" srcId="{1AE4F6AB-8D26-4F83-A469-BF6A939D8944}" destId="{7D88E7B9-977B-4697-8B9C-A9045A72F264}" srcOrd="1" destOrd="0" presId="urn:microsoft.com/office/officeart/2005/8/layout/vList5"/>
    <dgm:cxn modelId="{337AA104-30EF-43FA-9E19-7356CF3F9DEA}" type="presParOf" srcId="{34CB0FC6-0EE5-487B-9599-A872F205E7C9}" destId="{F8A2C182-3CFC-4AD9-A990-8106233A1BCA}" srcOrd="3" destOrd="0" presId="urn:microsoft.com/office/officeart/2005/8/layout/vList5"/>
    <dgm:cxn modelId="{D11BC31F-F05B-4D3F-8D11-1A810B3862D7}" type="presParOf" srcId="{34CB0FC6-0EE5-487B-9599-A872F205E7C9}" destId="{AD7083C8-5606-4264-999C-410BDC943DFC}" srcOrd="4" destOrd="0" presId="urn:microsoft.com/office/officeart/2005/8/layout/vList5"/>
    <dgm:cxn modelId="{CB839295-4F05-4BBE-89B8-47F3096DAAB9}" type="presParOf" srcId="{AD7083C8-5606-4264-999C-410BDC943DFC}" destId="{A4D85E5A-F309-44CE-8860-E26FE9E883E3}" srcOrd="0" destOrd="0" presId="urn:microsoft.com/office/officeart/2005/8/layout/vList5"/>
    <dgm:cxn modelId="{384A2C06-BD03-4C0C-8E01-F741269CD5DA}" type="presParOf" srcId="{AD7083C8-5606-4264-999C-410BDC943DFC}" destId="{B65144FA-A2D2-4C0B-BAA5-9F753C7AFE3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FAE9A-E156-49F3-98AC-2343179F9296}">
      <dsp:nvSpPr>
        <dsp:cNvPr id="0" name=""/>
        <dsp:cNvSpPr/>
      </dsp:nvSpPr>
      <dsp:spPr>
        <a:xfrm>
          <a:off x="0" y="425349"/>
          <a:ext cx="68072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7682D-194B-4D90-AB5C-6C68FD490FC4}">
      <dsp:nvSpPr>
        <dsp:cNvPr id="0" name=""/>
        <dsp:cNvSpPr/>
      </dsp:nvSpPr>
      <dsp:spPr>
        <a:xfrm>
          <a:off x="340360" y="41589"/>
          <a:ext cx="49362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Learn about the progress of rural, urban, and tribal subcommittees over the last two months.</a:t>
          </a:r>
        </a:p>
      </dsp:txBody>
      <dsp:txXfrm>
        <a:off x="377827" y="79056"/>
        <a:ext cx="4861266" cy="692586"/>
      </dsp:txXfrm>
    </dsp:sp>
    <dsp:sp modelId="{7D66B7F3-E225-4AD2-9E5C-B1D536D237EA}">
      <dsp:nvSpPr>
        <dsp:cNvPr id="0" name=""/>
        <dsp:cNvSpPr/>
      </dsp:nvSpPr>
      <dsp:spPr>
        <a:xfrm>
          <a:off x="0" y="1604709"/>
          <a:ext cx="68072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321C7-6B30-4EE9-A57E-DA8BC2D9CC93}">
      <dsp:nvSpPr>
        <dsp:cNvPr id="0" name=""/>
        <dsp:cNvSpPr/>
      </dsp:nvSpPr>
      <dsp:spPr>
        <a:xfrm>
          <a:off x="340360" y="1220949"/>
          <a:ext cx="497808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Decision on Subcommittee Proposals for urban and rural zones.</a:t>
          </a:r>
        </a:p>
      </dsp:txBody>
      <dsp:txXfrm>
        <a:off x="377827" y="1258416"/>
        <a:ext cx="4903150" cy="692586"/>
      </dsp:txXfrm>
    </dsp:sp>
    <dsp:sp modelId="{29AA5ADD-5DD4-473F-8A8C-4EB7DD46ABE3}">
      <dsp:nvSpPr>
        <dsp:cNvPr id="0" name=""/>
        <dsp:cNvSpPr/>
      </dsp:nvSpPr>
      <dsp:spPr>
        <a:xfrm>
          <a:off x="0" y="2784069"/>
          <a:ext cx="68072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6AD1E-F593-45A4-A718-75D301A2A149}">
      <dsp:nvSpPr>
        <dsp:cNvPr id="0" name=""/>
        <dsp:cNvSpPr/>
      </dsp:nvSpPr>
      <dsp:spPr>
        <a:xfrm>
          <a:off x="340360" y="2400309"/>
          <a:ext cx="5408463"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b="0" kern="1200"/>
            <a:t>Review and provide feedback on HEZ Nomination Form.</a:t>
          </a:r>
        </a:p>
      </dsp:txBody>
      <dsp:txXfrm>
        <a:off x="377827" y="2437776"/>
        <a:ext cx="5333529"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2E614-CB4B-4EDA-8B61-B3565FC02328}">
      <dsp:nvSpPr>
        <dsp:cNvPr id="0" name=""/>
        <dsp:cNvSpPr/>
      </dsp:nvSpPr>
      <dsp:spPr>
        <a:xfrm rot="5400000">
          <a:off x="5092610" y="-1900560"/>
          <a:ext cx="1358990" cy="54325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a:latin typeface="+mn-lt"/>
            </a:rPr>
            <a:t>There were 17 participants from across the state</a:t>
          </a:r>
        </a:p>
        <a:p>
          <a:pPr marL="114300" lvl="1" indent="-114300" algn="l" defTabSz="666750" rtl="0">
            <a:lnSpc>
              <a:spcPct val="90000"/>
            </a:lnSpc>
            <a:spcBef>
              <a:spcPct val="0"/>
            </a:spcBef>
            <a:spcAft>
              <a:spcPct val="15000"/>
            </a:spcAft>
            <a:buChar char="•"/>
          </a:pPr>
          <a:r>
            <a:rPr lang="en-US" sz="1500" kern="1200">
              <a:latin typeface="+mn-lt"/>
            </a:rPr>
            <a:t>Including 2 new CW members</a:t>
          </a:r>
        </a:p>
      </dsp:txBody>
      <dsp:txXfrm rot="-5400000">
        <a:off x="3055820" y="202570"/>
        <a:ext cx="5366230" cy="1226310"/>
      </dsp:txXfrm>
    </dsp:sp>
    <dsp:sp modelId="{64C58265-80E5-4519-A3E2-8F374C795DB9}">
      <dsp:nvSpPr>
        <dsp:cNvPr id="0" name=""/>
        <dsp:cNvSpPr/>
      </dsp:nvSpPr>
      <dsp:spPr>
        <a:xfrm>
          <a:off x="0" y="143"/>
          <a:ext cx="3055820" cy="1631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WHO</a:t>
          </a:r>
          <a:endParaRPr lang="en-US" sz="6100" kern="1200"/>
        </a:p>
      </dsp:txBody>
      <dsp:txXfrm>
        <a:off x="79627" y="79770"/>
        <a:ext cx="2896566" cy="1471907"/>
      </dsp:txXfrm>
    </dsp:sp>
    <dsp:sp modelId="{7D88E7B9-977B-4697-8B9C-A9045A72F264}">
      <dsp:nvSpPr>
        <dsp:cNvPr id="0" name=""/>
        <dsp:cNvSpPr/>
      </dsp:nvSpPr>
      <dsp:spPr>
        <a:xfrm rot="5400000">
          <a:off x="5092610" y="-200014"/>
          <a:ext cx="1358990" cy="54325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a:latin typeface="+mn-lt"/>
            </a:rPr>
            <a:t>Staff shared the eligibility criteria and rural/urban definitions and gathered feedback</a:t>
          </a:r>
        </a:p>
        <a:p>
          <a:pPr marL="114300" lvl="1" indent="-114300" algn="l" defTabSz="666750" rtl="0">
            <a:lnSpc>
              <a:spcPct val="90000"/>
            </a:lnSpc>
            <a:spcBef>
              <a:spcPct val="0"/>
            </a:spcBef>
            <a:spcAft>
              <a:spcPct val="15000"/>
            </a:spcAft>
            <a:buChar char="•"/>
          </a:pPr>
          <a:r>
            <a:rPr lang="en-US" sz="1500" kern="1200">
              <a:latin typeface="+mn-lt"/>
            </a:rPr>
            <a:t>CW members received the flyer for the HEZ Overview Sessions to support outreach efforts</a:t>
          </a:r>
        </a:p>
        <a:p>
          <a:pPr marL="114300" lvl="1" indent="-114300" algn="l" defTabSz="666750" rtl="0">
            <a:lnSpc>
              <a:spcPct val="90000"/>
            </a:lnSpc>
            <a:spcBef>
              <a:spcPct val="0"/>
            </a:spcBef>
            <a:spcAft>
              <a:spcPct val="15000"/>
            </a:spcAft>
            <a:buChar char="•"/>
          </a:pPr>
          <a:endParaRPr lang="en-US" sz="1500" kern="1200">
            <a:latin typeface="+mn-lt"/>
          </a:endParaRPr>
        </a:p>
      </dsp:txBody>
      <dsp:txXfrm rot="-5400000">
        <a:off x="3055820" y="1903116"/>
        <a:ext cx="5366230" cy="1226310"/>
      </dsp:txXfrm>
    </dsp:sp>
    <dsp:sp modelId="{25EBD042-65B5-4541-AA4D-88FCBFF5AA33}">
      <dsp:nvSpPr>
        <dsp:cNvPr id="0" name=""/>
        <dsp:cNvSpPr/>
      </dsp:nvSpPr>
      <dsp:spPr>
        <a:xfrm>
          <a:off x="0" y="1716242"/>
          <a:ext cx="3055820" cy="1600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WHAT</a:t>
          </a:r>
        </a:p>
      </dsp:txBody>
      <dsp:txXfrm>
        <a:off x="78108" y="1794350"/>
        <a:ext cx="2899604" cy="1443841"/>
      </dsp:txXfrm>
    </dsp:sp>
    <dsp:sp modelId="{B65144FA-A2D2-4C0B-BAA5-9F753C7AFE3C}">
      <dsp:nvSpPr>
        <dsp:cNvPr id="0" name=""/>
        <dsp:cNvSpPr/>
      </dsp:nvSpPr>
      <dsp:spPr>
        <a:xfrm rot="5400000">
          <a:off x="5092610" y="1462192"/>
          <a:ext cx="1358990" cy="54325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a:latin typeface="+mn-lt"/>
            </a:rPr>
            <a:t>Meetings take place on the 2nd Thursday of each month</a:t>
          </a:r>
        </a:p>
        <a:p>
          <a:pPr marL="114300" lvl="1" indent="-114300" algn="l" defTabSz="666750" rtl="0">
            <a:lnSpc>
              <a:spcPct val="90000"/>
            </a:lnSpc>
            <a:spcBef>
              <a:spcPct val="0"/>
            </a:spcBef>
            <a:spcAft>
              <a:spcPct val="15000"/>
            </a:spcAft>
            <a:buChar char="•"/>
          </a:pPr>
          <a:r>
            <a:rPr lang="en-US" sz="1500" kern="1200">
              <a:latin typeface="+mn-lt"/>
            </a:rPr>
            <a:t>The next meeting is on Thursday, February 9 from 1-3pm</a:t>
          </a:r>
        </a:p>
        <a:p>
          <a:pPr marL="114300" lvl="1" indent="-114300" algn="l" defTabSz="666750" rtl="0">
            <a:lnSpc>
              <a:spcPct val="90000"/>
            </a:lnSpc>
            <a:spcBef>
              <a:spcPct val="0"/>
            </a:spcBef>
            <a:spcAft>
              <a:spcPct val="15000"/>
            </a:spcAft>
            <a:buChar char="•"/>
          </a:pPr>
          <a:r>
            <a:rPr lang="en-US" sz="1500" kern="1200">
              <a:latin typeface="+mn-lt"/>
            </a:rPr>
            <a:t>Optional orientation for new members from 12:30-1pm</a:t>
          </a:r>
        </a:p>
      </dsp:txBody>
      <dsp:txXfrm rot="-5400000">
        <a:off x="3055820" y="3565322"/>
        <a:ext cx="5366230" cy="1226310"/>
      </dsp:txXfrm>
    </dsp:sp>
    <dsp:sp modelId="{A4D85E5A-F309-44CE-8860-E26FE9E883E3}">
      <dsp:nvSpPr>
        <dsp:cNvPr id="0" name=""/>
        <dsp:cNvSpPr/>
      </dsp:nvSpPr>
      <dsp:spPr>
        <a:xfrm>
          <a:off x="0" y="3401236"/>
          <a:ext cx="3055820" cy="155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WHEN</a:t>
          </a:r>
          <a:endParaRPr lang="en-US" sz="6100" kern="1200"/>
        </a:p>
      </dsp:txBody>
      <dsp:txXfrm>
        <a:off x="75883" y="3477119"/>
        <a:ext cx="2904054" cy="14027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1/30/2023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1/30/2023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Delany &amp; Marcus introductions</a:t>
            </a:r>
          </a:p>
        </p:txBody>
      </p:sp>
      <p:sp>
        <p:nvSpPr>
          <p:cNvPr id="4" name="Slide Number Placeholder 3"/>
          <p:cNvSpPr>
            <a:spLocks noGrp="1"/>
          </p:cNvSpPr>
          <p:nvPr>
            <p:ph type="sldNum" sz="quarter" idx="5"/>
          </p:nvPr>
        </p:nvSpPr>
        <p:spPr/>
        <p:txBody>
          <a:bodyPr/>
          <a:lstStyle/>
          <a:p>
            <a:fld id="{7204FE9C-24EC-442B-850F-65B0BA925E10}" type="slidenum">
              <a:rPr lang="en-US" smtClean="0"/>
              <a:t>1</a:t>
            </a:fld>
            <a:endParaRPr lang="en-US"/>
          </a:p>
        </p:txBody>
      </p:sp>
    </p:spTree>
    <p:extLst>
      <p:ext uri="{BB962C8B-B14F-4D97-AF65-F5344CB8AC3E}">
        <p14:creationId xmlns:p14="http://schemas.microsoft.com/office/powerpoint/2010/main" val="106987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BRI</a:t>
            </a:r>
          </a:p>
          <a:p>
            <a:pPr marL="171450" indent="-171450">
              <a:buFont typeface="Arial" panose="020B0604020202020204" pitchFamily="34" charset="0"/>
              <a:buChar char="•"/>
            </a:pPr>
            <a:r>
              <a:rPr lang="en-US">
                <a:cs typeface="Calibri"/>
              </a:rPr>
              <a:t>Ask tribal partners for additional input</a:t>
            </a:r>
          </a:p>
        </p:txBody>
      </p:sp>
      <p:sp>
        <p:nvSpPr>
          <p:cNvPr id="4" name="Slide Number Placeholder 3"/>
          <p:cNvSpPr>
            <a:spLocks noGrp="1"/>
          </p:cNvSpPr>
          <p:nvPr>
            <p:ph type="sldNum" sz="quarter" idx="5"/>
          </p:nvPr>
        </p:nvSpPr>
        <p:spPr/>
        <p:txBody>
          <a:bodyPr/>
          <a:lstStyle/>
          <a:p>
            <a:fld id="{7204FE9C-24EC-442B-850F-65B0BA925E10}" type="slidenum">
              <a:rPr lang="en-US" smtClean="0"/>
              <a:t>11</a:t>
            </a:fld>
            <a:endParaRPr lang="en-US"/>
          </a:p>
        </p:txBody>
      </p:sp>
    </p:spTree>
    <p:extLst>
      <p:ext uri="{BB962C8B-B14F-4D97-AF65-F5344CB8AC3E}">
        <p14:creationId xmlns:p14="http://schemas.microsoft.com/office/powerpoint/2010/main" val="345253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KAELI</a:t>
            </a:r>
          </a:p>
          <a:p>
            <a:pPr marL="171450" indent="-171450">
              <a:buFont typeface="Arial" panose="020B0604020202020204" pitchFamily="34" charset="0"/>
              <a:buChar char="•"/>
            </a:pPr>
            <a:r>
              <a:rPr lang="en-US"/>
              <a:t>Framing around subcommittees – approach to definitions/metrics</a:t>
            </a:r>
          </a:p>
          <a:p>
            <a:pPr marL="171450" indent="-171450">
              <a:buFont typeface="Arial" panose="020B0604020202020204" pitchFamily="34" charset="0"/>
              <a:buChar char="•"/>
            </a:pPr>
            <a:r>
              <a:rPr lang="en-US"/>
              <a:t>Each subcommittee was provided the same information to develop their definitions and metrics. </a:t>
            </a:r>
          </a:p>
          <a:p>
            <a:pPr marL="628650" lvl="1" indent="-171450">
              <a:buFont typeface="Arial" panose="020B0604020202020204" pitchFamily="34" charset="0"/>
              <a:buChar char="•"/>
            </a:pPr>
            <a:r>
              <a:rPr lang="en-US"/>
              <a:t>Definitions were informed by research that staff did to identify existing definitions for rural and urban. Those existing definitions were built upon by both the CW and CAC to reflect key characteristics in rural and urban areas.</a:t>
            </a:r>
          </a:p>
          <a:p>
            <a:pPr marL="628650" lvl="1" indent="-171450">
              <a:buFont typeface="Arial" panose="020B0604020202020204" pitchFamily="34" charset="0"/>
              <a:buChar char="•"/>
            </a:pPr>
            <a:r>
              <a:rPr lang="en-US"/>
              <a:t>Similarly metrics were based on prior conversations in the CAC and CW around important indicators of health inequity. Discussions around metrics in subcommittees also focused on the unique challenges specific to each of those geographic areas. Acknowledge </a:t>
            </a:r>
            <a:r>
              <a:rPr lang="en-US" err="1"/>
              <a:t>whats</a:t>
            </a:r>
            <a:r>
              <a:rPr lang="en-US"/>
              <a:t> not captured in definitions and metrics – use of narrative questions in nomination form.</a:t>
            </a:r>
          </a:p>
          <a:p>
            <a:pPr marL="628650" lvl="1" indent="-171450">
              <a:buFont typeface="Arial" panose="020B0604020202020204" pitchFamily="34" charset="0"/>
              <a:buChar char="•"/>
            </a:pPr>
            <a:r>
              <a:rPr lang="en-US"/>
              <a:t>Each proposal will be followed by key points or takeaways from the discussions in the subcommittees particularly around how they arrived at the definition and metrics as well as other considerations for the process.</a:t>
            </a:r>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12</a:t>
            </a:fld>
            <a:endParaRPr lang="en-US"/>
          </a:p>
        </p:txBody>
      </p:sp>
    </p:spTree>
    <p:extLst>
      <p:ext uri="{BB962C8B-B14F-4D97-AF65-F5344CB8AC3E}">
        <p14:creationId xmlns:p14="http://schemas.microsoft.com/office/powerpoint/2010/main" val="351992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ALINA</a:t>
            </a:r>
          </a:p>
        </p:txBody>
      </p:sp>
      <p:sp>
        <p:nvSpPr>
          <p:cNvPr id="4" name="Slide Number Placeholder 3"/>
          <p:cNvSpPr>
            <a:spLocks noGrp="1"/>
          </p:cNvSpPr>
          <p:nvPr>
            <p:ph type="sldNum" sz="quarter" idx="5"/>
          </p:nvPr>
        </p:nvSpPr>
        <p:spPr/>
        <p:txBody>
          <a:bodyPr/>
          <a:lstStyle/>
          <a:p>
            <a:fld id="{7204FE9C-24EC-442B-850F-65B0BA925E10}" type="slidenum">
              <a:rPr lang="en-US" smtClean="0"/>
              <a:t>13</a:t>
            </a:fld>
            <a:endParaRPr lang="en-US"/>
          </a:p>
        </p:txBody>
      </p:sp>
    </p:spTree>
    <p:extLst>
      <p:ext uri="{BB962C8B-B14F-4D97-AF65-F5344CB8AC3E}">
        <p14:creationId xmlns:p14="http://schemas.microsoft.com/office/powerpoint/2010/main" val="2637995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NICHOLE</a:t>
            </a:r>
          </a:p>
        </p:txBody>
      </p:sp>
      <p:sp>
        <p:nvSpPr>
          <p:cNvPr id="4" name="Slide Number Placeholder 3"/>
          <p:cNvSpPr>
            <a:spLocks noGrp="1"/>
          </p:cNvSpPr>
          <p:nvPr>
            <p:ph type="sldNum" sz="quarter" idx="5"/>
          </p:nvPr>
        </p:nvSpPr>
        <p:spPr/>
        <p:txBody>
          <a:bodyPr/>
          <a:lstStyle/>
          <a:p>
            <a:fld id="{7204FE9C-24EC-442B-850F-65B0BA925E10}" type="slidenum">
              <a:rPr lang="en-US" smtClean="0"/>
              <a:t>14</a:t>
            </a:fld>
            <a:endParaRPr lang="en-US"/>
          </a:p>
        </p:txBody>
      </p:sp>
    </p:spTree>
    <p:extLst>
      <p:ext uri="{BB962C8B-B14F-4D97-AF65-F5344CB8AC3E}">
        <p14:creationId xmlns:p14="http://schemas.microsoft.com/office/powerpoint/2010/main" val="146630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ALINA</a:t>
            </a:r>
          </a:p>
        </p:txBody>
      </p:sp>
      <p:sp>
        <p:nvSpPr>
          <p:cNvPr id="4" name="Slide Number Placeholder 3"/>
          <p:cNvSpPr>
            <a:spLocks noGrp="1"/>
          </p:cNvSpPr>
          <p:nvPr>
            <p:ph type="sldNum" sz="quarter" idx="5"/>
          </p:nvPr>
        </p:nvSpPr>
        <p:spPr/>
        <p:txBody>
          <a:bodyPr/>
          <a:lstStyle/>
          <a:p>
            <a:fld id="{7204FE9C-24EC-442B-850F-65B0BA925E10}" type="slidenum">
              <a:rPr lang="en-US" smtClean="0"/>
              <a:t>15</a:t>
            </a:fld>
            <a:endParaRPr lang="en-US"/>
          </a:p>
        </p:txBody>
      </p:sp>
    </p:spTree>
    <p:extLst>
      <p:ext uri="{BB962C8B-B14F-4D97-AF65-F5344CB8AC3E}">
        <p14:creationId xmlns:p14="http://schemas.microsoft.com/office/powerpoint/2010/main" val="3311062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43050" lvl="1" indent="0">
              <a:buFont typeface="Arial"/>
              <a:buNone/>
            </a:pPr>
            <a:r>
              <a:rPr lang="en-US">
                <a:cs typeface="Calibri"/>
              </a:rPr>
              <a:t>NICHOLE</a:t>
            </a:r>
          </a:p>
        </p:txBody>
      </p:sp>
      <p:sp>
        <p:nvSpPr>
          <p:cNvPr id="4" name="Slide Number Placeholder 3"/>
          <p:cNvSpPr>
            <a:spLocks noGrp="1"/>
          </p:cNvSpPr>
          <p:nvPr>
            <p:ph type="sldNum" sz="quarter" idx="5"/>
          </p:nvPr>
        </p:nvSpPr>
        <p:spPr/>
        <p:txBody>
          <a:bodyPr/>
          <a:lstStyle/>
          <a:p>
            <a:fld id="{7204FE9C-24EC-442B-850F-65B0BA925E10}" type="slidenum">
              <a:rPr lang="en-US" smtClean="0"/>
              <a:t>16</a:t>
            </a:fld>
            <a:endParaRPr lang="en-US"/>
          </a:p>
        </p:txBody>
      </p:sp>
    </p:spTree>
    <p:extLst>
      <p:ext uri="{BB962C8B-B14F-4D97-AF65-F5344CB8AC3E}">
        <p14:creationId xmlns:p14="http://schemas.microsoft.com/office/powerpoint/2010/main" val="1546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17</a:t>
            </a:fld>
            <a:endParaRPr lang="en-US"/>
          </a:p>
        </p:txBody>
      </p:sp>
    </p:spTree>
    <p:extLst>
      <p:ext uri="{BB962C8B-B14F-4D97-AF65-F5344CB8AC3E}">
        <p14:creationId xmlns:p14="http://schemas.microsoft.com/office/powerpoint/2010/main" val="2111429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*hand to urban subcommittee members*</a:t>
            </a:r>
          </a:p>
        </p:txBody>
      </p:sp>
      <p:sp>
        <p:nvSpPr>
          <p:cNvPr id="4" name="Slide Number Placeholder 3"/>
          <p:cNvSpPr>
            <a:spLocks noGrp="1"/>
          </p:cNvSpPr>
          <p:nvPr>
            <p:ph type="sldNum" sz="quarter" idx="5"/>
          </p:nvPr>
        </p:nvSpPr>
        <p:spPr/>
        <p:txBody>
          <a:bodyPr/>
          <a:lstStyle/>
          <a:p>
            <a:fld id="{7204FE9C-24EC-442B-850F-65B0BA925E10}" type="slidenum">
              <a:rPr lang="en-US" smtClean="0"/>
              <a:t>18</a:t>
            </a:fld>
            <a:endParaRPr lang="en-US"/>
          </a:p>
        </p:txBody>
      </p:sp>
    </p:spTree>
    <p:extLst>
      <p:ext uri="{BB962C8B-B14F-4D97-AF65-F5344CB8AC3E}">
        <p14:creationId xmlns:p14="http://schemas.microsoft.com/office/powerpoint/2010/main" val="227181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19</a:t>
            </a:fld>
            <a:endParaRPr lang="en-US"/>
          </a:p>
        </p:txBody>
      </p:sp>
    </p:spTree>
    <p:extLst>
      <p:ext uri="{BB962C8B-B14F-4D97-AF65-F5344CB8AC3E}">
        <p14:creationId xmlns:p14="http://schemas.microsoft.com/office/powerpoint/2010/main" val="546439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20</a:t>
            </a:fld>
            <a:endParaRPr lang="en-US"/>
          </a:p>
        </p:txBody>
      </p:sp>
    </p:spTree>
    <p:extLst>
      <p:ext uri="{BB962C8B-B14F-4D97-AF65-F5344CB8AC3E}">
        <p14:creationId xmlns:p14="http://schemas.microsoft.com/office/powerpoint/2010/main" val="1546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cs typeface="Calibri"/>
              </a:rPr>
              <a:t>MARCUS</a:t>
            </a:r>
          </a:p>
        </p:txBody>
      </p:sp>
      <p:sp>
        <p:nvSpPr>
          <p:cNvPr id="4" name="Slide Number Placeholder 3"/>
          <p:cNvSpPr>
            <a:spLocks noGrp="1"/>
          </p:cNvSpPr>
          <p:nvPr>
            <p:ph type="sldNum" sz="quarter" idx="5"/>
          </p:nvPr>
        </p:nvSpPr>
        <p:spPr/>
        <p:txBody>
          <a:bodyPr/>
          <a:lstStyle/>
          <a:p>
            <a:fld id="{7204FE9C-24EC-442B-850F-65B0BA925E10}" type="slidenum">
              <a:rPr lang="en-US" smtClean="0"/>
              <a:t>2</a:t>
            </a:fld>
            <a:endParaRPr lang="en-US"/>
          </a:p>
        </p:txBody>
      </p:sp>
    </p:spTree>
    <p:extLst>
      <p:ext uri="{BB962C8B-B14F-4D97-AF65-F5344CB8AC3E}">
        <p14:creationId xmlns:p14="http://schemas.microsoft.com/office/powerpoint/2010/main" val="2445694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BRI/KAELI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*Decision point on definitions and metrics*</a:t>
            </a:r>
          </a:p>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21</a:t>
            </a:fld>
            <a:endParaRPr lang="en-US"/>
          </a:p>
        </p:txBody>
      </p:sp>
    </p:spTree>
    <p:extLst>
      <p:ext uri="{BB962C8B-B14F-4D97-AF65-F5344CB8AC3E}">
        <p14:creationId xmlns:p14="http://schemas.microsoft.com/office/powerpoint/2010/main" val="3753451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a:t>KAELI</a:t>
            </a:r>
          </a:p>
          <a:p>
            <a:pPr marL="171450" indent="-171450">
              <a:buFont typeface="Arial" panose="020B0604020202020204" pitchFamily="34" charset="0"/>
              <a:buChar char="•"/>
              <a:defRPr/>
            </a:pPr>
            <a:r>
              <a:rPr lang="en-US"/>
              <a:t>In addition to definitions and metrics, eligibility criteria was also discussed in rural and urban subcommittees.</a:t>
            </a:r>
          </a:p>
          <a:p>
            <a:pPr marL="171450" indent="-171450">
              <a:buFont typeface="Arial" panose="020B0604020202020204" pitchFamily="34" charset="0"/>
              <a:buChar char="•"/>
              <a:defRPr/>
            </a:pPr>
            <a:r>
              <a:rPr lang="en-US"/>
              <a:t>Those in subcommittees may notice a shift in the first bullet which originally read “geographically defined by a zip code.” </a:t>
            </a:r>
          </a:p>
          <a:p>
            <a:pPr marL="171450" indent="-171450">
              <a:buFont typeface="Arial" panose="020B0604020202020204" pitchFamily="34" charset="0"/>
              <a:buChar char="•"/>
              <a:defRPr/>
            </a:pPr>
            <a:r>
              <a:rPr lang="en-US"/>
              <a:t>The use of zip codes to define a zone was a key point of discussion in subcommittees. </a:t>
            </a:r>
          </a:p>
          <a:p>
            <a:pPr marL="171450" indent="-171450">
              <a:buFont typeface="Arial" panose="020B0604020202020204" pitchFamily="34" charset="0"/>
              <a:buChar char="•"/>
              <a:defRPr/>
            </a:pPr>
            <a:r>
              <a:rPr lang="en-US"/>
              <a:t>This criteria was also presented to the CW and their input played a big role in this current shift around geographic size. They also made more minor revisions around priorities and inclusion of those who live in WA seasonally. But most input focused on the geographic size and concerns around a zip code being too limiting.</a:t>
            </a:r>
          </a:p>
          <a:p>
            <a:pPr marL="171450" indent="-171450">
              <a:buFont typeface="Arial" panose="020B0604020202020204" pitchFamily="34" charset="0"/>
              <a:buChar char="•"/>
              <a:defRPr/>
            </a:pPr>
            <a:r>
              <a:rPr lang="en-US"/>
              <a:t>When we brought this back to subcommittees, folx agreed that a zip code is limiting but at the same time there was recognition that intent of the initiative </a:t>
            </a:r>
            <a:r>
              <a:rPr lang="en-US" err="1"/>
              <a:t>esp</a:t>
            </a:r>
            <a:r>
              <a:rPr lang="en-US"/>
              <a:t> in pilot phase is to be on a smaller scale which aligns with the funding/resources available. Some folx expressed a need for more info.</a:t>
            </a:r>
          </a:p>
          <a:p>
            <a:pPr marL="171450" indent="-171450">
              <a:buFont typeface="Arial" panose="020B0604020202020204" pitchFamily="34" charset="0"/>
              <a:buChar char="•"/>
              <a:defRPr/>
            </a:pPr>
            <a:r>
              <a:rPr lang="en-US"/>
              <a:t>I also just want to acknowledge that eligibility criteria and specifically the size of zone has been a sticking point for this group and we have discussed several options in the past. </a:t>
            </a:r>
          </a:p>
          <a:p>
            <a:pPr marL="171450" indent="-171450">
              <a:buFont typeface="Arial" panose="020B0604020202020204" pitchFamily="34" charset="0"/>
              <a:buChar char="•"/>
              <a:defRPr/>
            </a:pPr>
            <a:r>
              <a:rPr lang="en-US"/>
              <a:t>So what we have here in drafted blue text is what we want to propose to you all as a way to capture the size of a zone without being restrictive. This approach also allows communities to define for themselves (based on the amt of funding available) – giving them the information they need to make the decision.</a:t>
            </a:r>
          </a:p>
          <a:p>
            <a:pPr marL="171450" indent="-171450">
              <a:buFont typeface="Arial" panose="020B0604020202020204" pitchFamily="34" charset="0"/>
              <a:buChar char="•"/>
              <a:defRPr/>
            </a:pPr>
            <a:r>
              <a:rPr lang="en-US"/>
              <a:t>*pause for feedback*</a:t>
            </a:r>
          </a:p>
          <a:p>
            <a:pPr marL="171450" indent="-171450">
              <a:buFont typeface="Arial" panose="020B0604020202020204" pitchFamily="34" charset="0"/>
              <a:buChar char="•"/>
              <a:defRPr/>
            </a:pPr>
            <a:r>
              <a:rPr lang="en-US"/>
              <a:t>Other next steps to refine language and technical assistance resources to support nominees in determining the size of their zone:</a:t>
            </a:r>
          </a:p>
          <a:p>
            <a:pPr marL="628650" lvl="1" indent="-171450">
              <a:buFont typeface="Arial" panose="020B0604020202020204" pitchFamily="34" charset="0"/>
              <a:buChar char="•"/>
              <a:defRPr/>
            </a:pPr>
            <a:r>
              <a:rPr lang="en-US"/>
              <a:t>CW “focus groups” to support this shift with community-driven language</a:t>
            </a:r>
          </a:p>
          <a:p>
            <a:pPr marL="628650" lvl="1" indent="-171450">
              <a:buFont typeface="Arial" panose="020B0604020202020204" pitchFamily="34" charset="0"/>
              <a:buChar char="•"/>
              <a:defRPr/>
            </a:pPr>
            <a:r>
              <a:rPr lang="en-US"/>
              <a:t>Exploring idea about checklist for eligibility</a:t>
            </a:r>
          </a:p>
        </p:txBody>
      </p:sp>
      <p:sp>
        <p:nvSpPr>
          <p:cNvPr id="4" name="Slide Number Placeholder 3"/>
          <p:cNvSpPr>
            <a:spLocks noGrp="1"/>
          </p:cNvSpPr>
          <p:nvPr>
            <p:ph type="sldNum" sz="quarter" idx="5"/>
          </p:nvPr>
        </p:nvSpPr>
        <p:spPr/>
        <p:txBody>
          <a:bodyPr/>
          <a:lstStyle/>
          <a:p>
            <a:fld id="{7204FE9C-24EC-442B-850F-65B0BA925E10}" type="slidenum">
              <a:rPr lang="en-US" smtClean="0"/>
              <a:t>22</a:t>
            </a:fld>
            <a:endParaRPr lang="en-US"/>
          </a:p>
        </p:txBody>
      </p:sp>
    </p:spTree>
    <p:extLst>
      <p:ext uri="{BB962C8B-B14F-4D97-AF65-F5344CB8AC3E}">
        <p14:creationId xmlns:p14="http://schemas.microsoft.com/office/powerpoint/2010/main" val="2660981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BRI</a:t>
            </a:r>
          </a:p>
          <a:p>
            <a:pPr marL="0" indent="0">
              <a:buFont typeface="Arial" panose="020B0604020202020204" pitchFamily="34" charset="0"/>
              <a:buNone/>
            </a:pPr>
            <a:r>
              <a:rPr lang="en-US"/>
              <a:t>**3 small groups** </a:t>
            </a:r>
          </a:p>
          <a:p>
            <a:pPr marL="171450" indent="-171450">
              <a:buFont typeface="Arial" panose="020B0604020202020204" pitchFamily="34" charset="0"/>
              <a:buChar char="•"/>
            </a:pPr>
            <a:r>
              <a:rPr lang="en-US"/>
              <a:t>What feedback do you have about the nomination form questions?</a:t>
            </a:r>
          </a:p>
          <a:p>
            <a:pPr marL="171450" indent="-171450">
              <a:buFont typeface="Arial" panose="020B0604020202020204" pitchFamily="34" charset="0"/>
              <a:buChar char="•"/>
            </a:pPr>
            <a:r>
              <a:rPr lang="en-US"/>
              <a:t>What other themes or questions should be included?</a:t>
            </a:r>
          </a:p>
          <a:p>
            <a:pPr marL="0" indent="0">
              <a:buFont typeface="Arial" panose="020B0604020202020204" pitchFamily="34" charset="0"/>
              <a:buNone/>
            </a:pPr>
            <a:endParaRPr lang="en-US"/>
          </a:p>
          <a:p>
            <a:pPr marL="0" indent="0">
              <a:buFont typeface="Arial" panose="020B0604020202020204" pitchFamily="34" charset="0"/>
              <a:buNone/>
            </a:pPr>
            <a:r>
              <a:rPr lang="en-US" err="1"/>
              <a:t>Bri’s</a:t>
            </a:r>
            <a:r>
              <a:rPr lang="en-US"/>
              <a:t> group feedback:</a:t>
            </a:r>
          </a:p>
          <a:p>
            <a:pPr marL="0" indent="0">
              <a:buFont typeface="Arial" panose="020B0604020202020204" pitchFamily="34" charset="0"/>
              <a:buNone/>
            </a:pPr>
            <a:r>
              <a:rPr lang="en-US"/>
              <a:t>Aliza – likes the word limit</a:t>
            </a:r>
          </a:p>
          <a:p>
            <a:pPr marL="0" indent="0">
              <a:buFont typeface="Arial" panose="020B0604020202020204" pitchFamily="34" charset="0"/>
              <a:buNone/>
            </a:pPr>
            <a:r>
              <a:rPr lang="en-US"/>
              <a:t>Mustafa – confused about community sources of data, wanted to clarify meaning of #2 “what community partnerships exist in proposed HEZ?”</a:t>
            </a:r>
          </a:p>
          <a:p>
            <a:pPr marL="0" indent="0">
              <a:buFont typeface="Arial" panose="020B0604020202020204" pitchFamily="34" charset="0"/>
              <a:buNone/>
            </a:pPr>
            <a:r>
              <a:rPr lang="en-US"/>
              <a:t>Olivette – will there be a way to upload the data to </a:t>
            </a:r>
            <a:r>
              <a:rPr lang="en-US" err="1"/>
              <a:t>surveymonkey</a:t>
            </a:r>
            <a:r>
              <a:rPr lang="en-US"/>
              <a:t>?, likes questions 4/5</a:t>
            </a:r>
          </a:p>
        </p:txBody>
      </p:sp>
      <p:sp>
        <p:nvSpPr>
          <p:cNvPr id="4" name="Slide Number Placeholder 3"/>
          <p:cNvSpPr>
            <a:spLocks noGrp="1"/>
          </p:cNvSpPr>
          <p:nvPr>
            <p:ph type="sldNum" sz="quarter" idx="5"/>
          </p:nvPr>
        </p:nvSpPr>
        <p:spPr/>
        <p:txBody>
          <a:bodyPr/>
          <a:lstStyle/>
          <a:p>
            <a:fld id="{7204FE9C-24EC-442B-850F-65B0BA925E10}" type="slidenum">
              <a:rPr lang="en-US" smtClean="0"/>
              <a:t>23</a:t>
            </a:fld>
            <a:endParaRPr lang="en-US"/>
          </a:p>
        </p:txBody>
      </p:sp>
    </p:spTree>
    <p:extLst>
      <p:ext uri="{BB962C8B-B14F-4D97-AF65-F5344CB8AC3E}">
        <p14:creationId xmlns:p14="http://schemas.microsoft.com/office/powerpoint/2010/main" val="3556880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25</a:t>
            </a:fld>
            <a:endParaRPr lang="en-US"/>
          </a:p>
        </p:txBody>
      </p:sp>
    </p:spTree>
    <p:extLst>
      <p:ext uri="{BB962C8B-B14F-4D97-AF65-F5344CB8AC3E}">
        <p14:creationId xmlns:p14="http://schemas.microsoft.com/office/powerpoint/2010/main" val="3643695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t>
            </a:r>
          </a:p>
          <a:p>
            <a:endParaRPr lang="en-US">
              <a:cs typeface="Calibri"/>
            </a:endParaRPr>
          </a:p>
          <a:p>
            <a:r>
              <a:rPr lang="en-US">
                <a:cs typeface="Calibri"/>
              </a:rPr>
              <a:t>*paste poll link in the chat*</a:t>
            </a:r>
          </a:p>
        </p:txBody>
      </p:sp>
      <p:sp>
        <p:nvSpPr>
          <p:cNvPr id="4" name="Slide Number Placeholder 3"/>
          <p:cNvSpPr>
            <a:spLocks noGrp="1"/>
          </p:cNvSpPr>
          <p:nvPr>
            <p:ph type="sldNum" sz="quarter" idx="5"/>
          </p:nvPr>
        </p:nvSpPr>
        <p:spPr/>
        <p:txBody>
          <a:bodyPr/>
          <a:lstStyle/>
          <a:p>
            <a:fld id="{7204FE9C-24EC-442B-850F-65B0BA925E10}" type="slidenum">
              <a:rPr lang="en-US" smtClean="0"/>
              <a:t>26</a:t>
            </a:fld>
            <a:endParaRPr lang="en-US"/>
          </a:p>
        </p:txBody>
      </p:sp>
    </p:spTree>
    <p:extLst>
      <p:ext uri="{BB962C8B-B14F-4D97-AF65-F5344CB8AC3E}">
        <p14:creationId xmlns:p14="http://schemas.microsoft.com/office/powerpoint/2010/main" val="180753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solidFill>
                  <a:schemeClr val="tx1"/>
                </a:solidFill>
              </a:rPr>
              <a:t>BRI</a:t>
            </a:r>
          </a:p>
        </p:txBody>
      </p:sp>
      <p:sp>
        <p:nvSpPr>
          <p:cNvPr id="4" name="Slide Number Placeholder 3"/>
          <p:cNvSpPr>
            <a:spLocks noGrp="1"/>
          </p:cNvSpPr>
          <p:nvPr>
            <p:ph type="sldNum" sz="quarter" idx="10"/>
          </p:nvPr>
        </p:nvSpPr>
        <p:spPr/>
        <p:txBody>
          <a:bodyPr/>
          <a:lstStyle/>
          <a:p>
            <a:fld id="{7204FE9C-24EC-442B-850F-65B0BA925E10}" type="slidenum">
              <a:rPr lang="en-US" smtClean="0"/>
              <a:t>3</a:t>
            </a:fld>
            <a:endParaRPr lang="en-US"/>
          </a:p>
        </p:txBody>
      </p:sp>
    </p:spTree>
    <p:extLst>
      <p:ext uri="{BB962C8B-B14F-4D97-AF65-F5344CB8AC3E}">
        <p14:creationId xmlns:p14="http://schemas.microsoft.com/office/powerpoint/2010/main" val="47896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cs typeface="Calibri"/>
              </a:rPr>
              <a:t>DELANY</a:t>
            </a:r>
          </a:p>
        </p:txBody>
      </p:sp>
      <p:sp>
        <p:nvSpPr>
          <p:cNvPr id="4" name="Slide Number Placeholder 3"/>
          <p:cNvSpPr>
            <a:spLocks noGrp="1"/>
          </p:cNvSpPr>
          <p:nvPr>
            <p:ph type="sldNum" sz="quarter" idx="10"/>
          </p:nvPr>
        </p:nvSpPr>
        <p:spPr/>
        <p:txBody>
          <a:bodyPr/>
          <a:lstStyle/>
          <a:p>
            <a:fld id="{7204FE9C-24EC-442B-850F-65B0BA925E10}" type="slidenum">
              <a:rPr lang="en-US" smtClean="0"/>
              <a:t>4</a:t>
            </a:fld>
            <a:endParaRPr lang="en-US"/>
          </a:p>
        </p:txBody>
      </p:sp>
    </p:spTree>
    <p:extLst>
      <p:ext uri="{BB962C8B-B14F-4D97-AF65-F5344CB8AC3E}">
        <p14:creationId xmlns:p14="http://schemas.microsoft.com/office/powerpoint/2010/main" val="426191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KAELI</a:t>
            </a:r>
          </a:p>
          <a:p>
            <a:pPr marL="171450" indent="-171450">
              <a:buFont typeface="Arial" panose="020B0604020202020204" pitchFamily="34" charset="0"/>
              <a:buChar char="•"/>
            </a:pPr>
            <a:r>
              <a:rPr lang="en-US"/>
              <a:t>The last time we did a Jamboard reflection activity was ~ 6 months ago. </a:t>
            </a:r>
          </a:p>
          <a:p>
            <a:pPr marL="171450" indent="-171450">
              <a:buFont typeface="Arial" panose="020B0604020202020204" pitchFamily="34" charset="0"/>
              <a:buChar char="•"/>
            </a:pPr>
            <a:r>
              <a:rPr lang="en-US"/>
              <a:t>The responses you all shared at that time played a big role in shaping the direction of the initiative over the months that followed. </a:t>
            </a:r>
          </a:p>
          <a:p>
            <a:pPr marL="171450" indent="-171450">
              <a:buFont typeface="Arial" panose="020B0604020202020204" pitchFamily="34" charset="0"/>
              <a:buChar char="•"/>
            </a:pPr>
            <a:r>
              <a:rPr lang="en-US"/>
              <a:t>We held our first in person meeting and held conversations about how prioritize those most impacted. </a:t>
            </a:r>
          </a:p>
          <a:p>
            <a:pPr marL="171450" indent="-171450">
              <a:buFont typeface="Arial" panose="020B0604020202020204" pitchFamily="34" charset="0"/>
              <a:buChar char="•"/>
            </a:pPr>
            <a:r>
              <a:rPr lang="en-US"/>
              <a:t>Since then we have made tremendous progress and are now preparing for the launch of zone selection. We want to check in with folx and see how you’re feeling now at this point in time. </a:t>
            </a:r>
          </a:p>
          <a:p>
            <a:pPr marL="171450" indent="-171450">
              <a:buFont typeface="Arial" panose="020B0604020202020204" pitchFamily="34" charset="0"/>
              <a:buChar char="•"/>
            </a:pPr>
            <a:r>
              <a:rPr lang="en-US"/>
              <a:t>We will drop the link to Jamboard in the chat. There are two questions:</a:t>
            </a:r>
          </a:p>
          <a:p>
            <a:endParaRPr lang="en-US"/>
          </a:p>
          <a:p>
            <a:pPr marL="742950" lvl="1" indent="-285750">
              <a:buFont typeface="Arial" panose="020B0604020202020204" pitchFamily="34" charset="0"/>
              <a:buChar char="•"/>
            </a:pPr>
            <a:r>
              <a:rPr lang="en-US"/>
              <a:t>How are you feeling about the process at this point in time?</a:t>
            </a:r>
          </a:p>
          <a:p>
            <a:pPr marL="742950" lvl="1" indent="-285750">
              <a:buFont typeface="Arial" panose="020B0604020202020204" pitchFamily="34" charset="0"/>
              <a:buChar char="•"/>
            </a:pPr>
            <a:r>
              <a:rPr lang="en-US"/>
              <a:t>What are some reflections you would like to share as we prepare for the launch of zone selection? </a:t>
            </a:r>
            <a:r>
              <a:rPr lang="en-US" i="1"/>
              <a:t>(Ex: I am excited about…. or I worry about….. )</a:t>
            </a:r>
          </a:p>
          <a:p>
            <a:endParaRPr lang="en-US"/>
          </a:p>
          <a:p>
            <a:endParaRPr lang="en-US"/>
          </a:p>
          <a:p>
            <a:r>
              <a:rPr lang="en-US"/>
              <a:t>https://jamboard.google.com/d/1xwxbNGN_lJQxuW2ZZ84DqatgDizfrWhboYhvfcHAHmk/edit?usp=sharing </a:t>
            </a:r>
          </a:p>
        </p:txBody>
      </p:sp>
      <p:sp>
        <p:nvSpPr>
          <p:cNvPr id="4" name="Slide Number Placeholder 3"/>
          <p:cNvSpPr>
            <a:spLocks noGrp="1"/>
          </p:cNvSpPr>
          <p:nvPr>
            <p:ph type="sldNum" sz="quarter" idx="5"/>
          </p:nvPr>
        </p:nvSpPr>
        <p:spPr/>
        <p:txBody>
          <a:bodyPr/>
          <a:lstStyle/>
          <a:p>
            <a:fld id="{7204FE9C-24EC-442B-850F-65B0BA925E10}" type="slidenum">
              <a:rPr lang="en-US" smtClean="0"/>
              <a:t>5</a:t>
            </a:fld>
            <a:endParaRPr lang="en-US"/>
          </a:p>
        </p:txBody>
      </p:sp>
    </p:spTree>
    <p:extLst>
      <p:ext uri="{BB962C8B-B14F-4D97-AF65-F5344CB8AC3E}">
        <p14:creationId xmlns:p14="http://schemas.microsoft.com/office/powerpoint/2010/main" val="19078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t>
            </a:r>
          </a:p>
          <a:p>
            <a:pPr marL="171450" indent="-171450">
              <a:buFont typeface="Arial" panose="020B0604020202020204" pitchFamily="34" charset="0"/>
              <a:buChar char="•"/>
            </a:pPr>
            <a:r>
              <a:rPr lang="en-US"/>
              <a:t>During the next meeting on Feb 9 we will gather additional input requested from subcommittees around how folx define their community. This input will inform the language that is included in the nomination form.</a:t>
            </a:r>
          </a:p>
        </p:txBody>
      </p:sp>
      <p:sp>
        <p:nvSpPr>
          <p:cNvPr id="4" name="Slide Number Placeholder 3"/>
          <p:cNvSpPr>
            <a:spLocks noGrp="1"/>
          </p:cNvSpPr>
          <p:nvPr>
            <p:ph type="sldNum" sz="quarter" idx="5"/>
          </p:nvPr>
        </p:nvSpPr>
        <p:spPr/>
        <p:txBody>
          <a:bodyPr/>
          <a:lstStyle/>
          <a:p>
            <a:fld id="{7204FE9C-24EC-442B-850F-65B0BA925E10}" type="slidenum">
              <a:rPr lang="en-US" smtClean="0"/>
              <a:t>7</a:t>
            </a:fld>
            <a:endParaRPr lang="en-US"/>
          </a:p>
        </p:txBody>
      </p:sp>
    </p:spTree>
    <p:extLst>
      <p:ext uri="{BB962C8B-B14F-4D97-AF65-F5344CB8AC3E}">
        <p14:creationId xmlns:p14="http://schemas.microsoft.com/office/powerpoint/2010/main" val="250290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t>
            </a:r>
          </a:p>
        </p:txBody>
      </p:sp>
      <p:sp>
        <p:nvSpPr>
          <p:cNvPr id="4" name="Slide Number Placeholder 3"/>
          <p:cNvSpPr>
            <a:spLocks noGrp="1"/>
          </p:cNvSpPr>
          <p:nvPr>
            <p:ph type="sldNum" sz="quarter" idx="5"/>
          </p:nvPr>
        </p:nvSpPr>
        <p:spPr/>
        <p:txBody>
          <a:bodyPr/>
          <a:lstStyle/>
          <a:p>
            <a:fld id="{7204FE9C-24EC-442B-850F-65B0BA925E10}" type="slidenum">
              <a:rPr lang="en-US" smtClean="0"/>
              <a:t>8</a:t>
            </a:fld>
            <a:endParaRPr lang="en-US"/>
          </a:p>
        </p:txBody>
      </p:sp>
    </p:spTree>
    <p:extLst>
      <p:ext uri="{BB962C8B-B14F-4D97-AF65-F5344CB8AC3E}">
        <p14:creationId xmlns:p14="http://schemas.microsoft.com/office/powerpoint/2010/main" val="177198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68643EA-E51F-4656-B2F7-2FE950C5AEDF}"/>
              </a:ext>
            </a:extLst>
          </p:cNvPr>
          <p:cNvSpPr>
            <a:spLocks noGrp="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KAELI</a:t>
            </a:r>
          </a:p>
          <a:p>
            <a:pPr marL="171450" indent="-171450">
              <a:buFont typeface="Arial" panose="020B0604020202020204" pitchFamily="34" charset="0"/>
              <a:buChar char="•"/>
            </a:pPr>
            <a:r>
              <a:rPr lang="en-US"/>
              <a:t>Following our in-person CAC meeting in November, subcommittees were formed to develop out the three zone designations as rural, urban and tribal.</a:t>
            </a:r>
          </a:p>
          <a:p>
            <a:pPr marL="171450" indent="-171450">
              <a:buFont typeface="Arial" panose="020B0604020202020204" pitchFamily="34" charset="0"/>
              <a:buChar char="•"/>
            </a:pPr>
            <a:r>
              <a:rPr lang="en-US"/>
              <a:t>Rural and urban subcommittees met three times from Dec-January to establish definitions, metrics, and criteria.</a:t>
            </a:r>
          </a:p>
          <a:p>
            <a:pPr marL="171450" indent="-171450">
              <a:buFont typeface="Arial" panose="020B0604020202020204" pitchFamily="34" charset="0"/>
              <a:buChar char="•"/>
            </a:pPr>
            <a:r>
              <a:rPr lang="en-US"/>
              <a:t>The tribal subcommittee has also been having discussions with staff and other partners around what it could look like to have a tribal zone; recognizing it will be different than the rural and urban zones.</a:t>
            </a:r>
          </a:p>
          <a:p>
            <a:pPr marL="171450" indent="-171450">
              <a:buFont typeface="Arial" panose="020B0604020202020204" pitchFamily="34" charset="0"/>
              <a:buChar char="•"/>
            </a:pPr>
            <a:r>
              <a:rPr lang="en-US"/>
              <a:t>We will share updates on the progress of these subcommittees, including the rural and urban proposals which you all will decide whether to approve for use in the nomination launch.</a:t>
            </a:r>
          </a:p>
        </p:txBody>
      </p:sp>
      <p:sp>
        <p:nvSpPr>
          <p:cNvPr id="4" name="Slide Number Placeholder 3"/>
          <p:cNvSpPr>
            <a:spLocks noGrp="1"/>
          </p:cNvSpPr>
          <p:nvPr>
            <p:ph type="sldNum" sz="quarter" idx="5"/>
          </p:nvPr>
        </p:nvSpPr>
        <p:spPr/>
        <p:txBody>
          <a:bodyPr/>
          <a:lstStyle/>
          <a:p>
            <a:fld id="{7204FE9C-24EC-442B-850F-65B0BA925E10}" type="slidenum">
              <a:rPr lang="en-US" smtClean="0"/>
              <a:t>10</a:t>
            </a:fld>
            <a:endParaRPr lang="en-US"/>
          </a:p>
        </p:txBody>
      </p:sp>
    </p:spTree>
    <p:extLst>
      <p:ext uri="{BB962C8B-B14F-4D97-AF65-F5344CB8AC3E}">
        <p14:creationId xmlns:p14="http://schemas.microsoft.com/office/powerpoint/2010/main" val="4005159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5261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9"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the Seattle skyline with Space Needle in foreground and Mount Rainier in the background."/>
          <p:cNvPicPr>
            <a:picLocks noChangeAspect="1"/>
          </p:cNvPicPr>
          <p:nvPr userDrawn="1"/>
        </p:nvPicPr>
        <p:blipFill rotWithShape="1">
          <a:blip r:embed="rId3">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spTree>
    <p:extLst>
      <p:ext uri="{BB962C8B-B14F-4D97-AF65-F5344CB8AC3E}">
        <p14:creationId xmlns:p14="http://schemas.microsoft.com/office/powerpoint/2010/main" val="1462756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131460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24781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874836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4758257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95188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0711784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9712183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13875530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164607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317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photo of downtown Spokane with Spokane River in forefront"/>
          <p:cNvPicPr>
            <a:picLocks noChangeAspect="1"/>
          </p:cNvPicPr>
          <p:nvPr userDrawn="1"/>
        </p:nvPicPr>
        <p:blipFill rotWithShape="1">
          <a:blip r:embed="rId3">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spTree>
    <p:extLst>
      <p:ext uri="{BB962C8B-B14F-4D97-AF65-F5344CB8AC3E}">
        <p14:creationId xmlns:p14="http://schemas.microsoft.com/office/powerpoint/2010/main" val="4164485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177004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36545012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40361044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36967667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2173965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766586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35206578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2538113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21949684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16212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a boat navigating around a couple of islands in the Puget Sound"/>
          <p:cNvPicPr>
            <a:picLocks noChangeAspect="1"/>
          </p:cNvPicPr>
          <p:nvPr userDrawn="1"/>
        </p:nvPicPr>
        <p:blipFill rotWithShape="1">
          <a:blip r:embed="rId3">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spTree>
    <p:extLst>
      <p:ext uri="{BB962C8B-B14F-4D97-AF65-F5344CB8AC3E}">
        <p14:creationId xmlns:p14="http://schemas.microsoft.com/office/powerpoint/2010/main" val="23638446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2793849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089962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522488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23542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5315817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11399642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5859716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400194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2798005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234713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view from high above Diablo Lake in the Northern Cascades mountain range"/>
          <p:cNvPicPr>
            <a:picLocks noChangeAspect="1"/>
          </p:cNvPicPr>
          <p:nvPr userDrawn="1"/>
        </p:nvPicPr>
        <p:blipFill rotWithShape="1">
          <a:blip r:embed="rId3">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spTree>
    <p:extLst>
      <p:ext uri="{BB962C8B-B14F-4D97-AF65-F5344CB8AC3E}">
        <p14:creationId xmlns:p14="http://schemas.microsoft.com/office/powerpoint/2010/main" val="15264590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636761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7422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3875876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44556C2-9E38-400A-80AC-6F27F42ED78F}" type="datetimeFigureOut">
              <a:rPr lang="en-US" smtClean="0"/>
              <a:t>1/30/2023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6C20378-8F70-42B4-87B0-AFB24F030DFA}" type="slidenum">
              <a:rPr lang="en-US" smtClean="0"/>
              <a:t>‹#›</a:t>
            </a:fld>
            <a:endParaRPr lang="en-US"/>
          </a:p>
        </p:txBody>
      </p:sp>
    </p:spTree>
    <p:extLst>
      <p:ext uri="{BB962C8B-B14F-4D97-AF65-F5344CB8AC3E}">
        <p14:creationId xmlns:p14="http://schemas.microsoft.com/office/powerpoint/2010/main" val="20493942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6D7B-182D-4DFD-BB29-E1546B1EE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3D63C0-F809-400F-A20A-C609D824B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DEFF3-E074-443A-83CC-2057CA97E14F}"/>
              </a:ext>
            </a:extLst>
          </p:cNvPr>
          <p:cNvSpPr>
            <a:spLocks noGrp="1"/>
          </p:cNvSpPr>
          <p:nvPr>
            <p:ph type="dt" sz="half" idx="10"/>
          </p:nvPr>
        </p:nvSpPr>
        <p:spPr/>
        <p:txBody>
          <a:bodyPr/>
          <a:lstStyle/>
          <a:p>
            <a:fld id="{C1E66D03-9351-45DE-87E7-16E9A3D078A0}" type="datetimeFigureOut">
              <a:rPr lang="en-US" smtClean="0"/>
              <a:t>1/30/2023</a:t>
            </a:fld>
            <a:endParaRPr lang="en-US"/>
          </a:p>
        </p:txBody>
      </p:sp>
      <p:sp>
        <p:nvSpPr>
          <p:cNvPr id="5" name="Footer Placeholder 4">
            <a:extLst>
              <a:ext uri="{FF2B5EF4-FFF2-40B4-BE49-F238E27FC236}">
                <a16:creationId xmlns:a16="http://schemas.microsoft.com/office/drawing/2014/main" id="{22C76430-39F5-4514-ABF1-4D391C44F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FAA75-5D55-45EC-8674-A82E243A2417}"/>
              </a:ext>
            </a:extLst>
          </p:cNvPr>
          <p:cNvSpPr>
            <a:spLocks noGrp="1"/>
          </p:cNvSpPr>
          <p:nvPr>
            <p:ph type="sldNum" sz="quarter" idx="12"/>
          </p:nvPr>
        </p:nvSpPr>
        <p:spPr/>
        <p:txBody>
          <a:bodyPr/>
          <a:lstStyle/>
          <a:p>
            <a:fld id="{8044417F-1665-4029-A677-9E79DB4395C4}" type="slidenum">
              <a:rPr lang="en-US" smtClean="0"/>
              <a:t>‹#›</a:t>
            </a:fld>
            <a:endParaRPr lang="en-US"/>
          </a:p>
        </p:txBody>
      </p:sp>
    </p:spTree>
    <p:extLst>
      <p:ext uri="{BB962C8B-B14F-4D97-AF65-F5344CB8AC3E}">
        <p14:creationId xmlns:p14="http://schemas.microsoft.com/office/powerpoint/2010/main" val="1829788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DCC0-3C61-02E9-1366-545E649BC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0AAE1-FAF7-7453-09EE-47757CD17D8C}"/>
              </a:ext>
            </a:extLst>
          </p:cNvPr>
          <p:cNvSpPr>
            <a:spLocks noGrp="1"/>
          </p:cNvSpPr>
          <p:nvPr>
            <p:ph type="dt" sz="half" idx="10"/>
          </p:nvPr>
        </p:nvSpPr>
        <p:spPr/>
        <p:txBody>
          <a:bodyPr/>
          <a:lstStyle/>
          <a:p>
            <a:fld id="{8BFC4367-DEA6-4A13-80EB-8C23A01DBC2F}" type="datetimeFigureOut">
              <a:rPr lang="en-US" smtClean="0"/>
              <a:t>1/30/2023</a:t>
            </a:fld>
            <a:endParaRPr lang="en-US"/>
          </a:p>
        </p:txBody>
      </p:sp>
      <p:sp>
        <p:nvSpPr>
          <p:cNvPr id="4" name="Footer Placeholder 3">
            <a:extLst>
              <a:ext uri="{FF2B5EF4-FFF2-40B4-BE49-F238E27FC236}">
                <a16:creationId xmlns:a16="http://schemas.microsoft.com/office/drawing/2014/main" id="{8CA4FE26-F884-8C66-9DB7-24EEDB8EE7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2CEF39-F6E2-E686-BDB3-D886D4809D9A}"/>
              </a:ext>
            </a:extLst>
          </p:cNvPr>
          <p:cNvSpPr>
            <a:spLocks noGrp="1"/>
          </p:cNvSpPr>
          <p:nvPr>
            <p:ph type="sldNum" sz="quarter" idx="12"/>
          </p:nvPr>
        </p:nvSpPr>
        <p:spPr/>
        <p:txBody>
          <a:bodyPr/>
          <a:lstStyle/>
          <a:p>
            <a:fld id="{2E63EC0E-171F-4970-8E55-8F3AF2B90E21}" type="slidenum">
              <a:rPr lang="en-US" smtClean="0"/>
              <a:t>‹#›</a:t>
            </a:fld>
            <a:endParaRPr lang="en-US"/>
          </a:p>
        </p:txBody>
      </p:sp>
    </p:spTree>
    <p:extLst>
      <p:ext uri="{BB962C8B-B14F-4D97-AF65-F5344CB8AC3E}">
        <p14:creationId xmlns:p14="http://schemas.microsoft.com/office/powerpoint/2010/main" val="234788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Aerial view of the Palouse in Northeast Washington"/>
          <p:cNvPicPr>
            <a:picLocks noChangeAspect="1"/>
          </p:cNvPicPr>
          <p:nvPr userDrawn="1"/>
        </p:nvPicPr>
        <p:blipFill rotWithShape="1">
          <a:blip r:embed="rId3">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spTree>
    <p:extLst>
      <p:ext uri="{BB962C8B-B14F-4D97-AF65-F5344CB8AC3E}">
        <p14:creationId xmlns:p14="http://schemas.microsoft.com/office/powerpoint/2010/main" val="2028703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decorative green box with abstract white lines running across it"/>
          <p:cNvPicPr>
            <a:picLocks noChangeAspect="1"/>
          </p:cNvPicPr>
          <p:nvPr userDrawn="1"/>
        </p:nvPicPr>
        <p:blipFill rotWithShape="1">
          <a:blip r:embed="rId3">
            <a:extLst>
              <a:ext uri="{28A0092B-C50C-407E-A947-70E740481C1C}">
                <a14:useLocalDpi xmlns:a14="http://schemas.microsoft.com/office/drawing/2010/main" val="0"/>
              </a:ext>
            </a:extLst>
          </a:blip>
          <a:srcRect l="129" t="2" r="129" b="25611"/>
          <a:stretch/>
        </p:blipFill>
        <p:spPr>
          <a:xfrm>
            <a:off x="-2" y="-2"/>
            <a:ext cx="12192001" cy="4572002"/>
          </a:xfrm>
          <a:prstGeom prst="rect">
            <a:avLst/>
          </a:prstGeom>
        </p:spPr>
      </p:pic>
    </p:spTree>
    <p:extLst>
      <p:ext uri="{BB962C8B-B14F-4D97-AF65-F5344CB8AC3E}">
        <p14:creationId xmlns:p14="http://schemas.microsoft.com/office/powerpoint/2010/main" val="1794409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 Placeholder 9"/>
          <p:cNvSpPr>
            <a:spLocks noGrp="1"/>
          </p:cNvSpPr>
          <p:nvPr>
            <p:ph type="body" sz="quarter" idx="12"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60305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390335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161679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03482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4627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748066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128236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184634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412384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888977" y="1487830"/>
            <a:ext cx="10599630" cy="4451286"/>
            <a:chOff x="975368" y="1460430"/>
            <a:chExt cx="7949725" cy="4451286"/>
          </a:xfrm>
        </p:grpSpPr>
        <p:sp>
          <p:nvSpPr>
            <p:cNvPr id="16" name="TextBox 15"/>
            <p:cNvSpPr txBox="1"/>
            <p:nvPr/>
          </p:nvSpPr>
          <p:spPr>
            <a:xfrm>
              <a:off x="4095976"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818305"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975368" y="1460430"/>
              <a:ext cx="7949725" cy="2416050"/>
              <a:chOff x="928874" y="1909880"/>
              <a:chExt cx="7949725"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44025"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69000"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p:cNvSpPr/>
              <p:nvPr/>
            </p:nvSpPr>
            <p:spPr>
              <a:xfrm>
                <a:off x="928874"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p:cNvSpPr/>
              <p:nvPr/>
            </p:nvSpPr>
            <p:spPr>
              <a:xfrm>
                <a:off x="3654003"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p:cNvSpPr/>
              <p:nvPr/>
            </p:nvSpPr>
            <p:spPr>
              <a:xfrm>
                <a:off x="6377203"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p:cNvSpPr/>
            <p:nvPr/>
          </p:nvSpPr>
          <p:spPr>
            <a:xfrm>
              <a:off x="975368"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p:cNvSpPr/>
            <p:nvPr/>
          </p:nvSpPr>
          <p:spPr>
            <a:xfrm>
              <a:off x="3700497"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p:cNvSpPr/>
            <p:nvPr/>
          </p:nvSpPr>
          <p:spPr>
            <a:xfrm>
              <a:off x="6423697"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416448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67716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61134" y="2038158"/>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277545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256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20017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p:cNvSpPr/>
          <p:nvPr/>
        </p:nvSpPr>
        <p:spPr>
          <a:xfrm>
            <a:off x="2496566"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p:cNvSpPr/>
          <p:nvPr/>
        </p:nvSpPr>
        <p:spPr>
          <a:xfrm>
            <a:off x="5688064"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p:cNvSpPr/>
          <p:nvPr/>
        </p:nvSpPr>
        <p:spPr>
          <a:xfrm>
            <a:off x="8927312" y="1614127"/>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grpSp>
        <p:nvGrpSpPr>
          <p:cNvPr id="2" name="Group 1"/>
          <p:cNvGrpSpPr/>
          <p:nvPr userDrawn="1"/>
        </p:nvGrpSpPr>
        <p:grpSpPr>
          <a:xfrm>
            <a:off x="769585" y="1561493"/>
            <a:ext cx="7690075" cy="4807252"/>
            <a:chOff x="2834162" y="1379236"/>
            <a:chExt cx="6709529" cy="4194289"/>
          </a:xfrm>
        </p:grpSpPr>
        <p:grpSp>
          <p:nvGrpSpPr>
            <p:cNvPr id="136" name="Group 135"/>
            <p:cNvGrpSpPr/>
            <p:nvPr/>
          </p:nvGrpSpPr>
          <p:grpSpPr>
            <a:xfrm>
              <a:off x="2834162" y="1379236"/>
              <a:ext cx="6693635" cy="4194289"/>
              <a:chOff x="1777366" y="2155881"/>
              <a:chExt cx="4480731" cy="2843080"/>
            </a:xfrm>
            <a:effectLst/>
          </p:grpSpPr>
          <p:sp>
            <p:nvSpPr>
              <p:cNvPr id="185"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138" name="TextBox 137"/>
            <p:cNvSpPr txBox="1"/>
            <p:nvPr/>
          </p:nvSpPr>
          <p:spPr>
            <a:xfrm>
              <a:off x="5054043" y="1469711"/>
              <a:ext cx="70403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139" name="TextBox 138"/>
            <p:cNvSpPr txBox="1"/>
            <p:nvPr/>
          </p:nvSpPr>
          <p:spPr>
            <a:xfrm>
              <a:off x="5067996" y="1904987"/>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140" name="TextBox 139"/>
            <p:cNvSpPr txBox="1"/>
            <p:nvPr/>
          </p:nvSpPr>
          <p:spPr>
            <a:xfrm>
              <a:off x="5011657" y="2439433"/>
              <a:ext cx="777777"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141" name="TextBox 140"/>
            <p:cNvSpPr txBox="1"/>
            <p:nvPr/>
          </p:nvSpPr>
          <p:spPr>
            <a:xfrm>
              <a:off x="4805746" y="3019950"/>
              <a:ext cx="938077"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142" name="TextBox 141"/>
            <p:cNvSpPr txBox="1"/>
            <p:nvPr/>
          </p:nvSpPr>
          <p:spPr>
            <a:xfrm>
              <a:off x="4577139" y="3688287"/>
              <a:ext cx="1029449"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143" name="TextBox 142"/>
            <p:cNvSpPr txBox="1"/>
            <p:nvPr/>
          </p:nvSpPr>
          <p:spPr>
            <a:xfrm>
              <a:off x="4373117" y="4161237"/>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144" name="TextBox 143"/>
            <p:cNvSpPr txBox="1"/>
            <p:nvPr/>
          </p:nvSpPr>
          <p:spPr>
            <a:xfrm>
              <a:off x="4219257" y="4609255"/>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145" name="TextBox 144"/>
            <p:cNvSpPr txBox="1"/>
            <p:nvPr/>
          </p:nvSpPr>
          <p:spPr>
            <a:xfrm>
              <a:off x="4344383" y="511668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146" name="TextBox 145"/>
            <p:cNvSpPr txBox="1"/>
            <p:nvPr/>
          </p:nvSpPr>
          <p:spPr>
            <a:xfrm>
              <a:off x="4862327" y="4696931"/>
              <a:ext cx="699230"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147" name="TextBox 146"/>
            <p:cNvSpPr txBox="1"/>
            <p:nvPr/>
          </p:nvSpPr>
          <p:spPr>
            <a:xfrm>
              <a:off x="5717192" y="5037936"/>
              <a:ext cx="617477"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148" name="TextBox 147"/>
            <p:cNvSpPr txBox="1"/>
            <p:nvPr/>
          </p:nvSpPr>
          <p:spPr>
            <a:xfrm>
              <a:off x="4140334" y="2132265"/>
              <a:ext cx="546945"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149" name="TextBox 148"/>
            <p:cNvSpPr txBox="1"/>
            <p:nvPr/>
          </p:nvSpPr>
          <p:spPr>
            <a:xfrm>
              <a:off x="3198677" y="2395858"/>
              <a:ext cx="57740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150" name="TextBox 149"/>
            <p:cNvSpPr txBox="1"/>
            <p:nvPr/>
          </p:nvSpPr>
          <p:spPr>
            <a:xfrm>
              <a:off x="3254513" y="2784667"/>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151" name="TextBox 150"/>
            <p:cNvSpPr txBox="1"/>
            <p:nvPr/>
          </p:nvSpPr>
          <p:spPr>
            <a:xfrm>
              <a:off x="3265648" y="3196716"/>
              <a:ext cx="55495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152" name="TextBox 151"/>
            <p:cNvSpPr txBox="1"/>
            <p:nvPr/>
          </p:nvSpPr>
          <p:spPr>
            <a:xfrm>
              <a:off x="3424934" y="4135264"/>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153" name="TextBox 152"/>
            <p:cNvSpPr txBox="1"/>
            <p:nvPr/>
          </p:nvSpPr>
          <p:spPr>
            <a:xfrm>
              <a:off x="3286406" y="4616830"/>
              <a:ext cx="822661"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154" name="TextBox 153"/>
            <p:cNvSpPr txBox="1"/>
            <p:nvPr/>
          </p:nvSpPr>
          <p:spPr>
            <a:xfrm>
              <a:off x="4027909" y="3761665"/>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155" name="TextBox 154"/>
            <p:cNvSpPr txBox="1"/>
            <p:nvPr/>
          </p:nvSpPr>
          <p:spPr>
            <a:xfrm>
              <a:off x="3792122" y="3351925"/>
              <a:ext cx="548547"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156" name="TextBox 155"/>
            <p:cNvSpPr txBox="1"/>
            <p:nvPr/>
          </p:nvSpPr>
          <p:spPr>
            <a:xfrm>
              <a:off x="5926856" y="432987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157" name="TextBox 156"/>
            <p:cNvSpPr txBox="1"/>
            <p:nvPr/>
          </p:nvSpPr>
          <p:spPr>
            <a:xfrm>
              <a:off x="5949158" y="3526200"/>
              <a:ext cx="567783"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158" name="TextBox 157"/>
            <p:cNvSpPr txBox="1"/>
            <p:nvPr/>
          </p:nvSpPr>
          <p:spPr>
            <a:xfrm>
              <a:off x="6020848" y="2901687"/>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159" name="TextBox 158"/>
            <p:cNvSpPr txBox="1"/>
            <p:nvPr/>
          </p:nvSpPr>
          <p:spPr>
            <a:xfrm>
              <a:off x="6661321" y="2920493"/>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160" name="TextBox 159"/>
            <p:cNvSpPr txBox="1"/>
            <p:nvPr/>
          </p:nvSpPr>
          <p:spPr>
            <a:xfrm>
              <a:off x="6354099" y="2660578"/>
              <a:ext cx="1091966"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161" name="TextBox 160"/>
            <p:cNvSpPr txBox="1"/>
            <p:nvPr/>
          </p:nvSpPr>
          <p:spPr>
            <a:xfrm>
              <a:off x="6644692" y="1784449"/>
              <a:ext cx="744114"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162" name="TextBox 161"/>
            <p:cNvSpPr txBox="1"/>
            <p:nvPr/>
          </p:nvSpPr>
          <p:spPr>
            <a:xfrm>
              <a:off x="6934331" y="4665956"/>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163" name="TextBox 162"/>
            <p:cNvSpPr txBox="1"/>
            <p:nvPr/>
          </p:nvSpPr>
          <p:spPr>
            <a:xfrm>
              <a:off x="7391560" y="4376347"/>
              <a:ext cx="61427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164" name="TextBox 163"/>
            <p:cNvSpPr txBox="1"/>
            <p:nvPr/>
          </p:nvSpPr>
          <p:spPr>
            <a:xfrm>
              <a:off x="6924794" y="4222169"/>
              <a:ext cx="1120820"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165" name="TextBox 164"/>
            <p:cNvSpPr txBox="1"/>
            <p:nvPr/>
          </p:nvSpPr>
          <p:spPr>
            <a:xfrm>
              <a:off x="6998731" y="3458303"/>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166" name="TextBox 165"/>
            <p:cNvSpPr txBox="1"/>
            <p:nvPr/>
          </p:nvSpPr>
          <p:spPr>
            <a:xfrm>
              <a:off x="7794607" y="1824219"/>
              <a:ext cx="481222"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167" name="TextBox 166"/>
            <p:cNvSpPr txBox="1"/>
            <p:nvPr/>
          </p:nvSpPr>
          <p:spPr>
            <a:xfrm>
              <a:off x="8317548" y="2056634"/>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168" name="TextBox 167"/>
            <p:cNvSpPr txBox="1"/>
            <p:nvPr/>
          </p:nvSpPr>
          <p:spPr>
            <a:xfrm>
              <a:off x="8817948" y="1737195"/>
              <a:ext cx="546945"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169" name="TextBox 168"/>
            <p:cNvSpPr txBox="1"/>
            <p:nvPr/>
          </p:nvSpPr>
          <p:spPr>
            <a:xfrm>
              <a:off x="7884284" y="2950022"/>
              <a:ext cx="56297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170" name="TextBox 169"/>
            <p:cNvSpPr txBox="1"/>
            <p:nvPr/>
          </p:nvSpPr>
          <p:spPr>
            <a:xfrm>
              <a:off x="8673581" y="2927653"/>
              <a:ext cx="63991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171" name="TextBox 170"/>
            <p:cNvSpPr txBox="1"/>
            <p:nvPr/>
          </p:nvSpPr>
          <p:spPr>
            <a:xfrm>
              <a:off x="7837717" y="3645638"/>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172" name="TextBox 171"/>
            <p:cNvSpPr txBox="1"/>
            <p:nvPr/>
          </p:nvSpPr>
          <p:spPr>
            <a:xfrm>
              <a:off x="8598197" y="3654812"/>
              <a:ext cx="6831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173" name="TextBox 172"/>
            <p:cNvSpPr txBox="1"/>
            <p:nvPr/>
          </p:nvSpPr>
          <p:spPr>
            <a:xfrm>
              <a:off x="7740267" y="4659530"/>
              <a:ext cx="82586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174" name="TextBox 173"/>
            <p:cNvSpPr txBox="1"/>
            <p:nvPr/>
          </p:nvSpPr>
          <p:spPr>
            <a:xfrm>
              <a:off x="8414904" y="4542299"/>
              <a:ext cx="689612"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175" name="TextBox 174"/>
            <p:cNvSpPr txBox="1"/>
            <p:nvPr/>
          </p:nvSpPr>
          <p:spPr>
            <a:xfrm>
              <a:off x="8655906" y="4193626"/>
              <a:ext cx="61106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176" name="TextBox 175"/>
            <p:cNvSpPr txBox="1"/>
            <p:nvPr/>
          </p:nvSpPr>
          <p:spPr>
            <a:xfrm>
              <a:off x="8996746" y="4575918"/>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177" name="TextBox 176"/>
            <p:cNvSpPr txBox="1"/>
            <p:nvPr/>
          </p:nvSpPr>
          <p:spPr>
            <a:xfrm>
              <a:off x="7854194" y="1540268"/>
              <a:ext cx="1378904"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178" name="TextBox 177"/>
            <p:cNvSpPr txBox="1"/>
            <p:nvPr/>
          </p:nvSpPr>
          <p:spPr>
            <a:xfrm>
              <a:off x="3760873" y="1511494"/>
              <a:ext cx="647933"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83" name="TextBox 182"/>
            <p:cNvSpPr txBox="1"/>
            <p:nvPr userDrawn="1"/>
          </p:nvSpPr>
          <p:spPr>
            <a:xfrm>
              <a:off x="4183875" y="2864318"/>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grpSp>
      <p:grpSp>
        <p:nvGrpSpPr>
          <p:cNvPr id="11" name="Group 10"/>
          <p:cNvGrpSpPr/>
          <p:nvPr userDrawn="1"/>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a:t>
                </a:r>
              </a:p>
              <a:p>
                <a:r>
                  <a:rPr lang="en-US" sz="1000" b="1" kern="120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a:p>
              </p:txBody>
            </p:sp>
            <p:sp>
              <p:nvSpPr>
                <p:cNvPr id="134" name="Rectangle 133"/>
                <p:cNvSpPr/>
                <p:nvPr userDrawn="1"/>
              </p:nvSpPr>
              <p:spPr>
                <a:xfrm>
                  <a:off x="15619382" y="3848545"/>
                  <a:ext cx="219456" cy="21945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a:solidFill>
                        <a:schemeClr val="tx1"/>
                      </a:solidFill>
                      <a:latin typeface="+mn-lt"/>
                    </a:rPr>
                    <a:t>Single County District (8)</a:t>
                  </a:r>
                </a:p>
              </p:txBody>
            </p:sp>
          </p:grpSp>
        </p:grpSp>
      </p:grpSp>
      <p:pic>
        <p:nvPicPr>
          <p:cNvPr id="261" name="Picture 2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1030" y="5627708"/>
            <a:ext cx="1671469" cy="739513"/>
          </a:xfrm>
          <a:prstGeom prst="rect">
            <a:avLst/>
          </a:prstGeom>
        </p:spPr>
      </p:pic>
    </p:spTree>
    <p:extLst>
      <p:ext uri="{BB962C8B-B14F-4D97-AF65-F5344CB8AC3E}">
        <p14:creationId xmlns:p14="http://schemas.microsoft.com/office/powerpoint/2010/main" val="3990256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Private Sector</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635357" y="3392441"/>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userDrawn="1"/>
        </p:nvCxnSpPr>
        <p:spPr>
          <a:xfrm>
            <a:off x="2968411" y="5893601"/>
            <a:ext cx="1005919"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363844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720456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347603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029432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541902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404169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1668251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105434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526459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1317227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508015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2600895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482625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11381065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1672404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882989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028703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71081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2493822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a:solidFill>
                    <a:schemeClr val="tx1"/>
                  </a:solidFill>
                  <a:latin typeface="+mn-lt"/>
                  <a:ea typeface="+mn-ea"/>
                  <a:cs typeface="+mn-cs"/>
                </a:rPr>
                <a:t>Measles</a:t>
              </a:r>
              <a:r>
                <a:rPr lang="en-US" sz="1600" b="0" i="0" kern="1200" baseline="0">
                  <a:solidFill>
                    <a:schemeClr val="tx1"/>
                  </a:solidFill>
                  <a:latin typeface="+mn-lt"/>
                  <a:ea typeface="+mn-ea"/>
                  <a:cs typeface="+mn-cs"/>
                </a:rPr>
                <a:t> </a:t>
              </a:r>
              <a:r>
                <a:rPr lang="en-US" sz="1600" b="0" i="0" kern="120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err="1">
                  <a:solidFill>
                    <a:schemeClr val="tx1"/>
                  </a:solidFill>
                  <a:latin typeface="+mn-lt"/>
                  <a:ea typeface="+mn-ea"/>
                  <a:cs typeface="+mn-cs"/>
                </a:rPr>
                <a:t>EndAIDS</a:t>
              </a:r>
              <a:endParaRPr lang="en-US" sz="1600" b="0" i="0" kern="120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Community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Public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600"/>
                </a:spcBef>
              </a:pPr>
              <a:r>
                <a:rPr lang="en-US" sz="1600" b="0" i="0" kern="1200">
                  <a:solidFill>
                    <a:schemeClr val="tx1"/>
                  </a:solidFill>
                  <a:latin typeface="+mn-lt"/>
                  <a:ea typeface="+mn-ea"/>
                  <a:cs typeface="+mn-cs"/>
                </a:rPr>
                <a:t>Puget</a:t>
              </a:r>
              <a:r>
                <a:rPr lang="en-US" sz="1600" b="0" i="0" kern="1200" baseline="0">
                  <a:solidFill>
                    <a:schemeClr val="tx1"/>
                  </a:solidFill>
                  <a:latin typeface="+mn-lt"/>
                  <a:ea typeface="+mn-ea"/>
                  <a:cs typeface="+mn-cs"/>
                </a:rPr>
                <a:t> Sound Cleanup</a:t>
              </a:r>
              <a:endParaRPr lang="en-US" sz="1600" b="0" i="0" kern="1200">
                <a:solidFill>
                  <a:schemeClr val="tx1"/>
                </a:solidFill>
                <a:latin typeface="+mn-lt"/>
                <a:ea typeface="+mn-ea"/>
                <a:cs typeface="+mn-cs"/>
              </a:endParaRPr>
            </a:p>
            <a:p>
              <a:pPr algn="ctr">
                <a:spcBef>
                  <a:spcPts val="300"/>
                </a:spcBef>
              </a:pPr>
              <a:r>
                <a:rPr lang="en-US" sz="1600" b="0" i="0" kern="1200">
                  <a:solidFill>
                    <a:schemeClr val="tx1"/>
                  </a:solidFill>
                  <a:latin typeface="+mn-lt"/>
                  <a:ea typeface="+mn-ea"/>
                  <a:cs typeface="+mn-cs"/>
                </a:rPr>
                <a:t> PFAS</a:t>
              </a:r>
            </a:p>
            <a:p>
              <a:pPr algn="ctr">
                <a:spcBef>
                  <a:spcPts val="300"/>
                </a:spcBef>
              </a:pPr>
              <a:r>
                <a:rPr lang="en-US" sz="160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Quality Assurance</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Opioids</a:t>
              </a:r>
            </a:p>
            <a:p>
              <a:pPr marL="0" algn="ctr" defTabSz="914400" rtl="0" eaLnBrk="1" latinLnBrk="0" hangingPunct="1">
                <a:spcBef>
                  <a:spcPts val="300"/>
                </a:spcBef>
              </a:pPr>
              <a:r>
                <a:rPr lang="en-US" sz="1600" b="0" i="0" kern="120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2771081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Tree>
    <p:extLst>
      <p:ext uri="{BB962C8B-B14F-4D97-AF65-F5344CB8AC3E}">
        <p14:creationId xmlns:p14="http://schemas.microsoft.com/office/powerpoint/2010/main" val="24938228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122656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794409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85201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grpSp>
        <p:nvGrpSpPr>
          <p:cNvPr id="60" name="Group 59"/>
          <p:cNvGrpSpPr/>
          <p:nvPr userDrawn="1"/>
        </p:nvGrpSpPr>
        <p:grpSpPr>
          <a:xfrm>
            <a:off x="4969170" y="6034690"/>
            <a:ext cx="2220414" cy="306578"/>
            <a:chOff x="3453442" y="6023448"/>
            <a:chExt cx="2220414" cy="306578"/>
          </a:xfrm>
        </p:grpSpPr>
        <p:sp>
          <p:nvSpPr>
            <p:cNvPr id="61" name="Rounded Rectangle 6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userDrawn="1"/>
          </p:nvGrpSpPr>
          <p:grpSpPr>
            <a:xfrm>
              <a:off x="3453442" y="6023448"/>
              <a:ext cx="2220414" cy="304877"/>
              <a:chOff x="3474400" y="6042620"/>
              <a:chExt cx="2220414" cy="304877"/>
            </a:xfrm>
          </p:grpSpPr>
          <p:grpSp>
            <p:nvGrpSpPr>
              <p:cNvPr id="63" name="Group 62"/>
              <p:cNvGrpSpPr/>
              <p:nvPr userDrawn="1"/>
            </p:nvGrpSpPr>
            <p:grpSpPr>
              <a:xfrm>
                <a:off x="3474400" y="6042620"/>
                <a:ext cx="2220414" cy="304877"/>
                <a:chOff x="3474400" y="6042620"/>
                <a:chExt cx="2220414" cy="304877"/>
              </a:xfrm>
            </p:grpSpPr>
            <p:sp>
              <p:nvSpPr>
                <p:cNvPr id="65" name="Rounded Rectangle 6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70" name="Picture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71" name="Picture 7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72" name="Picture 7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73" name="Rounded Rectangle 7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64" name="Picture 6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85201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p:cNvGrpSpPr/>
          <p:nvPr userDrawn="1"/>
        </p:nvGrpSpPr>
        <p:grpSpPr>
          <a:xfrm>
            <a:off x="4969170" y="6034690"/>
            <a:ext cx="2220414"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3216566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25554241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4" name="TextBox 3"/>
          <p:cNvSpPr txBox="1"/>
          <p:nvPr userDrawn="1"/>
        </p:nvSpPr>
        <p:spPr>
          <a:xfrm>
            <a:off x="0" y="5374638"/>
            <a:ext cx="12192000" cy="646331"/>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To request this document in another format, call 1-800-525-0127. Deaf or hard of</a:t>
            </a:r>
          </a:p>
          <a:p>
            <a:pPr algn="ctr"/>
            <a:r>
              <a:rPr lang="en-US" sz="1800" kern="1200">
                <a:solidFill>
                  <a:schemeClr val="bg1"/>
                </a:solidFill>
                <a:effectLst/>
                <a:latin typeface="+mn-lt"/>
                <a:ea typeface="+mn-ea"/>
                <a:cs typeface="+mn-cs"/>
              </a:rPr>
              <a:t>hearing customers, please call 711 (Washington Relay) or email </a:t>
            </a:r>
            <a:r>
              <a:rPr lang="en-US" sz="1800" u="none" kern="1200">
                <a:solidFill>
                  <a:schemeClr val="bg1"/>
                </a:solidFill>
                <a:effectLst/>
                <a:latin typeface="+mn-lt"/>
                <a:ea typeface="+mn-ea"/>
                <a:cs typeface="+mn-cs"/>
              </a:rPr>
              <a:t>civil.rights@doh.wa.gov</a:t>
            </a:r>
            <a:r>
              <a:rPr lang="en-US" sz="1800" kern="1200">
                <a:solidFill>
                  <a:schemeClr val="bg1"/>
                </a:solidFill>
                <a:effectLst/>
                <a:latin typeface="+mn-lt"/>
                <a:ea typeface="+mn-ea"/>
                <a:cs typeface="+mn-cs"/>
              </a:rPr>
              <a:t>.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221" y="3607263"/>
            <a:ext cx="2847557" cy="1238120"/>
          </a:xfrm>
          <a:prstGeom prst="rect">
            <a:avLst/>
          </a:prstGeom>
          <a:ln>
            <a:noFill/>
          </a:ln>
        </p:spPr>
      </p:pic>
    </p:spTree>
    <p:extLst>
      <p:ext uri="{BB962C8B-B14F-4D97-AF65-F5344CB8AC3E}">
        <p14:creationId xmlns:p14="http://schemas.microsoft.com/office/powerpoint/2010/main" val="2555424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6457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603050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976482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7848499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775780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437068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987893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25997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3186330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25949006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3352838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1187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4"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11" name="Picture 10"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3526177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2594548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328328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42828792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24851635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1006181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1286772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19555659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420276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1041069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320088709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9" Type="http://schemas.openxmlformats.org/officeDocument/2006/relationships/slideLayout" Target="../slideLayouts/slideLayout107.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slideLayout" Target="../slideLayouts/slideLayout131.xml"/><Relationship Id="rId58" Type="http://schemas.openxmlformats.org/officeDocument/2006/relationships/theme" Target="../theme/theme2.xml"/><Relationship Id="rId5" Type="http://schemas.openxmlformats.org/officeDocument/2006/relationships/slideLayout" Target="../slideLayouts/slideLayout83.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slideLayout" Target="../slideLayouts/slideLayout135.xml"/><Relationship Id="rId10" Type="http://schemas.openxmlformats.org/officeDocument/2006/relationships/slideLayout" Target="../slideLayouts/slideLayout88.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672" r:id="rId9"/>
    <p:sldLayoutId id="2147483733" r:id="rId10"/>
    <p:sldLayoutId id="2147483737" r:id="rId11"/>
    <p:sldLayoutId id="2147483734" r:id="rId12"/>
    <p:sldLayoutId id="2147483735" r:id="rId13"/>
    <p:sldLayoutId id="2147483736" r:id="rId14"/>
    <p:sldLayoutId id="2147483740" r:id="rId15"/>
    <p:sldLayoutId id="2147483666" r:id="rId16"/>
    <p:sldLayoutId id="2147483673" r:id="rId17"/>
    <p:sldLayoutId id="2147483719" r:id="rId18"/>
    <p:sldLayoutId id="2147483674" r:id="rId19"/>
    <p:sldLayoutId id="2147483720" r:id="rId20"/>
    <p:sldLayoutId id="2147483721" r:id="rId21"/>
    <p:sldLayoutId id="2147483675" r:id="rId22"/>
    <p:sldLayoutId id="2147483744" r:id="rId23"/>
    <p:sldLayoutId id="2147483815" r:id="rId24"/>
    <p:sldLayoutId id="2147483816" r:id="rId25"/>
    <p:sldLayoutId id="2147483817" r:id="rId26"/>
    <p:sldLayoutId id="2147483741" r:id="rId27"/>
    <p:sldLayoutId id="2147483665" r:id="rId28"/>
    <p:sldLayoutId id="2147483677" r:id="rId29"/>
    <p:sldLayoutId id="2147483692" r:id="rId30"/>
    <p:sldLayoutId id="2147483818" r:id="rId31"/>
    <p:sldLayoutId id="2147483696" r:id="rId32"/>
    <p:sldLayoutId id="2147483694" r:id="rId33"/>
    <p:sldLayoutId id="2147483819" r:id="rId34"/>
    <p:sldLayoutId id="2147483820" r:id="rId35"/>
    <p:sldLayoutId id="2147483821" r:id="rId36"/>
    <p:sldLayoutId id="2147483695" r:id="rId37"/>
    <p:sldLayoutId id="2147483739" r:id="rId38"/>
    <p:sldLayoutId id="2147483743" r:id="rId39"/>
    <p:sldLayoutId id="2147483702" r:id="rId40"/>
    <p:sldLayoutId id="2147483725" r:id="rId41"/>
    <p:sldLayoutId id="2147483726" r:id="rId42"/>
    <p:sldLayoutId id="2147483727" r:id="rId43"/>
    <p:sldLayoutId id="2147483728" r:id="rId44"/>
    <p:sldLayoutId id="2147483730" r:id="rId45"/>
    <p:sldLayoutId id="2147483731" r:id="rId46"/>
    <p:sldLayoutId id="2147483732" r:id="rId47"/>
    <p:sldLayoutId id="2147483703" r:id="rId48"/>
    <p:sldLayoutId id="2147483704" r:id="rId49"/>
    <p:sldLayoutId id="2147483705" r:id="rId50"/>
    <p:sldLayoutId id="2147483669" r:id="rId51"/>
    <p:sldLayoutId id="2147483706" r:id="rId52"/>
    <p:sldLayoutId id="2147483707" r:id="rId53"/>
    <p:sldLayoutId id="2147483712" r:id="rId54"/>
    <p:sldLayoutId id="2147483711" r:id="rId55"/>
    <p:sldLayoutId id="2147483713" r:id="rId56"/>
    <p:sldLayoutId id="2147483822" r:id="rId57"/>
    <p:sldLayoutId id="2147483823" r:id="rId58"/>
    <p:sldLayoutId id="2147483824" r:id="rId59"/>
    <p:sldLayoutId id="2147483825" r:id="rId60"/>
    <p:sldLayoutId id="2147483826" r:id="rId61"/>
    <p:sldLayoutId id="2147483827" r:id="rId62"/>
    <p:sldLayoutId id="2147483742" r:id="rId63"/>
    <p:sldLayoutId id="2147483714" r:id="rId64"/>
    <p:sldLayoutId id="2147483715" r:id="rId65"/>
    <p:sldLayoutId id="2147483738" r:id="rId66"/>
    <p:sldLayoutId id="2147483667" r:id="rId67"/>
    <p:sldLayoutId id="2147483716" r:id="rId68"/>
    <p:sldLayoutId id="2147483724" r:id="rId69"/>
    <p:sldLayoutId id="2147483828" r:id="rId70"/>
    <p:sldLayoutId id="2147483829" r:id="rId71"/>
    <p:sldLayoutId id="2147483718" r:id="rId72"/>
    <p:sldLayoutId id="2147483717" r:id="rId73"/>
    <p:sldLayoutId id="2147483693" r:id="rId74"/>
    <p:sldLayoutId id="2147483747" r:id="rId75"/>
    <p:sldLayoutId id="2147483748" r:id="rId76"/>
    <p:sldLayoutId id="2147483830" r:id="rId77"/>
    <p:sldLayoutId id="2147483668" r:id="rId78"/>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177740474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806" r:id="rId57"/>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6_F08552FD.xm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2DA_7C6E929.xml"/><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jamboard.google.com/d/1xwxbNGN_lJQxuW2ZZ84DqatgDizfrWhboYhvfcHAHmk/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2AB_60ABE33B.xm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33.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B821B-96ED-42D6-ADE8-1B951D3A4024}"/>
              </a:ext>
            </a:extLst>
          </p:cNvPr>
          <p:cNvSpPr>
            <a:spLocks noGrp="1"/>
          </p:cNvSpPr>
          <p:nvPr>
            <p:ph type="body" sz="quarter" idx="11"/>
          </p:nvPr>
        </p:nvSpPr>
        <p:spPr/>
        <p:txBody>
          <a:bodyPr>
            <a:normAutofit/>
          </a:bodyPr>
          <a:lstStyle/>
          <a:p>
            <a:r>
              <a:rPr lang="en-US"/>
              <a:t>Community Advisory Council</a:t>
            </a:r>
          </a:p>
        </p:txBody>
      </p:sp>
      <p:sp>
        <p:nvSpPr>
          <p:cNvPr id="3" name="Title 2">
            <a:extLst>
              <a:ext uri="{FF2B5EF4-FFF2-40B4-BE49-F238E27FC236}">
                <a16:creationId xmlns:a16="http://schemas.microsoft.com/office/drawing/2014/main" id="{D32C9E17-065A-4308-9F82-11CC8B1E0A7C}"/>
              </a:ext>
            </a:extLst>
          </p:cNvPr>
          <p:cNvSpPr>
            <a:spLocks noGrp="1"/>
          </p:cNvSpPr>
          <p:nvPr>
            <p:ph type="title"/>
          </p:nvPr>
        </p:nvSpPr>
        <p:spPr/>
        <p:txBody>
          <a:bodyPr/>
          <a:lstStyle/>
          <a:p>
            <a:r>
              <a:rPr lang="en-US"/>
              <a:t>Health Equity Zones Initiative</a:t>
            </a:r>
          </a:p>
        </p:txBody>
      </p:sp>
      <p:sp>
        <p:nvSpPr>
          <p:cNvPr id="4" name="Text Placeholder 1">
            <a:extLst>
              <a:ext uri="{FF2B5EF4-FFF2-40B4-BE49-F238E27FC236}">
                <a16:creationId xmlns:a16="http://schemas.microsoft.com/office/drawing/2014/main" id="{38B0C5E0-10EC-4722-8F05-E59F14D8F0E6}"/>
              </a:ext>
            </a:extLst>
          </p:cNvPr>
          <p:cNvSpPr txBox="1">
            <a:spLocks/>
          </p:cNvSpPr>
          <p:nvPr/>
        </p:nvSpPr>
        <p:spPr>
          <a:xfrm>
            <a:off x="4433455" y="6139513"/>
            <a:ext cx="6483511" cy="47235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buClr>
                <a:srgbClr val="349D96"/>
              </a:buClr>
              <a:buFont typeface="Wingdings" panose="05000000000000000000" pitchFamily="2" charset="2"/>
              <a:buNone/>
              <a:defRPr sz="2000" kern="1200" cap="none" baseline="0">
                <a:solidFill>
                  <a:schemeClr val="tx1"/>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entury Gothic"/>
              </a:rPr>
              <a:t>Wednesday, January 25, 2023</a:t>
            </a:r>
          </a:p>
        </p:txBody>
      </p:sp>
    </p:spTree>
    <p:extLst>
      <p:ext uri="{BB962C8B-B14F-4D97-AF65-F5344CB8AC3E}">
        <p14:creationId xmlns:p14="http://schemas.microsoft.com/office/powerpoint/2010/main" val="414154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57241-F872-E28A-346E-6F4A88962B87}"/>
              </a:ext>
            </a:extLst>
          </p:cNvPr>
          <p:cNvSpPr>
            <a:spLocks noGrp="1"/>
          </p:cNvSpPr>
          <p:nvPr>
            <p:ph type="title"/>
          </p:nvPr>
        </p:nvSpPr>
        <p:spPr/>
        <p:txBody>
          <a:bodyPr>
            <a:noAutofit/>
          </a:bodyPr>
          <a:lstStyle/>
          <a:p>
            <a:r>
              <a:rPr lang="en-US"/>
              <a:t>Subcommittees</a:t>
            </a:r>
          </a:p>
        </p:txBody>
      </p:sp>
    </p:spTree>
    <p:extLst>
      <p:ext uri="{BB962C8B-B14F-4D97-AF65-F5344CB8AC3E}">
        <p14:creationId xmlns:p14="http://schemas.microsoft.com/office/powerpoint/2010/main" val="60748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5F2BF-2984-5C25-A834-1E53110B0461}"/>
              </a:ext>
            </a:extLst>
          </p:cNvPr>
          <p:cNvSpPr>
            <a:spLocks noGrp="1"/>
          </p:cNvSpPr>
          <p:nvPr>
            <p:ph type="body" sz="quarter" idx="22"/>
          </p:nvPr>
        </p:nvSpPr>
        <p:spPr/>
        <p:txBody>
          <a:bodyPr vert="horz" lIns="91440" tIns="45720" rIns="91440" bIns="45720" rtlCol="0" anchor="t">
            <a:noAutofit/>
          </a:bodyPr>
          <a:lstStyle/>
          <a:p>
            <a:pPr marL="342900" indent="-342900">
              <a:buFont typeface="Arial" panose="05000000000000000000" pitchFamily="2" charset="2"/>
              <a:buChar char="•"/>
            </a:pPr>
            <a:r>
              <a:rPr lang="en-US">
                <a:ea typeface="+mn-lt"/>
                <a:cs typeface="+mn-lt"/>
              </a:rPr>
              <a:t>In collaboration with tribal community representatives, DOH is supporting the selection process of a zone that is specifically dedicated to native communities.</a:t>
            </a:r>
          </a:p>
          <a:p>
            <a:endParaRPr lang="en-US">
              <a:ea typeface="+mn-lt"/>
              <a:cs typeface="+mn-lt"/>
            </a:endParaRPr>
          </a:p>
          <a:p>
            <a:pPr marL="342900" indent="-342900">
              <a:buFont typeface="Arial" panose="05000000000000000000" pitchFamily="2" charset="2"/>
              <a:buChar char="•"/>
            </a:pPr>
            <a:r>
              <a:rPr lang="en-US">
                <a:ea typeface="+mn-lt"/>
                <a:cs typeface="+mn-lt"/>
              </a:rPr>
              <a:t>Engagement with native communities has been led by tribal community representatives on the Community Advisory Council.</a:t>
            </a:r>
          </a:p>
          <a:p>
            <a:pPr marL="342900" indent="-342900">
              <a:buFont typeface="Arial" panose="05000000000000000000" pitchFamily="2" charset="2"/>
              <a:buChar char="•"/>
            </a:pPr>
            <a:endParaRPr lang="en-US">
              <a:ea typeface="+mn-lt"/>
              <a:cs typeface="+mn-lt"/>
            </a:endParaRPr>
          </a:p>
          <a:p>
            <a:pPr marL="342900" indent="-342900">
              <a:buFont typeface="Arial" panose="05000000000000000000" pitchFamily="2" charset="2"/>
              <a:buChar char="•"/>
            </a:pPr>
            <a:r>
              <a:rPr lang="en-US">
                <a:ea typeface="+mn-lt"/>
                <a:cs typeface="+mn-lt"/>
              </a:rPr>
              <a:t>The process is ongoing and still being developed by tribal community representatives with DOH staff support.</a:t>
            </a:r>
            <a:endParaRPr lang="en-US">
              <a:cs typeface="Calibri"/>
            </a:endParaRPr>
          </a:p>
        </p:txBody>
      </p:sp>
      <p:sp>
        <p:nvSpPr>
          <p:cNvPr id="4" name="Title 3">
            <a:extLst>
              <a:ext uri="{FF2B5EF4-FFF2-40B4-BE49-F238E27FC236}">
                <a16:creationId xmlns:a16="http://schemas.microsoft.com/office/drawing/2014/main" id="{874C1E19-2552-C3F3-066B-34D53E404132}"/>
              </a:ext>
            </a:extLst>
          </p:cNvPr>
          <p:cNvSpPr>
            <a:spLocks noGrp="1"/>
          </p:cNvSpPr>
          <p:nvPr>
            <p:ph type="title"/>
          </p:nvPr>
        </p:nvSpPr>
        <p:spPr/>
        <p:txBody>
          <a:bodyPr>
            <a:normAutofit fontScale="90000"/>
          </a:bodyPr>
          <a:lstStyle/>
          <a:p>
            <a:r>
              <a:rPr lang="en-US">
                <a:latin typeface="Century Gothic"/>
              </a:rPr>
              <a:t>Zone Dedicated to Native Communities</a:t>
            </a:r>
            <a:endParaRPr lang="en-US"/>
          </a:p>
        </p:txBody>
      </p:sp>
    </p:spTree>
    <p:extLst>
      <p:ext uri="{BB962C8B-B14F-4D97-AF65-F5344CB8AC3E}">
        <p14:creationId xmlns:p14="http://schemas.microsoft.com/office/powerpoint/2010/main" val="318515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D0EC42-00BA-5045-8646-2401CB870393}"/>
              </a:ext>
            </a:extLst>
          </p:cNvPr>
          <p:cNvSpPr/>
          <p:nvPr/>
        </p:nvSpPr>
        <p:spPr>
          <a:xfrm>
            <a:off x="0" y="647272"/>
            <a:ext cx="12192000" cy="904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4973D2-6065-363E-167B-0C0569C5125A}"/>
              </a:ext>
            </a:extLst>
          </p:cNvPr>
          <p:cNvSpPr txBox="1"/>
          <p:nvPr/>
        </p:nvSpPr>
        <p:spPr>
          <a:xfrm>
            <a:off x="811658" y="781777"/>
            <a:ext cx="10859785" cy="553998"/>
          </a:xfrm>
          <a:prstGeom prst="rect">
            <a:avLst/>
          </a:prstGeom>
          <a:noFill/>
        </p:spPr>
        <p:txBody>
          <a:bodyPr wrap="square" lIns="91440" tIns="45720" rIns="91440" bIns="45720" rtlCol="0" anchor="t">
            <a:spAutoFit/>
          </a:bodyPr>
          <a:lstStyle/>
          <a:p>
            <a:pPr algn="ctr"/>
            <a:r>
              <a:rPr lang="en-US" sz="3000" b="1">
                <a:solidFill>
                  <a:schemeClr val="bg1"/>
                </a:solidFill>
              </a:rPr>
              <a:t>Rural &amp; Urban Subcommittee Proposals</a:t>
            </a:r>
            <a:endParaRPr lang="en-US"/>
          </a:p>
        </p:txBody>
      </p:sp>
      <p:sp>
        <p:nvSpPr>
          <p:cNvPr id="9" name="Rectangle 8">
            <a:extLst>
              <a:ext uri="{FF2B5EF4-FFF2-40B4-BE49-F238E27FC236}">
                <a16:creationId xmlns:a16="http://schemas.microsoft.com/office/drawing/2014/main" id="{D39FAD80-D065-6038-636E-91648132400D}"/>
              </a:ext>
            </a:extLst>
          </p:cNvPr>
          <p:cNvSpPr/>
          <p:nvPr/>
        </p:nvSpPr>
        <p:spPr>
          <a:xfrm>
            <a:off x="757076" y="3173245"/>
            <a:ext cx="2797568" cy="2049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300"/>
              <a:t>1.</a:t>
            </a:r>
          </a:p>
          <a:p>
            <a:pPr algn="ctr"/>
            <a:r>
              <a:rPr lang="en-US" sz="2300">
                <a:cs typeface="Calibri"/>
              </a:rPr>
              <a:t>Definitions</a:t>
            </a:r>
          </a:p>
        </p:txBody>
      </p:sp>
      <p:sp>
        <p:nvSpPr>
          <p:cNvPr id="10" name="Rectangle 9">
            <a:extLst>
              <a:ext uri="{FF2B5EF4-FFF2-40B4-BE49-F238E27FC236}">
                <a16:creationId xmlns:a16="http://schemas.microsoft.com/office/drawing/2014/main" id="{9A4AC059-C54A-A7C0-2349-5FCC59F58192}"/>
              </a:ext>
            </a:extLst>
          </p:cNvPr>
          <p:cNvSpPr/>
          <p:nvPr/>
        </p:nvSpPr>
        <p:spPr>
          <a:xfrm>
            <a:off x="4635571" y="3173245"/>
            <a:ext cx="2797568" cy="2049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t>2.</a:t>
            </a:r>
          </a:p>
          <a:p>
            <a:pPr algn="ctr"/>
            <a:r>
              <a:rPr lang="en-US" sz="2200">
                <a:cs typeface="Calibri"/>
              </a:rPr>
              <a:t>Metrics</a:t>
            </a:r>
          </a:p>
        </p:txBody>
      </p:sp>
      <p:sp>
        <p:nvSpPr>
          <p:cNvPr id="11" name="Rectangle 10">
            <a:extLst>
              <a:ext uri="{FF2B5EF4-FFF2-40B4-BE49-F238E27FC236}">
                <a16:creationId xmlns:a16="http://schemas.microsoft.com/office/drawing/2014/main" id="{90A358FC-E856-AAC9-D7E7-CACA1B029E5E}"/>
              </a:ext>
            </a:extLst>
          </p:cNvPr>
          <p:cNvSpPr/>
          <p:nvPr/>
        </p:nvSpPr>
        <p:spPr>
          <a:xfrm>
            <a:off x="8514066" y="3173245"/>
            <a:ext cx="2797567" cy="2049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300"/>
              <a:t>3.</a:t>
            </a:r>
          </a:p>
          <a:p>
            <a:pPr algn="ctr"/>
            <a:r>
              <a:rPr lang="en-US" sz="2300">
                <a:cs typeface="Calibri"/>
              </a:rPr>
              <a:t>Key Points</a:t>
            </a:r>
          </a:p>
        </p:txBody>
      </p:sp>
    </p:spTree>
    <p:extLst>
      <p:ext uri="{BB962C8B-B14F-4D97-AF65-F5344CB8AC3E}">
        <p14:creationId xmlns:p14="http://schemas.microsoft.com/office/powerpoint/2010/main" val="278828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9E8982-E9E4-869B-53F1-448A05C6377F}"/>
              </a:ext>
            </a:extLst>
          </p:cNvPr>
          <p:cNvSpPr>
            <a:spLocks noGrp="1"/>
          </p:cNvSpPr>
          <p:nvPr>
            <p:ph type="body" sz="quarter" idx="22"/>
          </p:nvPr>
        </p:nvSpPr>
        <p:spPr>
          <a:xfrm>
            <a:off x="541623" y="1606083"/>
            <a:ext cx="11108753" cy="4662833"/>
          </a:xfrm>
        </p:spPr>
        <p:txBody>
          <a:bodyPr vert="horz" lIns="91440" tIns="45720" rIns="91440" bIns="45720" rtlCol="0" anchor="t">
            <a:noAutofit/>
          </a:bodyPr>
          <a:lstStyle/>
          <a:p>
            <a:pPr marL="285750" indent="-285750">
              <a:buFont typeface="Arial" panose="05000000000000000000" pitchFamily="2" charset="2"/>
              <a:buChar char="•"/>
            </a:pPr>
            <a:r>
              <a:rPr lang="en-US" sz="2400">
                <a:cs typeface="Calibri"/>
              </a:rPr>
              <a:t>Definition &amp; Characteristics</a:t>
            </a:r>
          </a:p>
          <a:p>
            <a:pPr marL="804545" lvl="1" indent="-285750">
              <a:buFont typeface="Arial" panose="05000000000000000000" pitchFamily="2" charset="2"/>
              <a:buChar char="•"/>
            </a:pPr>
            <a:r>
              <a:rPr lang="en-US">
                <a:latin typeface="Calibri"/>
                <a:cs typeface="Calibri"/>
              </a:rPr>
              <a:t>Travel distance and owning a vehicle being a big factor in access to services</a:t>
            </a:r>
          </a:p>
          <a:p>
            <a:pPr marL="804545" lvl="1" indent="-285750">
              <a:buFont typeface="Arial" panose="05000000000000000000" pitchFamily="2" charset="2"/>
              <a:buChar char="•"/>
            </a:pPr>
            <a:r>
              <a:rPr lang="en-US">
                <a:latin typeface="Calibri"/>
                <a:cs typeface="Calibri"/>
              </a:rPr>
              <a:t>Availability of services (e.g., homeless shelters and housing)</a:t>
            </a:r>
          </a:p>
          <a:p>
            <a:pPr marL="804545" lvl="1" indent="-285750">
              <a:buFont typeface="Arial" panose="05000000000000000000" pitchFamily="2" charset="2"/>
              <a:buChar char="•"/>
            </a:pPr>
            <a:r>
              <a:rPr lang="en-US">
                <a:solidFill>
                  <a:srgbClr val="404040"/>
                </a:solidFill>
                <a:latin typeface="Calibri"/>
                <a:cs typeface="Calibri"/>
              </a:rPr>
              <a:t>Community Workgroup provided input around public parks and recreational areas </a:t>
            </a:r>
          </a:p>
          <a:p>
            <a:endParaRPr lang="en-US" sz="2400">
              <a:cs typeface="Calibri"/>
            </a:endParaRPr>
          </a:p>
          <a:p>
            <a:pPr marL="285750" indent="-285750">
              <a:buFont typeface="Arial" panose="05000000000000000000" pitchFamily="2" charset="2"/>
              <a:buChar char="•"/>
            </a:pPr>
            <a:r>
              <a:rPr lang="en-US" sz="2400">
                <a:cs typeface="Calibri"/>
              </a:rPr>
              <a:t>Metrics</a:t>
            </a:r>
          </a:p>
          <a:p>
            <a:pPr marL="804545" lvl="1" indent="-285750">
              <a:buFont typeface="Arial" panose="05000000000000000000" pitchFamily="2" charset="2"/>
              <a:buChar char="•"/>
            </a:pPr>
            <a:r>
              <a:rPr lang="en-US">
                <a:solidFill>
                  <a:schemeClr val="tx1"/>
                </a:solidFill>
                <a:latin typeface="Calibri"/>
                <a:cs typeface="Calibri"/>
              </a:rPr>
              <a:t>Capacity of medical services and what types of insurance are accepted</a:t>
            </a:r>
          </a:p>
          <a:p>
            <a:pPr marL="804545" lvl="1" indent="-285750">
              <a:buFont typeface="Arial" panose="05000000000000000000" pitchFamily="2" charset="2"/>
              <a:buChar char="•"/>
            </a:pPr>
            <a:r>
              <a:rPr lang="en-US">
                <a:solidFill>
                  <a:schemeClr val="tx1"/>
                </a:solidFill>
                <a:latin typeface="Calibri"/>
                <a:cs typeface="Calibri"/>
              </a:rPr>
              <a:t>Isolation of rural areas (especially in disasters)</a:t>
            </a:r>
          </a:p>
          <a:p>
            <a:pPr marL="804545" lvl="1" indent="-285750">
              <a:buFont typeface="Arial" panose="05000000000000000000" pitchFamily="2" charset="2"/>
              <a:buChar char="•"/>
            </a:pPr>
            <a:r>
              <a:rPr lang="en-US">
                <a:solidFill>
                  <a:srgbClr val="000000"/>
                </a:solidFill>
                <a:latin typeface="Calibri"/>
                <a:cs typeface="Calibri"/>
              </a:rPr>
              <a:t>Quality of services available often not represented in the numbers around access</a:t>
            </a:r>
          </a:p>
          <a:p>
            <a:pPr marL="804545" lvl="1" indent="-285750">
              <a:buFont typeface="Arial" panose="05000000000000000000" pitchFamily="2" charset="2"/>
              <a:buChar char="•"/>
            </a:pPr>
            <a:r>
              <a:rPr lang="en-US">
                <a:solidFill>
                  <a:srgbClr val="000000"/>
                </a:solidFill>
                <a:latin typeface="Calibri"/>
                <a:cs typeface="Calibri"/>
              </a:rPr>
              <a:t>Community experiences informing the data</a:t>
            </a:r>
          </a:p>
        </p:txBody>
      </p:sp>
      <p:sp>
        <p:nvSpPr>
          <p:cNvPr id="2" name="Title 1">
            <a:extLst>
              <a:ext uri="{FF2B5EF4-FFF2-40B4-BE49-F238E27FC236}">
                <a16:creationId xmlns:a16="http://schemas.microsoft.com/office/drawing/2014/main" id="{CBD059D4-E0E1-6349-6E42-E1F5A5E25A5F}"/>
              </a:ext>
            </a:extLst>
          </p:cNvPr>
          <p:cNvSpPr>
            <a:spLocks noGrp="1"/>
          </p:cNvSpPr>
          <p:nvPr>
            <p:ph type="title"/>
          </p:nvPr>
        </p:nvSpPr>
        <p:spPr/>
        <p:txBody>
          <a:bodyPr>
            <a:normAutofit fontScale="90000"/>
          </a:bodyPr>
          <a:lstStyle/>
          <a:p>
            <a:r>
              <a:rPr lang="en-US">
                <a:latin typeface="Century Gothic"/>
              </a:rPr>
              <a:t>Key Discussions - Rural</a:t>
            </a:r>
            <a:endParaRPr lang="en-US"/>
          </a:p>
        </p:txBody>
      </p:sp>
    </p:spTree>
    <p:extLst>
      <p:ext uri="{BB962C8B-B14F-4D97-AF65-F5344CB8AC3E}">
        <p14:creationId xmlns:p14="http://schemas.microsoft.com/office/powerpoint/2010/main" val="403526937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7FB495-F4D7-7130-24D4-F5BF99413F20}"/>
              </a:ext>
            </a:extLst>
          </p:cNvPr>
          <p:cNvSpPr/>
          <p:nvPr/>
        </p:nvSpPr>
        <p:spPr>
          <a:xfrm>
            <a:off x="0" y="0"/>
            <a:ext cx="3982860" cy="685800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DF6D1C7-D5AB-422B-805D-213CCC985DCC}"/>
              </a:ext>
            </a:extLst>
          </p:cNvPr>
          <p:cNvSpPr>
            <a:spLocks noGrp="1"/>
          </p:cNvSpPr>
          <p:nvPr>
            <p:ph type="title" idx="4294967295"/>
          </p:nvPr>
        </p:nvSpPr>
        <p:spPr>
          <a:xfrm>
            <a:off x="203130" y="1073468"/>
            <a:ext cx="3982860" cy="4238625"/>
          </a:xfrm>
        </p:spPr>
        <p:txBody>
          <a:bodyPr vert="horz" lIns="91440" tIns="45720" rIns="91440" bIns="45720" rtlCol="0" anchor="ctr">
            <a:normAutofit/>
          </a:bodyPr>
          <a:lstStyle/>
          <a:p>
            <a:r>
              <a:rPr lang="en-US" b="1">
                <a:solidFill>
                  <a:schemeClr val="bg1"/>
                </a:solidFill>
                <a:latin typeface="+mj-lt"/>
              </a:rPr>
              <a:t>Rural</a:t>
            </a:r>
            <a:r>
              <a:rPr lang="en-US" b="1" kern="1200">
                <a:solidFill>
                  <a:schemeClr val="bg1"/>
                </a:solidFill>
                <a:latin typeface="+mj-lt"/>
                <a:ea typeface="+mj-ea"/>
                <a:cs typeface="+mj-cs"/>
              </a:rPr>
              <a:t> Definition</a:t>
            </a:r>
          </a:p>
        </p:txBody>
      </p:sp>
      <p:sp>
        <p:nvSpPr>
          <p:cNvPr id="4" name="TextBox 3">
            <a:extLst>
              <a:ext uri="{FF2B5EF4-FFF2-40B4-BE49-F238E27FC236}">
                <a16:creationId xmlns:a16="http://schemas.microsoft.com/office/drawing/2014/main" id="{3424B4E6-7FA0-F923-79D3-10C563B52C74}"/>
              </a:ext>
            </a:extLst>
          </p:cNvPr>
          <p:cNvSpPr txBox="1"/>
          <p:nvPr/>
        </p:nvSpPr>
        <p:spPr>
          <a:xfrm>
            <a:off x="4049513" y="112211"/>
            <a:ext cx="8141280" cy="6745180"/>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US" sz="2000" b="1">
                <a:effectLst/>
                <a:latin typeface="Calibri"/>
                <a:ea typeface="Calibri" panose="020F0502020204030204" pitchFamily="34" charset="0"/>
                <a:cs typeface="Times New Roman"/>
              </a:rPr>
              <a:t>Rural is defined as remote areas on open land that are sparsely populated; small towns (places with fewer than 2,500 people); and larger towns with populations ranging from 2,500 to 49,999.​</a:t>
            </a:r>
          </a:p>
          <a:p>
            <a:pPr marL="0" marR="0">
              <a:lnSpc>
                <a:spcPct val="107000"/>
              </a:lnSpc>
              <a:spcBef>
                <a:spcPts val="0"/>
              </a:spcBef>
              <a:spcAft>
                <a:spcPts val="800"/>
              </a:spcAft>
            </a:pPr>
            <a:r>
              <a:rPr lang="en-US" sz="2000">
                <a:effectLst/>
                <a:latin typeface="Calibri"/>
                <a:ea typeface="Calibri" panose="020F0502020204030204" pitchFamily="34" charset="0"/>
                <a:cs typeface="Times New Roman"/>
              </a:rPr>
              <a:t>Rural areas also have </a:t>
            </a:r>
            <a:r>
              <a:rPr lang="en-US" sz="2000" i="1">
                <a:effectLst/>
                <a:latin typeface="Calibri"/>
                <a:ea typeface="Calibri" panose="020F0502020204030204" pitchFamily="34" charset="0"/>
                <a:cs typeface="Times New Roman"/>
              </a:rPr>
              <a:t>one or more</a:t>
            </a:r>
            <a:r>
              <a:rPr lang="en-US" sz="2000">
                <a:effectLst/>
                <a:latin typeface="Calibri"/>
                <a:ea typeface="Calibri" panose="020F0502020204030204" pitchFamily="34" charset="0"/>
                <a:cs typeface="Times New Roman"/>
              </a:rPr>
              <a:t> of the following characteristics. This is not an exhaustive list of characteristics and interested communities do not need to meet all characteristics.​</a:t>
            </a:r>
            <a:endParaRPr lang="en-US" sz="2000" b="1">
              <a:effectLst/>
              <a:latin typeface="Calibri"/>
              <a:ea typeface="Calibri" panose="020F0502020204030204" pitchFamily="34" charset="0"/>
              <a:cs typeface="Times New Roman"/>
            </a:endParaRPr>
          </a:p>
          <a:p>
            <a:pPr marL="0" marR="0">
              <a:lnSpc>
                <a:spcPct val="107000"/>
              </a:lnSpc>
              <a:spcBef>
                <a:spcPts val="0"/>
              </a:spcBef>
              <a:spcAft>
                <a:spcPts val="400"/>
              </a:spcAft>
            </a:pPr>
            <a:r>
              <a:rPr lang="en-US" sz="2000" b="1">
                <a:effectLst/>
                <a:latin typeface="Calibri"/>
                <a:ea typeface="Calibri" panose="020F0502020204030204" pitchFamily="34" charset="0"/>
                <a:cs typeface="Times New Roman"/>
              </a:rPr>
              <a:t>Environment ​</a:t>
            </a:r>
            <a:endParaRPr lang="en-US" sz="2000">
              <a:effectLst/>
              <a:latin typeface="Calibri"/>
              <a:ea typeface="Calibri" panose="020F0502020204030204" pitchFamily="34" charset="0"/>
              <a:cs typeface="Times New Roman"/>
            </a:endParaRPr>
          </a:p>
          <a:p>
            <a:pPr marL="342900" indent="-342900">
              <a:lnSpc>
                <a:spcPct val="107000"/>
              </a:lnSpc>
              <a:spcAft>
                <a:spcPts val="800"/>
              </a:spcAft>
              <a:buFont typeface="Symbol" panose="05050102010706020507" pitchFamily="18" charset="2"/>
              <a:buChar char=""/>
            </a:pPr>
            <a:r>
              <a:rPr lang="en-US" sz="2000">
                <a:effectLst/>
                <a:latin typeface="Calibri"/>
                <a:ea typeface="Calibri" panose="020F0502020204030204" pitchFamily="34" charset="0"/>
                <a:cs typeface="Times New Roman"/>
              </a:rPr>
              <a:t>Remoteness of location and geographic isolation; further proximity to quality resources; presence of open countryside and natural resources; varied access to public parks and recreational areas; </a:t>
            </a:r>
            <a:r>
              <a:rPr lang="en-US" sz="2000">
                <a:latin typeface="Calibri"/>
                <a:ea typeface="Calibri" panose="020F0502020204030204" pitchFamily="34" charset="0"/>
                <a:cs typeface="Times New Roman"/>
              </a:rPr>
              <a:t>household use of wells for drinking water; </a:t>
            </a:r>
            <a:r>
              <a:rPr lang="en-US" sz="2000">
                <a:effectLst/>
                <a:latin typeface="Calibri"/>
                <a:ea typeface="Calibri" panose="020F0502020204030204" pitchFamily="34" charset="0"/>
                <a:cs typeface="Times New Roman"/>
              </a:rPr>
              <a:t>and/or prevalence of air and water pollution associated with agricultural and manufacturing industries.</a:t>
            </a:r>
          </a:p>
          <a:p>
            <a:pPr>
              <a:lnSpc>
                <a:spcPct val="107000"/>
              </a:lnSpc>
              <a:spcAft>
                <a:spcPts val="400"/>
              </a:spcAft>
            </a:pPr>
            <a:r>
              <a:rPr lang="en-US" sz="2000" b="1">
                <a:effectLst/>
                <a:latin typeface="Calibri"/>
                <a:ea typeface="Calibri" panose="020F0502020204030204" pitchFamily="34" charset="0"/>
                <a:cs typeface="Times New Roman"/>
              </a:rPr>
              <a:t>Public Access​</a:t>
            </a:r>
            <a:endParaRPr lang="en-US" sz="2000">
              <a:effectLst/>
              <a:latin typeface="Calibri"/>
              <a:ea typeface="Calibri" panose="020F0502020204030204" pitchFamily="34" charset="0"/>
              <a:cs typeface="Times New Roman"/>
            </a:endParaRPr>
          </a:p>
          <a:p>
            <a:pPr marL="342900" indent="-342900">
              <a:lnSpc>
                <a:spcPct val="107000"/>
              </a:lnSpc>
              <a:spcAft>
                <a:spcPts val="800"/>
              </a:spcAft>
              <a:buFont typeface="Symbol" panose="05050102010706020507" pitchFamily="18" charset="2"/>
              <a:buChar char=""/>
            </a:pPr>
            <a:r>
              <a:rPr lang="en-US" sz="2000">
                <a:effectLst/>
                <a:latin typeface="Calibri"/>
                <a:ea typeface="Calibri" panose="020F0502020204030204" pitchFamily="34" charset="0"/>
                <a:cs typeface="Times New Roman"/>
              </a:rPr>
              <a:t>Limited availability of public transportation and reliance on personal vehicle; difficulty meeting basic needs such as food and housing due to limited availability of resources; lack of availability of support services for houseless individuals; long distance travel to access medical and behavioral health care services​; and/or impacts to service accessibility due to seasonal changes</a:t>
            </a:r>
            <a:r>
              <a:rPr lang="en-US" sz="2000">
                <a:latin typeface="Calibri"/>
                <a:ea typeface="Calibri" panose="020F0502020204030204" pitchFamily="34" charset="0"/>
                <a:cs typeface="Times New Roman"/>
              </a:rPr>
              <a:t>. </a:t>
            </a:r>
            <a:endParaRPr lang="en-US" sz="2000">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393633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7FB495-F4D7-7130-24D4-F5BF99413F20}"/>
              </a:ext>
            </a:extLst>
          </p:cNvPr>
          <p:cNvSpPr/>
          <p:nvPr/>
        </p:nvSpPr>
        <p:spPr>
          <a:xfrm>
            <a:off x="0" y="0"/>
            <a:ext cx="3982860" cy="685800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DF6D1C7-D5AB-422B-805D-213CCC985DCC}"/>
              </a:ext>
            </a:extLst>
          </p:cNvPr>
          <p:cNvSpPr>
            <a:spLocks noGrp="1"/>
          </p:cNvSpPr>
          <p:nvPr>
            <p:ph type="title" idx="4294967295"/>
          </p:nvPr>
        </p:nvSpPr>
        <p:spPr>
          <a:xfrm>
            <a:off x="203130" y="1073468"/>
            <a:ext cx="3982860" cy="4238625"/>
          </a:xfrm>
        </p:spPr>
        <p:txBody>
          <a:bodyPr vert="horz" lIns="91440" tIns="45720" rIns="91440" bIns="45720" rtlCol="0" anchor="ctr">
            <a:normAutofit/>
          </a:bodyPr>
          <a:lstStyle/>
          <a:p>
            <a:r>
              <a:rPr lang="en-US" b="1">
                <a:solidFill>
                  <a:schemeClr val="bg1"/>
                </a:solidFill>
                <a:latin typeface="+mj-lt"/>
              </a:rPr>
              <a:t>Rural</a:t>
            </a:r>
            <a:r>
              <a:rPr lang="en-US" b="1" kern="1200">
                <a:solidFill>
                  <a:schemeClr val="bg1"/>
                </a:solidFill>
                <a:latin typeface="+mj-lt"/>
                <a:ea typeface="+mj-ea"/>
                <a:cs typeface="+mj-cs"/>
              </a:rPr>
              <a:t> Definition</a:t>
            </a:r>
            <a:br>
              <a:rPr lang="en-US" b="1">
                <a:solidFill>
                  <a:schemeClr val="bg1"/>
                </a:solidFill>
                <a:latin typeface="+mj-lt"/>
              </a:rPr>
            </a:br>
            <a:r>
              <a:rPr lang="en-US" b="1">
                <a:solidFill>
                  <a:schemeClr val="bg1"/>
                </a:solidFill>
                <a:latin typeface="+mj-lt"/>
                <a:cs typeface="Calibri Light"/>
              </a:rPr>
              <a:t>(continued)</a:t>
            </a:r>
            <a:endParaRPr lang="en-US" b="1" kern="1200">
              <a:solidFill>
                <a:schemeClr val="bg1"/>
              </a:solidFill>
              <a:latin typeface="+mj-lt"/>
              <a:cs typeface="Calibri Light"/>
            </a:endParaRPr>
          </a:p>
        </p:txBody>
      </p:sp>
      <p:sp>
        <p:nvSpPr>
          <p:cNvPr id="4" name="TextBox 3">
            <a:extLst>
              <a:ext uri="{FF2B5EF4-FFF2-40B4-BE49-F238E27FC236}">
                <a16:creationId xmlns:a16="http://schemas.microsoft.com/office/drawing/2014/main" id="{3424B4E6-7FA0-F923-79D3-10C563B52C74}"/>
              </a:ext>
            </a:extLst>
          </p:cNvPr>
          <p:cNvSpPr txBox="1"/>
          <p:nvPr/>
        </p:nvSpPr>
        <p:spPr>
          <a:xfrm>
            <a:off x="4185990" y="1169913"/>
            <a:ext cx="7765968" cy="4439933"/>
          </a:xfrm>
          <a:prstGeom prst="rect">
            <a:avLst/>
          </a:prstGeom>
          <a:noFill/>
        </p:spPr>
        <p:txBody>
          <a:bodyPr wrap="square" lIns="91440" tIns="45720" rIns="91440" bIns="45720" anchor="t">
            <a:spAutoFit/>
          </a:bodyPr>
          <a:lstStyle/>
          <a:p>
            <a:pPr>
              <a:lnSpc>
                <a:spcPct val="107000"/>
              </a:lnSpc>
              <a:spcAft>
                <a:spcPts val="800"/>
              </a:spcAft>
            </a:pPr>
            <a:r>
              <a:rPr lang="en-US" sz="2000" b="1">
                <a:effectLst/>
                <a:latin typeface="Calibri"/>
                <a:ea typeface="Calibri" panose="020F0502020204030204" pitchFamily="34" charset="0"/>
                <a:cs typeface="Times New Roman"/>
              </a:rPr>
              <a:t>Economy​</a:t>
            </a:r>
            <a:endParaRPr lang="en-US" sz="2000">
              <a:effectLst/>
              <a:latin typeface="Calibri"/>
              <a:ea typeface="Calibri" panose="020F0502020204030204" pitchFamily="34" charset="0"/>
              <a:cs typeface="Times New Roman"/>
            </a:endParaRPr>
          </a:p>
          <a:p>
            <a:pPr marL="342900" marR="0" lvl="0" indent="-342900">
              <a:lnSpc>
                <a:spcPct val="107000"/>
              </a:lnSpc>
              <a:spcBef>
                <a:spcPts val="0"/>
              </a:spcBef>
              <a:spcAft>
                <a:spcPts val="800"/>
              </a:spcAft>
              <a:buFont typeface="Symbol" panose="05050102010706020507" pitchFamily="18" charset="2"/>
              <a:buChar char=""/>
            </a:pPr>
            <a:r>
              <a:rPr lang="en-US" sz="2000">
                <a:effectLst/>
                <a:latin typeface="Calibri"/>
                <a:ea typeface="Calibri" panose="020F0502020204030204" pitchFamily="34" charset="0"/>
                <a:cs typeface="Times New Roman"/>
              </a:rPr>
              <a:t>Major industries are agricultural, forestry, and manufacturing; limited options for educational attainment and employment opportunities; and/or out-migration of highly skilled workers.</a:t>
            </a:r>
          </a:p>
          <a:p>
            <a:pPr marR="0" lvl="0">
              <a:lnSpc>
                <a:spcPct val="107000"/>
              </a:lnSpc>
              <a:spcBef>
                <a:spcPts val="0"/>
              </a:spcBef>
              <a:spcAft>
                <a:spcPts val="400"/>
              </a:spcAft>
            </a:pPr>
            <a:r>
              <a:rPr lang="en-US" sz="2000" b="1">
                <a:latin typeface="Calibri"/>
                <a:ea typeface="Calibri" panose="020F0502020204030204" pitchFamily="34" charset="0"/>
                <a:cs typeface="Times New Roman"/>
              </a:rPr>
              <a:t>Technology</a:t>
            </a:r>
          </a:p>
          <a:p>
            <a:pPr marL="285750" indent="-285750">
              <a:lnSpc>
                <a:spcPct val="107000"/>
              </a:lnSpc>
              <a:spcAft>
                <a:spcPts val="800"/>
              </a:spcAft>
              <a:buFont typeface="Arial" panose="020B0604020202020204" pitchFamily="34" charset="0"/>
              <a:buChar char="•"/>
            </a:pPr>
            <a:r>
              <a:rPr lang="en-US" sz="2000">
                <a:latin typeface="Calibri"/>
                <a:ea typeface="Calibri" panose="020F0502020204030204" pitchFamily="34" charset="0"/>
                <a:cs typeface="Times New Roman"/>
              </a:rPr>
              <a:t>L</a:t>
            </a:r>
            <a:r>
              <a:rPr lang="en-US" sz="2000">
                <a:effectLst/>
                <a:latin typeface="Calibri"/>
                <a:ea typeface="Calibri" panose="020F0502020204030204" pitchFamily="34" charset="0"/>
                <a:cs typeface="Times New Roman"/>
              </a:rPr>
              <a:t>imited access to reliable broadband; less ownership of computers and other electronic devices; and/or less reliance on electronic devices to receive information.</a:t>
            </a:r>
          </a:p>
          <a:p>
            <a:pPr marL="0" marR="0">
              <a:lnSpc>
                <a:spcPct val="107000"/>
              </a:lnSpc>
              <a:spcBef>
                <a:spcPts val="0"/>
              </a:spcBef>
              <a:spcAft>
                <a:spcPts val="400"/>
              </a:spcAft>
            </a:pPr>
            <a:r>
              <a:rPr lang="en-US" sz="2000" b="1">
                <a:effectLst/>
                <a:latin typeface="Calibri"/>
                <a:ea typeface="Calibri" panose="020F0502020204030204" pitchFamily="34" charset="0"/>
                <a:cs typeface="Times New Roman"/>
              </a:rPr>
              <a:t>Culture​</a:t>
            </a:r>
            <a:endParaRPr lang="en-US" sz="2000">
              <a:effectLst/>
              <a:latin typeface="Calibri"/>
              <a:ea typeface="Calibri" panose="020F0502020204030204" pitchFamily="34" charset="0"/>
              <a:cs typeface="Times New Roman"/>
            </a:endParaRPr>
          </a:p>
          <a:p>
            <a:pPr marL="342900" marR="0" lvl="0" indent="-342900">
              <a:lnSpc>
                <a:spcPct val="107000"/>
              </a:lnSpc>
              <a:spcBef>
                <a:spcPts val="0"/>
              </a:spcBef>
              <a:spcAft>
                <a:spcPts val="800"/>
              </a:spcAft>
              <a:buFont typeface="Symbol" panose="05050102010706020507" pitchFamily="18" charset="2"/>
              <a:buChar char=""/>
            </a:pPr>
            <a:r>
              <a:rPr lang="en-US" sz="2000">
                <a:latin typeface="Calibri"/>
                <a:ea typeface="Calibri" panose="020F0502020204030204" pitchFamily="34" charset="0"/>
                <a:cs typeface="Times New Roman"/>
              </a:rPr>
              <a:t>Slow-paced</a:t>
            </a:r>
            <a:r>
              <a:rPr lang="en-US" sz="2000">
                <a:effectLst/>
                <a:latin typeface="Calibri"/>
                <a:ea typeface="Calibri" panose="020F0502020204030204" pitchFamily="34" charset="0"/>
                <a:cs typeface="Times New Roman"/>
              </a:rPr>
              <a:t> way of life; strong relationships between people; willingness to help others in distress; and/or limited access to culturally and linguistically relevant resources.</a:t>
            </a:r>
            <a:endParaRPr lang="en-US" sz="1600">
              <a:effectLst/>
              <a:highlight>
                <a:srgbClr val="FFFF00"/>
              </a:highligh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325314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1FF35F-62F3-25EC-2750-5F24C3EF066E}"/>
              </a:ext>
            </a:extLst>
          </p:cNvPr>
          <p:cNvSpPr/>
          <p:nvPr/>
        </p:nvSpPr>
        <p:spPr>
          <a:xfrm>
            <a:off x="0" y="0"/>
            <a:ext cx="4110361" cy="685800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t>Data Profile Metrics for Rural Zones</a:t>
            </a:r>
          </a:p>
        </p:txBody>
      </p:sp>
      <p:graphicFrame>
        <p:nvGraphicFramePr>
          <p:cNvPr id="7" name="Table 7">
            <a:extLst>
              <a:ext uri="{FF2B5EF4-FFF2-40B4-BE49-F238E27FC236}">
                <a16:creationId xmlns:a16="http://schemas.microsoft.com/office/drawing/2014/main" id="{6801CA9F-A115-EAB8-D45E-02F88E1F468A}"/>
              </a:ext>
            </a:extLst>
          </p:cNvPr>
          <p:cNvGraphicFramePr>
            <a:graphicFrameLocks noGrp="1"/>
          </p:cNvGraphicFramePr>
          <p:nvPr>
            <p:extLst>
              <p:ext uri="{D42A27DB-BD31-4B8C-83A1-F6EECF244321}">
                <p14:modId xmlns:p14="http://schemas.microsoft.com/office/powerpoint/2010/main" val="1536475850"/>
              </p:ext>
            </p:extLst>
          </p:nvPr>
        </p:nvGraphicFramePr>
        <p:xfrm>
          <a:off x="4784751" y="112483"/>
          <a:ext cx="6776162" cy="6659880"/>
        </p:xfrm>
        <a:graphic>
          <a:graphicData uri="http://schemas.openxmlformats.org/drawingml/2006/table">
            <a:tbl>
              <a:tblPr firstRow="1" bandRow="1">
                <a:tableStyleId>{5C22544A-7EE6-4342-B048-85BDC9FD1C3A}</a:tableStyleId>
              </a:tblPr>
              <a:tblGrid>
                <a:gridCol w="6776162">
                  <a:extLst>
                    <a:ext uri="{9D8B030D-6E8A-4147-A177-3AD203B41FA5}">
                      <a16:colId xmlns:a16="http://schemas.microsoft.com/office/drawing/2014/main" val="2274096032"/>
                    </a:ext>
                  </a:extLst>
                </a:gridCol>
              </a:tblGrid>
              <a:tr h="279195">
                <a:tc>
                  <a:txBody>
                    <a:bodyPr/>
                    <a:lstStyle/>
                    <a:p>
                      <a:r>
                        <a:rPr lang="en-US" sz="1300">
                          <a:solidFill>
                            <a:schemeClr val="bg1"/>
                          </a:solidFill>
                        </a:rPr>
                        <a:t>Demographics</a:t>
                      </a:r>
                    </a:p>
                  </a:txBody>
                  <a:tcPr>
                    <a:solidFill>
                      <a:schemeClr val="accent1"/>
                    </a:solidFill>
                  </a:tcPr>
                </a:tc>
                <a:extLst>
                  <a:ext uri="{0D108BD9-81ED-4DB2-BD59-A6C34878D82A}">
                    <a16:rowId xmlns:a16="http://schemas.microsoft.com/office/drawing/2014/main" val="3879520937"/>
                  </a:ext>
                </a:extLst>
              </a:tr>
              <a:tr h="279195">
                <a:tc>
                  <a:txBody>
                    <a:bodyPr/>
                    <a:lstStyle/>
                    <a:p>
                      <a:r>
                        <a:rPr lang="en-US" sz="1300"/>
                        <a:t>Population size and number of households</a:t>
                      </a:r>
                    </a:p>
                  </a:txBody>
                  <a:tcPr/>
                </a:tc>
                <a:extLst>
                  <a:ext uri="{0D108BD9-81ED-4DB2-BD59-A6C34878D82A}">
                    <a16:rowId xmlns:a16="http://schemas.microsoft.com/office/drawing/2014/main" val="3946836831"/>
                  </a:ext>
                </a:extLst>
              </a:tr>
              <a:tr h="279195">
                <a:tc>
                  <a:txBody>
                    <a:bodyPr/>
                    <a:lstStyle/>
                    <a:p>
                      <a:r>
                        <a:rPr lang="en-US" sz="1300"/>
                        <a:t>Race and ethnicity</a:t>
                      </a:r>
                    </a:p>
                  </a:txBody>
                  <a:tcPr/>
                </a:tc>
                <a:extLst>
                  <a:ext uri="{0D108BD9-81ED-4DB2-BD59-A6C34878D82A}">
                    <a16:rowId xmlns:a16="http://schemas.microsoft.com/office/drawing/2014/main" val="4123371104"/>
                  </a:ext>
                </a:extLst>
              </a:tr>
              <a:tr h="279195">
                <a:tc>
                  <a:txBody>
                    <a:bodyPr/>
                    <a:lstStyle/>
                    <a:p>
                      <a:r>
                        <a:rPr lang="en-US" sz="1300"/>
                        <a:t>Gender</a:t>
                      </a:r>
                    </a:p>
                  </a:txBody>
                  <a:tcPr/>
                </a:tc>
                <a:extLst>
                  <a:ext uri="{0D108BD9-81ED-4DB2-BD59-A6C34878D82A}">
                    <a16:rowId xmlns:a16="http://schemas.microsoft.com/office/drawing/2014/main" val="878924563"/>
                  </a:ext>
                </a:extLst>
              </a:tr>
              <a:tr h="279195">
                <a:tc>
                  <a:txBody>
                    <a:bodyPr/>
                    <a:lstStyle/>
                    <a:p>
                      <a:r>
                        <a:rPr lang="en-US" sz="1300"/>
                        <a:t>Age groups</a:t>
                      </a:r>
                    </a:p>
                  </a:txBody>
                  <a:tcPr/>
                </a:tc>
                <a:extLst>
                  <a:ext uri="{0D108BD9-81ED-4DB2-BD59-A6C34878D82A}">
                    <a16:rowId xmlns:a16="http://schemas.microsoft.com/office/drawing/2014/main" val="1645972276"/>
                  </a:ext>
                </a:extLst>
              </a:tr>
              <a:tr h="279195">
                <a:tc>
                  <a:txBody>
                    <a:bodyPr/>
                    <a:lstStyle/>
                    <a:p>
                      <a:r>
                        <a:rPr lang="en-US" sz="1300"/>
                        <a:t>% of population living with disability</a:t>
                      </a:r>
                    </a:p>
                  </a:txBody>
                  <a:tcPr/>
                </a:tc>
                <a:extLst>
                  <a:ext uri="{0D108BD9-81ED-4DB2-BD59-A6C34878D82A}">
                    <a16:rowId xmlns:a16="http://schemas.microsoft.com/office/drawing/2014/main" val="3894839496"/>
                  </a:ext>
                </a:extLst>
              </a:tr>
              <a:tr h="279195">
                <a:tc>
                  <a:txBody>
                    <a:bodyPr/>
                    <a:lstStyle/>
                    <a:p>
                      <a:r>
                        <a:rPr lang="en-US" sz="1300"/>
                        <a:t>% of population with limited English proficiency</a:t>
                      </a:r>
                    </a:p>
                  </a:txBody>
                  <a:tcPr/>
                </a:tc>
                <a:extLst>
                  <a:ext uri="{0D108BD9-81ED-4DB2-BD59-A6C34878D82A}">
                    <a16:rowId xmlns:a16="http://schemas.microsoft.com/office/drawing/2014/main" val="433407893"/>
                  </a:ext>
                </a:extLst>
              </a:tr>
              <a:tr h="279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Life expectancy</a:t>
                      </a:r>
                    </a:p>
                  </a:txBody>
                  <a:tcPr/>
                </a:tc>
                <a:extLst>
                  <a:ext uri="{0D108BD9-81ED-4DB2-BD59-A6C34878D82A}">
                    <a16:rowId xmlns:a16="http://schemas.microsoft.com/office/drawing/2014/main" val="3692510304"/>
                  </a:ext>
                </a:extLst>
              </a:tr>
              <a:tr h="279195">
                <a:tc>
                  <a:txBody>
                    <a:bodyPr/>
                    <a:lstStyle/>
                    <a:p>
                      <a:r>
                        <a:rPr lang="en-US" sz="1300" b="1">
                          <a:solidFill>
                            <a:schemeClr val="bg1"/>
                          </a:solidFill>
                        </a:rPr>
                        <a:t>Socioeconomic Status</a:t>
                      </a:r>
                    </a:p>
                  </a:txBody>
                  <a:tcPr>
                    <a:solidFill>
                      <a:schemeClr val="accent1"/>
                    </a:solidFill>
                  </a:tcPr>
                </a:tc>
                <a:extLst>
                  <a:ext uri="{0D108BD9-81ED-4DB2-BD59-A6C34878D82A}">
                    <a16:rowId xmlns:a16="http://schemas.microsoft.com/office/drawing/2014/main" val="3063127434"/>
                  </a:ext>
                </a:extLst>
              </a:tr>
              <a:tr h="279195">
                <a:tc>
                  <a:txBody>
                    <a:bodyPr/>
                    <a:lstStyle/>
                    <a:p>
                      <a:r>
                        <a:rPr lang="en-US" sz="1300"/>
                        <a:t>% of population experiencing poverty</a:t>
                      </a:r>
                    </a:p>
                  </a:txBody>
                  <a:tcPr/>
                </a:tc>
                <a:extLst>
                  <a:ext uri="{0D108BD9-81ED-4DB2-BD59-A6C34878D82A}">
                    <a16:rowId xmlns:a16="http://schemas.microsoft.com/office/drawing/2014/main" val="2156044747"/>
                  </a:ext>
                </a:extLst>
              </a:tr>
              <a:tr h="279195">
                <a:tc>
                  <a:txBody>
                    <a:bodyPr/>
                    <a:lstStyle/>
                    <a:p>
                      <a:r>
                        <a:rPr lang="en-US" sz="1300"/>
                        <a:t>% of population with post-high school education</a:t>
                      </a:r>
                    </a:p>
                  </a:txBody>
                  <a:tcPr/>
                </a:tc>
                <a:extLst>
                  <a:ext uri="{0D108BD9-81ED-4DB2-BD59-A6C34878D82A}">
                    <a16:rowId xmlns:a16="http://schemas.microsoft.com/office/drawing/2014/main" val="1996863663"/>
                  </a:ext>
                </a:extLst>
              </a:tr>
              <a:tr h="279195">
                <a:tc>
                  <a:txBody>
                    <a:bodyPr/>
                    <a:lstStyle/>
                    <a:p>
                      <a:r>
                        <a:rPr lang="en-US" sz="1300"/>
                        <a:t>% of population that is employed</a:t>
                      </a:r>
                    </a:p>
                  </a:txBody>
                  <a:tcPr/>
                </a:tc>
                <a:extLst>
                  <a:ext uri="{0D108BD9-81ED-4DB2-BD59-A6C34878D82A}">
                    <a16:rowId xmlns:a16="http://schemas.microsoft.com/office/drawing/2014/main" val="2485778409"/>
                  </a:ext>
                </a:extLst>
              </a:tr>
              <a:tr h="279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 of houses unoccupied</a:t>
                      </a:r>
                    </a:p>
                  </a:txBody>
                  <a:tcPr/>
                </a:tc>
                <a:extLst>
                  <a:ext uri="{0D108BD9-81ED-4DB2-BD59-A6C34878D82A}">
                    <a16:rowId xmlns:a16="http://schemas.microsoft.com/office/drawing/2014/main" val="396285917"/>
                  </a:ext>
                </a:extLst>
              </a:tr>
              <a:tr h="279195">
                <a:tc>
                  <a:txBody>
                    <a:bodyPr/>
                    <a:lstStyle/>
                    <a:p>
                      <a:pPr marL="0" lvl="0" indent="0" algn="l">
                        <a:lnSpc>
                          <a:spcPct val="100000"/>
                        </a:lnSpc>
                        <a:spcBef>
                          <a:spcPts val="0"/>
                        </a:spcBef>
                        <a:spcAft>
                          <a:spcPts val="0"/>
                        </a:spcAft>
                        <a:buNone/>
                      </a:pPr>
                      <a:r>
                        <a:rPr lang="en-US" sz="1300"/>
                        <a:t>Major industries/occupations</a:t>
                      </a:r>
                    </a:p>
                  </a:txBody>
                  <a:tcPr/>
                </a:tc>
                <a:extLst>
                  <a:ext uri="{0D108BD9-81ED-4DB2-BD59-A6C34878D82A}">
                    <a16:rowId xmlns:a16="http://schemas.microsoft.com/office/drawing/2014/main" val="3164579134"/>
                  </a:ext>
                </a:extLst>
              </a:tr>
              <a:tr h="279195">
                <a:tc>
                  <a:txBody>
                    <a:bodyPr/>
                    <a:lstStyle/>
                    <a:p>
                      <a:pPr marL="0" lvl="0" indent="0" algn="l">
                        <a:lnSpc>
                          <a:spcPct val="100000"/>
                        </a:lnSpc>
                        <a:spcBef>
                          <a:spcPts val="0"/>
                        </a:spcBef>
                        <a:spcAft>
                          <a:spcPts val="0"/>
                        </a:spcAft>
                        <a:buNone/>
                      </a:pPr>
                      <a:r>
                        <a:rPr lang="en-US" sz="1300"/>
                        <a:t>Crime rate</a:t>
                      </a:r>
                    </a:p>
                  </a:txBody>
                  <a:tcPr/>
                </a:tc>
                <a:extLst>
                  <a:ext uri="{0D108BD9-81ED-4DB2-BD59-A6C34878D82A}">
                    <a16:rowId xmlns:a16="http://schemas.microsoft.com/office/drawing/2014/main" val="2420294382"/>
                  </a:ext>
                </a:extLst>
              </a:tr>
              <a:tr h="279195">
                <a:tc>
                  <a:txBody>
                    <a:bodyPr/>
                    <a:lstStyle/>
                    <a:p>
                      <a:r>
                        <a:rPr lang="en-US" sz="1300" b="1">
                          <a:solidFill>
                            <a:schemeClr val="bg1"/>
                          </a:solidFill>
                        </a:rPr>
                        <a:t>Health Disparities</a:t>
                      </a:r>
                    </a:p>
                  </a:txBody>
                  <a:tcPr>
                    <a:solidFill>
                      <a:schemeClr val="accent1"/>
                    </a:solidFill>
                  </a:tcPr>
                </a:tc>
                <a:extLst>
                  <a:ext uri="{0D108BD9-81ED-4DB2-BD59-A6C34878D82A}">
                    <a16:rowId xmlns:a16="http://schemas.microsoft.com/office/drawing/2014/main" val="500147817"/>
                  </a:ext>
                </a:extLst>
              </a:tr>
              <a:tr h="279195">
                <a:tc>
                  <a:txBody>
                    <a:bodyPr/>
                    <a:lstStyle/>
                    <a:p>
                      <a:r>
                        <a:rPr lang="en-US" sz="1300"/>
                        <a:t>Provider-to-population ratio (federally-qualified health centers: primary, mental, dental)</a:t>
                      </a:r>
                      <a:endParaRPr lang="en-US" sz="1300">
                        <a:highlight>
                          <a:srgbClr val="FFFF00"/>
                        </a:highlight>
                      </a:endParaRPr>
                    </a:p>
                  </a:txBody>
                  <a:tcPr/>
                </a:tc>
                <a:extLst>
                  <a:ext uri="{0D108BD9-81ED-4DB2-BD59-A6C34878D82A}">
                    <a16:rowId xmlns:a16="http://schemas.microsoft.com/office/drawing/2014/main" val="2128211973"/>
                  </a:ext>
                </a:extLst>
              </a:tr>
              <a:tr h="279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 of population without health insurance</a:t>
                      </a:r>
                    </a:p>
                  </a:txBody>
                  <a:tcPr/>
                </a:tc>
                <a:extLst>
                  <a:ext uri="{0D108BD9-81ED-4DB2-BD59-A6C34878D82A}">
                    <a16:rowId xmlns:a16="http://schemas.microsoft.com/office/drawing/2014/main" val="1120397173"/>
                  </a:ext>
                </a:extLst>
              </a:tr>
              <a:tr h="279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Limited access to healthy food retailer</a:t>
                      </a:r>
                    </a:p>
                  </a:txBody>
                  <a:tcPr/>
                </a:tc>
                <a:extLst>
                  <a:ext uri="{0D108BD9-81ED-4DB2-BD59-A6C34878D82A}">
                    <a16:rowId xmlns:a16="http://schemas.microsoft.com/office/drawing/2014/main" val="4119506177"/>
                  </a:ext>
                </a:extLst>
              </a:tr>
              <a:tr h="279195">
                <a:tc>
                  <a:txBody>
                    <a:bodyPr/>
                    <a:lstStyle/>
                    <a:p>
                      <a:r>
                        <a:rPr lang="en-US" sz="1300"/>
                        <a:t>Vehicle crashes involving death or serious injury</a:t>
                      </a:r>
                    </a:p>
                  </a:txBody>
                  <a:tcPr/>
                </a:tc>
                <a:extLst>
                  <a:ext uri="{0D108BD9-81ED-4DB2-BD59-A6C34878D82A}">
                    <a16:rowId xmlns:a16="http://schemas.microsoft.com/office/drawing/2014/main" val="2707203238"/>
                  </a:ext>
                </a:extLst>
              </a:tr>
              <a:tr h="279195">
                <a:tc>
                  <a:txBody>
                    <a:bodyPr/>
                    <a:lstStyle/>
                    <a:p>
                      <a:r>
                        <a:rPr lang="en-US" sz="1300"/>
                        <a:t>% of births without prenatal care initiated </a:t>
                      </a:r>
                    </a:p>
                  </a:txBody>
                  <a:tcPr/>
                </a:tc>
                <a:extLst>
                  <a:ext uri="{0D108BD9-81ED-4DB2-BD59-A6C34878D82A}">
                    <a16:rowId xmlns:a16="http://schemas.microsoft.com/office/drawing/2014/main" val="2296271087"/>
                  </a:ext>
                </a:extLst>
              </a:tr>
              <a:tr h="279195">
                <a:tc>
                  <a:txBody>
                    <a:bodyPr/>
                    <a:lstStyle/>
                    <a:p>
                      <a:pPr lvl="0">
                        <a:buNone/>
                      </a:pPr>
                      <a:r>
                        <a:rPr lang="en-US" sz="1300"/>
                        <a:t>Location of medical services (federally-qualified health centers, ED, specialist, trauma)</a:t>
                      </a:r>
                      <a:endParaRPr lang="en-US" sz="1300">
                        <a:highlight>
                          <a:srgbClr val="FFFF00"/>
                        </a:highlight>
                      </a:endParaRPr>
                    </a:p>
                  </a:txBody>
                  <a:tcPr/>
                </a:tc>
                <a:extLst>
                  <a:ext uri="{0D108BD9-81ED-4DB2-BD59-A6C34878D82A}">
                    <a16:rowId xmlns:a16="http://schemas.microsoft.com/office/drawing/2014/main" val="1209623854"/>
                  </a:ext>
                </a:extLst>
              </a:tr>
              <a:tr h="279195">
                <a:tc>
                  <a:txBody>
                    <a:bodyPr/>
                    <a:lstStyle/>
                    <a:p>
                      <a:pPr lvl="0">
                        <a:buNone/>
                      </a:pPr>
                      <a:r>
                        <a:rPr lang="en-US" sz="1300"/>
                        <a:t>Designation as a Health Professional Shortage Area</a:t>
                      </a:r>
                      <a:endParaRPr lang="en-US" sz="1300">
                        <a:highlight>
                          <a:srgbClr val="FFFF00"/>
                        </a:highlight>
                      </a:endParaRPr>
                    </a:p>
                  </a:txBody>
                  <a:tcPr/>
                </a:tc>
                <a:extLst>
                  <a:ext uri="{0D108BD9-81ED-4DB2-BD59-A6C34878D82A}">
                    <a16:rowId xmlns:a16="http://schemas.microsoft.com/office/drawing/2014/main" val="2311550190"/>
                  </a:ext>
                </a:extLst>
              </a:tr>
            </a:tbl>
          </a:graphicData>
        </a:graphic>
      </p:graphicFrame>
    </p:spTree>
    <p:extLst>
      <p:ext uri="{BB962C8B-B14F-4D97-AF65-F5344CB8AC3E}">
        <p14:creationId xmlns:p14="http://schemas.microsoft.com/office/powerpoint/2010/main" val="245548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9E8982-E9E4-869B-53F1-448A05C6377F}"/>
              </a:ext>
            </a:extLst>
          </p:cNvPr>
          <p:cNvSpPr>
            <a:spLocks noGrp="1"/>
          </p:cNvSpPr>
          <p:nvPr>
            <p:ph type="body" sz="quarter" idx="22"/>
          </p:nvPr>
        </p:nvSpPr>
        <p:spPr>
          <a:xfrm>
            <a:off x="541623" y="1606083"/>
            <a:ext cx="11108753" cy="4662833"/>
          </a:xfrm>
        </p:spPr>
        <p:txBody>
          <a:bodyPr vert="horz" lIns="91440" tIns="45720" rIns="91440" bIns="45720" rtlCol="0" anchor="t">
            <a:noAutofit/>
          </a:bodyPr>
          <a:lstStyle/>
          <a:p>
            <a:pPr marL="285750" indent="-285750">
              <a:buFont typeface="Arial" panose="05000000000000000000" pitchFamily="2" charset="2"/>
              <a:buChar char="•"/>
            </a:pPr>
            <a:r>
              <a:rPr lang="en-US" sz="2400">
                <a:cs typeface="Calibri"/>
              </a:rPr>
              <a:t>Definition &amp; Characteristics</a:t>
            </a:r>
          </a:p>
          <a:p>
            <a:pPr marL="804545" lvl="1" indent="-285750">
              <a:buFont typeface="Arial" panose="05000000000000000000" pitchFamily="2" charset="2"/>
              <a:buChar char="•"/>
            </a:pPr>
            <a:r>
              <a:rPr lang="en-US">
                <a:solidFill>
                  <a:schemeClr val="tx1"/>
                </a:solidFill>
                <a:latin typeface="Calibri"/>
                <a:cs typeface="Calibri"/>
              </a:rPr>
              <a:t>Clarity that one community does not need to have all of the characteristics</a:t>
            </a:r>
          </a:p>
          <a:p>
            <a:pPr marL="804545" lvl="1" indent="-285750">
              <a:buFont typeface="Arial" panose="05000000000000000000" pitchFamily="2" charset="2"/>
              <a:buChar char="•"/>
            </a:pPr>
            <a:r>
              <a:rPr lang="en-US">
                <a:solidFill>
                  <a:schemeClr val="tx1"/>
                </a:solidFill>
                <a:latin typeface="Calibri"/>
                <a:cs typeface="Calibri"/>
              </a:rPr>
              <a:t>Urban communities look different across the state</a:t>
            </a:r>
          </a:p>
          <a:p>
            <a:pPr marL="804545" lvl="1" indent="-285750">
              <a:buFont typeface="Arial" panose="05000000000000000000" pitchFamily="2" charset="2"/>
              <a:buChar char="•"/>
            </a:pPr>
            <a:r>
              <a:rPr lang="en-US">
                <a:solidFill>
                  <a:schemeClr val="tx1"/>
                </a:solidFill>
                <a:latin typeface="Calibri"/>
                <a:cs typeface="Calibri"/>
              </a:rPr>
              <a:t>Lack of centralization of services (health related and non-health related)</a:t>
            </a:r>
          </a:p>
          <a:p>
            <a:pPr marL="804545" lvl="1" indent="-285750">
              <a:buFont typeface="Arial" panose="05000000000000000000" pitchFamily="2" charset="2"/>
              <a:buChar char="•"/>
            </a:pPr>
            <a:r>
              <a:rPr lang="en-US">
                <a:solidFill>
                  <a:schemeClr val="tx1"/>
                </a:solidFill>
                <a:latin typeface="Calibri"/>
                <a:cs typeface="Calibri"/>
              </a:rPr>
              <a:t>Community workgroup provided input around differences in public access across neighborhoods </a:t>
            </a:r>
          </a:p>
          <a:p>
            <a:pPr marL="804545" lvl="1" indent="-285750">
              <a:buFont typeface="Arial" panose="05000000000000000000" pitchFamily="2" charset="2"/>
              <a:buChar char="•"/>
            </a:pPr>
            <a:endParaRPr lang="en-US">
              <a:solidFill>
                <a:schemeClr val="tx1"/>
              </a:solidFill>
              <a:latin typeface="Calibri"/>
              <a:cs typeface="Calibri"/>
            </a:endParaRPr>
          </a:p>
          <a:p>
            <a:pPr marL="285750" indent="-285750">
              <a:buFont typeface="Arial" panose="05000000000000000000" pitchFamily="2" charset="2"/>
              <a:buChar char="•"/>
            </a:pPr>
            <a:r>
              <a:rPr lang="en-US" sz="2400">
                <a:cs typeface="Calibri"/>
              </a:rPr>
              <a:t>Metrics</a:t>
            </a:r>
          </a:p>
          <a:p>
            <a:pPr marL="804545" lvl="1" indent="-285750">
              <a:buFont typeface="Arial" panose="02070309020205020404" pitchFamily="49" charset="0"/>
              <a:buChar char="•"/>
            </a:pPr>
            <a:r>
              <a:rPr lang="en-US">
                <a:solidFill>
                  <a:schemeClr val="tx1"/>
                </a:solidFill>
                <a:latin typeface="Calibri"/>
                <a:cs typeface="Calibri"/>
              </a:rPr>
              <a:t>Disparities in chronic illness and COVID-19 (long wait times to access services)</a:t>
            </a:r>
          </a:p>
          <a:p>
            <a:pPr marL="804545" lvl="1" indent="-285750">
              <a:buFont typeface="Arial" panose="02070309020205020404" pitchFamily="49" charset="0"/>
              <a:buChar char="•"/>
            </a:pPr>
            <a:r>
              <a:rPr lang="en-US">
                <a:solidFill>
                  <a:schemeClr val="tx1"/>
                </a:solidFill>
                <a:latin typeface="Calibri"/>
                <a:cs typeface="Calibri"/>
              </a:rPr>
              <a:t>Connecting metrics to definition and priority populations from the criteria</a:t>
            </a:r>
          </a:p>
          <a:p>
            <a:pPr marL="804545" lvl="1" indent="-285750">
              <a:buFont typeface="Arial" panose="05000000000000000000" pitchFamily="2" charset="2"/>
              <a:buChar char="•"/>
            </a:pPr>
            <a:r>
              <a:rPr lang="en-US">
                <a:solidFill>
                  <a:srgbClr val="000000"/>
                </a:solidFill>
                <a:latin typeface="Calibri"/>
                <a:cs typeface="Calibri"/>
              </a:rPr>
              <a:t>Availability of culturally appropriate services often not represented in the numbers around access</a:t>
            </a:r>
          </a:p>
          <a:p>
            <a:pPr marL="804545" lvl="1" indent="-285750">
              <a:buFont typeface="Arial" panose="05000000000000000000" pitchFamily="2" charset="2"/>
              <a:buChar char="•"/>
            </a:pPr>
            <a:r>
              <a:rPr lang="en-US">
                <a:solidFill>
                  <a:srgbClr val="000000"/>
                </a:solidFill>
                <a:latin typeface="Calibri"/>
                <a:cs typeface="Calibri"/>
              </a:rPr>
              <a:t>Community experiences informing the data</a:t>
            </a:r>
          </a:p>
        </p:txBody>
      </p:sp>
      <p:sp>
        <p:nvSpPr>
          <p:cNvPr id="2" name="Title 1">
            <a:extLst>
              <a:ext uri="{FF2B5EF4-FFF2-40B4-BE49-F238E27FC236}">
                <a16:creationId xmlns:a16="http://schemas.microsoft.com/office/drawing/2014/main" id="{CBD059D4-E0E1-6349-6E42-E1F5A5E25A5F}"/>
              </a:ext>
            </a:extLst>
          </p:cNvPr>
          <p:cNvSpPr>
            <a:spLocks noGrp="1"/>
          </p:cNvSpPr>
          <p:nvPr>
            <p:ph type="title"/>
          </p:nvPr>
        </p:nvSpPr>
        <p:spPr/>
        <p:txBody>
          <a:bodyPr>
            <a:normAutofit fontScale="90000"/>
          </a:bodyPr>
          <a:lstStyle/>
          <a:p>
            <a:r>
              <a:rPr lang="en-US">
                <a:latin typeface="Century Gothic"/>
              </a:rPr>
              <a:t>Key Discussions - Urban</a:t>
            </a:r>
            <a:endParaRPr lang="en-US"/>
          </a:p>
        </p:txBody>
      </p:sp>
    </p:spTree>
    <p:extLst>
      <p:ext uri="{BB962C8B-B14F-4D97-AF65-F5344CB8AC3E}">
        <p14:creationId xmlns:p14="http://schemas.microsoft.com/office/powerpoint/2010/main" val="365303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6D1C7-D5AB-422B-805D-213CCC985DCC}"/>
              </a:ext>
            </a:extLst>
          </p:cNvPr>
          <p:cNvSpPr>
            <a:spLocks noGrp="1"/>
          </p:cNvSpPr>
          <p:nvPr>
            <p:ph type="title" idx="4294967295"/>
          </p:nvPr>
        </p:nvSpPr>
        <p:spPr>
          <a:xfrm>
            <a:off x="203130" y="1073468"/>
            <a:ext cx="3982860" cy="4238625"/>
          </a:xfrm>
        </p:spPr>
        <p:txBody>
          <a:bodyPr vert="horz" lIns="91440" tIns="45720" rIns="91440" bIns="45720" rtlCol="0" anchor="ctr">
            <a:normAutofit/>
          </a:bodyPr>
          <a:lstStyle/>
          <a:p>
            <a:r>
              <a:rPr lang="en-US" b="1" kern="1200">
                <a:solidFill>
                  <a:schemeClr val="bg1"/>
                </a:solidFill>
                <a:latin typeface="+mj-lt"/>
                <a:ea typeface="+mj-ea"/>
                <a:cs typeface="+mj-cs"/>
              </a:rPr>
              <a:t>Urban Definition</a:t>
            </a:r>
          </a:p>
        </p:txBody>
      </p:sp>
      <p:sp>
        <p:nvSpPr>
          <p:cNvPr id="4" name="TextBox 3">
            <a:extLst>
              <a:ext uri="{FF2B5EF4-FFF2-40B4-BE49-F238E27FC236}">
                <a16:creationId xmlns:a16="http://schemas.microsoft.com/office/drawing/2014/main" id="{3424B4E6-7FA0-F923-79D3-10C563B52C74}"/>
              </a:ext>
            </a:extLst>
          </p:cNvPr>
          <p:cNvSpPr txBox="1"/>
          <p:nvPr/>
        </p:nvSpPr>
        <p:spPr>
          <a:xfrm>
            <a:off x="4067021" y="366641"/>
            <a:ext cx="7933933" cy="5680273"/>
          </a:xfrm>
          <a:prstGeom prst="rect">
            <a:avLst/>
          </a:prstGeom>
          <a:noFill/>
        </p:spPr>
        <p:txBody>
          <a:bodyPr wrap="square" lIns="91440" tIns="45720" rIns="91440" bIns="45720" anchor="t">
            <a:spAutoFit/>
          </a:bodyPr>
          <a:lstStyle/>
          <a:p>
            <a:pPr>
              <a:lnSpc>
                <a:spcPct val="107000"/>
              </a:lnSpc>
              <a:spcAft>
                <a:spcPts val="800"/>
              </a:spcAft>
            </a:pPr>
            <a:r>
              <a:rPr lang="en-US" sz="2000" b="1">
                <a:effectLst/>
                <a:latin typeface="Calibri"/>
                <a:ea typeface="Calibri" panose="020F0502020204030204" pitchFamily="34" charset="0"/>
                <a:cs typeface="Times New Roman"/>
              </a:rPr>
              <a:t>Urban is defined as densely populated areas of 50,000 people or more with at least 1,000 people per square mile and the surrounding suburbs.</a:t>
            </a:r>
            <a:r>
              <a:rPr lang="en-US" sz="2000" b="1">
                <a:latin typeface="Calibri"/>
                <a:ea typeface="Calibri" panose="020F0502020204030204" pitchFamily="34" charset="0"/>
                <a:cs typeface="Times New Roman"/>
              </a:rPr>
              <a:t> </a:t>
            </a:r>
            <a:endParaRPr lang="en-US" sz="200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a:effectLst/>
                <a:latin typeface="Calibri"/>
                <a:ea typeface="Calibri" panose="020F0502020204030204" pitchFamily="34" charset="0"/>
                <a:cs typeface="Times New Roman"/>
              </a:rPr>
              <a:t>Urban areas also have </a:t>
            </a:r>
            <a:r>
              <a:rPr lang="en-US" sz="2000" i="1">
                <a:effectLst/>
                <a:latin typeface="Calibri"/>
                <a:ea typeface="Calibri" panose="020F0502020204030204" pitchFamily="34" charset="0"/>
                <a:cs typeface="Times New Roman"/>
              </a:rPr>
              <a:t>one or more</a:t>
            </a:r>
            <a:r>
              <a:rPr lang="en-US" sz="2000">
                <a:effectLst/>
                <a:latin typeface="Calibri"/>
                <a:ea typeface="Calibri" panose="020F0502020204030204" pitchFamily="34" charset="0"/>
                <a:cs typeface="Times New Roman"/>
              </a:rPr>
              <a:t> of the following characteristics. This is not an exhaustive list of characteristics and interested communities do not need to meet all characteristics.</a:t>
            </a:r>
            <a:endParaRPr lang="en-US" sz="2000">
              <a:latin typeface="Calibri"/>
              <a:ea typeface="Calibri" panose="020F0502020204030204" pitchFamily="34" charset="0"/>
              <a:cs typeface="Times New Roman"/>
            </a:endParaRPr>
          </a:p>
          <a:p>
            <a:pPr marL="0" marR="0">
              <a:lnSpc>
                <a:spcPct val="107000"/>
              </a:lnSpc>
              <a:spcBef>
                <a:spcPts val="0"/>
              </a:spcBef>
              <a:spcAft>
                <a:spcPts val="0"/>
              </a:spcAft>
            </a:pPr>
            <a:r>
              <a:rPr lang="en-US" sz="2000" b="1">
                <a:effectLst/>
                <a:latin typeface="Calibri"/>
                <a:ea typeface="Calibri" panose="020F0502020204030204" pitchFamily="34" charset="0"/>
                <a:cs typeface="Times New Roman"/>
              </a:rPr>
              <a:t>Environment</a:t>
            </a:r>
            <a:endParaRPr lang="en-US" sz="2000">
              <a:effectLst/>
              <a:latin typeface="Calibri"/>
              <a:ea typeface="Calibri" panose="020F0502020204030204" pitchFamily="34" charset="0"/>
              <a:cs typeface="Times New Roman"/>
            </a:endParaRPr>
          </a:p>
          <a:p>
            <a:pPr marL="342900" indent="-342900">
              <a:lnSpc>
                <a:spcPct val="107000"/>
              </a:lnSpc>
              <a:spcAft>
                <a:spcPts val="800"/>
              </a:spcAft>
              <a:buFont typeface="Symbol" panose="05050102010706020507" pitchFamily="18" charset="2"/>
              <a:buChar char=""/>
            </a:pPr>
            <a:r>
              <a:rPr lang="en-US" sz="2000">
                <a:effectLst/>
                <a:latin typeface="Calibri"/>
                <a:ea typeface="Calibri" panose="020F0502020204030204" pitchFamily="34" charset="0"/>
                <a:cs typeface="Times New Roman"/>
              </a:rPr>
              <a:t>Residential crowding; increased risk of disease outbreaks associated with population density</a:t>
            </a:r>
            <a:r>
              <a:rPr lang="en-US" sz="2000">
                <a:latin typeface="Calibri"/>
                <a:ea typeface="Calibri" panose="020F0502020204030204" pitchFamily="34" charset="0"/>
                <a:cs typeface="Times New Roman"/>
              </a:rPr>
              <a:t> and environmental contamination; </a:t>
            </a:r>
            <a:r>
              <a:rPr lang="en-US" sz="2000">
                <a:effectLst/>
                <a:latin typeface="Calibri"/>
                <a:ea typeface="Calibri" panose="020F0502020204030204" pitchFamily="34" charset="0"/>
                <a:cs typeface="Times New Roman"/>
              </a:rPr>
              <a:t>reduced tree canopy coverage and usable green spaces; varied access to public parks and recreational areas; prevalence of air and water pollution associated with urbanization; and/or </a:t>
            </a:r>
            <a:r>
              <a:rPr lang="en-US" sz="2000">
                <a:latin typeface="Calibri"/>
                <a:ea typeface="Calibri" panose="020F0502020204030204" pitchFamily="34" charset="0"/>
                <a:cs typeface="Times New Roman"/>
              </a:rPr>
              <a:t>depletion of natural resources.</a:t>
            </a:r>
            <a:endParaRPr lang="en-US" sz="2000">
              <a:effectLst/>
              <a:latin typeface="Calibri"/>
              <a:ea typeface="Calibri" panose="020F0502020204030204" pitchFamily="34" charset="0"/>
              <a:cs typeface="Times New Roman"/>
            </a:endParaRPr>
          </a:p>
          <a:p>
            <a:pPr marR="0" lvl="0">
              <a:lnSpc>
                <a:spcPct val="107000"/>
              </a:lnSpc>
              <a:spcBef>
                <a:spcPts val="0"/>
              </a:spcBef>
              <a:spcAft>
                <a:spcPts val="200"/>
              </a:spcAft>
            </a:pPr>
            <a:r>
              <a:rPr lang="en-US" sz="2000" b="1">
                <a:effectLst/>
                <a:latin typeface="Calibri"/>
                <a:ea typeface="Calibri" panose="020F0502020204030204" pitchFamily="34" charset="0"/>
                <a:cs typeface="Times New Roman"/>
              </a:rPr>
              <a:t>Public Access</a:t>
            </a:r>
            <a:endParaRPr lang="en-US" sz="2000">
              <a:effectLst/>
              <a:latin typeface="Calibri"/>
              <a:ea typeface="Calibri" panose="020F0502020204030204" pitchFamily="34" charset="0"/>
              <a:cs typeface="Times New Roman"/>
            </a:endParaRPr>
          </a:p>
          <a:p>
            <a:pPr marL="342900" indent="-342900">
              <a:lnSpc>
                <a:spcPct val="107000"/>
              </a:lnSpc>
              <a:spcAft>
                <a:spcPts val="800"/>
              </a:spcAft>
              <a:buFont typeface="Symbol" panose="05050102010706020507" pitchFamily="18" charset="2"/>
              <a:buChar char=""/>
            </a:pPr>
            <a:r>
              <a:rPr lang="en-US" sz="2000">
                <a:effectLst/>
                <a:latin typeface="Calibri"/>
                <a:ea typeface="Calibri" panose="020F0502020204030204" pitchFamily="34" charset="0"/>
                <a:cs typeface="Times New Roman"/>
              </a:rPr>
              <a:t>Close proximity to public transit, international airports, railways, seaports; presence of large public education and healthcare institutions; service shortages associated with population density, and/or availability of healthy food options varies by neighborhood.</a:t>
            </a:r>
          </a:p>
        </p:txBody>
      </p:sp>
      <p:sp>
        <p:nvSpPr>
          <p:cNvPr id="2" name="Rectangle 1">
            <a:extLst>
              <a:ext uri="{FF2B5EF4-FFF2-40B4-BE49-F238E27FC236}">
                <a16:creationId xmlns:a16="http://schemas.microsoft.com/office/drawing/2014/main" id="{2D9A01EB-58B2-FCE1-F987-00BF8120BAAD}"/>
              </a:ext>
            </a:extLst>
          </p:cNvPr>
          <p:cNvSpPr/>
          <p:nvPr/>
        </p:nvSpPr>
        <p:spPr>
          <a:xfrm>
            <a:off x="0" y="0"/>
            <a:ext cx="3870664" cy="685800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 name="Title 2">
            <a:extLst>
              <a:ext uri="{FF2B5EF4-FFF2-40B4-BE49-F238E27FC236}">
                <a16:creationId xmlns:a16="http://schemas.microsoft.com/office/drawing/2014/main" id="{E31DCF73-386E-D989-27F1-CEA5831A9722}"/>
              </a:ext>
            </a:extLst>
          </p:cNvPr>
          <p:cNvSpPr txBox="1">
            <a:spLocks/>
          </p:cNvSpPr>
          <p:nvPr/>
        </p:nvSpPr>
        <p:spPr>
          <a:xfrm>
            <a:off x="203130" y="1154846"/>
            <a:ext cx="3284315" cy="4238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b="1">
                <a:solidFill>
                  <a:schemeClr val="bg1"/>
                </a:solidFill>
                <a:latin typeface="+mj-lt"/>
              </a:rPr>
              <a:t>Urban </a:t>
            </a:r>
          </a:p>
          <a:p>
            <a:pPr algn="ctr"/>
            <a:r>
              <a:rPr lang="en-US" b="1">
                <a:solidFill>
                  <a:schemeClr val="bg1"/>
                </a:solidFill>
                <a:latin typeface="+mj-lt"/>
              </a:rPr>
              <a:t>Definition</a:t>
            </a:r>
          </a:p>
        </p:txBody>
      </p:sp>
    </p:spTree>
    <p:extLst>
      <p:ext uri="{BB962C8B-B14F-4D97-AF65-F5344CB8AC3E}">
        <p14:creationId xmlns:p14="http://schemas.microsoft.com/office/powerpoint/2010/main" val="242771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6D1C7-D5AB-422B-805D-213CCC985DCC}"/>
              </a:ext>
            </a:extLst>
          </p:cNvPr>
          <p:cNvSpPr>
            <a:spLocks noGrp="1"/>
          </p:cNvSpPr>
          <p:nvPr>
            <p:ph type="title" idx="4294967295"/>
          </p:nvPr>
        </p:nvSpPr>
        <p:spPr>
          <a:xfrm>
            <a:off x="203130" y="1073468"/>
            <a:ext cx="3982860" cy="4238625"/>
          </a:xfrm>
        </p:spPr>
        <p:txBody>
          <a:bodyPr vert="horz" lIns="91440" tIns="45720" rIns="91440" bIns="45720" rtlCol="0" anchor="ctr">
            <a:normAutofit/>
          </a:bodyPr>
          <a:lstStyle/>
          <a:p>
            <a:r>
              <a:rPr lang="en-US" b="1" kern="1200">
                <a:solidFill>
                  <a:schemeClr val="bg1"/>
                </a:solidFill>
                <a:latin typeface="+mj-lt"/>
                <a:ea typeface="+mj-ea"/>
                <a:cs typeface="+mj-cs"/>
              </a:rPr>
              <a:t>Urban Definition</a:t>
            </a:r>
          </a:p>
        </p:txBody>
      </p:sp>
      <p:sp>
        <p:nvSpPr>
          <p:cNvPr id="4" name="TextBox 3">
            <a:extLst>
              <a:ext uri="{FF2B5EF4-FFF2-40B4-BE49-F238E27FC236}">
                <a16:creationId xmlns:a16="http://schemas.microsoft.com/office/drawing/2014/main" id="{3424B4E6-7FA0-F923-79D3-10C563B52C74}"/>
              </a:ext>
            </a:extLst>
          </p:cNvPr>
          <p:cNvSpPr txBox="1"/>
          <p:nvPr/>
        </p:nvSpPr>
        <p:spPr>
          <a:xfrm>
            <a:off x="4067022" y="696461"/>
            <a:ext cx="7933933" cy="5453544"/>
          </a:xfrm>
          <a:prstGeom prst="rect">
            <a:avLst/>
          </a:prstGeom>
          <a:noFill/>
        </p:spPr>
        <p:txBody>
          <a:bodyPr wrap="square" lIns="91440" tIns="45720" rIns="91440" bIns="45720" anchor="t">
            <a:spAutoFit/>
          </a:bodyPr>
          <a:lstStyle/>
          <a:p>
            <a:pPr>
              <a:lnSpc>
                <a:spcPct val="107000"/>
              </a:lnSpc>
              <a:spcAft>
                <a:spcPts val="800"/>
              </a:spcAft>
            </a:pPr>
            <a:r>
              <a:rPr lang="en-US" sz="2000" b="1">
                <a:effectLst/>
                <a:latin typeface="Calibri"/>
                <a:ea typeface="Calibri" panose="020F0502020204030204" pitchFamily="34" charset="0"/>
                <a:cs typeface="Times New Roman"/>
              </a:rPr>
              <a:t>Economy</a:t>
            </a:r>
            <a:endParaRPr lang="en-US" sz="2000">
              <a:effectLst/>
              <a:latin typeface="Calibri"/>
              <a:ea typeface="Calibri" panose="020F0502020204030204" pitchFamily="34" charset="0"/>
              <a:cs typeface="Times New Roman"/>
            </a:endParaRPr>
          </a:p>
          <a:p>
            <a:pPr marL="342900" marR="0" lvl="0" indent="-342900">
              <a:lnSpc>
                <a:spcPct val="107000"/>
              </a:lnSpc>
              <a:spcBef>
                <a:spcPts val="0"/>
              </a:spcBef>
              <a:spcAft>
                <a:spcPts val="800"/>
              </a:spcAft>
              <a:buFont typeface="Symbol" panose="05050102010706020507" pitchFamily="18" charset="2"/>
              <a:buChar char=""/>
            </a:pPr>
            <a:r>
              <a:rPr lang="en-US" sz="2000">
                <a:effectLst/>
                <a:latin typeface="Calibri"/>
                <a:ea typeface="Calibri" panose="020F0502020204030204" pitchFamily="34" charset="0"/>
                <a:cs typeface="Times New Roman"/>
              </a:rPr>
              <a:t>History of redlining or residential displacement; high cost of living relative to income; competition for employment; and/or major employment industries are finance, science, </a:t>
            </a:r>
            <a:r>
              <a:rPr lang="en-US" sz="2000">
                <a:latin typeface="Calibri"/>
                <a:ea typeface="Calibri" panose="020F0502020204030204" pitchFamily="34" charset="0"/>
                <a:cs typeface="Times New Roman"/>
              </a:rPr>
              <a:t>and</a:t>
            </a:r>
            <a:r>
              <a:rPr lang="en-US" sz="2000">
                <a:effectLst/>
                <a:latin typeface="Calibri"/>
                <a:ea typeface="Calibri" panose="020F0502020204030204" pitchFamily="34" charset="0"/>
                <a:cs typeface="Times New Roman"/>
              </a:rPr>
              <a:t> technology.</a:t>
            </a:r>
          </a:p>
          <a:p>
            <a:pPr>
              <a:lnSpc>
                <a:spcPct val="107000"/>
              </a:lnSpc>
              <a:spcAft>
                <a:spcPts val="200"/>
              </a:spcAft>
            </a:pPr>
            <a:r>
              <a:rPr lang="en-US" sz="2000" b="1">
                <a:effectLst/>
                <a:latin typeface="Calibri"/>
                <a:ea typeface="Calibri" panose="020F0502020204030204" pitchFamily="34" charset="0"/>
                <a:cs typeface="Times New Roman"/>
              </a:rPr>
              <a:t>Technology</a:t>
            </a:r>
            <a:endParaRPr lang="en-US" sz="2000">
              <a:effectLst/>
              <a:latin typeface="Calibri"/>
              <a:ea typeface="Calibri" panose="020F0502020204030204" pitchFamily="34" charset="0"/>
              <a:cs typeface="Times New Roman"/>
            </a:endParaRPr>
          </a:p>
          <a:p>
            <a:pPr marL="285750" indent="-285750">
              <a:lnSpc>
                <a:spcPct val="107000"/>
              </a:lnSpc>
              <a:spcAft>
                <a:spcPts val="800"/>
              </a:spcAft>
              <a:buFont typeface="Arial" panose="020B0604020202020204" pitchFamily="34" charset="0"/>
              <a:buChar char="•"/>
            </a:pPr>
            <a:r>
              <a:rPr lang="en-US" sz="2000">
                <a:effectLst/>
                <a:latin typeface="Calibri"/>
                <a:ea typeface="Calibri" panose="020F0502020204030204" pitchFamily="34" charset="0"/>
                <a:cs typeface="Times New Roman"/>
              </a:rPr>
              <a:t>Availability of advanced technologies in healthcare and communications; rapid means of communicating information;</a:t>
            </a:r>
            <a:r>
              <a:rPr lang="en-US" sz="2000">
                <a:latin typeface="Calibri"/>
                <a:ea typeface="Calibri" panose="020F0502020204030204" pitchFamily="34" charset="0"/>
                <a:cs typeface="Times New Roman"/>
              </a:rPr>
              <a:t> decentralized/fragmented communication systems; multiple streams of information sharing; and</a:t>
            </a:r>
            <a:r>
              <a:rPr lang="en-US" sz="2000">
                <a:effectLst/>
                <a:latin typeface="Calibri"/>
                <a:ea typeface="Calibri" panose="020F0502020204030204" pitchFamily="34" charset="0"/>
                <a:cs typeface="Times New Roman"/>
              </a:rPr>
              <a:t>/or access to computers and </a:t>
            </a:r>
            <a:r>
              <a:rPr lang="en-US" sz="2000">
                <a:latin typeface="Calibri"/>
                <a:ea typeface="Calibri" panose="020F0502020204030204" pitchFamily="34" charset="0"/>
                <a:cs typeface="Times New Roman"/>
              </a:rPr>
              <a:t>high-quality </a:t>
            </a:r>
            <a:r>
              <a:rPr lang="en-US" sz="2000">
                <a:effectLst/>
                <a:latin typeface="Calibri"/>
                <a:ea typeface="Calibri" panose="020F0502020204030204" pitchFamily="34" charset="0"/>
                <a:cs typeface="Times New Roman"/>
              </a:rPr>
              <a:t>broadband varies by neighborhood. </a:t>
            </a:r>
          </a:p>
          <a:p>
            <a:pPr>
              <a:lnSpc>
                <a:spcPct val="107000"/>
              </a:lnSpc>
              <a:spcAft>
                <a:spcPts val="800"/>
              </a:spcAft>
            </a:pPr>
            <a:r>
              <a:rPr lang="en-US" sz="2000" b="1">
                <a:effectLst/>
                <a:latin typeface="Calibri"/>
                <a:ea typeface="Calibri" panose="020F0502020204030204" pitchFamily="34" charset="0"/>
                <a:cs typeface="Times New Roman"/>
              </a:rPr>
              <a:t>Culture</a:t>
            </a:r>
            <a:endParaRPr lang="en-US" sz="2000">
              <a:effectLst/>
              <a:latin typeface="Calibri"/>
              <a:ea typeface="Calibri" panose="020F0502020204030204" pitchFamily="34" charset="0"/>
              <a:cs typeface="Times New Roman"/>
            </a:endParaRPr>
          </a:p>
          <a:p>
            <a:pPr marL="342900" marR="0" lvl="0" indent="-342900">
              <a:lnSpc>
                <a:spcPct val="107000"/>
              </a:lnSpc>
              <a:spcBef>
                <a:spcPts val="0"/>
              </a:spcBef>
              <a:spcAft>
                <a:spcPts val="800"/>
              </a:spcAft>
              <a:buFont typeface="Symbol" panose="05050102010706020507" pitchFamily="18" charset="2"/>
              <a:buChar char=""/>
            </a:pPr>
            <a:r>
              <a:rPr lang="en-US" sz="2000">
                <a:effectLst/>
                <a:latin typeface="Calibri"/>
                <a:ea typeface="Calibri" panose="020F0502020204030204" pitchFamily="34" charset="0"/>
                <a:cs typeface="Times New Roman"/>
              </a:rPr>
              <a:t>Fast-paced way of life; presence of cultural centers and culturally appropriate resources varies by neighborhood; diversity of people from different backgrounds and cultures; and/or neighborhoods with high proportions of immigrants, refugees, and asylum seekers</a:t>
            </a:r>
            <a:r>
              <a:rPr lang="en-US" sz="2000">
                <a:latin typeface="Calibri"/>
                <a:ea typeface="Calibri" panose="020F0502020204030204" pitchFamily="34" charset="0"/>
                <a:cs typeface="Times New Roman"/>
              </a:rPr>
              <a:t>.</a:t>
            </a:r>
            <a:endParaRPr lang="en-US" sz="2000">
              <a:effectLst/>
              <a:latin typeface="Calibri"/>
              <a:ea typeface="Calibri" panose="020F0502020204030204" pitchFamily="34" charset="0"/>
              <a:cs typeface="Times New Roman"/>
            </a:endParaRPr>
          </a:p>
        </p:txBody>
      </p:sp>
      <p:sp>
        <p:nvSpPr>
          <p:cNvPr id="2" name="Rectangle 1">
            <a:extLst>
              <a:ext uri="{FF2B5EF4-FFF2-40B4-BE49-F238E27FC236}">
                <a16:creationId xmlns:a16="http://schemas.microsoft.com/office/drawing/2014/main" id="{2D9A01EB-58B2-FCE1-F987-00BF8120BAAD}"/>
              </a:ext>
            </a:extLst>
          </p:cNvPr>
          <p:cNvSpPr/>
          <p:nvPr/>
        </p:nvSpPr>
        <p:spPr>
          <a:xfrm>
            <a:off x="0" y="0"/>
            <a:ext cx="3870664" cy="685800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 name="Title 2">
            <a:extLst>
              <a:ext uri="{FF2B5EF4-FFF2-40B4-BE49-F238E27FC236}">
                <a16:creationId xmlns:a16="http://schemas.microsoft.com/office/drawing/2014/main" id="{E31DCF73-386E-D989-27F1-CEA5831A9722}"/>
              </a:ext>
            </a:extLst>
          </p:cNvPr>
          <p:cNvSpPr txBox="1">
            <a:spLocks/>
          </p:cNvSpPr>
          <p:nvPr/>
        </p:nvSpPr>
        <p:spPr>
          <a:xfrm>
            <a:off x="203130" y="1154846"/>
            <a:ext cx="3284315" cy="4238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b="1">
                <a:solidFill>
                  <a:schemeClr val="bg1"/>
                </a:solidFill>
                <a:latin typeface="+mj-lt"/>
              </a:rPr>
              <a:t>Urban </a:t>
            </a:r>
          </a:p>
          <a:p>
            <a:pPr algn="ctr"/>
            <a:r>
              <a:rPr lang="en-US" b="1">
                <a:solidFill>
                  <a:schemeClr val="bg1"/>
                </a:solidFill>
                <a:latin typeface="+mj-lt"/>
              </a:rPr>
              <a:t>Definition</a:t>
            </a:r>
          </a:p>
        </p:txBody>
      </p:sp>
    </p:spTree>
    <p:extLst>
      <p:ext uri="{BB962C8B-B14F-4D97-AF65-F5344CB8AC3E}">
        <p14:creationId xmlns:p14="http://schemas.microsoft.com/office/powerpoint/2010/main" val="258268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4CA6EA-EF4F-41C5-99AA-EE72A1088520}"/>
              </a:ext>
            </a:extLst>
          </p:cNvPr>
          <p:cNvSpPr/>
          <p:nvPr/>
        </p:nvSpPr>
        <p:spPr>
          <a:xfrm>
            <a:off x="691662" y="0"/>
            <a:ext cx="3707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88BCC53-41DD-4023-ABD9-274D60F4171F}"/>
              </a:ext>
            </a:extLst>
          </p:cNvPr>
          <p:cNvSpPr>
            <a:spLocks noGrp="1"/>
          </p:cNvSpPr>
          <p:nvPr>
            <p:ph type="body" sz="half" idx="10"/>
          </p:nvPr>
        </p:nvSpPr>
        <p:spPr>
          <a:xfrm>
            <a:off x="5129081" y="1202098"/>
            <a:ext cx="5746256" cy="3866078"/>
          </a:xfrm>
        </p:spPr>
        <p:txBody>
          <a:bodyPr vert="horz" lIns="91440" tIns="45720" rIns="91440" bIns="45720" rtlCol="0" anchor="t">
            <a:noAutofit/>
          </a:bodyPr>
          <a:lstStyle/>
          <a:p>
            <a:pPr marL="457200" indent="-457200">
              <a:buFont typeface="Arial" panose="020B0604020202020204" pitchFamily="34" charset="0"/>
              <a:buChar char="•"/>
            </a:pPr>
            <a:endParaRPr lang="en-US" sz="2400"/>
          </a:p>
          <a:p>
            <a:endParaRPr lang="en-US" sz="2400"/>
          </a:p>
        </p:txBody>
      </p:sp>
      <p:sp>
        <p:nvSpPr>
          <p:cNvPr id="4" name="Title 3">
            <a:extLst>
              <a:ext uri="{FF2B5EF4-FFF2-40B4-BE49-F238E27FC236}">
                <a16:creationId xmlns:a16="http://schemas.microsoft.com/office/drawing/2014/main" id="{C615E1B0-C857-49EF-BECE-01238BAFBDAE}"/>
              </a:ext>
            </a:extLst>
          </p:cNvPr>
          <p:cNvSpPr>
            <a:spLocks noGrp="1"/>
          </p:cNvSpPr>
          <p:nvPr>
            <p:ph type="title"/>
          </p:nvPr>
        </p:nvSpPr>
        <p:spPr>
          <a:xfrm>
            <a:off x="866775" y="1708551"/>
            <a:ext cx="3264373" cy="1908018"/>
          </a:xfrm>
        </p:spPr>
        <p:txBody>
          <a:bodyPr>
            <a:noAutofit/>
          </a:bodyPr>
          <a:lstStyle/>
          <a:p>
            <a:r>
              <a:rPr lang="en-US" sz="4000" b="1">
                <a:solidFill>
                  <a:schemeClr val="bg1"/>
                </a:solidFill>
                <a:latin typeface="Century Gothic"/>
              </a:rPr>
              <a:t>Relationship Building</a:t>
            </a:r>
          </a:p>
        </p:txBody>
      </p:sp>
      <p:sp>
        <p:nvSpPr>
          <p:cNvPr id="6" name="TextBox 5">
            <a:extLst>
              <a:ext uri="{FF2B5EF4-FFF2-40B4-BE49-F238E27FC236}">
                <a16:creationId xmlns:a16="http://schemas.microsoft.com/office/drawing/2014/main" id="{B20D00F0-31C1-AB21-C1CE-CB91B6C4FBBF}"/>
              </a:ext>
            </a:extLst>
          </p:cNvPr>
          <p:cNvSpPr txBox="1"/>
          <p:nvPr/>
        </p:nvSpPr>
        <p:spPr>
          <a:xfrm>
            <a:off x="5116837" y="1708551"/>
            <a:ext cx="6383501" cy="4708981"/>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000"/>
              <a:t>In small groups, spend a few minutes connecting with one another (doesn’t have to be HEZ related!)</a:t>
            </a:r>
          </a:p>
          <a:p>
            <a:endParaRPr lang="en-US" sz="2000"/>
          </a:p>
          <a:p>
            <a:pPr marL="457200" indent="-457200">
              <a:buFont typeface="Arial" panose="020B0604020202020204" pitchFamily="34" charset="0"/>
              <a:buChar char="•"/>
            </a:pPr>
            <a:r>
              <a:rPr lang="en-US" sz="2000"/>
              <a:t>Guiding questions (but feel free to use your own):</a:t>
            </a:r>
            <a:endParaRPr lang="en-US" sz="2000">
              <a:cs typeface="Calibri"/>
            </a:endParaRPr>
          </a:p>
          <a:p>
            <a:pPr marL="914400" lvl="1" indent="-457200">
              <a:buFont typeface="Arial" panose="020B0604020202020204" pitchFamily="34" charset="0"/>
              <a:buChar char="•"/>
            </a:pPr>
            <a:r>
              <a:rPr lang="en-US" sz="2000">
                <a:cs typeface="Calibri"/>
              </a:rPr>
              <a:t>What is a wholesome childhood memory that you have?</a:t>
            </a:r>
          </a:p>
          <a:p>
            <a:pPr marL="914400" lvl="1" indent="-457200">
              <a:buFont typeface="Arial" panose="020B0604020202020204" pitchFamily="34" charset="0"/>
              <a:buChar char="•"/>
            </a:pPr>
            <a:r>
              <a:rPr lang="en-US" sz="2000">
                <a:cs typeface="Calibri"/>
              </a:rPr>
              <a:t>What is the most thoughtful thing someone has done for you?</a:t>
            </a:r>
          </a:p>
          <a:p>
            <a:pPr marL="914400" lvl="1" indent="-457200">
              <a:buFont typeface="Arial" panose="020B0604020202020204" pitchFamily="34" charset="0"/>
              <a:buChar char="•"/>
            </a:pPr>
            <a:r>
              <a:rPr lang="en-US" sz="2000">
                <a:cs typeface="Calibri"/>
              </a:rPr>
              <a:t>What is something embarrassing that happened to you in high school?</a:t>
            </a:r>
          </a:p>
          <a:p>
            <a:pPr marL="914400" lvl="1" indent="-457200">
              <a:buFont typeface="Arial" panose="020B0604020202020204" pitchFamily="34" charset="0"/>
              <a:buChar char="•"/>
            </a:pPr>
            <a:r>
              <a:rPr lang="en-US" sz="2000">
                <a:cs typeface="Calibri"/>
              </a:rPr>
              <a:t>If you received a million dollars, what would you spend it on?</a:t>
            </a:r>
          </a:p>
          <a:p>
            <a:pPr marL="914400" lvl="1" indent="-457200">
              <a:buFont typeface="Arial" panose="020B0604020202020204" pitchFamily="34" charset="0"/>
              <a:buChar char="•"/>
            </a:pPr>
            <a:r>
              <a:rPr lang="en-US" sz="2000">
                <a:cs typeface="Calibri"/>
              </a:rPr>
              <a:t>What would you rather be, the best at everything, and everyone dislike you or be the worst at everything and everyone like you.</a:t>
            </a:r>
          </a:p>
        </p:txBody>
      </p:sp>
    </p:spTree>
    <p:extLst>
      <p:ext uri="{BB962C8B-B14F-4D97-AF65-F5344CB8AC3E}">
        <p14:creationId xmlns:p14="http://schemas.microsoft.com/office/powerpoint/2010/main" val="130476329"/>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1FF35F-62F3-25EC-2750-5F24C3EF066E}"/>
              </a:ext>
            </a:extLst>
          </p:cNvPr>
          <p:cNvSpPr/>
          <p:nvPr/>
        </p:nvSpPr>
        <p:spPr>
          <a:xfrm>
            <a:off x="1" y="0"/>
            <a:ext cx="4074850" cy="685800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t>Data Profile Metrics for Urban Zones</a:t>
            </a:r>
          </a:p>
        </p:txBody>
      </p:sp>
      <p:graphicFrame>
        <p:nvGraphicFramePr>
          <p:cNvPr id="7" name="Table 7">
            <a:extLst>
              <a:ext uri="{FF2B5EF4-FFF2-40B4-BE49-F238E27FC236}">
                <a16:creationId xmlns:a16="http://schemas.microsoft.com/office/drawing/2014/main" id="{6801CA9F-A115-EAB8-D45E-02F88E1F468A}"/>
              </a:ext>
            </a:extLst>
          </p:cNvPr>
          <p:cNvGraphicFramePr>
            <a:graphicFrameLocks noGrp="1"/>
          </p:cNvGraphicFramePr>
          <p:nvPr>
            <p:extLst>
              <p:ext uri="{D42A27DB-BD31-4B8C-83A1-F6EECF244321}">
                <p14:modId xmlns:p14="http://schemas.microsoft.com/office/powerpoint/2010/main" val="3704684971"/>
              </p:ext>
            </p:extLst>
          </p:nvPr>
        </p:nvGraphicFramePr>
        <p:xfrm>
          <a:off x="4459040" y="229577"/>
          <a:ext cx="7288567" cy="6451600"/>
        </p:xfrm>
        <a:graphic>
          <a:graphicData uri="http://schemas.openxmlformats.org/drawingml/2006/table">
            <a:tbl>
              <a:tblPr firstRow="1" bandRow="1">
                <a:tableStyleId>{5C22544A-7EE6-4342-B048-85BDC9FD1C3A}</a:tableStyleId>
              </a:tblPr>
              <a:tblGrid>
                <a:gridCol w="7288567">
                  <a:extLst>
                    <a:ext uri="{9D8B030D-6E8A-4147-A177-3AD203B41FA5}">
                      <a16:colId xmlns:a16="http://schemas.microsoft.com/office/drawing/2014/main" val="2274096032"/>
                    </a:ext>
                  </a:extLst>
                </a:gridCol>
              </a:tblGrid>
              <a:tr h="256071">
                <a:tc>
                  <a:txBody>
                    <a:bodyPr/>
                    <a:lstStyle/>
                    <a:p>
                      <a:r>
                        <a:rPr lang="en-US" sz="1300">
                          <a:solidFill>
                            <a:schemeClr val="bg1"/>
                          </a:solidFill>
                        </a:rPr>
                        <a:t>Demographics</a:t>
                      </a:r>
                    </a:p>
                  </a:txBody>
                  <a:tcPr>
                    <a:solidFill>
                      <a:schemeClr val="accent1"/>
                    </a:solidFill>
                  </a:tcPr>
                </a:tc>
                <a:extLst>
                  <a:ext uri="{0D108BD9-81ED-4DB2-BD59-A6C34878D82A}">
                    <a16:rowId xmlns:a16="http://schemas.microsoft.com/office/drawing/2014/main" val="3879520937"/>
                  </a:ext>
                </a:extLst>
              </a:tr>
              <a:tr h="251108">
                <a:tc>
                  <a:txBody>
                    <a:bodyPr/>
                    <a:lstStyle/>
                    <a:p>
                      <a:r>
                        <a:rPr lang="en-US" sz="1300"/>
                        <a:t>Population size and number of households</a:t>
                      </a:r>
                    </a:p>
                  </a:txBody>
                  <a:tcPr/>
                </a:tc>
                <a:extLst>
                  <a:ext uri="{0D108BD9-81ED-4DB2-BD59-A6C34878D82A}">
                    <a16:rowId xmlns:a16="http://schemas.microsoft.com/office/drawing/2014/main" val="2059829510"/>
                  </a:ext>
                </a:extLst>
              </a:tr>
              <a:tr h="251108">
                <a:tc>
                  <a:txBody>
                    <a:bodyPr/>
                    <a:lstStyle/>
                    <a:p>
                      <a:r>
                        <a:rPr lang="en-US" sz="1300"/>
                        <a:t>Race and ethnicity</a:t>
                      </a:r>
                    </a:p>
                  </a:txBody>
                  <a:tcPr/>
                </a:tc>
                <a:extLst>
                  <a:ext uri="{0D108BD9-81ED-4DB2-BD59-A6C34878D82A}">
                    <a16:rowId xmlns:a16="http://schemas.microsoft.com/office/drawing/2014/main" val="4123371104"/>
                  </a:ext>
                </a:extLst>
              </a:tr>
              <a:tr h="251108">
                <a:tc>
                  <a:txBody>
                    <a:bodyPr/>
                    <a:lstStyle/>
                    <a:p>
                      <a:r>
                        <a:rPr lang="en-US" sz="1300"/>
                        <a:t>Gender </a:t>
                      </a:r>
                    </a:p>
                  </a:txBody>
                  <a:tcPr/>
                </a:tc>
                <a:extLst>
                  <a:ext uri="{0D108BD9-81ED-4DB2-BD59-A6C34878D82A}">
                    <a16:rowId xmlns:a16="http://schemas.microsoft.com/office/drawing/2014/main" val="2209395320"/>
                  </a:ext>
                </a:extLst>
              </a:tr>
              <a:tr h="251108">
                <a:tc>
                  <a:txBody>
                    <a:bodyPr/>
                    <a:lstStyle/>
                    <a:p>
                      <a:r>
                        <a:rPr lang="en-US" sz="1300"/>
                        <a:t>Age groups</a:t>
                      </a:r>
                    </a:p>
                  </a:txBody>
                  <a:tcPr/>
                </a:tc>
                <a:extLst>
                  <a:ext uri="{0D108BD9-81ED-4DB2-BD59-A6C34878D82A}">
                    <a16:rowId xmlns:a16="http://schemas.microsoft.com/office/drawing/2014/main" val="1678264418"/>
                  </a:ext>
                </a:extLst>
              </a:tr>
              <a:tr h="248148">
                <a:tc>
                  <a:txBody>
                    <a:bodyPr/>
                    <a:lstStyle/>
                    <a:p>
                      <a:r>
                        <a:rPr lang="en-US" sz="1300"/>
                        <a:t>% of population living with disability</a:t>
                      </a:r>
                    </a:p>
                  </a:txBody>
                  <a:tcPr/>
                </a:tc>
                <a:extLst>
                  <a:ext uri="{0D108BD9-81ED-4DB2-BD59-A6C34878D82A}">
                    <a16:rowId xmlns:a16="http://schemas.microsoft.com/office/drawing/2014/main" val="3894839496"/>
                  </a:ext>
                </a:extLst>
              </a:tr>
              <a:tr h="254067">
                <a:tc>
                  <a:txBody>
                    <a:bodyPr/>
                    <a:lstStyle/>
                    <a:p>
                      <a:r>
                        <a:rPr lang="en-US" sz="1300"/>
                        <a:t>% of population with limited English proficiency</a:t>
                      </a:r>
                    </a:p>
                  </a:txBody>
                  <a:tcPr/>
                </a:tc>
                <a:extLst>
                  <a:ext uri="{0D108BD9-81ED-4DB2-BD59-A6C34878D82A}">
                    <a16:rowId xmlns:a16="http://schemas.microsoft.com/office/drawing/2014/main" val="433407893"/>
                  </a:ext>
                </a:extLst>
              </a:tr>
              <a:tr h="254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Life expectancy</a:t>
                      </a:r>
                    </a:p>
                  </a:txBody>
                  <a:tcPr/>
                </a:tc>
                <a:extLst>
                  <a:ext uri="{0D108BD9-81ED-4DB2-BD59-A6C34878D82A}">
                    <a16:rowId xmlns:a16="http://schemas.microsoft.com/office/drawing/2014/main" val="3681674016"/>
                  </a:ext>
                </a:extLst>
              </a:tr>
              <a:tr h="281915">
                <a:tc>
                  <a:txBody>
                    <a:bodyPr/>
                    <a:lstStyle/>
                    <a:p>
                      <a:r>
                        <a:rPr lang="en-US" sz="1300" b="1">
                          <a:solidFill>
                            <a:schemeClr val="bg1"/>
                          </a:solidFill>
                        </a:rPr>
                        <a:t>Socioeconomic Status</a:t>
                      </a:r>
                    </a:p>
                  </a:txBody>
                  <a:tcPr>
                    <a:solidFill>
                      <a:schemeClr val="accent1"/>
                    </a:solidFill>
                  </a:tcPr>
                </a:tc>
                <a:extLst>
                  <a:ext uri="{0D108BD9-81ED-4DB2-BD59-A6C34878D82A}">
                    <a16:rowId xmlns:a16="http://schemas.microsoft.com/office/drawing/2014/main" val="3063127434"/>
                  </a:ext>
                </a:extLst>
              </a:tr>
              <a:tr h="208741">
                <a:tc>
                  <a:txBody>
                    <a:bodyPr/>
                    <a:lstStyle/>
                    <a:p>
                      <a:r>
                        <a:rPr lang="en-US" sz="1300"/>
                        <a:t>% of population experiencing poverty</a:t>
                      </a:r>
                    </a:p>
                  </a:txBody>
                  <a:tcPr/>
                </a:tc>
                <a:extLst>
                  <a:ext uri="{0D108BD9-81ED-4DB2-BD59-A6C34878D82A}">
                    <a16:rowId xmlns:a16="http://schemas.microsoft.com/office/drawing/2014/main" val="2156044747"/>
                  </a:ext>
                </a:extLst>
              </a:tr>
              <a:tr h="152516">
                <a:tc>
                  <a:txBody>
                    <a:bodyPr/>
                    <a:lstStyle/>
                    <a:p>
                      <a:r>
                        <a:rPr lang="en-US" sz="1300"/>
                        <a:t>% of population with post-high school education</a:t>
                      </a:r>
                    </a:p>
                  </a:txBody>
                  <a:tcPr/>
                </a:tc>
                <a:extLst>
                  <a:ext uri="{0D108BD9-81ED-4DB2-BD59-A6C34878D82A}">
                    <a16:rowId xmlns:a16="http://schemas.microsoft.com/office/drawing/2014/main" val="1996863663"/>
                  </a:ext>
                </a:extLst>
              </a:tr>
              <a:tr h="0">
                <a:tc>
                  <a:txBody>
                    <a:bodyPr/>
                    <a:lstStyle/>
                    <a:p>
                      <a:r>
                        <a:rPr lang="en-US" sz="1300"/>
                        <a:t>% of population that is employed</a:t>
                      </a:r>
                    </a:p>
                  </a:txBody>
                  <a:tcPr/>
                </a:tc>
                <a:extLst>
                  <a:ext uri="{0D108BD9-81ED-4DB2-BD59-A6C34878D82A}">
                    <a16:rowId xmlns:a16="http://schemas.microsoft.com/office/drawing/2014/main" val="24857784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 of population with housing costs that exceed 30% of income</a:t>
                      </a:r>
                    </a:p>
                  </a:txBody>
                  <a:tcPr/>
                </a:tc>
                <a:extLst>
                  <a:ext uri="{0D108BD9-81ED-4DB2-BD59-A6C34878D82A}">
                    <a16:rowId xmlns:a16="http://schemas.microsoft.com/office/drawing/2014/main" val="396285917"/>
                  </a:ext>
                </a:extLst>
              </a:tr>
              <a:tr h="210154">
                <a:tc>
                  <a:txBody>
                    <a:bodyPr/>
                    <a:lstStyle/>
                    <a:p>
                      <a:r>
                        <a:rPr lang="en-US" sz="1300" b="1">
                          <a:solidFill>
                            <a:schemeClr val="bg1"/>
                          </a:solidFill>
                        </a:rPr>
                        <a:t>Health Disparities</a:t>
                      </a:r>
                    </a:p>
                  </a:txBody>
                  <a:tcPr>
                    <a:solidFill>
                      <a:schemeClr val="accent1"/>
                    </a:solidFill>
                  </a:tcPr>
                </a:tc>
                <a:extLst>
                  <a:ext uri="{0D108BD9-81ED-4DB2-BD59-A6C34878D82A}">
                    <a16:rowId xmlns:a16="http://schemas.microsoft.com/office/drawing/2014/main" val="500147817"/>
                  </a:ext>
                </a:extLst>
              </a:tr>
              <a:tr h="183625">
                <a:tc>
                  <a:txBody>
                    <a:bodyPr/>
                    <a:lstStyle/>
                    <a:p>
                      <a:r>
                        <a:rPr lang="en-US" sz="1300"/>
                        <a:t>Provider-to-population ratio </a:t>
                      </a:r>
                      <a:r>
                        <a:rPr lang="en-US" sz="1300" kern="1200">
                          <a:solidFill>
                            <a:schemeClr val="dk1"/>
                          </a:solidFill>
                          <a:effectLst/>
                          <a:latin typeface="+mn-lt"/>
                          <a:ea typeface="+mn-ea"/>
                          <a:cs typeface="+mn-cs"/>
                        </a:rPr>
                        <a:t>(federally-qualified health centers: primary, mental, dental, specialist)</a:t>
                      </a:r>
                      <a:endParaRPr lang="en-US" sz="1300"/>
                    </a:p>
                  </a:txBody>
                  <a:tcPr/>
                </a:tc>
                <a:extLst>
                  <a:ext uri="{0D108BD9-81ED-4DB2-BD59-A6C34878D82A}">
                    <a16:rowId xmlns:a16="http://schemas.microsoft.com/office/drawing/2014/main" val="2128211973"/>
                  </a:ext>
                </a:extLst>
              </a:tr>
              <a:tr h="175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 of population without health insurance</a:t>
                      </a:r>
                    </a:p>
                  </a:txBody>
                  <a:tcPr/>
                </a:tc>
                <a:extLst>
                  <a:ext uri="{0D108BD9-81ED-4DB2-BD59-A6C34878D82A}">
                    <a16:rowId xmlns:a16="http://schemas.microsoft.com/office/drawing/2014/main" val="1120397173"/>
                  </a:ext>
                </a:extLst>
              </a:tr>
              <a:tr h="172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Average level of air pollution (PM 2.5)</a:t>
                      </a:r>
                    </a:p>
                  </a:txBody>
                  <a:tcPr/>
                </a:tc>
                <a:extLst>
                  <a:ext uri="{0D108BD9-81ED-4DB2-BD59-A6C34878D82A}">
                    <a16:rowId xmlns:a16="http://schemas.microsoft.com/office/drawing/2014/main" val="4119506177"/>
                  </a:ext>
                </a:extLst>
              </a:tr>
              <a:tr h="0">
                <a:tc>
                  <a:txBody>
                    <a:bodyPr/>
                    <a:lstStyle/>
                    <a:p>
                      <a:r>
                        <a:rPr lang="en-US" sz="1300"/>
                        <a:t>% of infants born with a low birth weight</a:t>
                      </a:r>
                    </a:p>
                  </a:txBody>
                  <a:tcPr/>
                </a:tc>
                <a:extLst>
                  <a:ext uri="{0D108BD9-81ED-4DB2-BD59-A6C34878D82A}">
                    <a16:rowId xmlns:a16="http://schemas.microsoft.com/office/drawing/2014/main" val="2707203238"/>
                  </a:ext>
                </a:extLst>
              </a:tr>
              <a:tr h="184131">
                <a:tc>
                  <a:txBody>
                    <a:bodyPr/>
                    <a:lstStyle/>
                    <a:p>
                      <a:r>
                        <a:rPr lang="en-US" sz="1300">
                          <a:solidFill>
                            <a:schemeClr val="tx1"/>
                          </a:solidFill>
                        </a:rPr>
                        <a:t>Designation as a Health Professional Shortage Area</a:t>
                      </a:r>
                    </a:p>
                  </a:txBody>
                  <a:tcPr/>
                </a:tc>
                <a:extLst>
                  <a:ext uri="{0D108BD9-81ED-4DB2-BD59-A6C34878D82A}">
                    <a16:rowId xmlns:a16="http://schemas.microsoft.com/office/drawing/2014/main" val="2884543760"/>
                  </a:ext>
                </a:extLst>
              </a:tr>
              <a:tr h="225560">
                <a:tc>
                  <a:txBody>
                    <a:bodyPr/>
                    <a:lstStyle/>
                    <a:p>
                      <a:r>
                        <a:rPr lang="en-US" sz="1300">
                          <a:solidFill>
                            <a:schemeClr val="tx1"/>
                          </a:solidFill>
                        </a:rPr>
                        <a:t>Death rate from chronic illness (cardiovascular, diabetes, chronic respiratory, kidney, cancer)</a:t>
                      </a:r>
                    </a:p>
                  </a:txBody>
                  <a:tcPr/>
                </a:tc>
                <a:extLst>
                  <a:ext uri="{0D108BD9-81ED-4DB2-BD59-A6C34878D82A}">
                    <a16:rowId xmlns:a16="http://schemas.microsoft.com/office/drawing/2014/main" val="919090690"/>
                  </a:ext>
                </a:extLst>
              </a:tr>
              <a:tr h="142701">
                <a:tc>
                  <a:txBody>
                    <a:bodyPr/>
                    <a:lstStyle/>
                    <a:p>
                      <a:r>
                        <a:rPr lang="en-US" sz="1300">
                          <a:solidFill>
                            <a:schemeClr val="tx1"/>
                          </a:solidFill>
                        </a:rPr>
                        <a:t>Death rate from COVID-19</a:t>
                      </a:r>
                    </a:p>
                  </a:txBody>
                  <a:tcPr/>
                </a:tc>
                <a:extLst>
                  <a:ext uri="{0D108BD9-81ED-4DB2-BD59-A6C34878D82A}">
                    <a16:rowId xmlns:a16="http://schemas.microsoft.com/office/drawing/2014/main" val="1900264510"/>
                  </a:ext>
                </a:extLst>
              </a:tr>
              <a:tr h="370840">
                <a:tc>
                  <a:txBody>
                    <a:bodyPr/>
                    <a:lstStyle/>
                    <a:p>
                      <a:r>
                        <a:rPr lang="en-US" sz="1300">
                          <a:solidFill>
                            <a:schemeClr val="tx1"/>
                          </a:solidFill>
                        </a:rPr>
                        <a:t>Hospitalization rate from mental illness or substance use</a:t>
                      </a:r>
                    </a:p>
                  </a:txBody>
                  <a:tcPr/>
                </a:tc>
                <a:extLst>
                  <a:ext uri="{0D108BD9-81ED-4DB2-BD59-A6C34878D82A}">
                    <a16:rowId xmlns:a16="http://schemas.microsoft.com/office/drawing/2014/main" val="1507985649"/>
                  </a:ext>
                </a:extLst>
              </a:tr>
            </a:tbl>
          </a:graphicData>
        </a:graphic>
      </p:graphicFrame>
    </p:spTree>
    <p:extLst>
      <p:ext uri="{BB962C8B-B14F-4D97-AF65-F5344CB8AC3E}">
        <p14:creationId xmlns:p14="http://schemas.microsoft.com/office/powerpoint/2010/main" val="30825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8726D-8A8F-42BC-D0ED-ABE2C2244205}"/>
              </a:ext>
            </a:extLst>
          </p:cNvPr>
          <p:cNvSpPr>
            <a:spLocks noGrp="1"/>
          </p:cNvSpPr>
          <p:nvPr>
            <p:ph type="title"/>
          </p:nvPr>
        </p:nvSpPr>
        <p:spPr/>
        <p:txBody>
          <a:bodyPr>
            <a:normAutofit fontScale="90000"/>
          </a:bodyPr>
          <a:lstStyle/>
          <a:p>
            <a:r>
              <a:rPr lang="en-US"/>
              <a:t>Decision on rural and urban subcommittee proposals</a:t>
            </a:r>
          </a:p>
        </p:txBody>
      </p:sp>
    </p:spTree>
    <p:extLst>
      <p:ext uri="{BB962C8B-B14F-4D97-AF65-F5344CB8AC3E}">
        <p14:creationId xmlns:p14="http://schemas.microsoft.com/office/powerpoint/2010/main" val="3724323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9E8982-E9E4-869B-53F1-448A05C6377F}"/>
              </a:ext>
            </a:extLst>
          </p:cNvPr>
          <p:cNvSpPr>
            <a:spLocks noGrp="1"/>
          </p:cNvSpPr>
          <p:nvPr>
            <p:ph type="body" sz="quarter" idx="22"/>
          </p:nvPr>
        </p:nvSpPr>
        <p:spPr>
          <a:xfrm>
            <a:off x="541623" y="1606083"/>
            <a:ext cx="11108753" cy="4662833"/>
          </a:xfrm>
        </p:spPr>
        <p:txBody>
          <a:bodyPr vert="horz" lIns="91440" tIns="45720" rIns="91440" bIns="45720" rtlCol="0" anchor="t">
            <a:noAutofit/>
          </a:bodyPr>
          <a:lstStyle/>
          <a:p>
            <a:r>
              <a:rPr lang="en-US" sz="1800" b="1" i="1">
                <a:effectLst/>
                <a:latin typeface="Calibri"/>
                <a:cs typeface="Calibri"/>
              </a:rPr>
              <a:t>Eligibility Criteria. </a:t>
            </a:r>
            <a:r>
              <a:rPr lang="en-US" sz="1800" b="0" i="0">
                <a:effectLst/>
                <a:latin typeface="Calibri"/>
                <a:cs typeface="Calibri"/>
              </a:rPr>
              <a:t>The Health Equity Zones Initiative will support communities in identifying pressing health concerns and building collaborative partnerships to address their unique needs. C</a:t>
            </a:r>
            <a:r>
              <a:rPr lang="en-US" sz="1800"/>
              <a:t>ommunity members interested in nominating their community as a Health Equity Zone are encouraged to complete the HEZ Nomination Form. </a:t>
            </a:r>
          </a:p>
          <a:p>
            <a:r>
              <a:rPr lang="en-US" sz="1800"/>
              <a:t>For communities to be eligible for nomination, they must meet the following criteria:</a:t>
            </a:r>
          </a:p>
          <a:p>
            <a:pPr marL="285750" indent="-285750">
              <a:buFont typeface="Arial" panose="020B0604020202020204" pitchFamily="34" charset="0"/>
              <a:buChar char="•"/>
            </a:pPr>
            <a:r>
              <a:rPr lang="en-US" sz="1800"/>
              <a:t>Community </a:t>
            </a:r>
            <a:r>
              <a:rPr lang="en-US" sz="1800">
                <a:solidFill>
                  <a:schemeClr val="accent1"/>
                </a:solidFill>
              </a:rPr>
              <a:t>must be geographically defined and </a:t>
            </a:r>
            <a:r>
              <a:rPr lang="en-US" sz="1800">
                <a:solidFill>
                  <a:schemeClr val="accent1"/>
                </a:solidFill>
                <a:highlight>
                  <a:srgbClr val="FFFF00"/>
                </a:highlight>
              </a:rPr>
              <a:t>connected</a:t>
            </a:r>
            <a:r>
              <a:rPr lang="en-US" sz="1800">
                <a:solidFill>
                  <a:schemeClr val="accent1"/>
                </a:solidFill>
              </a:rPr>
              <a:t>. A zone should be small enough for focused solutions. </a:t>
            </a:r>
          </a:p>
          <a:p>
            <a:pPr marL="285750" indent="-285750">
              <a:buFont typeface="Arial" panose="020B0604020202020204" pitchFamily="34" charset="0"/>
              <a:buChar char="•"/>
            </a:pPr>
            <a:r>
              <a:rPr lang="en-US" sz="1800"/>
              <a:t>Nominators must indicate whether their community is rural or urban based on the definitions provided. </a:t>
            </a:r>
            <a:endParaRPr lang="en-US" sz="1800">
              <a:cs typeface="Calibri"/>
            </a:endParaRPr>
          </a:p>
          <a:p>
            <a:pPr marL="285750" indent="-285750">
              <a:buFont typeface="Arial" panose="020B0604020202020204" pitchFamily="34" charset="0"/>
              <a:buChar char="•"/>
            </a:pPr>
            <a:r>
              <a:rPr lang="en-US" sz="1800"/>
              <a:t>Nominators must live in Washington state and have a demonstrated connection to the community being nominated. Those who live in Washington state seasonally or as temporary/migratory farm workers are eligible.</a:t>
            </a:r>
            <a:endParaRPr lang="en-US" sz="1800">
              <a:cs typeface="Calibri"/>
            </a:endParaRPr>
          </a:p>
          <a:p>
            <a:endParaRPr lang="en-US" sz="1800">
              <a:cs typeface="Calibri"/>
            </a:endParaRPr>
          </a:p>
          <a:p>
            <a:r>
              <a:rPr lang="en-US" sz="1800" b="1" i="1"/>
              <a:t>Zone Selection Priorities. </a:t>
            </a:r>
            <a:r>
              <a:rPr lang="en-US" sz="1800"/>
              <a:t>The zone selection process will prioritize communities most impacted by health inequities. This includes communities with significant populations that identify as black, indigenous, and people of color; immigrants, migrant farmworkers, refugees, and asylum seekers; low-income, unhoused, and under-resourced; living with disabilities and mental illness; elders or seniors; LGBTQIA+ and/or having limited access to healthcare.</a:t>
            </a:r>
            <a:endParaRPr lang="en-US" sz="1800">
              <a:cs typeface="Calibri"/>
            </a:endParaRPr>
          </a:p>
        </p:txBody>
      </p:sp>
      <p:sp>
        <p:nvSpPr>
          <p:cNvPr id="2" name="Title 1">
            <a:extLst>
              <a:ext uri="{FF2B5EF4-FFF2-40B4-BE49-F238E27FC236}">
                <a16:creationId xmlns:a16="http://schemas.microsoft.com/office/drawing/2014/main" id="{CBD059D4-E0E1-6349-6E42-E1F5A5E25A5F}"/>
              </a:ext>
            </a:extLst>
          </p:cNvPr>
          <p:cNvSpPr>
            <a:spLocks noGrp="1"/>
          </p:cNvSpPr>
          <p:nvPr>
            <p:ph type="title"/>
          </p:nvPr>
        </p:nvSpPr>
        <p:spPr>
          <a:xfrm>
            <a:off x="11084" y="628058"/>
            <a:ext cx="12180916" cy="482030"/>
          </a:xfrm>
        </p:spPr>
        <p:txBody>
          <a:bodyPr>
            <a:normAutofit fontScale="90000"/>
          </a:bodyPr>
          <a:lstStyle/>
          <a:p>
            <a:r>
              <a:rPr lang="en-US">
                <a:latin typeface="Century Gothic"/>
              </a:rPr>
              <a:t>Eligibility Criteria</a:t>
            </a:r>
          </a:p>
        </p:txBody>
      </p:sp>
    </p:spTree>
    <p:extLst>
      <p:ext uri="{BB962C8B-B14F-4D97-AF65-F5344CB8AC3E}">
        <p14:creationId xmlns:p14="http://schemas.microsoft.com/office/powerpoint/2010/main" val="213011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AA8199-397A-2CC8-976A-9D638E816765}"/>
              </a:ext>
            </a:extLst>
          </p:cNvPr>
          <p:cNvSpPr>
            <a:spLocks noGrp="1"/>
          </p:cNvSpPr>
          <p:nvPr>
            <p:ph type="title"/>
          </p:nvPr>
        </p:nvSpPr>
        <p:spPr/>
        <p:txBody>
          <a:bodyPr/>
          <a:lstStyle/>
          <a:p>
            <a:r>
              <a:rPr lang="en-US"/>
              <a:t>Nomination Form</a:t>
            </a:r>
          </a:p>
        </p:txBody>
      </p:sp>
    </p:spTree>
    <p:extLst>
      <p:ext uri="{BB962C8B-B14F-4D97-AF65-F5344CB8AC3E}">
        <p14:creationId xmlns:p14="http://schemas.microsoft.com/office/powerpoint/2010/main" val="1793128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950244-CE16-EBCA-D69D-CB45A596D784}"/>
              </a:ext>
            </a:extLst>
          </p:cNvPr>
          <p:cNvSpPr>
            <a:spLocks noGrp="1"/>
          </p:cNvSpPr>
          <p:nvPr>
            <p:ph type="body" sz="quarter" idx="22"/>
          </p:nvPr>
        </p:nvSpPr>
        <p:spPr/>
        <p:txBody>
          <a:bodyPr/>
          <a:lstStyle/>
          <a:p>
            <a:pPr marL="342900" indent="-342900">
              <a:buFont typeface="Arial" panose="020B0604020202020204" pitchFamily="34" charset="0"/>
              <a:buChar char="•"/>
            </a:pPr>
            <a:r>
              <a:rPr lang="en-US"/>
              <a:t>Preparing for the launch of the nomination process in February!</a:t>
            </a:r>
          </a:p>
          <a:p>
            <a:pPr marL="862013" lvl="1" indent="-342900">
              <a:buFont typeface="Arial" panose="020B0604020202020204" pitchFamily="34" charset="0"/>
              <a:buChar char="•"/>
            </a:pPr>
            <a:r>
              <a:rPr lang="en-US"/>
              <a:t>Revising the nomination form with CAC feedback</a:t>
            </a:r>
          </a:p>
          <a:p>
            <a:pPr marL="862013" lvl="1" indent="-342900">
              <a:buFont typeface="Arial" panose="020B0604020202020204" pitchFamily="34" charset="0"/>
              <a:buChar char="•"/>
            </a:pPr>
            <a:r>
              <a:rPr lang="en-US"/>
              <a:t>Gathering input on the nomination form from the Community Workgroup</a:t>
            </a:r>
          </a:p>
          <a:p>
            <a:pPr marL="862013" lvl="1" indent="-342900">
              <a:buFont typeface="Arial" panose="020B0604020202020204" pitchFamily="34" charset="0"/>
              <a:buChar char="•"/>
            </a:pPr>
            <a:r>
              <a:rPr lang="en-US"/>
              <a:t>Outreach efforts to kick off mid February (more details to come)</a:t>
            </a:r>
          </a:p>
          <a:p>
            <a:pPr marL="342900" indent="-342900">
              <a:buFont typeface="Arial" panose="020B0604020202020204" pitchFamily="34" charset="0"/>
              <a:buChar char="•"/>
            </a:pPr>
            <a:r>
              <a:rPr lang="en-US"/>
              <a:t>Next CAC meeting rescheduled for February 15, 2023</a:t>
            </a:r>
          </a:p>
          <a:p>
            <a:pPr marL="862013" lvl="1" indent="-342900">
              <a:buFont typeface="Arial" panose="020B0604020202020204" pitchFamily="34" charset="0"/>
              <a:buChar char="•"/>
            </a:pPr>
            <a:r>
              <a:rPr lang="en-US"/>
              <a:t>Finalize the review and selection process</a:t>
            </a:r>
          </a:p>
          <a:p>
            <a:pPr marL="862013" lvl="1" indent="-342900">
              <a:buFont typeface="Arial" panose="020B0604020202020204" pitchFamily="34" charset="0"/>
              <a:buChar char="•"/>
            </a:pPr>
            <a:endParaRPr lang="en-US"/>
          </a:p>
        </p:txBody>
      </p:sp>
      <p:sp>
        <p:nvSpPr>
          <p:cNvPr id="3" name="Title 2">
            <a:extLst>
              <a:ext uri="{FF2B5EF4-FFF2-40B4-BE49-F238E27FC236}">
                <a16:creationId xmlns:a16="http://schemas.microsoft.com/office/drawing/2014/main" id="{9EFAF6EA-A138-FBBE-543E-E3F5EC185948}"/>
              </a:ext>
            </a:extLst>
          </p:cNvPr>
          <p:cNvSpPr>
            <a:spLocks noGrp="1"/>
          </p:cNvSpPr>
          <p:nvPr>
            <p:ph type="title"/>
          </p:nvPr>
        </p:nvSpPr>
        <p:spPr/>
        <p:txBody>
          <a:bodyPr>
            <a:normAutofit fontScale="90000"/>
          </a:bodyPr>
          <a:lstStyle/>
          <a:p>
            <a:r>
              <a:rPr lang="en-US"/>
              <a:t>Next Steps</a:t>
            </a:r>
          </a:p>
        </p:txBody>
      </p:sp>
    </p:spTree>
    <p:extLst>
      <p:ext uri="{BB962C8B-B14F-4D97-AF65-F5344CB8AC3E}">
        <p14:creationId xmlns:p14="http://schemas.microsoft.com/office/powerpoint/2010/main" val="118616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1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16E61-9290-FF19-891B-5D83AEA3287F}"/>
              </a:ext>
            </a:extLst>
          </p:cNvPr>
          <p:cNvSpPr>
            <a:spLocks noGrp="1"/>
          </p:cNvSpPr>
          <p:nvPr>
            <p:ph type="title" idx="4294967295"/>
          </p:nvPr>
        </p:nvSpPr>
        <p:spPr>
          <a:xfrm>
            <a:off x="871073" y="633107"/>
            <a:ext cx="8272648" cy="482600"/>
          </a:xfrm>
        </p:spPr>
        <p:txBody>
          <a:bodyPr>
            <a:noAutofit/>
          </a:bodyPr>
          <a:lstStyle/>
          <a:p>
            <a:r>
              <a:rPr lang="en-US" sz="3000" b="1">
                <a:latin typeface="Century Gothic"/>
              </a:rPr>
              <a:t>Planning for another in-person meeting! </a:t>
            </a:r>
          </a:p>
        </p:txBody>
      </p:sp>
      <p:sp>
        <p:nvSpPr>
          <p:cNvPr id="2" name="TextBox 1">
            <a:extLst>
              <a:ext uri="{FF2B5EF4-FFF2-40B4-BE49-F238E27FC236}">
                <a16:creationId xmlns:a16="http://schemas.microsoft.com/office/drawing/2014/main" id="{6DE4ECD4-1109-E9E8-4DCA-8734C8A18D27}"/>
              </a:ext>
            </a:extLst>
          </p:cNvPr>
          <p:cNvSpPr txBox="1"/>
          <p:nvPr/>
        </p:nvSpPr>
        <p:spPr>
          <a:xfrm>
            <a:off x="1049867" y="1718733"/>
            <a:ext cx="918633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Dates: </a:t>
            </a:r>
            <a:r>
              <a:rPr lang="en-US"/>
              <a:t>May 24-25, 2023</a:t>
            </a:r>
          </a:p>
          <a:p>
            <a:endParaRPr lang="en-US" b="1"/>
          </a:p>
          <a:p>
            <a:r>
              <a:rPr lang="en-US" b="1"/>
              <a:t>Meeting Outcomes:</a:t>
            </a:r>
            <a:endParaRPr lang="en-US" b="1">
              <a:cs typeface="Calibri"/>
            </a:endParaRPr>
          </a:p>
          <a:p>
            <a:pPr marL="285750" indent="-285750">
              <a:buFont typeface="Arial"/>
              <a:buChar char="•"/>
            </a:pPr>
            <a:r>
              <a:rPr lang="en-US">
                <a:cs typeface="Calibri" panose="020F0502020204030204"/>
              </a:rPr>
              <a:t>Relationship building</a:t>
            </a:r>
          </a:p>
          <a:p>
            <a:pPr marL="285750" indent="-285750">
              <a:buFont typeface="Arial"/>
              <a:buChar char="•"/>
            </a:pPr>
            <a:r>
              <a:rPr lang="en-US">
                <a:cs typeface="Calibri" panose="020F0502020204030204"/>
              </a:rPr>
              <a:t>Selection of zones</a:t>
            </a:r>
          </a:p>
          <a:p>
            <a:pPr marL="285750" indent="-285750">
              <a:buFont typeface="Arial"/>
              <a:buChar char="•"/>
            </a:pPr>
            <a:endParaRPr lang="en-US">
              <a:cs typeface="Calibri" panose="020F0502020204030204"/>
            </a:endParaRPr>
          </a:p>
          <a:p>
            <a:r>
              <a:rPr lang="en-US" b="1">
                <a:cs typeface="Calibri" panose="020F0502020204030204"/>
              </a:rPr>
              <a:t>Logistics:</a:t>
            </a:r>
            <a:endParaRPr lang="en-US">
              <a:cs typeface="Calibri" panose="020F0502020204030204"/>
            </a:endParaRPr>
          </a:p>
          <a:p>
            <a:pPr marL="285750" indent="-285750">
              <a:buFont typeface="Arial" panose="020B0604020202020204" pitchFamily="34" charset="0"/>
              <a:buChar char="•"/>
            </a:pPr>
            <a:r>
              <a:rPr lang="en-US">
                <a:cs typeface="Calibri" panose="020F0502020204030204"/>
              </a:rPr>
              <a:t>Lodging will be provided </a:t>
            </a:r>
          </a:p>
          <a:p>
            <a:pPr marL="285750" indent="-285750">
              <a:buFont typeface="Arial" panose="020B0604020202020204" pitchFamily="34" charset="0"/>
              <a:buChar char="•"/>
            </a:pPr>
            <a:r>
              <a:rPr lang="en-US">
                <a:cs typeface="Calibri" panose="020F0502020204030204"/>
              </a:rPr>
              <a:t>Members will be provided travel reimbursement</a:t>
            </a:r>
          </a:p>
          <a:p>
            <a:pPr marL="285750" indent="-285750">
              <a:buFont typeface="Arial" panose="020B0604020202020204" pitchFamily="34" charset="0"/>
              <a:buChar char="•"/>
            </a:pPr>
            <a:r>
              <a:rPr lang="en-US">
                <a:cs typeface="Calibri" panose="020F0502020204030204"/>
              </a:rPr>
              <a:t>Fill out statewide vendor registration and non-employee travel authorization forms</a:t>
            </a:r>
          </a:p>
          <a:p>
            <a:pPr marL="285750" indent="-285750">
              <a:buFont typeface="Arial" panose="020B0604020202020204" pitchFamily="34" charset="0"/>
              <a:buChar char="•"/>
            </a:pPr>
            <a:r>
              <a:rPr lang="en-US">
                <a:cs typeface="Calibri" panose="020F0502020204030204"/>
              </a:rPr>
              <a:t>Hybrid option will be available</a:t>
            </a:r>
          </a:p>
          <a:p>
            <a:endParaRPr lang="en-US">
              <a:cs typeface="Calibri" panose="020F0502020204030204"/>
            </a:endParaRPr>
          </a:p>
          <a:p>
            <a:r>
              <a:rPr lang="en-US" b="1">
                <a:ea typeface="+mn-lt"/>
                <a:cs typeface="+mn-lt"/>
              </a:rPr>
              <a:t>Group Feedback (please complete poll by 2/5):</a:t>
            </a:r>
            <a:endParaRPr lang="en-US">
              <a:ea typeface="+mn-lt"/>
              <a:cs typeface="+mn-lt"/>
            </a:endParaRPr>
          </a:p>
          <a:p>
            <a:pPr marL="285750" indent="-285750">
              <a:buFont typeface="Arial,Sans-Serif"/>
              <a:buChar char="•"/>
            </a:pPr>
            <a:r>
              <a:rPr lang="en-US">
                <a:ea typeface="+mn-lt"/>
                <a:cs typeface="+mn-lt"/>
              </a:rPr>
              <a:t>Location</a:t>
            </a:r>
          </a:p>
          <a:p>
            <a:pPr marL="285750" indent="-285750">
              <a:buFont typeface="Arial,Sans-Serif"/>
              <a:buChar char="•"/>
            </a:pPr>
            <a:r>
              <a:rPr lang="en-US">
                <a:ea typeface="+mn-lt"/>
                <a:cs typeface="+mn-lt"/>
              </a:rPr>
              <a:t>Dates</a:t>
            </a:r>
          </a:p>
          <a:p>
            <a:pPr marL="285750" indent="-285750">
              <a:buFont typeface="Arial,Sans-Serif"/>
              <a:buChar char="•"/>
            </a:pPr>
            <a:r>
              <a:rPr lang="en-US">
                <a:cs typeface="Calibri" panose="020F0502020204030204"/>
              </a:rPr>
              <a:t>Accessibility support</a:t>
            </a:r>
          </a:p>
        </p:txBody>
      </p:sp>
      <p:cxnSp>
        <p:nvCxnSpPr>
          <p:cNvPr id="5" name="Straight Connector 4">
            <a:extLst>
              <a:ext uri="{FF2B5EF4-FFF2-40B4-BE49-F238E27FC236}">
                <a16:creationId xmlns:a16="http://schemas.microsoft.com/office/drawing/2014/main" id="{D5C6F092-9D1A-18BC-8214-B60451969BAF}"/>
              </a:ext>
            </a:extLst>
          </p:cNvPr>
          <p:cNvCxnSpPr/>
          <p:nvPr/>
        </p:nvCxnSpPr>
        <p:spPr>
          <a:xfrm>
            <a:off x="871073" y="1356189"/>
            <a:ext cx="980377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66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atin typeface="Century Gothic"/>
              </a:rPr>
              <a:t>Meeting Outcomes</a:t>
            </a:r>
            <a:endParaRPr lang="en-US"/>
          </a:p>
        </p:txBody>
      </p:sp>
      <p:graphicFrame>
        <p:nvGraphicFramePr>
          <p:cNvPr id="4" name="Diagram 4">
            <a:extLst>
              <a:ext uri="{FF2B5EF4-FFF2-40B4-BE49-F238E27FC236}">
                <a16:creationId xmlns:a16="http://schemas.microsoft.com/office/drawing/2014/main" id="{3FB5BFE8-457A-D866-EA41-E6BCF07A065B}"/>
              </a:ext>
            </a:extLst>
          </p:cNvPr>
          <p:cNvGraphicFramePr/>
          <p:nvPr>
            <p:extLst>
              <p:ext uri="{D42A27DB-BD31-4B8C-83A1-F6EECF244321}">
                <p14:modId xmlns:p14="http://schemas.microsoft.com/office/powerpoint/2010/main" val="3226816088"/>
              </p:ext>
            </p:extLst>
          </p:nvPr>
        </p:nvGraphicFramePr>
        <p:xfrm>
          <a:off x="2692400" y="1688570"/>
          <a:ext cx="6807200" cy="348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89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vert="horz" lIns="91440" tIns="45720" rIns="91440" bIns="45720" rtlCol="0" anchor="t">
            <a:noAutofit/>
          </a:bodyPr>
          <a:lstStyle/>
          <a:p>
            <a:pPr marL="342900" indent="-342900">
              <a:buFont typeface="Arial" panose="020B0604020202020204" pitchFamily="34" charset="0"/>
              <a:buChar char="•"/>
            </a:pPr>
            <a:r>
              <a:rPr lang="en-US" sz="2000"/>
              <a:t>Assume positive intent.</a:t>
            </a:r>
          </a:p>
          <a:p>
            <a:pPr marL="342900" indent="-342900">
              <a:buFont typeface="Arial" panose="020B0604020202020204" pitchFamily="34" charset="0"/>
              <a:buChar char="•"/>
            </a:pPr>
            <a:r>
              <a:rPr lang="en-US" sz="2000"/>
              <a:t>Acknowledge and accept impact.</a:t>
            </a:r>
          </a:p>
          <a:p>
            <a:pPr marL="342900" indent="-342900">
              <a:buFont typeface="Arial" panose="020B0604020202020204" pitchFamily="34" charset="0"/>
              <a:buChar char="•"/>
            </a:pPr>
            <a:r>
              <a:rPr lang="en-US" sz="2000"/>
              <a:t>Be aware of the space you take up.</a:t>
            </a:r>
            <a:endParaRPr lang="en-US"/>
          </a:p>
          <a:p>
            <a:pPr marL="342900" indent="-342900">
              <a:buFont typeface="Arial" panose="020B0604020202020204" pitchFamily="34" charset="0"/>
              <a:buChar char="•"/>
            </a:pPr>
            <a:r>
              <a:rPr lang="en-US" sz="2000">
                <a:cs typeface="Calibri"/>
              </a:rPr>
              <a:t>Engage in dialogue – not debate.</a:t>
            </a:r>
          </a:p>
          <a:p>
            <a:pPr marL="342900" indent="-342900">
              <a:buFont typeface="Arial" panose="020B0604020202020204" pitchFamily="34" charset="0"/>
              <a:buChar char="•"/>
            </a:pPr>
            <a:r>
              <a:rPr lang="en-US" sz="2000">
                <a:cs typeface="Calibri"/>
              </a:rPr>
              <a:t>Hold yourself and others accountable for demonstrating cultural humility.</a:t>
            </a:r>
          </a:p>
          <a:p>
            <a:pPr marL="342900" indent="-342900">
              <a:buFont typeface="Arial" panose="020B0604020202020204" pitchFamily="34" charset="0"/>
              <a:buChar char="•"/>
            </a:pPr>
            <a:r>
              <a:rPr lang="en-US" sz="2000">
                <a:cs typeface="Calibri"/>
              </a:rPr>
              <a:t>Be open, transparent, and willing to make mistakes.</a:t>
            </a:r>
          </a:p>
          <a:p>
            <a:pPr marL="342900" indent="-342900">
              <a:buFont typeface="Arial" panose="020B0604020202020204" pitchFamily="34" charset="0"/>
              <a:buChar char="•"/>
            </a:pPr>
            <a:r>
              <a:rPr lang="en-US" sz="2000">
                <a:cs typeface="Calibri"/>
              </a:rPr>
              <a:t>Embrace the power of humble listening.</a:t>
            </a:r>
          </a:p>
          <a:p>
            <a:pPr marL="342900" indent="-342900">
              <a:buFont typeface="Arial" panose="020B0604020202020204" pitchFamily="34" charset="0"/>
              <a:buChar char="•"/>
            </a:pPr>
            <a:r>
              <a:rPr lang="en-US" sz="2000">
                <a:cs typeface="Calibri"/>
              </a:rPr>
              <a:t>Create trusting and brave spaces – where a little bit of discomfort is okay.</a:t>
            </a:r>
          </a:p>
          <a:p>
            <a:pPr marL="342900" indent="-342900">
              <a:buFont typeface="Arial" panose="020B0604020202020204" pitchFamily="34" charset="0"/>
              <a:buChar char="•"/>
            </a:pPr>
            <a:r>
              <a:rPr lang="en-US" sz="2000">
                <a:cs typeface="Calibri"/>
              </a:rPr>
              <a:t>Commit to having conversations that matter by speaking up to bridge divides.</a:t>
            </a:r>
          </a:p>
          <a:p>
            <a:pPr marL="342900" indent="-342900">
              <a:buFont typeface="Arial" panose="020B0604020202020204" pitchFamily="34" charset="0"/>
              <a:buChar char="•"/>
            </a:pPr>
            <a:r>
              <a:rPr lang="en-US" sz="2000">
                <a:cs typeface="Calibri"/>
              </a:rPr>
              <a:t>Define terms – don’t assume that everyone knows specialty acronyms or terms.</a:t>
            </a:r>
          </a:p>
        </p:txBody>
      </p:sp>
      <p:sp>
        <p:nvSpPr>
          <p:cNvPr id="3" name="Title 2"/>
          <p:cNvSpPr>
            <a:spLocks noGrp="1"/>
          </p:cNvSpPr>
          <p:nvPr>
            <p:ph type="title"/>
          </p:nvPr>
        </p:nvSpPr>
        <p:spPr/>
        <p:txBody>
          <a:bodyPr>
            <a:normAutofit fontScale="90000"/>
          </a:bodyPr>
          <a:lstStyle/>
          <a:p>
            <a:r>
              <a:rPr lang="en-US"/>
              <a:t>Community Agreements</a:t>
            </a:r>
          </a:p>
        </p:txBody>
      </p:sp>
    </p:spTree>
    <p:extLst>
      <p:ext uri="{BB962C8B-B14F-4D97-AF65-F5344CB8AC3E}">
        <p14:creationId xmlns:p14="http://schemas.microsoft.com/office/powerpoint/2010/main" val="177608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67DF6-EA61-5461-F231-7CD5BA1BDA82}"/>
              </a:ext>
            </a:extLst>
          </p:cNvPr>
          <p:cNvSpPr>
            <a:spLocks noGrp="1"/>
          </p:cNvSpPr>
          <p:nvPr>
            <p:ph type="title"/>
          </p:nvPr>
        </p:nvSpPr>
        <p:spPr>
          <a:xfrm>
            <a:off x="1" y="1987499"/>
            <a:ext cx="12191999" cy="478522"/>
          </a:xfrm>
        </p:spPr>
        <p:txBody>
          <a:bodyPr>
            <a:noAutofit/>
          </a:bodyPr>
          <a:lstStyle/>
          <a:p>
            <a:r>
              <a:rPr lang="en-US"/>
              <a:t>Jamboard Activity</a:t>
            </a:r>
            <a:br>
              <a:rPr lang="en-US"/>
            </a:br>
            <a:r>
              <a:rPr lang="en-US"/>
              <a:t>Group Reflection!</a:t>
            </a:r>
          </a:p>
        </p:txBody>
      </p:sp>
      <p:sp>
        <p:nvSpPr>
          <p:cNvPr id="9" name="TextBox 8">
            <a:extLst>
              <a:ext uri="{FF2B5EF4-FFF2-40B4-BE49-F238E27FC236}">
                <a16:creationId xmlns:a16="http://schemas.microsoft.com/office/drawing/2014/main" id="{B0F39DF9-D85D-B819-EEBB-78299B2D5010}"/>
              </a:ext>
            </a:extLst>
          </p:cNvPr>
          <p:cNvSpPr txBox="1"/>
          <p:nvPr/>
        </p:nvSpPr>
        <p:spPr>
          <a:xfrm>
            <a:off x="2950285" y="3302162"/>
            <a:ext cx="6094206" cy="646331"/>
          </a:xfrm>
          <a:prstGeom prst="rect">
            <a:avLst/>
          </a:prstGeom>
          <a:noFill/>
        </p:spPr>
        <p:txBody>
          <a:bodyPr wrap="square">
            <a:spAutoFit/>
          </a:bodyPr>
          <a:lstStyle/>
          <a:p>
            <a:r>
              <a:rPr lang="en-US">
                <a:hlinkClick r:id="rId3"/>
              </a:rPr>
              <a:t>https://jamboard.google.com/d/1xwxbNGN_lJQxuW2ZZ84DqatgDizfrWhboYhvfcHAHmk/edit?usp=sharing</a:t>
            </a:r>
            <a:r>
              <a:rPr lang="en-US"/>
              <a:t>   </a:t>
            </a:r>
          </a:p>
        </p:txBody>
      </p:sp>
    </p:spTree>
    <p:extLst>
      <p:ext uri="{BB962C8B-B14F-4D97-AF65-F5344CB8AC3E}">
        <p14:creationId xmlns:p14="http://schemas.microsoft.com/office/powerpoint/2010/main" val="247012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57241-F872-E28A-346E-6F4A88962B87}"/>
              </a:ext>
            </a:extLst>
          </p:cNvPr>
          <p:cNvSpPr>
            <a:spLocks noGrp="1"/>
          </p:cNvSpPr>
          <p:nvPr>
            <p:ph type="title"/>
          </p:nvPr>
        </p:nvSpPr>
        <p:spPr/>
        <p:txBody>
          <a:bodyPr>
            <a:noAutofit/>
          </a:bodyPr>
          <a:lstStyle/>
          <a:p>
            <a:r>
              <a:rPr lang="en-US"/>
              <a:t>General Announcements &amp; Updates</a:t>
            </a:r>
          </a:p>
        </p:txBody>
      </p:sp>
    </p:spTree>
    <p:extLst>
      <p:ext uri="{BB962C8B-B14F-4D97-AF65-F5344CB8AC3E}">
        <p14:creationId xmlns:p14="http://schemas.microsoft.com/office/powerpoint/2010/main" val="317244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6D1C7-D5AB-422B-805D-213CCC985DCC}"/>
              </a:ext>
            </a:extLst>
          </p:cNvPr>
          <p:cNvSpPr>
            <a:spLocks noGrp="1"/>
          </p:cNvSpPr>
          <p:nvPr>
            <p:ph type="title"/>
          </p:nvPr>
        </p:nvSpPr>
        <p:spPr/>
        <p:txBody>
          <a:bodyPr>
            <a:normAutofit fontScale="90000"/>
          </a:bodyPr>
          <a:lstStyle/>
          <a:p>
            <a:r>
              <a:rPr lang="en-US">
                <a:latin typeface="Century Gothic"/>
              </a:rPr>
              <a:t>Community Workgroup Update</a:t>
            </a:r>
          </a:p>
        </p:txBody>
      </p:sp>
      <p:graphicFrame>
        <p:nvGraphicFramePr>
          <p:cNvPr id="4" name="Diagram 3">
            <a:extLst>
              <a:ext uri="{FF2B5EF4-FFF2-40B4-BE49-F238E27FC236}">
                <a16:creationId xmlns:a16="http://schemas.microsoft.com/office/drawing/2014/main" id="{A854D917-3D52-4EDE-A6D0-1AC33DED0782}"/>
              </a:ext>
            </a:extLst>
          </p:cNvPr>
          <p:cNvGraphicFramePr/>
          <p:nvPr>
            <p:extLst>
              <p:ext uri="{D42A27DB-BD31-4B8C-83A1-F6EECF244321}">
                <p14:modId xmlns:p14="http://schemas.microsoft.com/office/powerpoint/2010/main" val="3352849477"/>
              </p:ext>
            </p:extLst>
          </p:nvPr>
        </p:nvGraphicFramePr>
        <p:xfrm>
          <a:off x="1849334" y="1293706"/>
          <a:ext cx="8488391" cy="49558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187756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16E61-9290-FF19-891B-5D83AEA3287F}"/>
              </a:ext>
            </a:extLst>
          </p:cNvPr>
          <p:cNvSpPr>
            <a:spLocks noGrp="1"/>
          </p:cNvSpPr>
          <p:nvPr>
            <p:ph type="title" idx="4294967295"/>
          </p:nvPr>
        </p:nvSpPr>
        <p:spPr>
          <a:xfrm>
            <a:off x="1014356" y="2096008"/>
            <a:ext cx="9931811" cy="482600"/>
          </a:xfrm>
        </p:spPr>
        <p:txBody>
          <a:bodyPr>
            <a:noAutofit/>
          </a:bodyPr>
          <a:lstStyle/>
          <a:p>
            <a:r>
              <a:rPr lang="en-US" sz="4000" b="1">
                <a:latin typeface="Century Gothic"/>
              </a:rPr>
              <a:t>General Announcements</a:t>
            </a:r>
          </a:p>
        </p:txBody>
      </p:sp>
      <p:sp>
        <p:nvSpPr>
          <p:cNvPr id="2" name="TextBox 1">
            <a:extLst>
              <a:ext uri="{FF2B5EF4-FFF2-40B4-BE49-F238E27FC236}">
                <a16:creationId xmlns:a16="http://schemas.microsoft.com/office/drawing/2014/main" id="{6DE4ECD4-1109-E9E8-4DCA-8734C8A18D27}"/>
              </a:ext>
            </a:extLst>
          </p:cNvPr>
          <p:cNvSpPr txBox="1"/>
          <p:nvPr/>
        </p:nvSpPr>
        <p:spPr>
          <a:xfrm>
            <a:off x="1014356" y="3429000"/>
            <a:ext cx="918633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000">
                <a:latin typeface="Century Gothic"/>
              </a:rPr>
              <a:t>HEZ Overview Sessions – January 26 &amp; 31</a:t>
            </a:r>
          </a:p>
          <a:p>
            <a:pPr marL="457200" indent="-457200">
              <a:buFont typeface="Arial" panose="020B0604020202020204" pitchFamily="34" charset="0"/>
              <a:buChar char="•"/>
            </a:pPr>
            <a:r>
              <a:rPr lang="en-US" sz="3000">
                <a:latin typeface="Century Gothic"/>
              </a:rPr>
              <a:t>Proposed date for next CAC meeting – February 15</a:t>
            </a:r>
            <a:r>
              <a:rPr lang="en-US" sz="3000" baseline="30000">
                <a:latin typeface="Century Gothic"/>
              </a:rPr>
              <a:t>th</a:t>
            </a:r>
            <a:r>
              <a:rPr lang="en-US" sz="3000">
                <a:latin typeface="Century Gothic"/>
              </a:rPr>
              <a:t> 2-5PM</a:t>
            </a:r>
            <a:endParaRPr lang="en-US" sz="3000"/>
          </a:p>
          <a:p>
            <a:endParaRPr lang="en-US" sz="3000">
              <a:cs typeface="Calibri" panose="020F0502020204030204"/>
            </a:endParaRPr>
          </a:p>
          <a:p>
            <a:pPr marL="285750" indent="-285750">
              <a:buFont typeface="Arial"/>
              <a:buChar char="•"/>
            </a:pPr>
            <a:endParaRPr lang="en-US" sz="3000">
              <a:cs typeface="Calibri" panose="020F0502020204030204"/>
            </a:endParaRPr>
          </a:p>
          <a:p>
            <a:endParaRPr lang="en-US" sz="3000">
              <a:cs typeface="Calibri" panose="020F0502020204030204"/>
            </a:endParaRPr>
          </a:p>
        </p:txBody>
      </p:sp>
      <p:cxnSp>
        <p:nvCxnSpPr>
          <p:cNvPr id="5" name="Straight Connector 4">
            <a:extLst>
              <a:ext uri="{FF2B5EF4-FFF2-40B4-BE49-F238E27FC236}">
                <a16:creationId xmlns:a16="http://schemas.microsoft.com/office/drawing/2014/main" id="{D5C6F092-9D1A-18BC-8214-B60451969BAF}"/>
              </a:ext>
            </a:extLst>
          </p:cNvPr>
          <p:cNvCxnSpPr/>
          <p:nvPr/>
        </p:nvCxnSpPr>
        <p:spPr>
          <a:xfrm>
            <a:off x="1014356" y="3034069"/>
            <a:ext cx="980377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64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5545B2C-B999-4621-8581-1FCDDE3E6DF3}"/>
              </a:ext>
            </a:extLst>
          </p:cNvPr>
          <p:cNvSpPr>
            <a:spLocks noGrp="1"/>
          </p:cNvSpPr>
          <p:nvPr>
            <p:ph type="ctrTitle"/>
          </p:nvPr>
        </p:nvSpPr>
        <p:spPr>
          <a:xfrm>
            <a:off x="6619970" y="3427678"/>
            <a:ext cx="4805996" cy="642577"/>
          </a:xfrm>
        </p:spPr>
        <p:txBody>
          <a:bodyPr anchor="t">
            <a:normAutofit fontScale="90000"/>
          </a:bodyPr>
          <a:lstStyle/>
          <a:p>
            <a:r>
              <a:rPr lang="en-US" sz="4800" b="1">
                <a:solidFill>
                  <a:schemeClr val="tx2"/>
                </a:solidFill>
                <a:latin typeface="Century Gothic"/>
              </a:rPr>
              <a:t>10 Minute Break</a:t>
            </a:r>
          </a:p>
        </p:txBody>
      </p:sp>
      <p:pic>
        <p:nvPicPr>
          <p:cNvPr id="7" name="Graphic 6" descr="Coffee">
            <a:extLst>
              <a:ext uri="{FF2B5EF4-FFF2-40B4-BE49-F238E27FC236}">
                <a16:creationId xmlns:a16="http://schemas.microsoft.com/office/drawing/2014/main" id="{DCDDECFD-B8AA-2DB5-8036-E4B493089D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3035956"/>
      </p:ext>
    </p:extLst>
  </p:cSld>
  <p:clrMapOvr>
    <a:masterClrMapping/>
  </p:clrMapOvr>
</p:sld>
</file>

<file path=ppt/theme/theme1.xml><?xml version="1.0" encoding="utf-8"?>
<a:theme xmlns:a="http://schemas.openxmlformats.org/drawingml/2006/main" name="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1_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e279432-d970-4422-8614-7e29567bb3e3" xsi:nil="true"/>
    <_ip_UnifiedCompliancePolicyProperties xmlns="http://schemas.microsoft.com/sharepoint/v3" xsi:nil="true"/>
    <lcf76f155ced4ddcb4097134ff3c332f xmlns="fce0e7f4-8ca6-4a66-8bbd-c8f1977b1a7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412D522C258C4585678F1D1100B467" ma:contentTypeVersion="17" ma:contentTypeDescription="Create a new document." ma:contentTypeScope="" ma:versionID="8334b5122468e4df9a57c0bd767e2813">
  <xsd:schema xmlns:xsd="http://www.w3.org/2001/XMLSchema" xmlns:xs="http://www.w3.org/2001/XMLSchema" xmlns:p="http://schemas.microsoft.com/office/2006/metadata/properties" xmlns:ns1="http://schemas.microsoft.com/sharepoint/v3" xmlns:ns2="fce0e7f4-8ca6-4a66-8bbd-c8f1977b1a76" xmlns:ns3="9e279432-d970-4422-8614-7e29567bb3e3" targetNamespace="http://schemas.microsoft.com/office/2006/metadata/properties" ma:root="true" ma:fieldsID="8412724128d7028a45d038ac9cae546b" ns1:_="" ns2:_="" ns3:_="">
    <xsd:import namespace="http://schemas.microsoft.com/sharepoint/v3"/>
    <xsd:import namespace="fce0e7f4-8ca6-4a66-8bbd-c8f1977b1a76"/>
    <xsd:import namespace="9e279432-d970-4422-8614-7e29567bb3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0e7f4-8ca6-4a66-8bbd-c8f1977b1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e279432-d970-4422-8614-7e29567bb3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b8567e4-cab3-4c4a-8e16-04585465cf37}" ma:internalName="TaxCatchAll" ma:showField="CatchAllData" ma:web="9e279432-d970-4422-8614-7e29567bb3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65247-BFF8-4094-A1E3-953AAF601841}">
  <ds:schemaRefs>
    <ds:schemaRef ds:uri="http://schemas.microsoft.com/sharepoint/v3/contenttype/forms"/>
  </ds:schemaRefs>
</ds:datastoreItem>
</file>

<file path=customXml/itemProps2.xml><?xml version="1.0" encoding="utf-8"?>
<ds:datastoreItem xmlns:ds="http://schemas.openxmlformats.org/officeDocument/2006/customXml" ds:itemID="{19DCB941-C581-444C-8E3C-E94646AACC21}">
  <ds:schemaRefs>
    <ds:schemaRef ds:uri="http://schemas.microsoft.com/office/2006/metadata/propertie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9e279432-d970-4422-8614-7e29567bb3e3"/>
    <ds:schemaRef ds:uri="http://www.w3.org/XML/1998/namespace"/>
    <ds:schemaRef ds:uri="http://schemas.microsoft.com/sharepoint/v3"/>
    <ds:schemaRef ds:uri="http://schemas.microsoft.com/office/infopath/2007/PartnerControls"/>
    <ds:schemaRef ds:uri="fce0e7f4-8ca6-4a66-8bbd-c8f1977b1a76"/>
  </ds:schemaRefs>
</ds:datastoreItem>
</file>

<file path=customXml/itemProps3.xml><?xml version="1.0" encoding="utf-8"?>
<ds:datastoreItem xmlns:ds="http://schemas.openxmlformats.org/officeDocument/2006/customXml" ds:itemID="{F7E464A4-39DA-4D8F-9696-5A5F54B213E2}">
  <ds:schemaRefs>
    <ds:schemaRef ds:uri="9e279432-d970-4422-8614-7e29567bb3e3"/>
    <ds:schemaRef ds:uri="fce0e7f4-8ca6-4a66-8bbd-c8f1977b1a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2744</Words>
  <Application>Microsoft Office PowerPoint</Application>
  <PresentationFormat>Widescreen</PresentationFormat>
  <Paragraphs>282</Paragraphs>
  <Slides>26</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Arial,Sans-Serif</vt:lpstr>
      <vt:lpstr>Calibri</vt:lpstr>
      <vt:lpstr>Calibri Light</vt:lpstr>
      <vt:lpstr>Century Gothic</vt:lpstr>
      <vt:lpstr>Courier New</vt:lpstr>
      <vt:lpstr>Symbol</vt:lpstr>
      <vt:lpstr>Wingdings</vt:lpstr>
      <vt:lpstr>Office Theme</vt:lpstr>
      <vt:lpstr>1_Office Theme</vt:lpstr>
      <vt:lpstr>Health Equity Zones Initiative</vt:lpstr>
      <vt:lpstr>Relationship Building</vt:lpstr>
      <vt:lpstr>Meeting Outcomes</vt:lpstr>
      <vt:lpstr>Community Agreements</vt:lpstr>
      <vt:lpstr>Jamboard Activity Group Reflection!</vt:lpstr>
      <vt:lpstr>General Announcements &amp; Updates</vt:lpstr>
      <vt:lpstr>Community Workgroup Update</vt:lpstr>
      <vt:lpstr>General Announcements</vt:lpstr>
      <vt:lpstr>10 Minute Break</vt:lpstr>
      <vt:lpstr>Subcommittees</vt:lpstr>
      <vt:lpstr>Zone Dedicated to Native Communities</vt:lpstr>
      <vt:lpstr>PowerPoint Presentation</vt:lpstr>
      <vt:lpstr>Key Discussions - Rural</vt:lpstr>
      <vt:lpstr>Rural Definition</vt:lpstr>
      <vt:lpstr>Rural Definition (continued)</vt:lpstr>
      <vt:lpstr>PowerPoint Presentation</vt:lpstr>
      <vt:lpstr>Key Discussions - Urban</vt:lpstr>
      <vt:lpstr>Urban Definition</vt:lpstr>
      <vt:lpstr>Urban Definition</vt:lpstr>
      <vt:lpstr>PowerPoint Presentation</vt:lpstr>
      <vt:lpstr>Decision on rural and urban subcommittee proposals</vt:lpstr>
      <vt:lpstr>Eligibility Criteria</vt:lpstr>
      <vt:lpstr>Nomination Form</vt:lpstr>
      <vt:lpstr>Next Steps</vt:lpstr>
      <vt:lpstr>PowerPoint Presentation</vt:lpstr>
      <vt:lpstr>Planning for another in-person meeting! </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lastModifiedBy>Flannery, Kaeli (DOH)</cp:lastModifiedBy>
  <cp:revision>1</cp:revision>
  <cp:lastPrinted>2019-06-24T22:33:15Z</cp:lastPrinted>
  <dcterms:created xsi:type="dcterms:W3CDTF">2018-03-05T22:02:38Z</dcterms:created>
  <dcterms:modified xsi:type="dcterms:W3CDTF">2023-01-31T00:04:53Z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0x01010022412D522C258C4585678F1D1100B467</vt:lpwstr>
  </property>
  <property fmtid="{D5CDD505-2E9C-101B-9397-08002B2CF9AE}" pid="3" name="_dlc_DocIdItemGuid">
    <vt:lpwstr>f640e05c-14de-4082-a60c-89c409cdcca4</vt:lpwstr>
  </property>
  <property fmtid="{D5CDD505-2E9C-101B-9397-08002B2CF9AE}" pid="4" name="MediaServiceImageTags">
    <vt:lpwstr/>
  </property>
  <property fmtid="{D5CDD505-2E9C-101B-9397-08002B2CF9AE}" pid="5" name="MSIP_Label_1520fa42-cf58-4c22-8b93-58cf1d3bd1cb_Enabled">
    <vt:lpwstr>true</vt:lpwstr>
  </property>
  <property fmtid="{D5CDD505-2E9C-101B-9397-08002B2CF9AE}" pid="6" name="MSIP_Label_1520fa42-cf58-4c22-8b93-58cf1d3bd1cb_SetDate">
    <vt:lpwstr>2022-09-28T15:29:36Z</vt:lpwstr>
  </property>
  <property fmtid="{D5CDD505-2E9C-101B-9397-08002B2CF9AE}" pid="7" name="MSIP_Label_1520fa42-cf58-4c22-8b93-58cf1d3bd1cb_Method">
    <vt:lpwstr>Standard</vt:lpwstr>
  </property>
  <property fmtid="{D5CDD505-2E9C-101B-9397-08002B2CF9AE}" pid="8" name="MSIP_Label_1520fa42-cf58-4c22-8b93-58cf1d3bd1cb_Name">
    <vt:lpwstr>Public Information</vt:lpwstr>
  </property>
  <property fmtid="{D5CDD505-2E9C-101B-9397-08002B2CF9AE}" pid="9" name="MSIP_Label_1520fa42-cf58-4c22-8b93-58cf1d3bd1cb_SiteId">
    <vt:lpwstr>11d0e217-264e-400a-8ba0-57dcc127d72d</vt:lpwstr>
  </property>
  <property fmtid="{D5CDD505-2E9C-101B-9397-08002B2CF9AE}" pid="10" name="MSIP_Label_1520fa42-cf58-4c22-8b93-58cf1d3bd1cb_ActionId">
    <vt:lpwstr>c5af8e25-9d89-4caf-b8cb-5e43a59c56d8</vt:lpwstr>
  </property>
  <property fmtid="{D5CDD505-2E9C-101B-9397-08002B2CF9AE}" pid="11" name="MSIP_Label_1520fa42-cf58-4c22-8b93-58cf1d3bd1cb_ContentBits">
    <vt:lpwstr>0</vt:lpwstr>
  </property>
</Properties>
</file>