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9" r:id="rId5"/>
  </p:sldMasterIdLst>
  <p:notesMasterIdLst>
    <p:notesMasterId r:id="rId26"/>
  </p:notesMasterIdLst>
  <p:handoutMasterIdLst>
    <p:handoutMasterId r:id="rId27"/>
  </p:handoutMasterIdLst>
  <p:sldIdLst>
    <p:sldId id="680" r:id="rId6"/>
    <p:sldId id="729" r:id="rId7"/>
    <p:sldId id="682" r:id="rId8"/>
    <p:sldId id="730" r:id="rId9"/>
    <p:sldId id="759" r:id="rId10"/>
    <p:sldId id="733" r:id="rId11"/>
    <p:sldId id="760" r:id="rId12"/>
    <p:sldId id="757" r:id="rId13"/>
    <p:sldId id="677" r:id="rId14"/>
    <p:sldId id="676" r:id="rId15"/>
    <p:sldId id="766" r:id="rId16"/>
    <p:sldId id="763" r:id="rId17"/>
    <p:sldId id="761" r:id="rId18"/>
    <p:sldId id="655" r:id="rId19"/>
    <p:sldId id="762" r:id="rId20"/>
    <p:sldId id="764" r:id="rId21"/>
    <p:sldId id="765" r:id="rId22"/>
    <p:sldId id="758" r:id="rId23"/>
    <p:sldId id="741" r:id="rId24"/>
    <p:sldId id="50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236D03-6886-B034-2328-3CFF49B1C799}" name="Steele, Delany E (DOH)" initials="S(" userId="S::delany.steele@doh.wa.gov::398ad457-b7ab-4c0b-9c9a-fd292331a416" providerId="AD"/>
  <p188:author id="{05B8602D-3AD2-EC69-E24D-B4DC2F24179E}" name="Flannery, Kaeli (DOH)" initials="FK(" userId="S::Kaeli.Flannery@doh.wa.gov::1c62cef4-5cdf-4460-8c15-d8e5d6e3dd40" providerId="AD"/>
  <p188:author id="{4956A84A-BB24-E55B-8BC8-7C189ADDDC54}" name="Flannery, Kaeli (DOH)" initials="F(" userId="S::kaeli.flannery@doh.wa.gov::1c62cef4-5cdf-4460-8c15-d8e5d6e3dd40" providerId="AD"/>
  <p188:author id="{C127DB56-1820-07B9-D686-EDBCFD4BE25D}" name="Ramos, Brianne (DOH)" initials="RB(" userId="S::Brianne.Ramos@doh.wa.gov::ebdea83a-7de2-40c3-9b31-401a5c48f2e2" providerId="AD"/>
  <p188:author id="{DBF588F7-DF45-0E4C-2623-0CB686A756F2}" name="Ramos, Brianne (DOH)" initials="R(" userId="S::brianne.ramos@doh.wa.gov::ebdea83a-7de2-40c3-9b31-401a5c48f2e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0A0A0"/>
    <a:srgbClr val="349D96"/>
    <a:srgbClr val="E8E8E8"/>
    <a:srgbClr val="99CCFF"/>
    <a:srgbClr val="E6E6E6"/>
    <a:srgbClr val="ECECEC"/>
    <a:srgbClr val="F5F5F5"/>
    <a:srgbClr val="EAEAEA"/>
    <a:srgbClr val="E2E2E2"/>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37145-FB36-4617-9EBB-B57DDBB241BE}" v="194" vWet="195" dt="2023-02-15T18:46:48.796"/>
    <p1510:client id="{08FC97F3-2ECB-43FF-BB1B-1FC60E83C387}" v="266" dt="2023-02-16T00:00:34.652"/>
    <p1510:client id="{2E2E7C94-C760-438E-9FA2-7025E3CB65F1}" v="542" dt="2023-02-15T20:37:53.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nnery, Kaeli (DOH)" userId="S::kaeli.flannery@doh.wa.gov::1c62cef4-5cdf-4460-8c15-d8e5d6e3dd40" providerId="AD" clId="Web-{12FAE671-DA3A-4419-8309-9B491B10F786}"/>
    <pc:docChg chg="addSld delSld modSld sldOrd">
      <pc:chgData name="Flannery, Kaeli (DOH)" userId="S::kaeli.flannery@doh.wa.gov::1c62cef4-5cdf-4460-8c15-d8e5d6e3dd40" providerId="AD" clId="Web-{12FAE671-DA3A-4419-8309-9B491B10F786}" dt="2022-10-25T21:28:14.648" v="1324"/>
      <pc:docMkLst>
        <pc:docMk/>
      </pc:docMkLst>
      <pc:sldChg chg="modSp">
        <pc:chgData name="Flannery, Kaeli (DOH)" userId="S::kaeli.flannery@doh.wa.gov::1c62cef4-5cdf-4460-8c15-d8e5d6e3dd40" providerId="AD" clId="Web-{12FAE671-DA3A-4419-8309-9B491B10F786}" dt="2022-10-25T19:52:26.096" v="2" actId="20577"/>
        <pc:sldMkLst>
          <pc:docMk/>
          <pc:sldMk cId="108949746" sldId="721"/>
        </pc:sldMkLst>
        <pc:spChg chg="mod">
          <ac:chgData name="Flannery, Kaeli (DOH)" userId="S::kaeli.flannery@doh.wa.gov::1c62cef4-5cdf-4460-8c15-d8e5d6e3dd40" providerId="AD" clId="Web-{12FAE671-DA3A-4419-8309-9B491B10F786}" dt="2022-10-25T19:52:26.096" v="2" actId="20577"/>
          <ac:spMkLst>
            <pc:docMk/>
            <pc:sldMk cId="108949746" sldId="721"/>
            <ac:spMk id="2" creationId="{3623D067-E0A0-D654-888E-CB1CA2AAEC77}"/>
          </ac:spMkLst>
        </pc:spChg>
      </pc:sldChg>
      <pc:sldChg chg="modSp">
        <pc:chgData name="Flannery, Kaeli (DOH)" userId="S::kaeli.flannery@doh.wa.gov::1c62cef4-5cdf-4460-8c15-d8e5d6e3dd40" providerId="AD" clId="Web-{12FAE671-DA3A-4419-8309-9B491B10F786}" dt="2022-10-25T19:57:18.866" v="149" actId="1076"/>
        <pc:sldMkLst>
          <pc:docMk/>
          <pc:sldMk cId="2793320458" sldId="724"/>
        </pc:sldMkLst>
        <pc:spChg chg="mod">
          <ac:chgData name="Flannery, Kaeli (DOH)" userId="S::kaeli.flannery@doh.wa.gov::1c62cef4-5cdf-4460-8c15-d8e5d6e3dd40" providerId="AD" clId="Web-{12FAE671-DA3A-4419-8309-9B491B10F786}" dt="2022-10-25T19:57:18.866" v="149" actId="1076"/>
          <ac:spMkLst>
            <pc:docMk/>
            <pc:sldMk cId="2793320458" sldId="724"/>
            <ac:spMk id="3" creationId="{C1216E61-9290-FF19-891B-5D83AEA3287F}"/>
          </ac:spMkLst>
        </pc:spChg>
      </pc:sldChg>
      <pc:sldChg chg="del">
        <pc:chgData name="Flannery, Kaeli (DOH)" userId="S::kaeli.flannery@doh.wa.gov::1c62cef4-5cdf-4460-8c15-d8e5d6e3dd40" providerId="AD" clId="Web-{12FAE671-DA3A-4419-8309-9B491B10F786}" dt="2022-10-25T19:55:07.801" v="17"/>
        <pc:sldMkLst>
          <pc:docMk/>
          <pc:sldMk cId="3765528271" sldId="731"/>
        </pc:sldMkLst>
      </pc:sldChg>
      <pc:sldChg chg="addSp modSp del">
        <pc:chgData name="Flannery, Kaeli (DOH)" userId="S::kaeli.flannery@doh.wa.gov::1c62cef4-5cdf-4460-8c15-d8e5d6e3dd40" providerId="AD" clId="Web-{12FAE671-DA3A-4419-8309-9B491B10F786}" dt="2022-10-25T21:28:14.023" v="1323"/>
        <pc:sldMkLst>
          <pc:docMk/>
          <pc:sldMk cId="2074633783" sldId="734"/>
        </pc:sldMkLst>
        <pc:spChg chg="add mod">
          <ac:chgData name="Flannery, Kaeli (DOH)" userId="S::kaeli.flannery@doh.wa.gov::1c62cef4-5cdf-4460-8c15-d8e5d6e3dd40" providerId="AD" clId="Web-{12FAE671-DA3A-4419-8309-9B491B10F786}" dt="2022-10-25T20:06:40.421" v="237" actId="1076"/>
          <ac:spMkLst>
            <pc:docMk/>
            <pc:sldMk cId="2074633783" sldId="734"/>
            <ac:spMk id="2" creationId="{FFB2B23F-A279-A2AC-7E23-DF29B6BD7753}"/>
          </ac:spMkLst>
        </pc:spChg>
      </pc:sldChg>
      <pc:sldChg chg="del">
        <pc:chgData name="Flannery, Kaeli (DOH)" userId="S::kaeli.flannery@doh.wa.gov::1c62cef4-5cdf-4460-8c15-d8e5d6e3dd40" providerId="AD" clId="Web-{12FAE671-DA3A-4419-8309-9B491B10F786}" dt="2022-10-25T21:28:14.648" v="1324"/>
        <pc:sldMkLst>
          <pc:docMk/>
          <pc:sldMk cId="44987854" sldId="735"/>
        </pc:sldMkLst>
      </pc:sldChg>
      <pc:sldChg chg="addSp delSp modSp new ord modNotes">
        <pc:chgData name="Flannery, Kaeli (DOH)" userId="S::kaeli.flannery@doh.wa.gov::1c62cef4-5cdf-4460-8c15-d8e5d6e3dd40" providerId="AD" clId="Web-{12FAE671-DA3A-4419-8309-9B491B10F786}" dt="2022-10-25T21:13:39.869" v="1322"/>
        <pc:sldMkLst>
          <pc:docMk/>
          <pc:sldMk cId="4235189680" sldId="736"/>
        </pc:sldMkLst>
        <pc:spChg chg="add del mod">
          <ac:chgData name="Flannery, Kaeli (DOH)" userId="S::kaeli.flannery@doh.wa.gov::1c62cef4-5cdf-4460-8c15-d8e5d6e3dd40" providerId="AD" clId="Web-{12FAE671-DA3A-4419-8309-9B491B10F786}" dt="2022-10-25T20:06:32.030" v="235"/>
          <ac:spMkLst>
            <pc:docMk/>
            <pc:sldMk cId="4235189680" sldId="736"/>
            <ac:spMk id="2" creationId="{A53DC969-B785-E565-F60E-B831900ECE3C}"/>
          </ac:spMkLst>
        </pc:spChg>
        <pc:spChg chg="add mod">
          <ac:chgData name="Flannery, Kaeli (DOH)" userId="S::kaeli.flannery@doh.wa.gov::1c62cef4-5cdf-4460-8c15-d8e5d6e3dd40" providerId="AD" clId="Web-{12FAE671-DA3A-4419-8309-9B491B10F786}" dt="2022-10-25T20:39:50.293" v="558" actId="1076"/>
          <ac:spMkLst>
            <pc:docMk/>
            <pc:sldMk cId="4235189680" sldId="736"/>
            <ac:spMk id="4" creationId="{FD479477-B2E7-F577-F677-14401DA841C8}"/>
          </ac:spMkLst>
        </pc:spChg>
        <pc:spChg chg="add del mod">
          <ac:chgData name="Flannery, Kaeli (DOH)" userId="S::kaeli.flannery@doh.wa.gov::1c62cef4-5cdf-4460-8c15-d8e5d6e3dd40" providerId="AD" clId="Web-{12FAE671-DA3A-4419-8309-9B491B10F786}" dt="2022-10-25T20:34:22.929" v="402"/>
          <ac:spMkLst>
            <pc:docMk/>
            <pc:sldMk cId="4235189680" sldId="736"/>
            <ac:spMk id="5" creationId="{F3E3A54A-CF01-CB4E-ABB2-2FD069B005F3}"/>
          </ac:spMkLst>
        </pc:spChg>
        <pc:spChg chg="add mod">
          <ac:chgData name="Flannery, Kaeli (DOH)" userId="S::kaeli.flannery@doh.wa.gov::1c62cef4-5cdf-4460-8c15-d8e5d6e3dd40" providerId="AD" clId="Web-{12FAE671-DA3A-4419-8309-9B491B10F786}" dt="2022-10-25T20:59:21.482" v="1121" actId="20577"/>
          <ac:spMkLst>
            <pc:docMk/>
            <pc:sldMk cId="4235189680" sldId="736"/>
            <ac:spMk id="6" creationId="{6138B5EE-784E-1C87-FAAE-6B69683AF00B}"/>
          </ac:spMkLst>
        </pc:spChg>
      </pc:sldChg>
      <pc:sldChg chg="modSp new">
        <pc:chgData name="Flannery, Kaeli (DOH)" userId="S::kaeli.flannery@doh.wa.gov::1c62cef4-5cdf-4460-8c15-d8e5d6e3dd40" providerId="AD" clId="Web-{12FAE671-DA3A-4419-8309-9B491B10F786}" dt="2022-10-25T19:52:43.252" v="16" actId="20577"/>
        <pc:sldMkLst>
          <pc:docMk/>
          <pc:sldMk cId="1884104505" sldId="737"/>
        </pc:sldMkLst>
        <pc:spChg chg="mod">
          <ac:chgData name="Flannery, Kaeli (DOH)" userId="S::kaeli.flannery@doh.wa.gov::1c62cef4-5cdf-4460-8c15-d8e5d6e3dd40" providerId="AD" clId="Web-{12FAE671-DA3A-4419-8309-9B491B10F786}" dt="2022-10-25T19:52:43.252" v="16" actId="20577"/>
          <ac:spMkLst>
            <pc:docMk/>
            <pc:sldMk cId="1884104505" sldId="737"/>
            <ac:spMk id="2" creationId="{A5922A0C-5042-8EE8-D1A0-72C9BAF87B0E}"/>
          </ac:spMkLst>
        </pc:spChg>
      </pc:sldChg>
      <pc:sldChg chg="addSp modSp add replId">
        <pc:chgData name="Flannery, Kaeli (DOH)" userId="S::kaeli.flannery@doh.wa.gov::1c62cef4-5cdf-4460-8c15-d8e5d6e3dd40" providerId="AD" clId="Web-{12FAE671-DA3A-4419-8309-9B491B10F786}" dt="2022-10-25T20:57:37.840" v="1111" actId="14100"/>
        <pc:sldMkLst>
          <pc:docMk/>
          <pc:sldMk cId="1477296169" sldId="738"/>
        </pc:sldMkLst>
        <pc:spChg chg="add mod">
          <ac:chgData name="Flannery, Kaeli (DOH)" userId="S::kaeli.flannery@doh.wa.gov::1c62cef4-5cdf-4460-8c15-d8e5d6e3dd40" providerId="AD" clId="Web-{12FAE671-DA3A-4419-8309-9B491B10F786}" dt="2022-10-25T20:57:37.840" v="1111" actId="14100"/>
          <ac:spMkLst>
            <pc:docMk/>
            <pc:sldMk cId="1477296169" sldId="738"/>
            <ac:spMk id="2" creationId="{6DE4ECD4-1109-E9E8-4DCA-8734C8A18D27}"/>
          </ac:spMkLst>
        </pc:spChg>
        <pc:spChg chg="mod">
          <ac:chgData name="Flannery, Kaeli (DOH)" userId="S::kaeli.flannery@doh.wa.gov::1c62cef4-5cdf-4460-8c15-d8e5d6e3dd40" providerId="AD" clId="Web-{12FAE671-DA3A-4419-8309-9B491B10F786}" dt="2022-10-25T20:37:37.260" v="406" actId="20577"/>
          <ac:spMkLst>
            <pc:docMk/>
            <pc:sldMk cId="1477296169" sldId="738"/>
            <ac:spMk id="3" creationId="{C1216E61-9290-FF19-891B-5D83AEA3287F}"/>
          </ac:spMkLst>
        </pc:spChg>
      </pc:sldChg>
    </pc:docChg>
  </pc:docChgLst>
  <pc:docChgLst>
    <pc:chgData name="Fielder, Marcus S (DOH)" userId="S::marcus.fielder@doh.wa.gov::ec469218-0873-4641-b19c-5bb915f370d8" providerId="AD" clId="Web-{359E5060-5EF7-41F9-A630-A7C04BBAA45D}"/>
    <pc:docChg chg="modSld">
      <pc:chgData name="Fielder, Marcus S (DOH)" userId="S::marcus.fielder@doh.wa.gov::ec469218-0873-4641-b19c-5bb915f370d8" providerId="AD" clId="Web-{359E5060-5EF7-41F9-A630-A7C04BBAA45D}" dt="2023-01-25T19:19:40.220" v="380" actId="20577"/>
      <pc:docMkLst>
        <pc:docMk/>
      </pc:docMkLst>
      <pc:sldChg chg="modSp modCm">
        <pc:chgData name="Fielder, Marcus S (DOH)" userId="S::marcus.fielder@doh.wa.gov::ec469218-0873-4641-b19c-5bb915f370d8" providerId="AD" clId="Web-{359E5060-5EF7-41F9-A630-A7C04BBAA45D}" dt="2023-01-25T19:19:40.220" v="380" actId="20577"/>
        <pc:sldMkLst>
          <pc:docMk/>
          <pc:sldMk cId="130476329" sldId="730"/>
        </pc:sldMkLst>
        <pc:spChg chg="mod">
          <ac:chgData name="Fielder, Marcus S (DOH)" userId="S::marcus.fielder@doh.wa.gov::ec469218-0873-4641-b19c-5bb915f370d8" providerId="AD" clId="Web-{359E5060-5EF7-41F9-A630-A7C04BBAA45D}" dt="2023-01-25T19:10:26.839" v="4" actId="20577"/>
          <ac:spMkLst>
            <pc:docMk/>
            <pc:sldMk cId="130476329" sldId="730"/>
            <ac:spMk id="4" creationId="{C615E1B0-C857-49EF-BECE-01238BAFBDAE}"/>
          </ac:spMkLst>
        </pc:spChg>
        <pc:spChg chg="mod">
          <ac:chgData name="Fielder, Marcus S (DOH)" userId="S::marcus.fielder@doh.wa.gov::ec469218-0873-4641-b19c-5bb915f370d8" providerId="AD" clId="Web-{359E5060-5EF7-41F9-A630-A7C04BBAA45D}" dt="2023-01-25T19:19:40.220" v="380" actId="20577"/>
          <ac:spMkLst>
            <pc:docMk/>
            <pc:sldMk cId="130476329" sldId="730"/>
            <ac:spMk id="6" creationId="{B20D00F0-31C1-AB21-C1CE-CB91B6C4FBBF}"/>
          </ac:spMkLst>
        </pc:spChg>
      </pc:sldChg>
    </pc:docChg>
  </pc:docChgLst>
  <pc:docChgLst>
    <pc:chgData name="Ramos, Brianne (DOH)" userId="ebdea83a-7de2-40c3-9b31-401a5c48f2e2" providerId="ADAL" clId="{462333B7-A760-4FA2-93B9-5DE4B675908E}"/>
    <pc:docChg chg="custSel addSld delSld modSld sldOrd">
      <pc:chgData name="Ramos, Brianne (DOH)" userId="ebdea83a-7de2-40c3-9b31-401a5c48f2e2" providerId="ADAL" clId="{462333B7-A760-4FA2-93B9-5DE4B675908E}" dt="2022-10-26T21:45:58.294" v="1038" actId="20577"/>
      <pc:docMkLst>
        <pc:docMk/>
      </pc:docMkLst>
      <pc:sldChg chg="modNotesTx">
        <pc:chgData name="Ramos, Brianne (DOH)" userId="ebdea83a-7de2-40c3-9b31-401a5c48f2e2" providerId="ADAL" clId="{462333B7-A760-4FA2-93B9-5DE4B675908E}" dt="2022-10-26T21:45:58.294" v="1038" actId="20577"/>
        <pc:sldMkLst>
          <pc:docMk/>
          <pc:sldMk cId="1990716800" sldId="504"/>
        </pc:sldMkLst>
      </pc:sldChg>
      <pc:sldChg chg="modNotesTx">
        <pc:chgData name="Ramos, Brianne (DOH)" userId="ebdea83a-7de2-40c3-9b31-401a5c48f2e2" providerId="ADAL" clId="{462333B7-A760-4FA2-93B9-5DE4B675908E}" dt="2022-10-26T20:43:42.538" v="749" actId="20577"/>
        <pc:sldMkLst>
          <pc:docMk/>
          <pc:sldMk cId="1776083582" sldId="682"/>
        </pc:sldMkLst>
      </pc:sldChg>
      <pc:sldChg chg="modSp">
        <pc:chgData name="Ramos, Brianne (DOH)" userId="ebdea83a-7de2-40c3-9b31-401a5c48f2e2" providerId="ADAL" clId="{462333B7-A760-4FA2-93B9-5DE4B675908E}" dt="2022-10-26T21:19:05.782" v="794" actId="2711"/>
        <pc:sldMkLst>
          <pc:docMk/>
          <pc:sldMk cId="1621877563" sldId="683"/>
        </pc:sldMkLst>
        <pc:graphicFrameChg chg="mod">
          <ac:chgData name="Ramos, Brianne (DOH)" userId="ebdea83a-7de2-40c3-9b31-401a5c48f2e2" providerId="ADAL" clId="{462333B7-A760-4FA2-93B9-5DE4B675908E}" dt="2022-10-26T21:19:05.782" v="794" actId="2711"/>
          <ac:graphicFrameMkLst>
            <pc:docMk/>
            <pc:sldMk cId="1621877563" sldId="683"/>
            <ac:graphicFrameMk id="4" creationId="{A854D917-3D52-4EDE-A6D0-1AC33DED0782}"/>
          </ac:graphicFrameMkLst>
        </pc:graphicFrameChg>
      </pc:sldChg>
      <pc:sldChg chg="del">
        <pc:chgData name="Ramos, Brianne (DOH)" userId="ebdea83a-7de2-40c3-9b31-401a5c48f2e2" providerId="ADAL" clId="{462333B7-A760-4FA2-93B9-5DE4B675908E}" dt="2022-10-26T19:31:08.784" v="648" actId="47"/>
        <pc:sldMkLst>
          <pc:docMk/>
          <pc:sldMk cId="108949746" sldId="721"/>
        </pc:sldMkLst>
      </pc:sldChg>
      <pc:sldChg chg="modNotesTx">
        <pc:chgData name="Ramos, Brianne (DOH)" userId="ebdea83a-7de2-40c3-9b31-401a5c48f2e2" providerId="ADAL" clId="{462333B7-A760-4FA2-93B9-5DE4B675908E}" dt="2022-10-26T21:27:18.314" v="955" actId="12"/>
        <pc:sldMkLst>
          <pc:docMk/>
          <pc:sldMk cId="2470125683" sldId="723"/>
        </pc:sldMkLst>
      </pc:sldChg>
      <pc:sldChg chg="del">
        <pc:chgData name="Ramos, Brianne (DOH)" userId="ebdea83a-7de2-40c3-9b31-401a5c48f2e2" providerId="ADAL" clId="{462333B7-A760-4FA2-93B9-5DE4B675908E}" dt="2022-10-26T19:25:59.615" v="21" actId="47"/>
        <pc:sldMkLst>
          <pc:docMk/>
          <pc:sldMk cId="2793320458" sldId="724"/>
        </pc:sldMkLst>
      </pc:sldChg>
      <pc:sldChg chg="modNotesTx">
        <pc:chgData name="Ramos, Brianne (DOH)" userId="ebdea83a-7de2-40c3-9b31-401a5c48f2e2" providerId="ADAL" clId="{462333B7-A760-4FA2-93B9-5DE4B675908E}" dt="2022-10-25T22:01:20.396" v="3" actId="20577"/>
        <pc:sldMkLst>
          <pc:docMk/>
          <pc:sldMk cId="1438891837" sldId="729"/>
        </pc:sldMkLst>
      </pc:sldChg>
      <pc:sldChg chg="modSp mod modCm modNotesTx">
        <pc:chgData name="Ramos, Brianne (DOH)" userId="ebdea83a-7de2-40c3-9b31-401a5c48f2e2" providerId="ADAL" clId="{462333B7-A760-4FA2-93B9-5DE4B675908E}" dt="2022-10-26T21:18:42.521" v="793" actId="20577"/>
        <pc:sldMkLst>
          <pc:docMk/>
          <pc:sldMk cId="130476329" sldId="730"/>
        </pc:sldMkLst>
        <pc:spChg chg="mod">
          <ac:chgData name="Ramos, Brianne (DOH)" userId="ebdea83a-7de2-40c3-9b31-401a5c48f2e2" providerId="ADAL" clId="{462333B7-A760-4FA2-93B9-5DE4B675908E}" dt="2022-10-26T21:18:42.521" v="793" actId="20577"/>
          <ac:spMkLst>
            <pc:docMk/>
            <pc:sldMk cId="130476329" sldId="730"/>
            <ac:spMk id="6" creationId="{B20D00F0-31C1-AB21-C1CE-CB91B6C4FBBF}"/>
          </ac:spMkLst>
        </pc:spChg>
      </pc:sldChg>
      <pc:sldChg chg="modSp mod modNotesTx">
        <pc:chgData name="Ramos, Brianne (DOH)" userId="ebdea83a-7de2-40c3-9b31-401a5c48f2e2" providerId="ADAL" clId="{462333B7-A760-4FA2-93B9-5DE4B675908E}" dt="2022-10-26T21:45:50.890" v="1036" actId="20577"/>
        <pc:sldMkLst>
          <pc:docMk/>
          <pc:sldMk cId="1884104505" sldId="737"/>
        </pc:sldMkLst>
        <pc:spChg chg="mod">
          <ac:chgData name="Ramos, Brianne (DOH)" userId="ebdea83a-7de2-40c3-9b31-401a5c48f2e2" providerId="ADAL" clId="{462333B7-A760-4FA2-93B9-5DE4B675908E}" dt="2022-10-26T21:45:50.890" v="1036" actId="20577"/>
          <ac:spMkLst>
            <pc:docMk/>
            <pc:sldMk cId="1884104505" sldId="737"/>
            <ac:spMk id="2" creationId="{A5922A0C-5042-8EE8-D1A0-72C9BAF87B0E}"/>
          </ac:spMkLst>
        </pc:spChg>
      </pc:sldChg>
      <pc:sldChg chg="modCm modNotesTx">
        <pc:chgData name="Ramos, Brianne (DOH)" userId="ebdea83a-7de2-40c3-9b31-401a5c48f2e2" providerId="ADAL" clId="{462333B7-A760-4FA2-93B9-5DE4B675908E}" dt="2022-10-26T20:47:21.760" v="788"/>
        <pc:sldMkLst>
          <pc:docMk/>
          <pc:sldMk cId="1477296169" sldId="738"/>
        </pc:sldMkLst>
      </pc:sldChg>
      <pc:sldChg chg="modNotesTx">
        <pc:chgData name="Ramos, Brianne (DOH)" userId="ebdea83a-7de2-40c3-9b31-401a5c48f2e2" providerId="ADAL" clId="{462333B7-A760-4FA2-93B9-5DE4B675908E}" dt="2022-10-26T20:45:48.034" v="775" actId="20577"/>
        <pc:sldMkLst>
          <pc:docMk/>
          <pc:sldMk cId="2788286959" sldId="739"/>
        </pc:sldMkLst>
      </pc:sldChg>
      <pc:sldChg chg="modNotesTx">
        <pc:chgData name="Ramos, Brianne (DOH)" userId="ebdea83a-7de2-40c3-9b31-401a5c48f2e2" providerId="ADAL" clId="{462333B7-A760-4FA2-93B9-5DE4B675908E}" dt="2022-10-26T20:45:54.751" v="782" actId="20577"/>
        <pc:sldMkLst>
          <pc:docMk/>
          <pc:sldMk cId="2348050904" sldId="740"/>
        </pc:sldMkLst>
      </pc:sldChg>
      <pc:sldChg chg="modSp add mod ord modNotesTx">
        <pc:chgData name="Ramos, Brianne (DOH)" userId="ebdea83a-7de2-40c3-9b31-401a5c48f2e2" providerId="ADAL" clId="{462333B7-A760-4FA2-93B9-5DE4B675908E}" dt="2022-10-26T20:45:16.099" v="768" actId="20577"/>
        <pc:sldMkLst>
          <pc:docMk/>
          <pc:sldMk cId="1989328974" sldId="741"/>
        </pc:sldMkLst>
        <pc:spChg chg="mod">
          <ac:chgData name="Ramos, Brianne (DOH)" userId="ebdea83a-7de2-40c3-9b31-401a5c48f2e2" providerId="ADAL" clId="{462333B7-A760-4FA2-93B9-5DE4B675908E}" dt="2022-10-26T19:29:36.098" v="647" actId="20577"/>
          <ac:spMkLst>
            <pc:docMk/>
            <pc:sldMk cId="1989328974" sldId="741"/>
            <ac:spMk id="2" creationId="{6DE4ECD4-1109-E9E8-4DCA-8734C8A18D27}"/>
          </ac:spMkLst>
        </pc:spChg>
        <pc:spChg chg="mod">
          <ac:chgData name="Ramos, Brianne (DOH)" userId="ebdea83a-7de2-40c3-9b31-401a5c48f2e2" providerId="ADAL" clId="{462333B7-A760-4FA2-93B9-5DE4B675908E}" dt="2022-10-26T19:26:08.733" v="55" actId="20577"/>
          <ac:spMkLst>
            <pc:docMk/>
            <pc:sldMk cId="1989328974" sldId="741"/>
            <ac:spMk id="3" creationId="{C1216E61-9290-FF19-891B-5D83AEA3287F}"/>
          </ac:spMkLst>
        </pc:spChg>
      </pc:sldChg>
    </pc:docChg>
  </pc:docChgLst>
  <pc:docChgLst>
    <pc:chgData name="Steele, Delany E (DOH)" userId="S::delany.steele@doh.wa.gov::398ad457-b7ab-4c0b-9c9a-fd292331a416" providerId="AD" clId="Web-{6C9ABD02-BC97-CE44-F246-E8363A3F5865}"/>
    <pc:docChg chg="addSld delSld modSld sldOrd">
      <pc:chgData name="Steele, Delany E (DOH)" userId="S::delany.steele@doh.wa.gov::398ad457-b7ab-4c0b-9c9a-fd292331a416" providerId="AD" clId="Web-{6C9ABD02-BC97-CE44-F246-E8363A3F5865}" dt="2023-01-19T23:31:28.589" v="274"/>
      <pc:docMkLst>
        <pc:docMk/>
      </pc:docMkLst>
      <pc:sldChg chg="modSp">
        <pc:chgData name="Steele, Delany E (DOH)" userId="S::delany.steele@doh.wa.gov::398ad457-b7ab-4c0b-9c9a-fd292331a416" providerId="AD" clId="Web-{6C9ABD02-BC97-CE44-F246-E8363A3F5865}" dt="2023-01-19T23:11:14.636" v="1" actId="20577"/>
        <pc:sldMkLst>
          <pc:docMk/>
          <pc:sldMk cId="4141543155" sldId="680"/>
        </pc:sldMkLst>
        <pc:spChg chg="mod">
          <ac:chgData name="Steele, Delany E (DOH)" userId="S::delany.steele@doh.wa.gov::398ad457-b7ab-4c0b-9c9a-fd292331a416" providerId="AD" clId="Web-{6C9ABD02-BC97-CE44-F246-E8363A3F5865}" dt="2023-01-19T23:11:14.636" v="1" actId="20577"/>
          <ac:spMkLst>
            <pc:docMk/>
            <pc:sldMk cId="4141543155" sldId="680"/>
            <ac:spMk id="4" creationId="{38B0C5E0-10EC-4722-8F05-E59F14D8F0E6}"/>
          </ac:spMkLst>
        </pc:spChg>
      </pc:sldChg>
      <pc:sldChg chg="modSp">
        <pc:chgData name="Steele, Delany E (DOH)" userId="S::delany.steele@doh.wa.gov::398ad457-b7ab-4c0b-9c9a-fd292331a416" providerId="AD" clId="Web-{6C9ABD02-BC97-CE44-F246-E8363A3F5865}" dt="2023-01-19T23:13:16.309" v="62" actId="20577"/>
        <pc:sldMkLst>
          <pc:docMk/>
          <pc:sldMk cId="1438891837" sldId="729"/>
        </pc:sldMkLst>
        <pc:graphicFrameChg chg="modGraphic">
          <ac:chgData name="Steele, Delany E (DOH)" userId="S::delany.steele@doh.wa.gov::398ad457-b7ab-4c0b-9c9a-fd292331a416" providerId="AD" clId="Web-{6C9ABD02-BC97-CE44-F246-E8363A3F5865}" dt="2023-01-19T23:13:16.309" v="62" actId="20577"/>
          <ac:graphicFrameMkLst>
            <pc:docMk/>
            <pc:sldMk cId="1438891837" sldId="729"/>
            <ac:graphicFrameMk id="4" creationId="{3FB5BFE8-457A-D866-EA41-E6BCF07A065B}"/>
          </ac:graphicFrameMkLst>
        </pc:graphicFrameChg>
      </pc:sldChg>
      <pc:sldChg chg="modSp">
        <pc:chgData name="Steele, Delany E (DOH)" userId="S::delany.steele@doh.wa.gov::398ad457-b7ab-4c0b-9c9a-fd292331a416" providerId="AD" clId="Web-{6C9ABD02-BC97-CE44-F246-E8363A3F5865}" dt="2023-01-19T23:25:33.772" v="213"/>
        <pc:sldMkLst>
          <pc:docMk/>
          <pc:sldMk cId="4235189680" sldId="736"/>
        </pc:sldMkLst>
        <pc:cxnChg chg="ord">
          <ac:chgData name="Steele, Delany E (DOH)" userId="S::delany.steele@doh.wa.gov::398ad457-b7ab-4c0b-9c9a-fd292331a416" providerId="AD" clId="Web-{6C9ABD02-BC97-CE44-F246-E8363A3F5865}" dt="2023-01-19T23:25:33.772" v="213"/>
          <ac:cxnSpMkLst>
            <pc:docMk/>
            <pc:sldMk cId="4235189680" sldId="736"/>
            <ac:cxnSpMk id="2" creationId="{E776B992-4189-AED1-5EED-CFC5F78E04A4}"/>
          </ac:cxnSpMkLst>
        </pc:cxnChg>
      </pc:sldChg>
      <pc:sldChg chg="del">
        <pc:chgData name="Steele, Delany E (DOH)" userId="S::delany.steele@doh.wa.gov::398ad457-b7ab-4c0b-9c9a-fd292331a416" providerId="AD" clId="Web-{6C9ABD02-BC97-CE44-F246-E8363A3F5865}" dt="2023-01-19T23:31:28.589" v="274"/>
        <pc:sldMkLst>
          <pc:docMk/>
          <pc:sldMk cId="1477296169" sldId="738"/>
        </pc:sldMkLst>
      </pc:sldChg>
      <pc:sldChg chg="delSp modSp">
        <pc:chgData name="Steele, Delany E (DOH)" userId="S::delany.steele@doh.wa.gov::398ad457-b7ab-4c0b-9c9a-fd292331a416" providerId="AD" clId="Web-{6C9ABD02-BC97-CE44-F246-E8363A3F5865}" dt="2023-01-19T23:18:22.704" v="178" actId="20577"/>
        <pc:sldMkLst>
          <pc:docMk/>
          <pc:sldMk cId="2788286959" sldId="739"/>
        </pc:sldMkLst>
        <pc:spChg chg="mod">
          <ac:chgData name="Steele, Delany E (DOH)" userId="S::delany.steele@doh.wa.gov::398ad457-b7ab-4c0b-9c9a-fd292331a416" providerId="AD" clId="Web-{6C9ABD02-BC97-CE44-F246-E8363A3F5865}" dt="2023-01-19T23:17:38.766" v="151" actId="20577"/>
          <ac:spMkLst>
            <pc:docMk/>
            <pc:sldMk cId="2788286959" sldId="739"/>
            <ac:spMk id="2" creationId="{EC4973D2-6065-363E-167B-0C0569C5125A}"/>
          </ac:spMkLst>
        </pc:spChg>
        <pc:spChg chg="del">
          <ac:chgData name="Steele, Delany E (DOH)" userId="S::delany.steele@doh.wa.gov::398ad457-b7ab-4c0b-9c9a-fd292331a416" providerId="AD" clId="Web-{6C9ABD02-BC97-CE44-F246-E8363A3F5865}" dt="2023-01-19T23:17:34.078" v="150"/>
          <ac:spMkLst>
            <pc:docMk/>
            <pc:sldMk cId="2788286959" sldId="739"/>
            <ac:spMk id="7" creationId="{55767787-318B-F3B7-7BF8-E02A2037847B}"/>
          </ac:spMkLst>
        </pc:spChg>
        <pc:spChg chg="mod">
          <ac:chgData name="Steele, Delany E (DOH)" userId="S::delany.steele@doh.wa.gov::398ad457-b7ab-4c0b-9c9a-fd292331a416" providerId="AD" clId="Web-{6C9ABD02-BC97-CE44-F246-E8363A3F5865}" dt="2023-01-19T23:18:10.719" v="165" actId="20577"/>
          <ac:spMkLst>
            <pc:docMk/>
            <pc:sldMk cId="2788286959" sldId="739"/>
            <ac:spMk id="9" creationId="{D39FAD80-D065-6038-636E-91648132400D}"/>
          </ac:spMkLst>
        </pc:spChg>
        <pc:spChg chg="mod">
          <ac:chgData name="Steele, Delany E (DOH)" userId="S::delany.steele@doh.wa.gov::398ad457-b7ab-4c0b-9c9a-fd292331a416" providerId="AD" clId="Web-{6C9ABD02-BC97-CE44-F246-E8363A3F5865}" dt="2023-01-19T23:18:17.938" v="171" actId="20577"/>
          <ac:spMkLst>
            <pc:docMk/>
            <pc:sldMk cId="2788286959" sldId="739"/>
            <ac:spMk id="10" creationId="{9A4AC059-C54A-A7C0-2349-5FCC59F58192}"/>
          </ac:spMkLst>
        </pc:spChg>
        <pc:spChg chg="mod">
          <ac:chgData name="Steele, Delany E (DOH)" userId="S::delany.steele@doh.wa.gov::398ad457-b7ab-4c0b-9c9a-fd292331a416" providerId="AD" clId="Web-{6C9ABD02-BC97-CE44-F246-E8363A3F5865}" dt="2023-01-19T23:18:22.704" v="178" actId="20577"/>
          <ac:spMkLst>
            <pc:docMk/>
            <pc:sldMk cId="2788286959" sldId="739"/>
            <ac:spMk id="11" creationId="{90A358FC-E856-AAC9-D7E7-CACA1B029E5E}"/>
          </ac:spMkLst>
        </pc:spChg>
      </pc:sldChg>
      <pc:sldChg chg="del">
        <pc:chgData name="Steele, Delany E (DOH)" userId="S::delany.steele@doh.wa.gov::398ad457-b7ab-4c0b-9c9a-fd292331a416" providerId="AD" clId="Web-{6C9ABD02-BC97-CE44-F246-E8363A3F5865}" dt="2023-01-19T23:20:50.331" v="181"/>
        <pc:sldMkLst>
          <pc:docMk/>
          <pc:sldMk cId="2348050904" sldId="740"/>
        </pc:sldMkLst>
      </pc:sldChg>
      <pc:sldChg chg="modSp">
        <pc:chgData name="Steele, Delany E (DOH)" userId="S::delany.steele@doh.wa.gov::398ad457-b7ab-4c0b-9c9a-fd292331a416" providerId="AD" clId="Web-{6C9ABD02-BC97-CE44-F246-E8363A3F5865}" dt="2023-01-19T23:31:10.667" v="273" actId="20577"/>
        <pc:sldMkLst>
          <pc:docMk/>
          <pc:sldMk cId="1989328974" sldId="741"/>
        </pc:sldMkLst>
        <pc:spChg chg="mod">
          <ac:chgData name="Steele, Delany E (DOH)" userId="S::delany.steele@doh.wa.gov::398ad457-b7ab-4c0b-9c9a-fd292331a416" providerId="AD" clId="Web-{6C9ABD02-BC97-CE44-F246-E8363A3F5865}" dt="2023-01-19T23:31:10.667" v="273" actId="20577"/>
          <ac:spMkLst>
            <pc:docMk/>
            <pc:sldMk cId="1989328974" sldId="741"/>
            <ac:spMk id="2" creationId="{6DE4ECD4-1109-E9E8-4DCA-8734C8A18D27}"/>
          </ac:spMkLst>
        </pc:spChg>
        <pc:spChg chg="mod">
          <ac:chgData name="Steele, Delany E (DOH)" userId="S::delany.steele@doh.wa.gov::398ad457-b7ab-4c0b-9c9a-fd292331a416" providerId="AD" clId="Web-{6C9ABD02-BC97-CE44-F246-E8363A3F5865}" dt="2023-01-19T23:30:18.010" v="236" actId="14100"/>
          <ac:spMkLst>
            <pc:docMk/>
            <pc:sldMk cId="1989328974" sldId="741"/>
            <ac:spMk id="3" creationId="{C1216E61-9290-FF19-891B-5D83AEA3287F}"/>
          </ac:spMkLst>
        </pc:spChg>
      </pc:sldChg>
      <pc:sldChg chg="modSp add ord replId">
        <pc:chgData name="Steele, Delany E (DOH)" userId="S::delany.steele@doh.wa.gov::398ad457-b7ab-4c0b-9c9a-fd292331a416" providerId="AD" clId="Web-{6C9ABD02-BC97-CE44-F246-E8363A3F5865}" dt="2023-01-19T23:26:22.772" v="220" actId="20577"/>
        <pc:sldMkLst>
          <pc:docMk/>
          <pc:sldMk cId="3541648640" sldId="742"/>
        </pc:sldMkLst>
        <pc:spChg chg="mod">
          <ac:chgData name="Steele, Delany E (DOH)" userId="S::delany.steele@doh.wa.gov::398ad457-b7ab-4c0b-9c9a-fd292331a416" providerId="AD" clId="Web-{6C9ABD02-BC97-CE44-F246-E8363A3F5865}" dt="2023-01-19T23:26:22.772" v="220" actId="20577"/>
          <ac:spMkLst>
            <pc:docMk/>
            <pc:sldMk cId="3541648640" sldId="742"/>
            <ac:spMk id="2" creationId="{6DE4ECD4-1109-E9E8-4DCA-8734C8A18D27}"/>
          </ac:spMkLst>
        </pc:spChg>
        <pc:spChg chg="mod">
          <ac:chgData name="Steele, Delany E (DOH)" userId="S::delany.steele@doh.wa.gov::398ad457-b7ab-4c0b-9c9a-fd292331a416" providerId="AD" clId="Web-{6C9ABD02-BC97-CE44-F246-E8363A3F5865}" dt="2023-01-19T23:26:13.944" v="217" actId="20577"/>
          <ac:spMkLst>
            <pc:docMk/>
            <pc:sldMk cId="3541648640" sldId="742"/>
            <ac:spMk id="3" creationId="{C1216E61-9290-FF19-891B-5D83AEA3287F}"/>
          </ac:spMkLst>
        </pc:spChg>
      </pc:sldChg>
      <pc:sldChg chg="add ord">
        <pc:chgData name="Steele, Delany E (DOH)" userId="S::delany.steele@doh.wa.gov::398ad457-b7ab-4c0b-9c9a-fd292331a416" providerId="AD" clId="Web-{6C9ABD02-BC97-CE44-F246-E8363A3F5865}" dt="2023-01-19T23:17:42.578" v="152"/>
        <pc:sldMkLst>
          <pc:docMk/>
          <pc:sldMk cId="3253148264" sldId="743"/>
        </pc:sldMkLst>
      </pc:sldChg>
      <pc:sldChg chg="add ord">
        <pc:chgData name="Steele, Delany E (DOH)" userId="S::delany.steele@doh.wa.gov::398ad457-b7ab-4c0b-9c9a-fd292331a416" providerId="AD" clId="Web-{6C9ABD02-BC97-CE44-F246-E8363A3F5865}" dt="2023-01-19T23:18:37.157" v="180"/>
        <pc:sldMkLst>
          <pc:docMk/>
          <pc:sldMk cId="2455481013" sldId="744"/>
        </pc:sldMkLst>
      </pc:sldChg>
      <pc:sldChg chg="addSp delSp modSp add ord">
        <pc:chgData name="Steele, Delany E (DOH)" userId="S::delany.steele@doh.wa.gov::398ad457-b7ab-4c0b-9c9a-fd292331a416" providerId="AD" clId="Web-{6C9ABD02-BC97-CE44-F246-E8363A3F5865}" dt="2023-01-19T23:26:37.538" v="221" actId="20577"/>
        <pc:sldMkLst>
          <pc:docMk/>
          <pc:sldMk cId="2130119880" sldId="745"/>
        </pc:sldMkLst>
        <pc:spChg chg="mod">
          <ac:chgData name="Steele, Delany E (DOH)" userId="S::delany.steele@doh.wa.gov::398ad457-b7ab-4c0b-9c9a-fd292331a416" providerId="AD" clId="Web-{6C9ABD02-BC97-CE44-F246-E8363A3F5865}" dt="2023-01-19T23:26:37.538" v="221" actId="20577"/>
          <ac:spMkLst>
            <pc:docMk/>
            <pc:sldMk cId="2130119880" sldId="745"/>
            <ac:spMk id="2" creationId="{CBD059D4-E0E1-6349-6E42-E1F5A5E25A5F}"/>
          </ac:spMkLst>
        </pc:spChg>
        <pc:spChg chg="add del mod">
          <ac:chgData name="Steele, Delany E (DOH)" userId="S::delany.steele@doh.wa.gov::398ad457-b7ab-4c0b-9c9a-fd292331a416" providerId="AD" clId="Web-{6C9ABD02-BC97-CE44-F246-E8363A3F5865}" dt="2023-01-19T23:25:32.178" v="212"/>
          <ac:spMkLst>
            <pc:docMk/>
            <pc:sldMk cId="2130119880" sldId="745"/>
            <ac:spMk id="6" creationId="{946C06DC-F8B6-C7FB-0EEA-A446AD81B6D5}"/>
          </ac:spMkLst>
        </pc:spChg>
        <pc:cxnChg chg="add del mod">
          <ac:chgData name="Steele, Delany E (DOH)" userId="S::delany.steele@doh.wa.gov::398ad457-b7ab-4c0b-9c9a-fd292331a416" providerId="AD" clId="Web-{6C9ABD02-BC97-CE44-F246-E8363A3F5865}" dt="2023-01-19T23:25:37.584" v="215"/>
          <ac:cxnSpMkLst>
            <pc:docMk/>
            <pc:sldMk cId="2130119880" sldId="745"/>
            <ac:cxnSpMk id="5" creationId="{E708C97A-3D61-499E-66CC-5BE6063EC20C}"/>
          </ac:cxnSpMkLst>
        </pc:cxnChg>
      </pc:sldChg>
      <pc:sldChg chg="modSp add replId">
        <pc:chgData name="Steele, Delany E (DOH)" userId="S::delany.steele@doh.wa.gov::398ad457-b7ab-4c0b-9c9a-fd292331a416" providerId="AD" clId="Web-{6C9ABD02-BC97-CE44-F246-E8363A3F5865}" dt="2023-01-19T23:22:45.785" v="186" actId="20577"/>
        <pc:sldMkLst>
          <pc:docMk/>
          <pc:sldMk cId="4091854015" sldId="746"/>
        </pc:sldMkLst>
        <pc:spChg chg="mod">
          <ac:chgData name="Steele, Delany E (DOH)" userId="S::delany.steele@doh.wa.gov::398ad457-b7ab-4c0b-9c9a-fd292331a416" providerId="AD" clId="Web-{6C9ABD02-BC97-CE44-F246-E8363A3F5865}" dt="2023-01-19T23:22:37.613" v="185" actId="20577"/>
          <ac:spMkLst>
            <pc:docMk/>
            <pc:sldMk cId="4091854015" sldId="746"/>
            <ac:spMk id="2" creationId="{CBD059D4-E0E1-6349-6E42-E1F5A5E25A5F}"/>
          </ac:spMkLst>
        </pc:spChg>
        <pc:spChg chg="mod">
          <ac:chgData name="Steele, Delany E (DOH)" userId="S::delany.steele@doh.wa.gov::398ad457-b7ab-4c0b-9c9a-fd292331a416" providerId="AD" clId="Web-{6C9ABD02-BC97-CE44-F246-E8363A3F5865}" dt="2023-01-19T23:22:45.785" v="186" actId="20577"/>
          <ac:spMkLst>
            <pc:docMk/>
            <pc:sldMk cId="4091854015" sldId="746"/>
            <ac:spMk id="4" creationId="{6E9E8982-E9E4-869B-53F1-448A05C6377F}"/>
          </ac:spMkLst>
        </pc:spChg>
      </pc:sldChg>
      <pc:sldChg chg="add">
        <pc:chgData name="Steele, Delany E (DOH)" userId="S::delany.steele@doh.wa.gov::398ad457-b7ab-4c0b-9c9a-fd292331a416" providerId="AD" clId="Web-{6C9ABD02-BC97-CE44-F246-E8363A3F5865}" dt="2023-01-19T23:22:53.567" v="187"/>
        <pc:sldMkLst>
          <pc:docMk/>
          <pc:sldMk cId="2427712884" sldId="747"/>
        </pc:sldMkLst>
      </pc:sldChg>
      <pc:sldChg chg="add">
        <pc:chgData name="Steele, Delany E (DOH)" userId="S::delany.steele@doh.wa.gov::398ad457-b7ab-4c0b-9c9a-fd292331a416" providerId="AD" clId="Web-{6C9ABD02-BC97-CE44-F246-E8363A3F5865}" dt="2023-01-19T23:22:56.442" v="188"/>
        <pc:sldMkLst>
          <pc:docMk/>
          <pc:sldMk cId="308250556" sldId="748"/>
        </pc:sldMkLst>
      </pc:sldChg>
      <pc:sldChg chg="add replId">
        <pc:chgData name="Steele, Delany E (DOH)" userId="S::delany.steele@doh.wa.gov::398ad457-b7ab-4c0b-9c9a-fd292331a416" providerId="AD" clId="Web-{6C9ABD02-BC97-CE44-F246-E8363A3F5865}" dt="2023-01-19T23:23:00.707" v="189"/>
        <pc:sldMkLst>
          <pc:docMk/>
          <pc:sldMk cId="3634277756" sldId="749"/>
        </pc:sldMkLst>
      </pc:sldChg>
      <pc:sldMasterChg chg="addSldLayout">
        <pc:chgData name="Steele, Delany E (DOH)" userId="S::delany.steele@doh.wa.gov::398ad457-b7ab-4c0b-9c9a-fd292331a416" providerId="AD" clId="Web-{6C9ABD02-BC97-CE44-F246-E8363A3F5865}" dt="2023-01-19T23:16:21.452" v="81"/>
        <pc:sldMasterMkLst>
          <pc:docMk/>
          <pc:sldMasterMk cId="3222232568" sldId="2147483660"/>
        </pc:sldMasterMkLst>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3352617764" sldId="2147483807"/>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146275675" sldId="2147483808"/>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4164485418" sldId="2147483809"/>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2363844695" sldId="2147483810"/>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1526459042" sldId="2147483811"/>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2028703547" sldId="2147483812"/>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1794409241" sldId="2147483813"/>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3603050823" sldId="2147483814"/>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3506937670" sldId="2147483815"/>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3208812403" sldId="2147483816"/>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312205600" sldId="2147483817"/>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835135102" sldId="2147483818"/>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1223033057" sldId="2147483819"/>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3990256703" sldId="2147483820"/>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4020017673" sldId="2147483821"/>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1284818872" sldId="2147483822"/>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3069394618" sldId="2147483823"/>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2236974962" sldId="2147483824"/>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2771081512" sldId="2147483825"/>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798522125" sldId="2147483826"/>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2493822867" sldId="2147483827"/>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85201659" sldId="2147483828"/>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2541007794" sldId="2147483829"/>
          </pc:sldLayoutMkLst>
        </pc:sldLayoutChg>
        <pc:sldLayoutChg chg="add">
          <pc:chgData name="Steele, Delany E (DOH)" userId="S::delany.steele@doh.wa.gov::398ad457-b7ab-4c0b-9c9a-fd292331a416" providerId="AD" clId="Web-{6C9ABD02-BC97-CE44-F246-E8363A3F5865}" dt="2023-01-19T23:16:21.452" v="81"/>
          <pc:sldLayoutMkLst>
            <pc:docMk/>
            <pc:sldMasterMk cId="3222232568" sldId="2147483660"/>
            <pc:sldLayoutMk cId="2555424174" sldId="2147483830"/>
          </pc:sldLayoutMkLst>
        </pc:sldLayoutChg>
      </pc:sldMasterChg>
    </pc:docChg>
  </pc:docChgLst>
  <pc:docChgLst>
    <pc:chgData name="Ramos, Brianne (DOH)" userId="ebdea83a-7de2-40c3-9b31-401a5c48f2e2" providerId="ADAL" clId="{08FC97F3-2ECB-43FF-BB1B-1FC60E83C387}"/>
    <pc:docChg chg="undo custSel addSld delSld modSld sldOrd">
      <pc:chgData name="Ramos, Brianne (DOH)" userId="ebdea83a-7de2-40c3-9b31-401a5c48f2e2" providerId="ADAL" clId="{08FC97F3-2ECB-43FF-BB1B-1FC60E83C387}" dt="2023-02-16T00:00:34.652" v="2472" actId="20577"/>
      <pc:docMkLst>
        <pc:docMk/>
      </pc:docMkLst>
      <pc:sldChg chg="del">
        <pc:chgData name="Ramos, Brianne (DOH)" userId="ebdea83a-7de2-40c3-9b31-401a5c48f2e2" providerId="ADAL" clId="{08FC97F3-2ECB-43FF-BB1B-1FC60E83C387}" dt="2023-02-13T18:34:08.940" v="673" actId="47"/>
        <pc:sldMkLst>
          <pc:docMk/>
          <pc:sldMk cId="4035269373" sldId="262"/>
        </pc:sldMkLst>
      </pc:sldChg>
      <pc:sldChg chg="del">
        <pc:chgData name="Ramos, Brianne (DOH)" userId="ebdea83a-7de2-40c3-9b31-401a5c48f2e2" providerId="ADAL" clId="{08FC97F3-2ECB-43FF-BB1B-1FC60E83C387}" dt="2023-02-13T18:34:11.316" v="677" actId="47"/>
        <pc:sldMkLst>
          <pc:docMk/>
          <pc:sldMk cId="3653033832" sldId="266"/>
        </pc:sldMkLst>
      </pc:sldChg>
      <pc:sldChg chg="modNotesTx">
        <pc:chgData name="Ramos, Brianne (DOH)" userId="ebdea83a-7de2-40c3-9b31-401a5c48f2e2" providerId="ADAL" clId="{08FC97F3-2ECB-43FF-BB1B-1FC60E83C387}" dt="2023-02-13T18:42:53.832" v="793" actId="20577"/>
        <pc:sldMkLst>
          <pc:docMk/>
          <pc:sldMk cId="2403035956" sldId="655"/>
        </pc:sldMkLst>
      </pc:sldChg>
      <pc:sldChg chg="add del setBg">
        <pc:chgData name="Ramos, Brianne (DOH)" userId="ebdea83a-7de2-40c3-9b31-401a5c48f2e2" providerId="ADAL" clId="{08FC97F3-2ECB-43FF-BB1B-1FC60E83C387}" dt="2023-02-13T18:35:43.591" v="705"/>
        <pc:sldMkLst>
          <pc:docMk/>
          <pc:sldMk cId="272263937" sldId="676"/>
        </pc:sldMkLst>
      </pc:sldChg>
      <pc:sldChg chg="add">
        <pc:chgData name="Ramos, Brianne (DOH)" userId="ebdea83a-7de2-40c3-9b31-401a5c48f2e2" providerId="ADAL" clId="{08FC97F3-2ECB-43FF-BB1B-1FC60E83C387}" dt="2023-02-13T18:35:30.344" v="702"/>
        <pc:sldMkLst>
          <pc:docMk/>
          <pc:sldMk cId="3914909856" sldId="677"/>
        </pc:sldMkLst>
      </pc:sldChg>
      <pc:sldChg chg="del">
        <pc:chgData name="Ramos, Brianne (DOH)" userId="ebdea83a-7de2-40c3-9b31-401a5c48f2e2" providerId="ADAL" clId="{08FC97F3-2ECB-43FF-BB1B-1FC60E83C387}" dt="2023-02-13T18:33:46.954" v="668" actId="47"/>
        <pc:sldMkLst>
          <pc:docMk/>
          <pc:sldMk cId="1621877563" sldId="683"/>
        </pc:sldMkLst>
      </pc:sldChg>
      <pc:sldChg chg="del">
        <pc:chgData name="Ramos, Brianne (DOH)" userId="ebdea83a-7de2-40c3-9b31-401a5c48f2e2" providerId="ADAL" clId="{08FC97F3-2ECB-43FF-BB1B-1FC60E83C387}" dt="2023-02-13T18:31:28.038" v="577" actId="47"/>
        <pc:sldMkLst>
          <pc:docMk/>
          <pc:sldMk cId="2470125683" sldId="723"/>
        </pc:sldMkLst>
      </pc:sldChg>
      <pc:sldChg chg="modSp">
        <pc:chgData name="Ramos, Brianne (DOH)" userId="ebdea83a-7de2-40c3-9b31-401a5c48f2e2" providerId="ADAL" clId="{08FC97F3-2ECB-43FF-BB1B-1FC60E83C387}" dt="2023-02-13T18:30:22.628" v="574" actId="20577"/>
        <pc:sldMkLst>
          <pc:docMk/>
          <pc:sldMk cId="1438891837" sldId="729"/>
        </pc:sldMkLst>
        <pc:graphicFrameChg chg="mod">
          <ac:chgData name="Ramos, Brianne (DOH)" userId="ebdea83a-7de2-40c3-9b31-401a5c48f2e2" providerId="ADAL" clId="{08FC97F3-2ECB-43FF-BB1B-1FC60E83C387}" dt="2023-02-13T18:30:22.628" v="574" actId="20577"/>
          <ac:graphicFrameMkLst>
            <pc:docMk/>
            <pc:sldMk cId="1438891837" sldId="729"/>
            <ac:graphicFrameMk id="4" creationId="{3FB5BFE8-457A-D866-EA41-E6BCF07A065B}"/>
          </ac:graphicFrameMkLst>
        </pc:graphicFrameChg>
      </pc:sldChg>
      <pc:sldChg chg="modSp mod ord delCm modCm">
        <pc:chgData name="Ramos, Brianne (DOH)" userId="ebdea83a-7de2-40c3-9b31-401a5c48f2e2" providerId="ADAL" clId="{08FC97F3-2ECB-43FF-BB1B-1FC60E83C387}" dt="2023-02-13T18:32:42.889" v="584"/>
        <pc:sldMkLst>
          <pc:docMk/>
          <pc:sldMk cId="130476329" sldId="730"/>
        </pc:sldMkLst>
        <pc:spChg chg="mod">
          <ac:chgData name="Ramos, Brianne (DOH)" userId="ebdea83a-7de2-40c3-9b31-401a5c48f2e2" providerId="ADAL" clId="{08FC97F3-2ECB-43FF-BB1B-1FC60E83C387}" dt="2023-02-13T18:26:10.406" v="145" actId="20577"/>
          <ac:spMkLst>
            <pc:docMk/>
            <pc:sldMk cId="130476329" sldId="730"/>
            <ac:spMk id="6" creationId="{B20D00F0-31C1-AB21-C1CE-CB91B6C4FBBF}"/>
          </ac:spMkLst>
        </pc:spChg>
      </pc:sldChg>
      <pc:sldChg chg="add ord">
        <pc:chgData name="Ramos, Brianne (DOH)" userId="ebdea83a-7de2-40c3-9b31-401a5c48f2e2" providerId="ADAL" clId="{08FC97F3-2ECB-43FF-BB1B-1FC60E83C387}" dt="2023-02-13T18:32:13.046" v="581"/>
        <pc:sldMkLst>
          <pc:docMk/>
          <pc:sldMk cId="2348161213" sldId="733"/>
        </pc:sldMkLst>
      </pc:sldChg>
      <pc:sldChg chg="del">
        <pc:chgData name="Ramos, Brianne (DOH)" userId="ebdea83a-7de2-40c3-9b31-401a5c48f2e2" providerId="ADAL" clId="{08FC97F3-2ECB-43FF-BB1B-1FC60E83C387}" dt="2023-02-13T18:34:08.201" v="672" actId="47"/>
        <pc:sldMkLst>
          <pc:docMk/>
          <pc:sldMk cId="2788286959" sldId="739"/>
        </pc:sldMkLst>
      </pc:sldChg>
      <pc:sldChg chg="modSp mod modNotesTx">
        <pc:chgData name="Ramos, Brianne (DOH)" userId="ebdea83a-7de2-40c3-9b31-401a5c48f2e2" providerId="ADAL" clId="{08FC97F3-2ECB-43FF-BB1B-1FC60E83C387}" dt="2023-02-16T00:00:34.652" v="2472" actId="20577"/>
        <pc:sldMkLst>
          <pc:docMk/>
          <pc:sldMk cId="1311661916" sldId="741"/>
        </pc:sldMkLst>
        <pc:spChg chg="mod">
          <ac:chgData name="Ramos, Brianne (DOH)" userId="ebdea83a-7de2-40c3-9b31-401a5c48f2e2" providerId="ADAL" clId="{08FC97F3-2ECB-43FF-BB1B-1FC60E83C387}" dt="2023-02-15T23:49:00.964" v="2468" actId="20577"/>
          <ac:spMkLst>
            <pc:docMk/>
            <pc:sldMk cId="1311661916" sldId="741"/>
            <ac:spMk id="2" creationId="{6DE4ECD4-1109-E9E8-4DCA-8734C8A18D27}"/>
          </ac:spMkLst>
        </pc:spChg>
      </pc:sldChg>
      <pc:sldChg chg="del">
        <pc:chgData name="Ramos, Brianne (DOH)" userId="ebdea83a-7de2-40c3-9b31-401a5c48f2e2" providerId="ADAL" clId="{08FC97F3-2ECB-43FF-BB1B-1FC60E83C387}" dt="2023-02-13T18:34:02.155" v="669" actId="47"/>
        <pc:sldMkLst>
          <pc:docMk/>
          <pc:sldMk cId="3541648640" sldId="742"/>
        </pc:sldMkLst>
      </pc:sldChg>
      <pc:sldChg chg="del">
        <pc:chgData name="Ramos, Brianne (DOH)" userId="ebdea83a-7de2-40c3-9b31-401a5c48f2e2" providerId="ADAL" clId="{08FC97F3-2ECB-43FF-BB1B-1FC60E83C387}" dt="2023-02-13T18:34:10.253" v="675" actId="47"/>
        <pc:sldMkLst>
          <pc:docMk/>
          <pc:sldMk cId="3253148264" sldId="743"/>
        </pc:sldMkLst>
      </pc:sldChg>
      <pc:sldChg chg="del">
        <pc:chgData name="Ramos, Brianne (DOH)" userId="ebdea83a-7de2-40c3-9b31-401a5c48f2e2" providerId="ADAL" clId="{08FC97F3-2ECB-43FF-BB1B-1FC60E83C387}" dt="2023-02-13T18:34:10.732" v="676" actId="47"/>
        <pc:sldMkLst>
          <pc:docMk/>
          <pc:sldMk cId="2455481013" sldId="744"/>
        </pc:sldMkLst>
      </pc:sldChg>
      <pc:sldChg chg="del">
        <pc:chgData name="Ramos, Brianne (DOH)" userId="ebdea83a-7de2-40c3-9b31-401a5c48f2e2" providerId="ADAL" clId="{08FC97F3-2ECB-43FF-BB1B-1FC60E83C387}" dt="2023-02-13T18:34:21.537" v="683" actId="47"/>
        <pc:sldMkLst>
          <pc:docMk/>
          <pc:sldMk cId="2130119880" sldId="745"/>
        </pc:sldMkLst>
      </pc:sldChg>
      <pc:sldChg chg="del">
        <pc:chgData name="Ramos, Brianne (DOH)" userId="ebdea83a-7de2-40c3-9b31-401a5c48f2e2" providerId="ADAL" clId="{08FC97F3-2ECB-43FF-BB1B-1FC60E83C387}" dt="2023-02-13T18:34:11.911" v="678" actId="47"/>
        <pc:sldMkLst>
          <pc:docMk/>
          <pc:sldMk cId="2427712884" sldId="747"/>
        </pc:sldMkLst>
      </pc:sldChg>
      <pc:sldChg chg="del">
        <pc:chgData name="Ramos, Brianne (DOH)" userId="ebdea83a-7de2-40c3-9b31-401a5c48f2e2" providerId="ADAL" clId="{08FC97F3-2ECB-43FF-BB1B-1FC60E83C387}" dt="2023-02-13T18:34:13.057" v="680" actId="47"/>
        <pc:sldMkLst>
          <pc:docMk/>
          <pc:sldMk cId="308250556" sldId="748"/>
        </pc:sldMkLst>
      </pc:sldChg>
      <pc:sldChg chg="del">
        <pc:chgData name="Ramos, Brianne (DOH)" userId="ebdea83a-7de2-40c3-9b31-401a5c48f2e2" providerId="ADAL" clId="{08FC97F3-2ECB-43FF-BB1B-1FC60E83C387}" dt="2023-02-13T18:34:12.436" v="679" actId="47"/>
        <pc:sldMkLst>
          <pc:docMk/>
          <pc:sldMk cId="2582682468" sldId="750"/>
        </pc:sldMkLst>
      </pc:sldChg>
      <pc:sldChg chg="del">
        <pc:chgData name="Ramos, Brianne (DOH)" userId="ebdea83a-7de2-40c3-9b31-401a5c48f2e2" providerId="ADAL" clId="{08FC97F3-2ECB-43FF-BB1B-1FC60E83C387}" dt="2023-02-13T18:34:09.631" v="674" actId="47"/>
        <pc:sldMkLst>
          <pc:docMk/>
          <pc:sldMk cId="3936330771" sldId="751"/>
        </pc:sldMkLst>
      </pc:sldChg>
      <pc:sldChg chg="del">
        <pc:chgData name="Ramos, Brianne (DOH)" userId="ebdea83a-7de2-40c3-9b31-401a5c48f2e2" providerId="ADAL" clId="{08FC97F3-2ECB-43FF-BB1B-1FC60E83C387}" dt="2023-02-13T18:33:38.907" v="667" actId="47"/>
        <pc:sldMkLst>
          <pc:docMk/>
          <pc:sldMk cId="3172444090" sldId="753"/>
        </pc:sldMkLst>
      </pc:sldChg>
      <pc:sldChg chg="del">
        <pc:chgData name="Ramos, Brianne (DOH)" userId="ebdea83a-7de2-40c3-9b31-401a5c48f2e2" providerId="ADAL" clId="{08FC97F3-2ECB-43FF-BB1B-1FC60E83C387}" dt="2023-02-13T18:34:05.443" v="670" actId="47"/>
        <pc:sldMkLst>
          <pc:docMk/>
          <pc:sldMk cId="607489738" sldId="754"/>
        </pc:sldMkLst>
      </pc:sldChg>
      <pc:sldChg chg="del">
        <pc:chgData name="Ramos, Brianne (DOH)" userId="ebdea83a-7de2-40c3-9b31-401a5c48f2e2" providerId="ADAL" clId="{08FC97F3-2ECB-43FF-BB1B-1FC60E83C387}" dt="2023-02-13T18:34:07.157" v="671" actId="47"/>
        <pc:sldMkLst>
          <pc:docMk/>
          <pc:sldMk cId="3185152427" sldId="755"/>
        </pc:sldMkLst>
      </pc:sldChg>
      <pc:sldChg chg="del">
        <pc:chgData name="Ramos, Brianne (DOH)" userId="ebdea83a-7de2-40c3-9b31-401a5c48f2e2" providerId="ADAL" clId="{08FC97F3-2ECB-43FF-BB1B-1FC60E83C387}" dt="2023-02-13T18:34:23.106" v="684" actId="47"/>
        <pc:sldMkLst>
          <pc:docMk/>
          <pc:sldMk cId="1793128877" sldId="756"/>
        </pc:sldMkLst>
      </pc:sldChg>
      <pc:sldChg chg="modSp add del mod ord">
        <pc:chgData name="Ramos, Brianne (DOH)" userId="ebdea83a-7de2-40c3-9b31-401a5c48f2e2" providerId="ADAL" clId="{08FC97F3-2ECB-43FF-BB1B-1FC60E83C387}" dt="2023-02-13T18:34:39.704" v="701" actId="20577"/>
        <pc:sldMkLst>
          <pc:docMk/>
          <pc:sldMk cId="3724323159" sldId="757"/>
        </pc:sldMkLst>
        <pc:spChg chg="mod">
          <ac:chgData name="Ramos, Brianne (DOH)" userId="ebdea83a-7de2-40c3-9b31-401a5c48f2e2" providerId="ADAL" clId="{08FC97F3-2ECB-43FF-BB1B-1FC60E83C387}" dt="2023-02-13T18:34:39.704" v="701" actId="20577"/>
          <ac:spMkLst>
            <pc:docMk/>
            <pc:sldMk cId="3724323159" sldId="757"/>
            <ac:spMk id="4" creationId="{5958726D-8A8F-42BC-D0ED-ABE2C2244205}"/>
          </ac:spMkLst>
        </pc:spChg>
      </pc:sldChg>
      <pc:sldChg chg="modSp mod">
        <pc:chgData name="Ramos, Brianne (DOH)" userId="ebdea83a-7de2-40c3-9b31-401a5c48f2e2" providerId="ADAL" clId="{08FC97F3-2ECB-43FF-BB1B-1FC60E83C387}" dt="2023-02-13T18:54:12.726" v="2180" actId="20577"/>
        <pc:sldMkLst>
          <pc:docMk/>
          <pc:sldMk cId="1186162449" sldId="758"/>
        </pc:sldMkLst>
        <pc:spChg chg="mod">
          <ac:chgData name="Ramos, Brianne (DOH)" userId="ebdea83a-7de2-40c3-9b31-401a5c48f2e2" providerId="ADAL" clId="{08FC97F3-2ECB-43FF-BB1B-1FC60E83C387}" dt="2023-02-13T18:50:23.625" v="1592" actId="20577"/>
          <ac:spMkLst>
            <pc:docMk/>
            <pc:sldMk cId="1186162449" sldId="758"/>
            <ac:spMk id="3" creationId="{9EFAF6EA-A138-FBBE-543E-E3F5EC185948}"/>
          </ac:spMkLst>
        </pc:spChg>
        <pc:spChg chg="mod">
          <ac:chgData name="Ramos, Brianne (DOH)" userId="ebdea83a-7de2-40c3-9b31-401a5c48f2e2" providerId="ADAL" clId="{08FC97F3-2ECB-43FF-BB1B-1FC60E83C387}" dt="2023-02-13T18:54:12.726" v="2180" actId="20577"/>
          <ac:spMkLst>
            <pc:docMk/>
            <pc:sldMk cId="1186162449" sldId="758"/>
            <ac:spMk id="4" creationId="{E7950244-CE16-EBCA-D69D-CB45A596D784}"/>
          </ac:spMkLst>
        </pc:spChg>
      </pc:sldChg>
      <pc:sldChg chg="add delCm">
        <pc:chgData name="Ramos, Brianne (DOH)" userId="ebdea83a-7de2-40c3-9b31-401a5c48f2e2" providerId="ADAL" clId="{08FC97F3-2ECB-43FF-BB1B-1FC60E83C387}" dt="2023-02-13T18:31:22.635" v="576"/>
        <pc:sldMkLst>
          <pc:docMk/>
          <pc:sldMk cId="4264700796" sldId="759"/>
        </pc:sldMkLst>
      </pc:sldChg>
      <pc:sldChg chg="add modNotesTx">
        <pc:chgData name="Ramos, Brianne (DOH)" userId="ebdea83a-7de2-40c3-9b31-401a5c48f2e2" providerId="ADAL" clId="{08FC97F3-2ECB-43FF-BB1B-1FC60E83C387}" dt="2023-02-13T18:33:26.062" v="666" actId="20577"/>
        <pc:sldMkLst>
          <pc:docMk/>
          <pc:sldMk cId="1713613454" sldId="760"/>
        </pc:sldMkLst>
      </pc:sldChg>
      <pc:sldChg chg="addSp delSp modSp new mod setBg modNotesTx">
        <pc:chgData name="Ramos, Brianne (DOH)" userId="ebdea83a-7de2-40c3-9b31-401a5c48f2e2" providerId="ADAL" clId="{08FC97F3-2ECB-43FF-BB1B-1FC60E83C387}" dt="2023-02-13T18:42:35.612" v="759" actId="20577"/>
        <pc:sldMkLst>
          <pc:docMk/>
          <pc:sldMk cId="67507115" sldId="761"/>
        </pc:sldMkLst>
        <pc:spChg chg="add del">
          <ac:chgData name="Ramos, Brianne (DOH)" userId="ebdea83a-7de2-40c3-9b31-401a5c48f2e2" providerId="ADAL" clId="{08FC97F3-2ECB-43FF-BB1B-1FC60E83C387}" dt="2023-02-13T18:41:20.522" v="711" actId="26606"/>
          <ac:spMkLst>
            <pc:docMk/>
            <pc:sldMk cId="67507115" sldId="761"/>
            <ac:spMk id="8" creationId="{F3060C83-F051-4F0E-ABAD-AA0DFC48B218}"/>
          </ac:spMkLst>
        </pc:spChg>
        <pc:spChg chg="add del">
          <ac:chgData name="Ramos, Brianne (DOH)" userId="ebdea83a-7de2-40c3-9b31-401a5c48f2e2" providerId="ADAL" clId="{08FC97F3-2ECB-43FF-BB1B-1FC60E83C387}" dt="2023-02-13T18:41:20.522" v="711" actId="26606"/>
          <ac:spMkLst>
            <pc:docMk/>
            <pc:sldMk cId="67507115" sldId="761"/>
            <ac:spMk id="10" creationId="{83C98ABE-055B-441F-B07E-44F97F083C39}"/>
          </ac:spMkLst>
        </pc:spChg>
        <pc:spChg chg="add del">
          <ac:chgData name="Ramos, Brianne (DOH)" userId="ebdea83a-7de2-40c3-9b31-401a5c48f2e2" providerId="ADAL" clId="{08FC97F3-2ECB-43FF-BB1B-1FC60E83C387}" dt="2023-02-13T18:41:20.522" v="711" actId="26606"/>
          <ac:spMkLst>
            <pc:docMk/>
            <pc:sldMk cId="67507115" sldId="761"/>
            <ac:spMk id="12" creationId="{29FDB030-9B49-4CED-8CCD-4D99382388AC}"/>
          </ac:spMkLst>
        </pc:spChg>
        <pc:spChg chg="add del">
          <ac:chgData name="Ramos, Brianne (DOH)" userId="ebdea83a-7de2-40c3-9b31-401a5c48f2e2" providerId="ADAL" clId="{08FC97F3-2ECB-43FF-BB1B-1FC60E83C387}" dt="2023-02-13T18:41:20.522" v="711" actId="26606"/>
          <ac:spMkLst>
            <pc:docMk/>
            <pc:sldMk cId="67507115" sldId="761"/>
            <ac:spMk id="14" creationId="{3783CA14-24A1-485C-8B30-D6A5D87987AD}"/>
          </ac:spMkLst>
        </pc:spChg>
        <pc:spChg chg="add del">
          <ac:chgData name="Ramos, Brianne (DOH)" userId="ebdea83a-7de2-40c3-9b31-401a5c48f2e2" providerId="ADAL" clId="{08FC97F3-2ECB-43FF-BB1B-1FC60E83C387}" dt="2023-02-13T18:41:20.522" v="711" actId="26606"/>
          <ac:spMkLst>
            <pc:docMk/>
            <pc:sldMk cId="67507115" sldId="761"/>
            <ac:spMk id="16" creationId="{9A97C86A-04D6-40F7-AE84-31AB43E6A846}"/>
          </ac:spMkLst>
        </pc:spChg>
        <pc:spChg chg="add del">
          <ac:chgData name="Ramos, Brianne (DOH)" userId="ebdea83a-7de2-40c3-9b31-401a5c48f2e2" providerId="ADAL" clId="{08FC97F3-2ECB-43FF-BB1B-1FC60E83C387}" dt="2023-02-13T18:41:20.522" v="711" actId="26606"/>
          <ac:spMkLst>
            <pc:docMk/>
            <pc:sldMk cId="67507115" sldId="761"/>
            <ac:spMk id="18" creationId="{FF9F2414-84E8-453E-B1F3-389FDE8192D9}"/>
          </ac:spMkLst>
        </pc:spChg>
        <pc:spChg chg="add del">
          <ac:chgData name="Ramos, Brianne (DOH)" userId="ebdea83a-7de2-40c3-9b31-401a5c48f2e2" providerId="ADAL" clId="{08FC97F3-2ECB-43FF-BB1B-1FC60E83C387}" dt="2023-02-13T18:41:20.522" v="711" actId="26606"/>
          <ac:spMkLst>
            <pc:docMk/>
            <pc:sldMk cId="67507115" sldId="761"/>
            <ac:spMk id="20" creationId="{3ECA69A1-7536-43AC-85EF-C7106179F5ED}"/>
          </ac:spMkLst>
        </pc:spChg>
        <pc:picChg chg="add mod modCrop">
          <ac:chgData name="Ramos, Brianne (DOH)" userId="ebdea83a-7de2-40c3-9b31-401a5c48f2e2" providerId="ADAL" clId="{08FC97F3-2ECB-43FF-BB1B-1FC60E83C387}" dt="2023-02-13T18:41:55.406" v="721" actId="1076"/>
          <ac:picMkLst>
            <pc:docMk/>
            <pc:sldMk cId="67507115" sldId="761"/>
            <ac:picMk id="3" creationId="{C916598C-5D16-9734-8E1C-02DA66DA18EB}"/>
          </ac:picMkLst>
        </pc:picChg>
      </pc:sldChg>
      <pc:sldChg chg="modSp add mod ord">
        <pc:chgData name="Ramos, Brianne (DOH)" userId="ebdea83a-7de2-40c3-9b31-401a5c48f2e2" providerId="ADAL" clId="{08FC97F3-2ECB-43FF-BB1B-1FC60E83C387}" dt="2023-02-13T18:43:19.857" v="812" actId="20577"/>
        <pc:sldMkLst>
          <pc:docMk/>
          <pc:sldMk cId="3174104657" sldId="762"/>
        </pc:sldMkLst>
        <pc:spChg chg="mod">
          <ac:chgData name="Ramos, Brianne (DOH)" userId="ebdea83a-7de2-40c3-9b31-401a5c48f2e2" providerId="ADAL" clId="{08FC97F3-2ECB-43FF-BB1B-1FC60E83C387}" dt="2023-02-13T18:43:19.857" v="812" actId="20577"/>
          <ac:spMkLst>
            <pc:docMk/>
            <pc:sldMk cId="3174104657" sldId="762"/>
            <ac:spMk id="4" creationId="{5958726D-8A8F-42BC-D0ED-ABE2C2244205}"/>
          </ac:spMkLst>
        </pc:spChg>
      </pc:sldChg>
      <pc:sldChg chg="modSp add mod ord">
        <pc:chgData name="Ramos, Brianne (DOH)" userId="ebdea83a-7de2-40c3-9b31-401a5c48f2e2" providerId="ADAL" clId="{08FC97F3-2ECB-43FF-BB1B-1FC60E83C387}" dt="2023-02-13T18:43:39.769" v="837" actId="20577"/>
        <pc:sldMkLst>
          <pc:docMk/>
          <pc:sldMk cId="3726830098" sldId="763"/>
        </pc:sldMkLst>
        <pc:spChg chg="mod">
          <ac:chgData name="Ramos, Brianne (DOH)" userId="ebdea83a-7de2-40c3-9b31-401a5c48f2e2" providerId="ADAL" clId="{08FC97F3-2ECB-43FF-BB1B-1FC60E83C387}" dt="2023-02-13T18:43:39.769" v="837" actId="20577"/>
          <ac:spMkLst>
            <pc:docMk/>
            <pc:sldMk cId="3726830098" sldId="763"/>
            <ac:spMk id="3" creationId="{C3702941-7F57-485F-B6DE-51D153169184}"/>
          </ac:spMkLst>
        </pc:spChg>
      </pc:sldChg>
      <pc:sldChg chg="modSp add mod">
        <pc:chgData name="Ramos, Brianne (DOH)" userId="ebdea83a-7de2-40c3-9b31-401a5c48f2e2" providerId="ADAL" clId="{08FC97F3-2ECB-43FF-BB1B-1FC60E83C387}" dt="2023-02-13T18:44:54.700" v="902" actId="20577"/>
        <pc:sldMkLst>
          <pc:docMk/>
          <pc:sldMk cId="631797289" sldId="764"/>
        </pc:sldMkLst>
        <pc:spChg chg="mod">
          <ac:chgData name="Ramos, Brianne (DOH)" userId="ebdea83a-7de2-40c3-9b31-401a5c48f2e2" providerId="ADAL" clId="{08FC97F3-2ECB-43FF-BB1B-1FC60E83C387}" dt="2023-02-13T18:44:54.700" v="902" actId="20577"/>
          <ac:spMkLst>
            <pc:docMk/>
            <pc:sldMk cId="631797289" sldId="764"/>
            <ac:spMk id="3" creationId="{C3702941-7F57-485F-B6DE-51D153169184}"/>
          </ac:spMkLst>
        </pc:spChg>
      </pc:sldChg>
      <pc:sldChg chg="modSp new mod ord">
        <pc:chgData name="Ramos, Brianne (DOH)" userId="ebdea83a-7de2-40c3-9b31-401a5c48f2e2" providerId="ADAL" clId="{08FC97F3-2ECB-43FF-BB1B-1FC60E83C387}" dt="2023-02-13T18:49:48.065" v="1559" actId="20577"/>
        <pc:sldMkLst>
          <pc:docMk/>
          <pc:sldMk cId="4149581240" sldId="765"/>
        </pc:sldMkLst>
        <pc:spChg chg="mod">
          <ac:chgData name="Ramos, Brianne (DOH)" userId="ebdea83a-7de2-40c3-9b31-401a5c48f2e2" providerId="ADAL" clId="{08FC97F3-2ECB-43FF-BB1B-1FC60E83C387}" dt="2023-02-13T18:49:48.065" v="1559" actId="20577"/>
          <ac:spMkLst>
            <pc:docMk/>
            <pc:sldMk cId="4149581240" sldId="765"/>
            <ac:spMk id="2" creationId="{7CAB2247-804F-CC36-B942-628BD88903C0}"/>
          </ac:spMkLst>
        </pc:spChg>
        <pc:spChg chg="mod">
          <ac:chgData name="Ramos, Brianne (DOH)" userId="ebdea83a-7de2-40c3-9b31-401a5c48f2e2" providerId="ADAL" clId="{08FC97F3-2ECB-43FF-BB1B-1FC60E83C387}" dt="2023-02-13T18:49:31.429" v="1528" actId="20577"/>
          <ac:spMkLst>
            <pc:docMk/>
            <pc:sldMk cId="4149581240" sldId="765"/>
            <ac:spMk id="3" creationId="{7D9F522F-01AB-C330-2A5F-9511B19D5E28}"/>
          </ac:spMkLst>
        </pc:spChg>
      </pc:sldChg>
      <pc:sldChg chg="modSp add mod ord">
        <pc:chgData name="Ramos, Brianne (DOH)" userId="ebdea83a-7de2-40c3-9b31-401a5c48f2e2" providerId="ADAL" clId="{08FC97F3-2ECB-43FF-BB1B-1FC60E83C387}" dt="2023-02-13T18:54:50.039" v="2208" actId="20577"/>
        <pc:sldMkLst>
          <pc:docMk/>
          <pc:sldMk cId="2471775980" sldId="766"/>
        </pc:sldMkLst>
        <pc:spChg chg="mod">
          <ac:chgData name="Ramos, Brianne (DOH)" userId="ebdea83a-7de2-40c3-9b31-401a5c48f2e2" providerId="ADAL" clId="{08FC97F3-2ECB-43FF-BB1B-1FC60E83C387}" dt="2023-02-13T18:54:50.039" v="2208" actId="20577"/>
          <ac:spMkLst>
            <pc:docMk/>
            <pc:sldMk cId="2471775980" sldId="766"/>
            <ac:spMk id="4" creationId="{5958726D-8A8F-42BC-D0ED-ABE2C2244205}"/>
          </ac:spMkLst>
        </pc:spChg>
      </pc:sldChg>
    </pc:docChg>
  </pc:docChgLst>
  <pc:docChgLst>
    <pc:chgData name="Flannery, Kaeli (DOH)" userId="1c62cef4-5cdf-4460-8c15-d8e5d6e3dd40" providerId="ADAL" clId="{82A9B49E-BEAE-4FB9-9C80-3D2E34A6C633}"/>
    <pc:docChg chg="delSld">
      <pc:chgData name="Flannery, Kaeli (DOH)" userId="1c62cef4-5cdf-4460-8c15-d8e5d6e3dd40" providerId="ADAL" clId="{82A9B49E-BEAE-4FB9-9C80-3D2E34A6C633}" dt="2022-09-29T17:32:15.848" v="1" actId="47"/>
      <pc:docMkLst>
        <pc:docMk/>
      </pc:docMkLst>
      <pc:sldChg chg="del">
        <pc:chgData name="Flannery, Kaeli (DOH)" userId="1c62cef4-5cdf-4460-8c15-d8e5d6e3dd40" providerId="ADAL" clId="{82A9B49E-BEAE-4FB9-9C80-3D2E34A6C633}" dt="2022-09-29T17:32:15.848" v="1" actId="47"/>
        <pc:sldMkLst>
          <pc:docMk/>
          <pc:sldMk cId="363281542" sldId="726"/>
        </pc:sldMkLst>
      </pc:sldChg>
      <pc:sldChg chg="del">
        <pc:chgData name="Flannery, Kaeli (DOH)" userId="1c62cef4-5cdf-4460-8c15-d8e5d6e3dd40" providerId="ADAL" clId="{82A9B49E-BEAE-4FB9-9C80-3D2E34A6C633}" dt="2022-09-29T17:32:13.371" v="0" actId="47"/>
        <pc:sldMkLst>
          <pc:docMk/>
          <pc:sldMk cId="1666643676" sldId="728"/>
        </pc:sldMkLst>
      </pc:sldChg>
    </pc:docChg>
  </pc:docChgLst>
  <pc:docChgLst>
    <pc:chgData name="Steele, Delany E (DOH)" userId="S::delany.steele@doh.wa.gov::398ad457-b7ab-4c0b-9c9a-fd292331a416" providerId="AD" clId="Web-{6507C150-2735-DA0A-882A-F303A3EB7AB7}"/>
    <pc:docChg chg="modSld">
      <pc:chgData name="Steele, Delany E (DOH)" userId="S::delany.steele@doh.wa.gov::398ad457-b7ab-4c0b-9c9a-fd292331a416" providerId="AD" clId="Web-{6507C150-2735-DA0A-882A-F303A3EB7AB7}" dt="2023-02-13T19:46:23.718" v="4"/>
      <pc:docMkLst>
        <pc:docMk/>
      </pc:docMkLst>
      <pc:sldChg chg="addSp delSp modSp">
        <pc:chgData name="Steele, Delany E (DOH)" userId="S::delany.steele@doh.wa.gov::398ad457-b7ab-4c0b-9c9a-fd292331a416" providerId="AD" clId="Web-{6507C150-2735-DA0A-882A-F303A3EB7AB7}" dt="2023-02-13T19:46:23.718" v="4"/>
        <pc:sldMkLst>
          <pc:docMk/>
          <pc:sldMk cId="4264700796" sldId="759"/>
        </pc:sldMkLst>
        <pc:picChg chg="add mod">
          <ac:chgData name="Steele, Delany E (DOH)" userId="S::delany.steele@doh.wa.gov::398ad457-b7ab-4c0b-9c9a-fd292331a416" providerId="AD" clId="Web-{6507C150-2735-DA0A-882A-F303A3EB7AB7}" dt="2023-02-13T19:46:23.718" v="4"/>
          <ac:picMkLst>
            <pc:docMk/>
            <pc:sldMk cId="4264700796" sldId="759"/>
            <ac:picMk id="4" creationId="{8B06B8DF-30D1-94CE-C7F2-E720B0E0A5FA}"/>
          </ac:picMkLst>
        </pc:picChg>
        <pc:picChg chg="del">
          <ac:chgData name="Steele, Delany E (DOH)" userId="S::delany.steele@doh.wa.gov::398ad457-b7ab-4c0b-9c9a-fd292331a416" providerId="AD" clId="Web-{6507C150-2735-DA0A-882A-F303A3EB7AB7}" dt="2023-02-13T19:46:07.343" v="1"/>
          <ac:picMkLst>
            <pc:docMk/>
            <pc:sldMk cId="4264700796" sldId="759"/>
            <ac:picMk id="5" creationId="{86739111-B67E-10B4-2F8F-FAE25970CCAE}"/>
          </ac:picMkLst>
        </pc:picChg>
      </pc:sldChg>
    </pc:docChg>
  </pc:docChgLst>
  <pc:docChgLst>
    <pc:chgData name="Steele, Delany E (DOH)" userId="S::delany.steele@doh.wa.gov::398ad457-b7ab-4c0b-9c9a-fd292331a416" providerId="AD" clId="Web-{C5446CAD-A9AF-84D1-8FA7-39CABBEADB6B}"/>
    <pc:docChg chg="modSld">
      <pc:chgData name="Steele, Delany E (DOH)" userId="S::delany.steele@doh.wa.gov::398ad457-b7ab-4c0b-9c9a-fd292331a416" providerId="AD" clId="Web-{C5446CAD-A9AF-84D1-8FA7-39CABBEADB6B}" dt="2023-01-25T21:23:11.722" v="1" actId="1076"/>
      <pc:docMkLst>
        <pc:docMk/>
      </pc:docMkLst>
      <pc:sldChg chg="modSp">
        <pc:chgData name="Steele, Delany E (DOH)" userId="S::delany.steele@doh.wa.gov::398ad457-b7ab-4c0b-9c9a-fd292331a416" providerId="AD" clId="Web-{C5446CAD-A9AF-84D1-8FA7-39CABBEADB6B}" dt="2023-01-25T21:23:11.722" v="1" actId="1076"/>
        <pc:sldMkLst>
          <pc:docMk/>
          <pc:sldMk cId="130476329" sldId="730"/>
        </pc:sldMkLst>
        <pc:spChg chg="mod">
          <ac:chgData name="Steele, Delany E (DOH)" userId="S::delany.steele@doh.wa.gov::398ad457-b7ab-4c0b-9c9a-fd292331a416" providerId="AD" clId="Web-{C5446CAD-A9AF-84D1-8FA7-39CABBEADB6B}" dt="2023-01-25T21:23:11.722" v="1" actId="1076"/>
          <ac:spMkLst>
            <pc:docMk/>
            <pc:sldMk cId="130476329" sldId="730"/>
            <ac:spMk id="5" creationId="{9A4CA6EA-EF4F-41C5-99AA-EE72A1088520}"/>
          </ac:spMkLst>
        </pc:spChg>
      </pc:sldChg>
    </pc:docChg>
  </pc:docChgLst>
  <pc:docChgLst>
    <pc:chgData name="Steele, Delany E (DOH)" userId="S::delany.steele@doh.wa.gov::398ad457-b7ab-4c0b-9c9a-fd292331a416" providerId="AD" clId="Web-{C5DF3D80-2EAB-95B8-1061-DE97AAEA8EDD}"/>
    <pc:docChg chg="addSld delSld modSld sldOrd">
      <pc:chgData name="Steele, Delany E (DOH)" userId="S::delany.steele@doh.wa.gov::398ad457-b7ab-4c0b-9c9a-fd292331a416" providerId="AD" clId="Web-{C5DF3D80-2EAB-95B8-1061-DE97AAEA8EDD}" dt="2023-01-20T18:00:55.447" v="890" actId="20577"/>
      <pc:docMkLst>
        <pc:docMk/>
      </pc:docMkLst>
      <pc:sldChg chg="modSp">
        <pc:chgData name="Steele, Delany E (DOH)" userId="S::delany.steele@doh.wa.gov::398ad457-b7ab-4c0b-9c9a-fd292331a416" providerId="AD" clId="Web-{C5DF3D80-2EAB-95B8-1061-DE97AAEA8EDD}" dt="2023-01-20T16:48:52.184" v="106"/>
        <pc:sldMkLst>
          <pc:docMk/>
          <pc:sldMk cId="3253148264" sldId="743"/>
        </pc:sldMkLst>
        <pc:spChg chg="mod">
          <ac:chgData name="Steele, Delany E (DOH)" userId="S::delany.steele@doh.wa.gov::398ad457-b7ab-4c0b-9c9a-fd292331a416" providerId="AD" clId="Web-{C5DF3D80-2EAB-95B8-1061-DE97AAEA8EDD}" dt="2023-01-20T16:45:43.057" v="65" actId="20577"/>
          <ac:spMkLst>
            <pc:docMk/>
            <pc:sldMk cId="3253148264" sldId="743"/>
            <ac:spMk id="3" creationId="{9DF6D1C7-D5AB-422B-805D-213CCC985DCC}"/>
          </ac:spMkLst>
        </pc:spChg>
        <pc:spChg chg="mod">
          <ac:chgData name="Steele, Delany E (DOH)" userId="S::delany.steele@doh.wa.gov::398ad457-b7ab-4c0b-9c9a-fd292331a416" providerId="AD" clId="Web-{C5DF3D80-2EAB-95B8-1061-DE97AAEA8EDD}" dt="2023-01-20T16:48:52.184" v="106"/>
          <ac:spMkLst>
            <pc:docMk/>
            <pc:sldMk cId="3253148264" sldId="743"/>
            <ac:spMk id="4" creationId="{3424B4E6-7FA0-F923-79D3-10C563B52C74}"/>
          </ac:spMkLst>
        </pc:spChg>
      </pc:sldChg>
      <pc:sldChg chg="modSp">
        <pc:chgData name="Steele, Delany E (DOH)" userId="S::delany.steele@doh.wa.gov::398ad457-b7ab-4c0b-9c9a-fd292331a416" providerId="AD" clId="Web-{C5DF3D80-2EAB-95B8-1061-DE97AAEA8EDD}" dt="2023-01-20T18:00:55.447" v="890" actId="20577"/>
        <pc:sldMkLst>
          <pc:docMk/>
          <pc:sldMk cId="4091854015" sldId="746"/>
        </pc:sldMkLst>
        <pc:spChg chg="mod">
          <ac:chgData name="Steele, Delany E (DOH)" userId="S::delany.steele@doh.wa.gov::398ad457-b7ab-4c0b-9c9a-fd292331a416" providerId="AD" clId="Web-{C5DF3D80-2EAB-95B8-1061-DE97AAEA8EDD}" dt="2023-01-20T16:43:44.634" v="10" actId="20577"/>
          <ac:spMkLst>
            <pc:docMk/>
            <pc:sldMk cId="4091854015" sldId="746"/>
            <ac:spMk id="2" creationId="{CBD059D4-E0E1-6349-6E42-E1F5A5E25A5F}"/>
          </ac:spMkLst>
        </pc:spChg>
        <pc:spChg chg="mod">
          <ac:chgData name="Steele, Delany E (DOH)" userId="S::delany.steele@doh.wa.gov::398ad457-b7ab-4c0b-9c9a-fd292331a416" providerId="AD" clId="Web-{C5DF3D80-2EAB-95B8-1061-DE97AAEA8EDD}" dt="2023-01-20T18:00:55.447" v="890" actId="20577"/>
          <ac:spMkLst>
            <pc:docMk/>
            <pc:sldMk cId="4091854015" sldId="746"/>
            <ac:spMk id="4" creationId="{6E9E8982-E9E4-869B-53F1-448A05C6377F}"/>
          </ac:spMkLst>
        </pc:spChg>
      </pc:sldChg>
      <pc:sldChg chg="modSp">
        <pc:chgData name="Steele, Delany E (DOH)" userId="S::delany.steele@doh.wa.gov::398ad457-b7ab-4c0b-9c9a-fd292331a416" providerId="AD" clId="Web-{C5DF3D80-2EAB-95B8-1061-DE97AAEA8EDD}" dt="2023-01-20T16:47:26.965" v="87" actId="1076"/>
        <pc:sldMkLst>
          <pc:docMk/>
          <pc:sldMk cId="2427712884" sldId="747"/>
        </pc:sldMkLst>
        <pc:spChg chg="mod">
          <ac:chgData name="Steele, Delany E (DOH)" userId="S::delany.steele@doh.wa.gov::398ad457-b7ab-4c0b-9c9a-fd292331a416" providerId="AD" clId="Web-{C5DF3D80-2EAB-95B8-1061-DE97AAEA8EDD}" dt="2023-01-20T16:47:26.965" v="87" actId="1076"/>
          <ac:spMkLst>
            <pc:docMk/>
            <pc:sldMk cId="2427712884" sldId="747"/>
            <ac:spMk id="4" creationId="{3424B4E6-7FA0-F923-79D3-10C563B52C74}"/>
          </ac:spMkLst>
        </pc:spChg>
      </pc:sldChg>
      <pc:sldChg chg="modSp del">
        <pc:chgData name="Steele, Delany E (DOH)" userId="S::delany.steele@doh.wa.gov::398ad457-b7ab-4c0b-9c9a-fd292331a416" providerId="AD" clId="Web-{C5DF3D80-2EAB-95B8-1061-DE97AAEA8EDD}" dt="2023-01-20T16:59:22.114" v="470"/>
        <pc:sldMkLst>
          <pc:docMk/>
          <pc:sldMk cId="3634277756" sldId="749"/>
        </pc:sldMkLst>
        <pc:spChg chg="mod">
          <ac:chgData name="Steele, Delany E (DOH)" userId="S::delany.steele@doh.wa.gov::398ad457-b7ab-4c0b-9c9a-fd292331a416" providerId="AD" clId="Web-{C5DF3D80-2EAB-95B8-1061-DE97AAEA8EDD}" dt="2023-01-20T16:44:19.150" v="24" actId="20577"/>
          <ac:spMkLst>
            <pc:docMk/>
            <pc:sldMk cId="3634277756" sldId="749"/>
            <ac:spMk id="2" creationId="{CBD059D4-E0E1-6349-6E42-E1F5A5E25A5F}"/>
          </ac:spMkLst>
        </pc:spChg>
      </pc:sldChg>
      <pc:sldChg chg="modSp add replId">
        <pc:chgData name="Steele, Delany E (DOH)" userId="S::delany.steele@doh.wa.gov::398ad457-b7ab-4c0b-9c9a-fd292331a416" providerId="AD" clId="Web-{C5DF3D80-2EAB-95B8-1061-DE97AAEA8EDD}" dt="2023-01-20T16:49:08.356" v="109" actId="1076"/>
        <pc:sldMkLst>
          <pc:docMk/>
          <pc:sldMk cId="2582682468" sldId="750"/>
        </pc:sldMkLst>
        <pc:spChg chg="mod">
          <ac:chgData name="Steele, Delany E (DOH)" userId="S::delany.steele@doh.wa.gov::398ad457-b7ab-4c0b-9c9a-fd292331a416" providerId="AD" clId="Web-{C5DF3D80-2EAB-95B8-1061-DE97AAEA8EDD}" dt="2023-01-20T16:49:08.356" v="109" actId="1076"/>
          <ac:spMkLst>
            <pc:docMk/>
            <pc:sldMk cId="2582682468" sldId="750"/>
            <ac:spMk id="4" creationId="{3424B4E6-7FA0-F923-79D3-10C563B52C74}"/>
          </ac:spMkLst>
        </pc:spChg>
      </pc:sldChg>
      <pc:sldChg chg="modSp add ord replId">
        <pc:chgData name="Steele, Delany E (DOH)" userId="S::delany.steele@doh.wa.gov::398ad457-b7ab-4c0b-9c9a-fd292331a416" providerId="AD" clId="Web-{C5DF3D80-2EAB-95B8-1061-DE97AAEA8EDD}" dt="2023-01-20T16:48:42.059" v="103" actId="1076"/>
        <pc:sldMkLst>
          <pc:docMk/>
          <pc:sldMk cId="3936330771" sldId="751"/>
        </pc:sldMkLst>
        <pc:spChg chg="mod">
          <ac:chgData name="Steele, Delany E (DOH)" userId="S::delany.steele@doh.wa.gov::398ad457-b7ab-4c0b-9c9a-fd292331a416" providerId="AD" clId="Web-{C5DF3D80-2EAB-95B8-1061-DE97AAEA8EDD}" dt="2023-01-20T16:48:42.059" v="103" actId="1076"/>
          <ac:spMkLst>
            <pc:docMk/>
            <pc:sldMk cId="3936330771" sldId="751"/>
            <ac:spMk id="4" creationId="{3424B4E6-7FA0-F923-79D3-10C563B52C74}"/>
          </ac:spMkLst>
        </pc:spChg>
      </pc:sldChg>
      <pc:sldChg chg="modSp add ord replId">
        <pc:chgData name="Steele, Delany E (DOH)" userId="S::delany.steele@doh.wa.gov::398ad457-b7ab-4c0b-9c9a-fd292331a416" providerId="AD" clId="Web-{C5DF3D80-2EAB-95B8-1061-DE97AAEA8EDD}" dt="2023-01-20T18:00:11.478" v="874" actId="20577"/>
        <pc:sldMkLst>
          <pc:docMk/>
          <pc:sldMk cId="1394375447" sldId="752"/>
        </pc:sldMkLst>
        <pc:spChg chg="mod">
          <ac:chgData name="Steele, Delany E (DOH)" userId="S::delany.steele@doh.wa.gov::398ad457-b7ab-4c0b-9c9a-fd292331a416" providerId="AD" clId="Web-{C5DF3D80-2EAB-95B8-1061-DE97AAEA8EDD}" dt="2023-01-20T18:00:11.478" v="874" actId="20577"/>
          <ac:spMkLst>
            <pc:docMk/>
            <pc:sldMk cId="1394375447" sldId="752"/>
            <ac:spMk id="4" creationId="{6E9E8982-E9E4-869B-53F1-448A05C6377F}"/>
          </ac:spMkLst>
        </pc:spChg>
      </pc:sldChg>
    </pc:docChg>
  </pc:docChgLst>
  <pc:docChgLst>
    <pc:chgData name="Steele, Delany E (DOH)" userId="S::delany.steele@doh.wa.gov::398ad457-b7ab-4c0b-9c9a-fd292331a416" providerId="AD" clId="Web-{C8D69E57-C284-8044-45AA-FF240259FC88}"/>
    <pc:docChg chg="modSld">
      <pc:chgData name="Steele, Delany E (DOH)" userId="S::delany.steele@doh.wa.gov::398ad457-b7ab-4c0b-9c9a-fd292331a416" providerId="AD" clId="Web-{C8D69E57-C284-8044-45AA-FF240259FC88}" dt="2023-01-24T00:23:09.764" v="17" actId="20577"/>
      <pc:docMkLst>
        <pc:docMk/>
      </pc:docMkLst>
      <pc:sldChg chg="modSp">
        <pc:chgData name="Steele, Delany E (DOH)" userId="S::delany.steele@doh.wa.gov::398ad457-b7ab-4c0b-9c9a-fd292331a416" providerId="AD" clId="Web-{C8D69E57-C284-8044-45AA-FF240259FC88}" dt="2023-01-24T00:23:09.764" v="17" actId="20577"/>
        <pc:sldMkLst>
          <pc:docMk/>
          <pc:sldMk cId="4091854015" sldId="746"/>
        </pc:sldMkLst>
        <pc:spChg chg="mod">
          <ac:chgData name="Steele, Delany E (DOH)" userId="S::delany.steele@doh.wa.gov::398ad457-b7ab-4c0b-9c9a-fd292331a416" providerId="AD" clId="Web-{C8D69E57-C284-8044-45AA-FF240259FC88}" dt="2023-01-24T00:23:09.764" v="17" actId="20577"/>
          <ac:spMkLst>
            <pc:docMk/>
            <pc:sldMk cId="4091854015" sldId="746"/>
            <ac:spMk id="2" creationId="{CBD059D4-E0E1-6349-6E42-E1F5A5E25A5F}"/>
          </ac:spMkLst>
        </pc:spChg>
      </pc:sldChg>
      <pc:sldChg chg="modSp">
        <pc:chgData name="Steele, Delany E (DOH)" userId="S::delany.steele@doh.wa.gov::398ad457-b7ab-4c0b-9c9a-fd292331a416" providerId="AD" clId="Web-{C8D69E57-C284-8044-45AA-FF240259FC88}" dt="2023-01-24T00:23:02.952" v="9" actId="20577"/>
        <pc:sldMkLst>
          <pc:docMk/>
          <pc:sldMk cId="1394375447" sldId="752"/>
        </pc:sldMkLst>
        <pc:spChg chg="mod">
          <ac:chgData name="Steele, Delany E (DOH)" userId="S::delany.steele@doh.wa.gov::398ad457-b7ab-4c0b-9c9a-fd292331a416" providerId="AD" clId="Web-{C8D69E57-C284-8044-45AA-FF240259FC88}" dt="2023-01-24T00:23:02.952" v="9" actId="20577"/>
          <ac:spMkLst>
            <pc:docMk/>
            <pc:sldMk cId="1394375447" sldId="752"/>
            <ac:spMk id="2" creationId="{CBD059D4-E0E1-6349-6E42-E1F5A5E25A5F}"/>
          </ac:spMkLst>
        </pc:spChg>
      </pc:sldChg>
    </pc:docChg>
  </pc:docChgLst>
  <pc:docChgLst>
    <pc:chgData name="Flannery, Kaeli (DOH)" userId="1c62cef4-5cdf-4460-8c15-d8e5d6e3dd40" providerId="ADAL" clId="{A77A54D5-4A19-4AA0-8BB9-F490ACF75EAC}"/>
    <pc:docChg chg="undo custSel addSld modSld">
      <pc:chgData name="Flannery, Kaeli (DOH)" userId="1c62cef4-5cdf-4460-8c15-d8e5d6e3dd40" providerId="ADAL" clId="{A77A54D5-4A19-4AA0-8BB9-F490ACF75EAC}" dt="2022-10-26T20:57:22.313" v="9516" actId="20577"/>
      <pc:docMkLst>
        <pc:docMk/>
      </pc:docMkLst>
      <pc:sldChg chg="modSp delCm">
        <pc:chgData name="Flannery, Kaeli (DOH)" userId="1c62cef4-5cdf-4460-8c15-d8e5d6e3dd40" providerId="ADAL" clId="{A77A54D5-4A19-4AA0-8BB9-F490ACF75EAC}" dt="2022-10-26T18:30:48.928" v="231" actId="20577"/>
        <pc:sldMkLst>
          <pc:docMk/>
          <pc:sldMk cId="1621877563" sldId="683"/>
        </pc:sldMkLst>
        <pc:graphicFrameChg chg="mod">
          <ac:chgData name="Flannery, Kaeli (DOH)" userId="1c62cef4-5cdf-4460-8c15-d8e5d6e3dd40" providerId="ADAL" clId="{A77A54D5-4A19-4AA0-8BB9-F490ACF75EAC}" dt="2022-10-26T18:30:48.928" v="231" actId="20577"/>
          <ac:graphicFrameMkLst>
            <pc:docMk/>
            <pc:sldMk cId="1621877563" sldId="683"/>
            <ac:graphicFrameMk id="4" creationId="{A854D917-3D52-4EDE-A6D0-1AC33DED0782}"/>
          </ac:graphicFrameMkLst>
        </pc:graphicFrameChg>
      </pc:sldChg>
      <pc:sldChg chg="modSp">
        <pc:chgData name="Flannery, Kaeli (DOH)" userId="1c62cef4-5cdf-4460-8c15-d8e5d6e3dd40" providerId="ADAL" clId="{A77A54D5-4A19-4AA0-8BB9-F490ACF75EAC}" dt="2022-10-26T19:58:24.134" v="6609" actId="20577"/>
        <pc:sldMkLst>
          <pc:docMk/>
          <pc:sldMk cId="1438891837" sldId="729"/>
        </pc:sldMkLst>
        <pc:graphicFrameChg chg="mod">
          <ac:chgData name="Flannery, Kaeli (DOH)" userId="1c62cef4-5cdf-4460-8c15-d8e5d6e3dd40" providerId="ADAL" clId="{A77A54D5-4A19-4AA0-8BB9-F490ACF75EAC}" dt="2022-10-26T19:58:24.134" v="6609" actId="20577"/>
          <ac:graphicFrameMkLst>
            <pc:docMk/>
            <pc:sldMk cId="1438891837" sldId="729"/>
            <ac:graphicFrameMk id="4" creationId="{3FB5BFE8-457A-D866-EA41-E6BCF07A065B}"/>
          </ac:graphicFrameMkLst>
        </pc:graphicFrameChg>
      </pc:sldChg>
      <pc:sldChg chg="modSp mod addCm delCm">
        <pc:chgData name="Flannery, Kaeli (DOH)" userId="1c62cef4-5cdf-4460-8c15-d8e5d6e3dd40" providerId="ADAL" clId="{A77A54D5-4A19-4AA0-8BB9-F490ACF75EAC}" dt="2022-10-26T18:26:39.934" v="8" actId="20577"/>
        <pc:sldMkLst>
          <pc:docMk/>
          <pc:sldMk cId="130476329" sldId="730"/>
        </pc:sldMkLst>
        <pc:spChg chg="mod">
          <ac:chgData name="Flannery, Kaeli (DOH)" userId="1c62cef4-5cdf-4460-8c15-d8e5d6e3dd40" providerId="ADAL" clId="{A77A54D5-4A19-4AA0-8BB9-F490ACF75EAC}" dt="2022-10-26T18:26:39.934" v="8" actId="20577"/>
          <ac:spMkLst>
            <pc:docMk/>
            <pc:sldMk cId="130476329" sldId="730"/>
            <ac:spMk id="6" creationId="{B20D00F0-31C1-AB21-C1CE-CB91B6C4FBBF}"/>
          </ac:spMkLst>
        </pc:spChg>
      </pc:sldChg>
      <pc:sldChg chg="addSp modSp mod modNotesTx">
        <pc:chgData name="Flannery, Kaeli (DOH)" userId="1c62cef4-5cdf-4460-8c15-d8e5d6e3dd40" providerId="ADAL" clId="{A77A54D5-4A19-4AA0-8BB9-F490ACF75EAC}" dt="2022-10-26T20:57:22.313" v="9516" actId="20577"/>
        <pc:sldMkLst>
          <pc:docMk/>
          <pc:sldMk cId="4235189680" sldId="736"/>
        </pc:sldMkLst>
        <pc:spChg chg="mod">
          <ac:chgData name="Flannery, Kaeli (DOH)" userId="1c62cef4-5cdf-4460-8c15-d8e5d6e3dd40" providerId="ADAL" clId="{A77A54D5-4A19-4AA0-8BB9-F490ACF75EAC}" dt="2022-10-26T20:50:45.177" v="9111" actId="20577"/>
          <ac:spMkLst>
            <pc:docMk/>
            <pc:sldMk cId="4235189680" sldId="736"/>
            <ac:spMk id="6" creationId="{6138B5EE-784E-1C87-FAAE-6B69683AF00B}"/>
          </ac:spMkLst>
        </pc:spChg>
        <pc:cxnChg chg="add mod">
          <ac:chgData name="Flannery, Kaeli (DOH)" userId="1c62cef4-5cdf-4460-8c15-d8e5d6e3dd40" providerId="ADAL" clId="{A77A54D5-4A19-4AA0-8BB9-F490ACF75EAC}" dt="2022-10-26T18:36:00.678" v="576" actId="1076"/>
          <ac:cxnSpMkLst>
            <pc:docMk/>
            <pc:sldMk cId="4235189680" sldId="736"/>
            <ac:cxnSpMk id="2" creationId="{E776B992-4189-AED1-5EED-CFC5F78E04A4}"/>
          </ac:cxnSpMkLst>
        </pc:cxnChg>
      </pc:sldChg>
      <pc:sldChg chg="addSp modSp mod modNotesTx">
        <pc:chgData name="Flannery, Kaeli (DOH)" userId="1c62cef4-5cdf-4460-8c15-d8e5d6e3dd40" providerId="ADAL" clId="{A77A54D5-4A19-4AA0-8BB9-F490ACF75EAC}" dt="2022-10-26T20:47:04.911" v="9027" actId="1076"/>
        <pc:sldMkLst>
          <pc:docMk/>
          <pc:sldMk cId="1477296169" sldId="738"/>
        </pc:sldMkLst>
        <pc:spChg chg="mod">
          <ac:chgData name="Flannery, Kaeli (DOH)" userId="1c62cef4-5cdf-4460-8c15-d8e5d6e3dd40" providerId="ADAL" clId="{A77A54D5-4A19-4AA0-8BB9-F490ACF75EAC}" dt="2022-10-26T20:47:04.911" v="9027" actId="1076"/>
          <ac:spMkLst>
            <pc:docMk/>
            <pc:sldMk cId="1477296169" sldId="738"/>
            <ac:spMk id="2" creationId="{6DE4ECD4-1109-E9E8-4DCA-8734C8A18D27}"/>
          </ac:spMkLst>
        </pc:spChg>
        <pc:cxnChg chg="add mod">
          <ac:chgData name="Flannery, Kaeli (DOH)" userId="1c62cef4-5cdf-4460-8c15-d8e5d6e3dd40" providerId="ADAL" clId="{A77A54D5-4A19-4AA0-8BB9-F490ACF75EAC}" dt="2022-10-26T18:35:53.763" v="574" actId="1582"/>
          <ac:cxnSpMkLst>
            <pc:docMk/>
            <pc:sldMk cId="1477296169" sldId="738"/>
            <ac:cxnSpMk id="5" creationId="{D5C6F092-9D1A-18BC-8214-B60451969BAF}"/>
          </ac:cxnSpMkLst>
        </pc:cxnChg>
      </pc:sldChg>
      <pc:sldChg chg="addSp delSp modSp new mod modNotesTx">
        <pc:chgData name="Flannery, Kaeli (DOH)" userId="1c62cef4-5cdf-4460-8c15-d8e5d6e3dd40" providerId="ADAL" clId="{A77A54D5-4A19-4AA0-8BB9-F490ACF75EAC}" dt="2022-10-26T20:30:46.773" v="8974" actId="20577"/>
        <pc:sldMkLst>
          <pc:docMk/>
          <pc:sldMk cId="2788286959" sldId="739"/>
        </pc:sldMkLst>
        <pc:spChg chg="add mod">
          <ac:chgData name="Flannery, Kaeli (DOH)" userId="1c62cef4-5cdf-4460-8c15-d8e5d6e3dd40" providerId="ADAL" clId="{A77A54D5-4A19-4AA0-8BB9-F490ACF75EAC}" dt="2022-10-26T18:48:23.829" v="1187" actId="207"/>
          <ac:spMkLst>
            <pc:docMk/>
            <pc:sldMk cId="2788286959" sldId="739"/>
            <ac:spMk id="2" creationId="{EC4973D2-6065-363E-167B-0C0569C5125A}"/>
          </ac:spMkLst>
        </pc:spChg>
        <pc:spChg chg="add del mod">
          <ac:chgData name="Flannery, Kaeli (DOH)" userId="1c62cef4-5cdf-4460-8c15-d8e5d6e3dd40" providerId="ADAL" clId="{A77A54D5-4A19-4AA0-8BB9-F490ACF75EAC}" dt="2022-10-26T18:49:26.591" v="1243" actId="21"/>
          <ac:spMkLst>
            <pc:docMk/>
            <pc:sldMk cId="2788286959" sldId="739"/>
            <ac:spMk id="3" creationId="{F51230A6-F337-8570-6BBC-F5C52EF6E42E}"/>
          </ac:spMkLst>
        </pc:spChg>
        <pc:spChg chg="add del mod">
          <ac:chgData name="Flannery, Kaeli (DOH)" userId="1c62cef4-5cdf-4460-8c15-d8e5d6e3dd40" providerId="ADAL" clId="{A77A54D5-4A19-4AA0-8BB9-F490ACF75EAC}" dt="2022-10-26T18:49:33.019" v="1246" actId="21"/>
          <ac:spMkLst>
            <pc:docMk/>
            <pc:sldMk cId="2788286959" sldId="739"/>
            <ac:spMk id="4" creationId="{5E315A26-BA53-0D8C-ADDB-6E04ABD8C607}"/>
          </ac:spMkLst>
        </pc:spChg>
        <pc:spChg chg="add del mod ord">
          <ac:chgData name="Flannery, Kaeli (DOH)" userId="1c62cef4-5cdf-4460-8c15-d8e5d6e3dd40" providerId="ADAL" clId="{A77A54D5-4A19-4AA0-8BB9-F490ACF75EAC}" dt="2022-10-26T18:46:18.759" v="1103" actId="11529"/>
          <ac:spMkLst>
            <pc:docMk/>
            <pc:sldMk cId="2788286959" sldId="739"/>
            <ac:spMk id="5" creationId="{CCF5DF06-A572-61F3-F7B4-617951B9BAFA}"/>
          </ac:spMkLst>
        </pc:spChg>
        <pc:spChg chg="add mod ord">
          <ac:chgData name="Flannery, Kaeli (DOH)" userId="1c62cef4-5cdf-4460-8c15-d8e5d6e3dd40" providerId="ADAL" clId="{A77A54D5-4A19-4AA0-8BB9-F490ACF75EAC}" dt="2022-10-26T18:48:21.517" v="1186" actId="167"/>
          <ac:spMkLst>
            <pc:docMk/>
            <pc:sldMk cId="2788286959" sldId="739"/>
            <ac:spMk id="6" creationId="{09D0EC42-00BA-5045-8646-2401CB870393}"/>
          </ac:spMkLst>
        </pc:spChg>
        <pc:spChg chg="add mod">
          <ac:chgData name="Flannery, Kaeli (DOH)" userId="1c62cef4-5cdf-4460-8c15-d8e5d6e3dd40" providerId="ADAL" clId="{A77A54D5-4A19-4AA0-8BB9-F490ACF75EAC}" dt="2022-10-26T18:59:05.176" v="1757" actId="1076"/>
          <ac:spMkLst>
            <pc:docMk/>
            <pc:sldMk cId="2788286959" sldId="739"/>
            <ac:spMk id="7" creationId="{55767787-318B-F3B7-7BF8-E02A2037847B}"/>
          </ac:spMkLst>
        </pc:spChg>
        <pc:spChg chg="add mod">
          <ac:chgData name="Flannery, Kaeli (DOH)" userId="1c62cef4-5cdf-4460-8c15-d8e5d6e3dd40" providerId="ADAL" clId="{A77A54D5-4A19-4AA0-8BB9-F490ACF75EAC}" dt="2022-10-26T19:06:36.110" v="1870" actId="2085"/>
          <ac:spMkLst>
            <pc:docMk/>
            <pc:sldMk cId="2788286959" sldId="739"/>
            <ac:spMk id="9" creationId="{D39FAD80-D065-6038-636E-91648132400D}"/>
          </ac:spMkLst>
        </pc:spChg>
        <pc:spChg chg="add mod">
          <ac:chgData name="Flannery, Kaeli (DOH)" userId="1c62cef4-5cdf-4460-8c15-d8e5d6e3dd40" providerId="ADAL" clId="{A77A54D5-4A19-4AA0-8BB9-F490ACF75EAC}" dt="2022-10-26T18:59:38.201" v="1769" actId="20577"/>
          <ac:spMkLst>
            <pc:docMk/>
            <pc:sldMk cId="2788286959" sldId="739"/>
            <ac:spMk id="10" creationId="{9A4AC059-C54A-A7C0-2349-5FCC59F58192}"/>
          </ac:spMkLst>
        </pc:spChg>
        <pc:spChg chg="add mod">
          <ac:chgData name="Flannery, Kaeli (DOH)" userId="1c62cef4-5cdf-4460-8c15-d8e5d6e3dd40" providerId="ADAL" clId="{A77A54D5-4A19-4AA0-8BB9-F490ACF75EAC}" dt="2022-10-26T18:59:26.942" v="1762" actId="2085"/>
          <ac:spMkLst>
            <pc:docMk/>
            <pc:sldMk cId="2788286959" sldId="739"/>
            <ac:spMk id="11" creationId="{90A358FC-E856-AAC9-D7E7-CACA1B029E5E}"/>
          </ac:spMkLst>
        </pc:spChg>
        <pc:graphicFrameChg chg="add del modGraphic">
          <ac:chgData name="Flannery, Kaeli (DOH)" userId="1c62cef4-5cdf-4460-8c15-d8e5d6e3dd40" providerId="ADAL" clId="{A77A54D5-4A19-4AA0-8BB9-F490ACF75EAC}" dt="2022-10-26T18:56:38.586" v="1511" actId="478"/>
          <ac:graphicFrameMkLst>
            <pc:docMk/>
            <pc:sldMk cId="2788286959" sldId="739"/>
            <ac:graphicFrameMk id="8" creationId="{EB7989F6-00DD-820C-27E4-B59C65BEBD2A}"/>
          </ac:graphicFrameMkLst>
        </pc:graphicFrameChg>
      </pc:sldChg>
      <pc:sldChg chg="addSp delSp modSp new mod modNotesTx">
        <pc:chgData name="Flannery, Kaeli (DOH)" userId="1c62cef4-5cdf-4460-8c15-d8e5d6e3dd40" providerId="ADAL" clId="{A77A54D5-4A19-4AA0-8BB9-F490ACF75EAC}" dt="2022-10-26T20:17:33.796" v="7428" actId="20577"/>
        <pc:sldMkLst>
          <pc:docMk/>
          <pc:sldMk cId="2348050904" sldId="740"/>
        </pc:sldMkLst>
        <pc:spChg chg="add mod">
          <ac:chgData name="Flannery, Kaeli (DOH)" userId="1c62cef4-5cdf-4460-8c15-d8e5d6e3dd40" providerId="ADAL" clId="{A77A54D5-4A19-4AA0-8BB9-F490ACF75EAC}" dt="2022-10-26T19:02:32.256" v="1868" actId="20577"/>
          <ac:spMkLst>
            <pc:docMk/>
            <pc:sldMk cId="2348050904" sldId="740"/>
            <ac:spMk id="2" creationId="{C84C70E7-4AC9-C909-1886-5B34C351708F}"/>
          </ac:spMkLst>
        </pc:spChg>
        <pc:spChg chg="add del mod">
          <ac:chgData name="Flannery, Kaeli (DOH)" userId="1c62cef4-5cdf-4460-8c15-d8e5d6e3dd40" providerId="ADAL" clId="{A77A54D5-4A19-4AA0-8BB9-F490ACF75EAC}" dt="2022-10-26T19:00:09.261" v="1784" actId="478"/>
          <ac:spMkLst>
            <pc:docMk/>
            <pc:sldMk cId="2348050904" sldId="740"/>
            <ac:spMk id="3" creationId="{089909B1-C97A-3B30-45F9-C2E3D3E4D9E4}"/>
          </ac:spMkLst>
        </pc:spChg>
        <pc:spChg chg="add mod">
          <ac:chgData name="Flannery, Kaeli (DOH)" userId="1c62cef4-5cdf-4460-8c15-d8e5d6e3dd40" providerId="ADAL" clId="{A77A54D5-4A19-4AA0-8BB9-F490ACF75EAC}" dt="2022-10-26T19:01:14.072" v="1837" actId="1076"/>
          <ac:spMkLst>
            <pc:docMk/>
            <pc:sldMk cId="2348050904" sldId="740"/>
            <ac:spMk id="4" creationId="{8F15105A-7CCB-EEEB-F025-8860DD4CDCD2}"/>
          </ac:spMkLst>
        </pc:spChg>
        <pc:picChg chg="add mod modCrop">
          <ac:chgData name="Flannery, Kaeli (DOH)" userId="1c62cef4-5cdf-4460-8c15-d8e5d6e3dd40" providerId="ADAL" clId="{A77A54D5-4A19-4AA0-8BB9-F490ACF75EAC}" dt="2022-10-26T19:01:06.729" v="1833" actId="1076"/>
          <ac:picMkLst>
            <pc:docMk/>
            <pc:sldMk cId="2348050904" sldId="740"/>
            <ac:picMk id="6" creationId="{AA42F059-A0D7-8E96-4E81-A1B91650458C}"/>
          </ac:picMkLst>
        </pc:picChg>
      </pc:sldChg>
    </pc:docChg>
  </pc:docChgLst>
  <pc:docChgLst>
    <pc:chgData name="Steele, Delany E (DOH)" userId="S::delany.steele@doh.wa.gov::398ad457-b7ab-4c0b-9c9a-fd292331a416" providerId="AD" clId="Web-{651F8F53-D529-9F58-663F-9E098F5FE6E3}"/>
    <pc:docChg chg="modSld">
      <pc:chgData name="Steele, Delany E (DOH)" userId="S::delany.steele@doh.wa.gov::398ad457-b7ab-4c0b-9c9a-fd292331a416" providerId="AD" clId="Web-{651F8F53-D529-9F58-663F-9E098F5FE6E3}" dt="2023-01-20T16:06:19.390" v="20" actId="20577"/>
      <pc:docMkLst>
        <pc:docMk/>
      </pc:docMkLst>
      <pc:sldChg chg="modSp">
        <pc:chgData name="Steele, Delany E (DOH)" userId="S::delany.steele@doh.wa.gov::398ad457-b7ab-4c0b-9c9a-fd292331a416" providerId="AD" clId="Web-{651F8F53-D529-9F58-663F-9E098F5FE6E3}" dt="2023-01-20T16:06:02.155" v="18" actId="20577"/>
        <pc:sldMkLst>
          <pc:docMk/>
          <pc:sldMk cId="1621877563" sldId="683"/>
        </pc:sldMkLst>
        <pc:graphicFrameChg chg="modGraphic">
          <ac:chgData name="Steele, Delany E (DOH)" userId="S::delany.steele@doh.wa.gov::398ad457-b7ab-4c0b-9c9a-fd292331a416" providerId="AD" clId="Web-{651F8F53-D529-9F58-663F-9E098F5FE6E3}" dt="2023-01-20T16:06:02.155" v="18" actId="20577"/>
          <ac:graphicFrameMkLst>
            <pc:docMk/>
            <pc:sldMk cId="1621877563" sldId="683"/>
            <ac:graphicFrameMk id="4" creationId="{A854D917-3D52-4EDE-A6D0-1AC33DED0782}"/>
          </ac:graphicFrameMkLst>
        </pc:graphicFrameChg>
      </pc:sldChg>
      <pc:sldChg chg="modSp">
        <pc:chgData name="Steele, Delany E (DOH)" userId="S::delany.steele@doh.wa.gov::398ad457-b7ab-4c0b-9c9a-fd292331a416" providerId="AD" clId="Web-{651F8F53-D529-9F58-663F-9E098F5FE6E3}" dt="2023-01-20T16:04:13.011" v="1" actId="20577"/>
        <pc:sldMkLst>
          <pc:docMk/>
          <pc:sldMk cId="1438891837" sldId="729"/>
        </pc:sldMkLst>
        <pc:graphicFrameChg chg="modGraphic">
          <ac:chgData name="Steele, Delany E (DOH)" userId="S::delany.steele@doh.wa.gov::398ad457-b7ab-4c0b-9c9a-fd292331a416" providerId="AD" clId="Web-{651F8F53-D529-9F58-663F-9E098F5FE6E3}" dt="2023-01-20T16:04:13.011" v="1" actId="20577"/>
          <ac:graphicFrameMkLst>
            <pc:docMk/>
            <pc:sldMk cId="1438891837" sldId="729"/>
            <ac:graphicFrameMk id="4" creationId="{3FB5BFE8-457A-D866-EA41-E6BCF07A065B}"/>
          </ac:graphicFrameMkLst>
        </pc:graphicFrameChg>
      </pc:sldChg>
      <pc:sldChg chg="modSp modCm">
        <pc:chgData name="Steele, Delany E (DOH)" userId="S::delany.steele@doh.wa.gov::398ad457-b7ab-4c0b-9c9a-fd292331a416" providerId="AD" clId="Web-{651F8F53-D529-9F58-663F-9E098F5FE6E3}" dt="2023-01-20T16:04:55.279" v="11" actId="20577"/>
        <pc:sldMkLst>
          <pc:docMk/>
          <pc:sldMk cId="130476329" sldId="730"/>
        </pc:sldMkLst>
        <pc:spChg chg="mod">
          <ac:chgData name="Steele, Delany E (DOH)" userId="S::delany.steele@doh.wa.gov::398ad457-b7ab-4c0b-9c9a-fd292331a416" providerId="AD" clId="Web-{651F8F53-D529-9F58-663F-9E098F5FE6E3}" dt="2023-01-20T16:04:55.279" v="11" actId="20577"/>
          <ac:spMkLst>
            <pc:docMk/>
            <pc:sldMk cId="130476329" sldId="730"/>
            <ac:spMk id="6" creationId="{B20D00F0-31C1-AB21-C1CE-CB91B6C4FBBF}"/>
          </ac:spMkLst>
        </pc:spChg>
      </pc:sldChg>
      <pc:sldChg chg="modSp">
        <pc:chgData name="Steele, Delany E (DOH)" userId="S::delany.steele@doh.wa.gov::398ad457-b7ab-4c0b-9c9a-fd292331a416" providerId="AD" clId="Web-{651F8F53-D529-9F58-663F-9E098F5FE6E3}" dt="2023-01-20T16:06:19.390" v="20" actId="20577"/>
        <pc:sldMkLst>
          <pc:docMk/>
          <pc:sldMk cId="1989328974" sldId="741"/>
        </pc:sldMkLst>
        <pc:spChg chg="mod">
          <ac:chgData name="Steele, Delany E (DOH)" userId="S::delany.steele@doh.wa.gov::398ad457-b7ab-4c0b-9c9a-fd292331a416" providerId="AD" clId="Web-{651F8F53-D529-9F58-663F-9E098F5FE6E3}" dt="2023-01-20T16:06:19.390" v="20" actId="20577"/>
          <ac:spMkLst>
            <pc:docMk/>
            <pc:sldMk cId="1989328974" sldId="741"/>
            <ac:spMk id="2" creationId="{6DE4ECD4-1109-E9E8-4DCA-8734C8A18D27}"/>
          </ac:spMkLst>
        </pc:spChg>
      </pc:sldChg>
    </pc:docChg>
  </pc:docChgLst>
  <pc:docChgLst>
    <pc:chgData name="Ramos, Brianne (DOH)" userId="S::brianne.ramos@doh.wa.gov::ebdea83a-7de2-40c3-9b31-401a5c48f2e2" providerId="AD" clId="Web-{06937145-FB36-4617-9EBB-B57DDBB241BE}"/>
    <pc:docChg chg="modSld sldOrd">
      <pc:chgData name="Ramos, Brianne (DOH)" userId="S::brianne.ramos@doh.wa.gov::ebdea83a-7de2-40c3-9b31-401a5c48f2e2" providerId="AD" clId="Web-{06937145-FB36-4617-9EBB-B57DDBB241BE}" dt="2023-02-15T18:46:46.843" v="387"/>
      <pc:docMkLst>
        <pc:docMk/>
      </pc:docMkLst>
      <pc:sldChg chg="modSp modNotes">
        <pc:chgData name="Ramos, Brianne (DOH)" userId="S::brianne.ramos@doh.wa.gov::ebdea83a-7de2-40c3-9b31-401a5c48f2e2" providerId="AD" clId="Web-{06937145-FB36-4617-9EBB-B57DDBB241BE}" dt="2023-02-15T18:45:57.123" v="376"/>
        <pc:sldMkLst>
          <pc:docMk/>
          <pc:sldMk cId="3914909856" sldId="677"/>
        </pc:sldMkLst>
        <pc:graphicFrameChg chg="modGraphic">
          <ac:chgData name="Ramos, Brianne (DOH)" userId="S::brianne.ramos@doh.wa.gov::ebdea83a-7de2-40c3-9b31-401a5c48f2e2" providerId="AD" clId="Web-{06937145-FB36-4617-9EBB-B57DDBB241BE}" dt="2023-02-15T18:14:07.804" v="1" actId="20577"/>
          <ac:graphicFrameMkLst>
            <pc:docMk/>
            <pc:sldMk cId="3914909856" sldId="677"/>
            <ac:graphicFrameMk id="4" creationId="{18FEDA7E-11BF-A024-972B-5CFC5CA816E5}"/>
          </ac:graphicFrameMkLst>
        </pc:graphicFrameChg>
      </pc:sldChg>
      <pc:sldChg chg="modNotes">
        <pc:chgData name="Ramos, Brianne (DOH)" userId="S::brianne.ramos@doh.wa.gov::ebdea83a-7de2-40c3-9b31-401a5c48f2e2" providerId="AD" clId="Web-{06937145-FB36-4617-9EBB-B57DDBB241BE}" dt="2023-02-15T18:45:23.325" v="374"/>
        <pc:sldMkLst>
          <pc:docMk/>
          <pc:sldMk cId="2348161213" sldId="733"/>
        </pc:sldMkLst>
      </pc:sldChg>
      <pc:sldChg chg="modSp ord modNotes">
        <pc:chgData name="Ramos, Brianne (DOH)" userId="S::brianne.ramos@doh.wa.gov::ebdea83a-7de2-40c3-9b31-401a5c48f2e2" providerId="AD" clId="Web-{06937145-FB36-4617-9EBB-B57DDBB241BE}" dt="2023-02-15T18:42:34.447" v="328" actId="20577"/>
        <pc:sldMkLst>
          <pc:docMk/>
          <pc:sldMk cId="1311661916" sldId="741"/>
        </pc:sldMkLst>
        <pc:spChg chg="mod">
          <ac:chgData name="Ramos, Brianne (DOH)" userId="S::brianne.ramos@doh.wa.gov::ebdea83a-7de2-40c3-9b31-401a5c48f2e2" providerId="AD" clId="Web-{06937145-FB36-4617-9EBB-B57DDBB241BE}" dt="2023-02-15T18:42:34.447" v="328" actId="20577"/>
          <ac:spMkLst>
            <pc:docMk/>
            <pc:sldMk cId="1311661916" sldId="741"/>
            <ac:spMk id="2" creationId="{6DE4ECD4-1109-E9E8-4DCA-8734C8A18D27}"/>
          </ac:spMkLst>
        </pc:spChg>
      </pc:sldChg>
      <pc:sldChg chg="modSp">
        <pc:chgData name="Ramos, Brianne (DOH)" userId="S::brianne.ramos@doh.wa.gov::ebdea83a-7de2-40c3-9b31-401a5c48f2e2" providerId="AD" clId="Web-{06937145-FB36-4617-9EBB-B57DDBB241BE}" dt="2023-02-15T18:45:03.591" v="372" actId="20577"/>
        <pc:sldMkLst>
          <pc:docMk/>
          <pc:sldMk cId="3724323159" sldId="757"/>
        </pc:sldMkLst>
        <pc:spChg chg="mod">
          <ac:chgData name="Ramos, Brianne (DOH)" userId="S::brianne.ramos@doh.wa.gov::ebdea83a-7de2-40c3-9b31-401a5c48f2e2" providerId="AD" clId="Web-{06937145-FB36-4617-9EBB-B57DDBB241BE}" dt="2023-02-15T18:45:03.591" v="372" actId="20577"/>
          <ac:spMkLst>
            <pc:docMk/>
            <pc:sldMk cId="3724323159" sldId="757"/>
            <ac:spMk id="4" creationId="{5958726D-8A8F-42BC-D0ED-ABE2C2244205}"/>
          </ac:spMkLst>
        </pc:spChg>
      </pc:sldChg>
      <pc:sldChg chg="modSp modNotes">
        <pc:chgData name="Ramos, Brianne (DOH)" userId="S::brianne.ramos@doh.wa.gov::ebdea83a-7de2-40c3-9b31-401a5c48f2e2" providerId="AD" clId="Web-{06937145-FB36-4617-9EBB-B57DDBB241BE}" dt="2023-02-15T18:46:46.843" v="387"/>
        <pc:sldMkLst>
          <pc:docMk/>
          <pc:sldMk cId="1186162449" sldId="758"/>
        </pc:sldMkLst>
        <pc:spChg chg="mod">
          <ac:chgData name="Ramos, Brianne (DOH)" userId="S::brianne.ramos@doh.wa.gov::ebdea83a-7de2-40c3-9b31-401a5c48f2e2" providerId="AD" clId="Web-{06937145-FB36-4617-9EBB-B57DDBB241BE}" dt="2023-02-15T18:31:12.965" v="242" actId="20577"/>
          <ac:spMkLst>
            <pc:docMk/>
            <pc:sldMk cId="1186162449" sldId="758"/>
            <ac:spMk id="4" creationId="{E7950244-CE16-EBCA-D69D-CB45A596D784}"/>
          </ac:spMkLst>
        </pc:spChg>
      </pc:sldChg>
      <pc:sldChg chg="modNotes">
        <pc:chgData name="Ramos, Brianne (DOH)" userId="S::brianne.ramos@doh.wa.gov::ebdea83a-7de2-40c3-9b31-401a5c48f2e2" providerId="AD" clId="Web-{06937145-FB36-4617-9EBB-B57DDBB241BE}" dt="2023-02-15T18:44:54.325" v="351"/>
        <pc:sldMkLst>
          <pc:docMk/>
          <pc:sldMk cId="1713613454" sldId="760"/>
        </pc:sldMkLst>
      </pc:sldChg>
      <pc:sldChg chg="modNotes">
        <pc:chgData name="Ramos, Brianne (DOH)" userId="S::brianne.ramos@doh.wa.gov::ebdea83a-7de2-40c3-9b31-401a5c48f2e2" providerId="AD" clId="Web-{06937145-FB36-4617-9EBB-B57DDBB241BE}" dt="2023-02-15T18:46:40.452" v="385"/>
        <pc:sldMkLst>
          <pc:docMk/>
          <pc:sldMk cId="631797289" sldId="764"/>
        </pc:sldMkLst>
      </pc:sldChg>
      <pc:sldChg chg="modSp modNotes">
        <pc:chgData name="Ramos, Brianne (DOH)" userId="S::brianne.ramos@doh.wa.gov::ebdea83a-7de2-40c3-9b31-401a5c48f2e2" providerId="AD" clId="Web-{06937145-FB36-4617-9EBB-B57DDBB241BE}" dt="2023-02-15T18:28:41.696" v="221"/>
        <pc:sldMkLst>
          <pc:docMk/>
          <pc:sldMk cId="4149581240" sldId="765"/>
        </pc:sldMkLst>
        <pc:spChg chg="mod">
          <ac:chgData name="Ramos, Brianne (DOH)" userId="S::brianne.ramos@doh.wa.gov::ebdea83a-7de2-40c3-9b31-401a5c48f2e2" providerId="AD" clId="Web-{06937145-FB36-4617-9EBB-B57DDBB241BE}" dt="2023-02-15T18:26:22.147" v="217" actId="20577"/>
          <ac:spMkLst>
            <pc:docMk/>
            <pc:sldMk cId="4149581240" sldId="765"/>
            <ac:spMk id="2" creationId="{7CAB2247-804F-CC36-B942-628BD88903C0}"/>
          </ac:spMkLst>
        </pc:spChg>
      </pc:sldChg>
    </pc:docChg>
  </pc:docChgLst>
  <pc:docChgLst>
    <pc:chgData name="Ramos, Brianne (DOH)" userId="S::brianne.ramos@doh.wa.gov::ebdea83a-7de2-40c3-9b31-401a5c48f2e2" providerId="AD" clId="Web-{4A0954DE-66D1-4B37-85CF-AED17E4BF459}"/>
    <pc:docChg chg="modSld sldOrd">
      <pc:chgData name="Ramos, Brianne (DOH)" userId="S::brianne.ramos@doh.wa.gov::ebdea83a-7de2-40c3-9b31-401a5c48f2e2" providerId="AD" clId="Web-{4A0954DE-66D1-4B37-85CF-AED17E4BF459}" dt="2023-01-24T21:29:36.410" v="95" actId="20577"/>
      <pc:docMkLst>
        <pc:docMk/>
      </pc:docMkLst>
      <pc:sldChg chg="modNotes">
        <pc:chgData name="Ramos, Brianne (DOH)" userId="S::brianne.ramos@doh.wa.gov::ebdea83a-7de2-40c3-9b31-401a5c48f2e2" providerId="AD" clId="Web-{4A0954DE-66D1-4B37-85CF-AED17E4BF459}" dt="2023-01-24T21:20:28.320" v="36"/>
        <pc:sldMkLst>
          <pc:docMk/>
          <pc:sldMk cId="1990716800" sldId="504"/>
        </pc:sldMkLst>
      </pc:sldChg>
      <pc:sldChg chg="ord">
        <pc:chgData name="Ramos, Brianne (DOH)" userId="S::brianne.ramos@doh.wa.gov::ebdea83a-7de2-40c3-9b31-401a5c48f2e2" providerId="AD" clId="Web-{4A0954DE-66D1-4B37-85CF-AED17E4BF459}" dt="2023-01-24T21:20:39.977" v="38"/>
        <pc:sldMkLst>
          <pc:docMk/>
          <pc:sldMk cId="2403035956" sldId="655"/>
        </pc:sldMkLst>
      </pc:sldChg>
      <pc:sldChg chg="modSp">
        <pc:chgData name="Ramos, Brianne (DOH)" userId="S::brianne.ramos@doh.wa.gov::ebdea83a-7de2-40c3-9b31-401a5c48f2e2" providerId="AD" clId="Web-{4A0954DE-66D1-4B37-85CF-AED17E4BF459}" dt="2023-01-24T21:17:59.067" v="5" actId="20577"/>
        <pc:sldMkLst>
          <pc:docMk/>
          <pc:sldMk cId="1621877563" sldId="683"/>
        </pc:sldMkLst>
        <pc:graphicFrameChg chg="modGraphic">
          <ac:chgData name="Ramos, Brianne (DOH)" userId="S::brianne.ramos@doh.wa.gov::ebdea83a-7de2-40c3-9b31-401a5c48f2e2" providerId="AD" clId="Web-{4A0954DE-66D1-4B37-85CF-AED17E4BF459}" dt="2023-01-24T21:17:59.067" v="5" actId="20577"/>
          <ac:graphicFrameMkLst>
            <pc:docMk/>
            <pc:sldMk cId="1621877563" sldId="683"/>
            <ac:graphicFrameMk id="4" creationId="{A854D917-3D52-4EDE-A6D0-1AC33DED0782}"/>
          </ac:graphicFrameMkLst>
        </pc:graphicFrameChg>
      </pc:sldChg>
      <pc:sldChg chg="modSp modNotes">
        <pc:chgData name="Ramos, Brianne (DOH)" userId="S::brianne.ramos@doh.wa.gov::ebdea83a-7de2-40c3-9b31-401a5c48f2e2" providerId="AD" clId="Web-{4A0954DE-66D1-4B37-85CF-AED17E4BF459}" dt="2023-01-24T21:29:36.410" v="95" actId="20577"/>
        <pc:sldMkLst>
          <pc:docMk/>
          <pc:sldMk cId="1989328974" sldId="741"/>
        </pc:sldMkLst>
        <pc:spChg chg="mod">
          <ac:chgData name="Ramos, Brianne (DOH)" userId="S::brianne.ramos@doh.wa.gov::ebdea83a-7de2-40c3-9b31-401a5c48f2e2" providerId="AD" clId="Web-{4A0954DE-66D1-4B37-85CF-AED17E4BF459}" dt="2023-01-24T21:29:36.410" v="95" actId="20577"/>
          <ac:spMkLst>
            <pc:docMk/>
            <pc:sldMk cId="1989328974" sldId="741"/>
            <ac:spMk id="2" creationId="{6DE4ECD4-1109-E9E8-4DCA-8734C8A18D27}"/>
          </ac:spMkLst>
        </pc:spChg>
      </pc:sldChg>
      <pc:sldChg chg="modSp">
        <pc:chgData name="Ramos, Brianne (DOH)" userId="S::brianne.ramos@doh.wa.gov::ebdea83a-7de2-40c3-9b31-401a5c48f2e2" providerId="AD" clId="Web-{4A0954DE-66D1-4B37-85CF-AED17E4BF459}" dt="2023-01-24T21:28:12.424" v="67" actId="1076"/>
        <pc:sldMkLst>
          <pc:docMk/>
          <pc:sldMk cId="308250556" sldId="748"/>
        </pc:sldMkLst>
        <pc:graphicFrameChg chg="mod">
          <ac:chgData name="Ramos, Brianne (DOH)" userId="S::brianne.ramos@doh.wa.gov::ebdea83a-7de2-40c3-9b31-401a5c48f2e2" providerId="AD" clId="Web-{4A0954DE-66D1-4B37-85CF-AED17E4BF459}" dt="2023-01-24T21:28:12.424" v="67" actId="1076"/>
          <ac:graphicFrameMkLst>
            <pc:docMk/>
            <pc:sldMk cId="308250556" sldId="748"/>
            <ac:graphicFrameMk id="7" creationId="{6801CA9F-A115-EAB8-D45E-02F88E1F468A}"/>
          </ac:graphicFrameMkLst>
        </pc:graphicFrameChg>
      </pc:sldChg>
      <pc:sldChg chg="modSp">
        <pc:chgData name="Ramos, Brianne (DOH)" userId="S::brianne.ramos@doh.wa.gov::ebdea83a-7de2-40c3-9b31-401a5c48f2e2" providerId="AD" clId="Web-{4A0954DE-66D1-4B37-85CF-AED17E4BF459}" dt="2023-01-24T21:29:07.503" v="73" actId="20577"/>
        <pc:sldMkLst>
          <pc:docMk/>
          <pc:sldMk cId="3185152427" sldId="755"/>
        </pc:sldMkLst>
        <pc:spChg chg="mod">
          <ac:chgData name="Ramos, Brianne (DOH)" userId="S::brianne.ramos@doh.wa.gov::ebdea83a-7de2-40c3-9b31-401a5c48f2e2" providerId="AD" clId="Web-{4A0954DE-66D1-4B37-85CF-AED17E4BF459}" dt="2023-01-24T21:28:53.846" v="68" actId="20577"/>
          <ac:spMkLst>
            <pc:docMk/>
            <pc:sldMk cId="3185152427" sldId="755"/>
            <ac:spMk id="4" creationId="{874C1E19-2552-C3F3-066B-34D53E404132}"/>
          </ac:spMkLst>
        </pc:spChg>
        <pc:spChg chg="mod">
          <ac:chgData name="Ramos, Brianne (DOH)" userId="S::brianne.ramos@doh.wa.gov::ebdea83a-7de2-40c3-9b31-401a5c48f2e2" providerId="AD" clId="Web-{4A0954DE-66D1-4B37-85CF-AED17E4BF459}" dt="2023-01-24T21:29:07.503" v="73" actId="20577"/>
          <ac:spMkLst>
            <pc:docMk/>
            <pc:sldMk cId="3185152427" sldId="755"/>
            <ac:spMk id="5" creationId="{3E55F2BF-2984-5C25-A834-1E53110B0461}"/>
          </ac:spMkLst>
        </pc:spChg>
      </pc:sldChg>
    </pc:docChg>
  </pc:docChgLst>
  <pc:docChgLst>
    <pc:chgData name="Ramos, Brianne (DOH)" userId="S::brianne.ramos@doh.wa.gov::ebdea83a-7de2-40c3-9b31-401a5c48f2e2" providerId="AD" clId="Web-{9DE7ED99-B71F-4702-B0D3-FB0F071A4763}"/>
    <pc:docChg chg="modSld">
      <pc:chgData name="Ramos, Brianne (DOH)" userId="S::brianne.ramos@doh.wa.gov::ebdea83a-7de2-40c3-9b31-401a5c48f2e2" providerId="AD" clId="Web-{9DE7ED99-B71F-4702-B0D3-FB0F071A4763}" dt="2023-02-15T18:51:32.815" v="27"/>
      <pc:docMkLst>
        <pc:docMk/>
      </pc:docMkLst>
      <pc:sldChg chg="modNotes">
        <pc:chgData name="Ramos, Brianne (DOH)" userId="S::brianne.ramos@doh.wa.gov::ebdea83a-7de2-40c3-9b31-401a5c48f2e2" providerId="AD" clId="Web-{9DE7ED99-B71F-4702-B0D3-FB0F071A4763}" dt="2023-02-15T18:51:32.815" v="27"/>
        <pc:sldMkLst>
          <pc:docMk/>
          <pc:sldMk cId="130476329" sldId="730"/>
        </pc:sldMkLst>
      </pc:sldChg>
    </pc:docChg>
  </pc:docChgLst>
  <pc:docChgLst>
    <pc:chgData name="Flannery, Kaeli (DOH)" userId="1c62cef4-5cdf-4460-8c15-d8e5d6e3dd40" providerId="ADAL" clId="{2E2E7C94-C760-438E-9FA2-7025E3CB65F1}"/>
    <pc:docChg chg="custSel modSld">
      <pc:chgData name="Flannery, Kaeli (DOH)" userId="1c62cef4-5cdf-4460-8c15-d8e5d6e3dd40" providerId="ADAL" clId="{2E2E7C94-C760-438E-9FA2-7025E3CB65F1}" dt="2023-02-15T20:38:12.235" v="992" actId="20577"/>
      <pc:docMkLst>
        <pc:docMk/>
      </pc:docMkLst>
      <pc:sldChg chg="modSp mod">
        <pc:chgData name="Flannery, Kaeli (DOH)" userId="1c62cef4-5cdf-4460-8c15-d8e5d6e3dd40" providerId="ADAL" clId="{2E2E7C94-C760-438E-9FA2-7025E3CB65F1}" dt="2023-02-15T18:00:37.648" v="9" actId="20577"/>
        <pc:sldMkLst>
          <pc:docMk/>
          <pc:sldMk cId="4141543155" sldId="680"/>
        </pc:sldMkLst>
        <pc:spChg chg="mod">
          <ac:chgData name="Flannery, Kaeli (DOH)" userId="1c62cef4-5cdf-4460-8c15-d8e5d6e3dd40" providerId="ADAL" clId="{2E2E7C94-C760-438E-9FA2-7025E3CB65F1}" dt="2023-02-15T18:00:37.648" v="9" actId="20577"/>
          <ac:spMkLst>
            <pc:docMk/>
            <pc:sldMk cId="4141543155" sldId="680"/>
            <ac:spMk id="4" creationId="{38B0C5E0-10EC-4722-8F05-E59F14D8F0E6}"/>
          </ac:spMkLst>
        </pc:spChg>
      </pc:sldChg>
      <pc:sldChg chg="modSp mod">
        <pc:chgData name="Flannery, Kaeli (DOH)" userId="1c62cef4-5cdf-4460-8c15-d8e5d6e3dd40" providerId="ADAL" clId="{2E2E7C94-C760-438E-9FA2-7025E3CB65F1}" dt="2023-02-15T20:35:06.661" v="640" actId="20577"/>
        <pc:sldMkLst>
          <pc:docMk/>
          <pc:sldMk cId="1311661916" sldId="741"/>
        </pc:sldMkLst>
        <pc:spChg chg="mod">
          <ac:chgData name="Flannery, Kaeli (DOH)" userId="1c62cef4-5cdf-4460-8c15-d8e5d6e3dd40" providerId="ADAL" clId="{2E2E7C94-C760-438E-9FA2-7025E3CB65F1}" dt="2023-02-15T20:35:06.661" v="640" actId="20577"/>
          <ac:spMkLst>
            <pc:docMk/>
            <pc:sldMk cId="1311661916" sldId="741"/>
            <ac:spMk id="2" creationId="{6DE4ECD4-1109-E9E8-4DCA-8734C8A18D27}"/>
          </ac:spMkLst>
        </pc:spChg>
      </pc:sldChg>
      <pc:sldChg chg="modNotesTx">
        <pc:chgData name="Flannery, Kaeli (DOH)" userId="1c62cef4-5cdf-4460-8c15-d8e5d6e3dd40" providerId="ADAL" clId="{2E2E7C94-C760-438E-9FA2-7025E3CB65F1}" dt="2023-02-15T18:45:42.909" v="531" actId="20577"/>
        <pc:sldMkLst>
          <pc:docMk/>
          <pc:sldMk cId="3724323159" sldId="757"/>
        </pc:sldMkLst>
      </pc:sldChg>
      <pc:sldChg chg="modSp mod">
        <pc:chgData name="Flannery, Kaeli (DOH)" userId="1c62cef4-5cdf-4460-8c15-d8e5d6e3dd40" providerId="ADAL" clId="{2E2E7C94-C760-438E-9FA2-7025E3CB65F1}" dt="2023-02-15T20:34:33.074" v="614" actId="20577"/>
        <pc:sldMkLst>
          <pc:docMk/>
          <pc:sldMk cId="1186162449" sldId="758"/>
        </pc:sldMkLst>
        <pc:spChg chg="mod">
          <ac:chgData name="Flannery, Kaeli (DOH)" userId="1c62cef4-5cdf-4460-8c15-d8e5d6e3dd40" providerId="ADAL" clId="{2E2E7C94-C760-438E-9FA2-7025E3CB65F1}" dt="2023-02-15T20:34:33.074" v="614" actId="20577"/>
          <ac:spMkLst>
            <pc:docMk/>
            <pc:sldMk cId="1186162449" sldId="758"/>
            <ac:spMk id="4" creationId="{E7950244-CE16-EBCA-D69D-CB45A596D784}"/>
          </ac:spMkLst>
        </pc:spChg>
      </pc:sldChg>
      <pc:sldChg chg="modNotesTx">
        <pc:chgData name="Flannery, Kaeli (DOH)" userId="1c62cef4-5cdf-4460-8c15-d8e5d6e3dd40" providerId="ADAL" clId="{2E2E7C94-C760-438E-9FA2-7025E3CB65F1}" dt="2023-02-15T18:45:49.087" v="536" actId="20577"/>
        <pc:sldMkLst>
          <pc:docMk/>
          <pc:sldMk cId="1713613454" sldId="760"/>
        </pc:sldMkLst>
      </pc:sldChg>
      <pc:sldChg chg="modNotesTx">
        <pc:chgData name="Flannery, Kaeli (DOH)" userId="1c62cef4-5cdf-4460-8c15-d8e5d6e3dd40" providerId="ADAL" clId="{2E2E7C94-C760-438E-9FA2-7025E3CB65F1}" dt="2023-02-15T20:38:12.235" v="992" actId="20577"/>
        <pc:sldMkLst>
          <pc:docMk/>
          <pc:sldMk cId="67507115" sldId="761"/>
        </pc:sldMkLst>
      </pc:sldChg>
      <pc:sldChg chg="modNotesTx">
        <pc:chgData name="Flannery, Kaeli (DOH)" userId="1c62cef4-5cdf-4460-8c15-d8e5d6e3dd40" providerId="ADAL" clId="{2E2E7C94-C760-438E-9FA2-7025E3CB65F1}" dt="2023-02-15T20:33:13.165" v="601" actId="20577"/>
        <pc:sldMkLst>
          <pc:docMk/>
          <pc:sldMk cId="3174104657" sldId="762"/>
        </pc:sldMkLst>
      </pc:sldChg>
      <pc:sldChg chg="modNotesTx">
        <pc:chgData name="Flannery, Kaeli (DOH)" userId="1c62cef4-5cdf-4460-8c15-d8e5d6e3dd40" providerId="ADAL" clId="{2E2E7C94-C760-438E-9FA2-7025E3CB65F1}" dt="2023-02-15T20:31:33.467" v="538" actId="20577"/>
        <pc:sldMkLst>
          <pc:docMk/>
          <pc:sldMk cId="3726830098" sldId="763"/>
        </pc:sldMkLst>
      </pc:sldChg>
      <pc:sldChg chg="modNotesTx">
        <pc:chgData name="Flannery, Kaeli (DOH)" userId="1c62cef4-5cdf-4460-8c15-d8e5d6e3dd40" providerId="ADAL" clId="{2E2E7C94-C760-438E-9FA2-7025E3CB65F1}" dt="2023-02-15T18:46:27.854" v="537" actId="20577"/>
        <pc:sldMkLst>
          <pc:docMk/>
          <pc:sldMk cId="2471775980" sldId="766"/>
        </pc:sldMkLst>
      </pc:sldChg>
    </pc:docChg>
  </pc:docChgLst>
  <pc:docChgLst>
    <pc:chgData name="Flannery, Kaeli (DOH)" userId="S::kaeli.flannery@doh.wa.gov::1c62cef4-5cdf-4460-8c15-d8e5d6e3dd40" providerId="AD" clId="Web-{97361052-7AC2-413C-80BA-9EEA7BDD36EA}"/>
    <pc:docChg chg="mod">
      <pc:chgData name="Flannery, Kaeli (DOH)" userId="S::kaeli.flannery@doh.wa.gov::1c62cef4-5cdf-4460-8c15-d8e5d6e3dd40" providerId="AD" clId="Web-{97361052-7AC2-413C-80BA-9EEA7BDD36EA}" dt="2022-10-25T22:03:14.080" v="2"/>
      <pc:docMkLst>
        <pc:docMk/>
      </pc:docMkLst>
      <pc:sldChg chg="addCm">
        <pc:chgData name="Flannery, Kaeli (DOH)" userId="S::kaeli.flannery@doh.wa.gov::1c62cef4-5cdf-4460-8c15-d8e5d6e3dd40" providerId="AD" clId="Web-{97361052-7AC2-413C-80BA-9EEA7BDD36EA}" dt="2022-10-25T22:03:14.080" v="2"/>
        <pc:sldMkLst>
          <pc:docMk/>
          <pc:sldMk cId="4235189680" sldId="736"/>
        </pc:sldMkLst>
      </pc:sldChg>
      <pc:sldChg chg="addCm">
        <pc:chgData name="Flannery, Kaeli (DOH)" userId="S::kaeli.flannery@doh.wa.gov::1c62cef4-5cdf-4460-8c15-d8e5d6e3dd40" providerId="AD" clId="Web-{97361052-7AC2-413C-80BA-9EEA7BDD36EA}" dt="2022-10-25T21:53:31.445" v="1"/>
        <pc:sldMkLst>
          <pc:docMk/>
          <pc:sldMk cId="1477296169" sldId="738"/>
        </pc:sldMkLst>
      </pc:sldChg>
    </pc:docChg>
  </pc:docChgLst>
  <pc:docChgLst>
    <pc:chgData name="Flannery, Kaeli (DOH)" userId="S::kaeli.flannery@doh.wa.gov::1c62cef4-5cdf-4460-8c15-d8e5d6e3dd40" providerId="AD" clId="Web-{3ECA08BC-9A12-4898-B519-A225A85F0987}"/>
    <pc:docChg chg="addSld delSld modSld">
      <pc:chgData name="Flannery, Kaeli (DOH)" userId="S::kaeli.flannery@doh.wa.gov::1c62cef4-5cdf-4460-8c15-d8e5d6e3dd40" providerId="AD" clId="Web-{3ECA08BC-9A12-4898-B519-A225A85F0987}" dt="2022-10-25T19:43:10.045" v="80"/>
      <pc:docMkLst>
        <pc:docMk/>
      </pc:docMkLst>
      <pc:sldChg chg="modSp">
        <pc:chgData name="Flannery, Kaeli (DOH)" userId="S::kaeli.flannery@doh.wa.gov::1c62cef4-5cdf-4460-8c15-d8e5d6e3dd40" providerId="AD" clId="Web-{3ECA08BC-9A12-4898-B519-A225A85F0987}" dt="2022-10-25T19:42:45.029" v="76" actId="20577"/>
        <pc:sldMkLst>
          <pc:docMk/>
          <pc:sldMk cId="2403035956" sldId="655"/>
        </pc:sldMkLst>
        <pc:spChg chg="mod">
          <ac:chgData name="Flannery, Kaeli (DOH)" userId="S::kaeli.flannery@doh.wa.gov::1c62cef4-5cdf-4460-8c15-d8e5d6e3dd40" providerId="AD" clId="Web-{3ECA08BC-9A12-4898-B519-A225A85F0987}" dt="2022-10-25T19:42:45.029" v="76" actId="20577"/>
          <ac:spMkLst>
            <pc:docMk/>
            <pc:sldMk cId="2403035956" sldId="655"/>
            <ac:spMk id="3" creationId="{D5545B2C-B999-4621-8581-1FCDDE3E6DF3}"/>
          </ac:spMkLst>
        </pc:spChg>
      </pc:sldChg>
      <pc:sldChg chg="modSp">
        <pc:chgData name="Flannery, Kaeli (DOH)" userId="S::kaeli.flannery@doh.wa.gov::1c62cef4-5cdf-4460-8c15-d8e5d6e3dd40" providerId="AD" clId="Web-{3ECA08BC-9A12-4898-B519-A225A85F0987}" dt="2022-10-25T19:39:37.902" v="1" actId="20577"/>
        <pc:sldMkLst>
          <pc:docMk/>
          <pc:sldMk cId="4141543155" sldId="680"/>
        </pc:sldMkLst>
        <pc:spChg chg="mod">
          <ac:chgData name="Flannery, Kaeli (DOH)" userId="S::kaeli.flannery@doh.wa.gov::1c62cef4-5cdf-4460-8c15-d8e5d6e3dd40" providerId="AD" clId="Web-{3ECA08BC-9A12-4898-B519-A225A85F0987}" dt="2022-10-25T19:39:37.902" v="1" actId="20577"/>
          <ac:spMkLst>
            <pc:docMk/>
            <pc:sldMk cId="4141543155" sldId="680"/>
            <ac:spMk id="4" creationId="{38B0C5E0-10EC-4722-8F05-E59F14D8F0E6}"/>
          </ac:spMkLst>
        </pc:spChg>
      </pc:sldChg>
      <pc:sldChg chg="del">
        <pc:chgData name="Flannery, Kaeli (DOH)" userId="S::kaeli.flannery@doh.wa.gov::1c62cef4-5cdf-4460-8c15-d8e5d6e3dd40" providerId="AD" clId="Web-{3ECA08BC-9A12-4898-B519-A225A85F0987}" dt="2022-10-25T19:43:10.045" v="80"/>
        <pc:sldMkLst>
          <pc:docMk/>
          <pc:sldMk cId="1122083139" sldId="706"/>
        </pc:sldMkLst>
      </pc:sldChg>
      <pc:sldChg chg="del">
        <pc:chgData name="Flannery, Kaeli (DOH)" userId="S::kaeli.flannery@doh.wa.gov::1c62cef4-5cdf-4460-8c15-d8e5d6e3dd40" providerId="AD" clId="Web-{3ECA08BC-9A12-4898-B519-A225A85F0987}" dt="2022-10-25T19:41:59.044" v="34"/>
        <pc:sldMkLst>
          <pc:docMk/>
          <pc:sldMk cId="1941996144" sldId="713"/>
        </pc:sldMkLst>
      </pc:sldChg>
      <pc:sldChg chg="del">
        <pc:chgData name="Flannery, Kaeli (DOH)" userId="S::kaeli.flannery@doh.wa.gov::1c62cef4-5cdf-4460-8c15-d8e5d6e3dd40" providerId="AD" clId="Web-{3ECA08BC-9A12-4898-B519-A225A85F0987}" dt="2022-10-25T19:42:00.122" v="36"/>
        <pc:sldMkLst>
          <pc:docMk/>
          <pc:sldMk cId="560971263" sldId="716"/>
        </pc:sldMkLst>
      </pc:sldChg>
      <pc:sldChg chg="delSp modSp">
        <pc:chgData name="Flannery, Kaeli (DOH)" userId="S::kaeli.flannery@doh.wa.gov::1c62cef4-5cdf-4460-8c15-d8e5d6e3dd40" providerId="AD" clId="Web-{3ECA08BC-9A12-4898-B519-A225A85F0987}" dt="2022-10-25T19:41:55.763" v="32"/>
        <pc:sldMkLst>
          <pc:docMk/>
          <pc:sldMk cId="2793320458" sldId="724"/>
        </pc:sldMkLst>
        <pc:spChg chg="mod">
          <ac:chgData name="Flannery, Kaeli (DOH)" userId="S::kaeli.flannery@doh.wa.gov::1c62cef4-5cdf-4460-8c15-d8e5d6e3dd40" providerId="AD" clId="Web-{3ECA08BC-9A12-4898-B519-A225A85F0987}" dt="2022-10-25T19:41:53.950" v="31"/>
          <ac:spMkLst>
            <pc:docMk/>
            <pc:sldMk cId="2793320458" sldId="724"/>
            <ac:spMk id="3" creationId="{C1216E61-9290-FF19-891B-5D83AEA3287F}"/>
          </ac:spMkLst>
        </pc:spChg>
        <pc:graphicFrameChg chg="del">
          <ac:chgData name="Flannery, Kaeli (DOH)" userId="S::kaeli.flannery@doh.wa.gov::1c62cef4-5cdf-4460-8c15-d8e5d6e3dd40" providerId="AD" clId="Web-{3ECA08BC-9A12-4898-B519-A225A85F0987}" dt="2022-10-25T19:41:55.763" v="32"/>
          <ac:graphicFrameMkLst>
            <pc:docMk/>
            <pc:sldMk cId="2793320458" sldId="724"/>
            <ac:graphicFrameMk id="4" creationId="{1F9C3CF6-57B1-4155-5802-9987EFD7C4FD}"/>
          </ac:graphicFrameMkLst>
        </pc:graphicFrameChg>
      </pc:sldChg>
      <pc:sldChg chg="del">
        <pc:chgData name="Flannery, Kaeli (DOH)" userId="S::kaeli.flannery@doh.wa.gov::1c62cef4-5cdf-4460-8c15-d8e5d6e3dd40" providerId="AD" clId="Web-{3ECA08BC-9A12-4898-B519-A225A85F0987}" dt="2022-10-25T19:43:10.045" v="79"/>
        <pc:sldMkLst>
          <pc:docMk/>
          <pc:sldMk cId="3030229524" sldId="725"/>
        </pc:sldMkLst>
      </pc:sldChg>
      <pc:sldChg chg="modSp">
        <pc:chgData name="Flannery, Kaeli (DOH)" userId="S::kaeli.flannery@doh.wa.gov::1c62cef4-5cdf-4460-8c15-d8e5d6e3dd40" providerId="AD" clId="Web-{3ECA08BC-9A12-4898-B519-A225A85F0987}" dt="2022-10-25T19:41:10.418" v="9" actId="20577"/>
        <pc:sldMkLst>
          <pc:docMk/>
          <pc:sldMk cId="1438891837" sldId="729"/>
        </pc:sldMkLst>
        <pc:graphicFrameChg chg="modGraphic">
          <ac:chgData name="Flannery, Kaeli (DOH)" userId="S::kaeli.flannery@doh.wa.gov::1c62cef4-5cdf-4460-8c15-d8e5d6e3dd40" providerId="AD" clId="Web-{3ECA08BC-9A12-4898-B519-A225A85F0987}" dt="2022-10-25T19:41:10.418" v="9" actId="20577"/>
          <ac:graphicFrameMkLst>
            <pc:docMk/>
            <pc:sldMk cId="1438891837" sldId="729"/>
            <ac:graphicFrameMk id="4" creationId="{3FB5BFE8-457A-D866-EA41-E6BCF07A065B}"/>
          </ac:graphicFrameMkLst>
        </pc:graphicFrameChg>
      </pc:sldChg>
      <pc:sldChg chg="modSp modCm">
        <pc:chgData name="Flannery, Kaeli (DOH)" userId="S::kaeli.flannery@doh.wa.gov::1c62cef4-5cdf-4460-8c15-d8e5d6e3dd40" providerId="AD" clId="Web-{3ECA08BC-9A12-4898-B519-A225A85F0987}" dt="2022-10-25T19:40:31.621" v="4" actId="20577"/>
        <pc:sldMkLst>
          <pc:docMk/>
          <pc:sldMk cId="130476329" sldId="730"/>
        </pc:sldMkLst>
        <pc:spChg chg="mod">
          <ac:chgData name="Flannery, Kaeli (DOH)" userId="S::kaeli.flannery@doh.wa.gov::1c62cef4-5cdf-4460-8c15-d8e5d6e3dd40" providerId="AD" clId="Web-{3ECA08BC-9A12-4898-B519-A225A85F0987}" dt="2022-10-25T19:40:31.621" v="4" actId="20577"/>
          <ac:spMkLst>
            <pc:docMk/>
            <pc:sldMk cId="130476329" sldId="730"/>
            <ac:spMk id="6" creationId="{B20D00F0-31C1-AB21-C1CE-CB91B6C4FBBF}"/>
          </ac:spMkLst>
        </pc:spChg>
      </pc:sldChg>
      <pc:sldChg chg="del">
        <pc:chgData name="Flannery, Kaeli (DOH)" userId="S::kaeli.flannery@doh.wa.gov::1c62cef4-5cdf-4460-8c15-d8e5d6e3dd40" providerId="AD" clId="Web-{3ECA08BC-9A12-4898-B519-A225A85F0987}" dt="2022-10-25T19:43:10.029" v="77"/>
        <pc:sldMkLst>
          <pc:docMk/>
          <pc:sldMk cId="3379007408" sldId="732"/>
        </pc:sldMkLst>
      </pc:sldChg>
      <pc:sldChg chg="del">
        <pc:chgData name="Flannery, Kaeli (DOH)" userId="S::kaeli.flannery@doh.wa.gov::1c62cef4-5cdf-4460-8c15-d8e5d6e3dd40" providerId="AD" clId="Web-{3ECA08BC-9A12-4898-B519-A225A85F0987}" dt="2022-10-25T19:43:10.045" v="78"/>
        <pc:sldMkLst>
          <pc:docMk/>
          <pc:sldMk cId="1117271421" sldId="733"/>
        </pc:sldMkLst>
      </pc:sldChg>
      <pc:sldChg chg="del">
        <pc:chgData name="Flannery, Kaeli (DOH)" userId="S::kaeli.flannery@doh.wa.gov::1c62cef4-5cdf-4460-8c15-d8e5d6e3dd40" providerId="AD" clId="Web-{3ECA08BC-9A12-4898-B519-A225A85F0987}" dt="2022-10-25T19:41:58.075" v="33"/>
        <pc:sldMkLst>
          <pc:docMk/>
          <pc:sldMk cId="1998325407" sldId="734"/>
        </pc:sldMkLst>
      </pc:sldChg>
      <pc:sldChg chg="addSp modSp new">
        <pc:chgData name="Flannery, Kaeli (DOH)" userId="S::kaeli.flannery@doh.wa.gov::1c62cef4-5cdf-4460-8c15-d8e5d6e3dd40" providerId="AD" clId="Web-{3ECA08BC-9A12-4898-B519-A225A85F0987}" dt="2022-10-25T19:42:21.747" v="68" actId="20577"/>
        <pc:sldMkLst>
          <pc:docMk/>
          <pc:sldMk cId="2074633783" sldId="734"/>
        </pc:sldMkLst>
        <pc:spChg chg="add mod">
          <ac:chgData name="Flannery, Kaeli (DOH)" userId="S::kaeli.flannery@doh.wa.gov::1c62cef4-5cdf-4460-8c15-d8e5d6e3dd40" providerId="AD" clId="Web-{3ECA08BC-9A12-4898-B519-A225A85F0987}" dt="2022-10-25T19:42:21.747" v="68" actId="20577"/>
          <ac:spMkLst>
            <pc:docMk/>
            <pc:sldMk cId="2074633783" sldId="734"/>
            <ac:spMk id="3" creationId="{621B60FA-80F3-72CF-4B61-59415F633A2C}"/>
          </ac:spMkLst>
        </pc:spChg>
      </pc:sldChg>
      <pc:sldChg chg="addSp modSp new">
        <pc:chgData name="Flannery, Kaeli (DOH)" userId="S::kaeli.flannery@doh.wa.gov::1c62cef4-5cdf-4460-8c15-d8e5d6e3dd40" providerId="AD" clId="Web-{3ECA08BC-9A12-4898-B519-A225A85F0987}" dt="2022-10-25T19:42:36.810" v="72" actId="20577"/>
        <pc:sldMkLst>
          <pc:docMk/>
          <pc:sldMk cId="44987854" sldId="735"/>
        </pc:sldMkLst>
        <pc:spChg chg="add mod">
          <ac:chgData name="Flannery, Kaeli (DOH)" userId="S::kaeli.flannery@doh.wa.gov::1c62cef4-5cdf-4460-8c15-d8e5d6e3dd40" providerId="AD" clId="Web-{3ECA08BC-9A12-4898-B519-A225A85F0987}" dt="2022-10-25T19:42:36.810" v="72" actId="20577"/>
          <ac:spMkLst>
            <pc:docMk/>
            <pc:sldMk cId="44987854" sldId="735"/>
            <ac:spMk id="3" creationId="{E34EE0FC-B963-7212-427B-A6388DA2DDB5}"/>
          </ac:spMkLst>
        </pc:spChg>
      </pc:sldChg>
      <pc:sldChg chg="del">
        <pc:chgData name="Flannery, Kaeli (DOH)" userId="S::kaeli.flannery@doh.wa.gov::1c62cef4-5cdf-4460-8c15-d8e5d6e3dd40" providerId="AD" clId="Web-{3ECA08BC-9A12-4898-B519-A225A85F0987}" dt="2022-10-25T19:41:59.622" v="35"/>
        <pc:sldMkLst>
          <pc:docMk/>
          <pc:sldMk cId="1257658836" sldId="735"/>
        </pc:sldMkLst>
      </pc:sldChg>
    </pc:docChg>
  </pc:docChgLst>
  <pc:docChgLst>
    <pc:chgData name="Ramos, Brianne (DOH)" userId="S::brianne.ramos@doh.wa.gov::ebdea83a-7de2-40c3-9b31-401a5c48f2e2" providerId="AD" clId="Web-{C96CF099-B44A-4D25-A10C-BC82AA0DA18E}"/>
    <pc:docChg chg="mod">
      <pc:chgData name="Ramos, Brianne (DOH)" userId="S::brianne.ramos@doh.wa.gov::ebdea83a-7de2-40c3-9b31-401a5c48f2e2" providerId="AD" clId="Web-{C96CF099-B44A-4D25-A10C-BC82AA0DA18E}" dt="2022-10-25T21:54:46.363" v="1"/>
      <pc:docMkLst>
        <pc:docMk/>
      </pc:docMkLst>
      <pc:sldChg chg="addCm">
        <pc:chgData name="Ramos, Brianne (DOH)" userId="S::brianne.ramos@doh.wa.gov::ebdea83a-7de2-40c3-9b31-401a5c48f2e2" providerId="AD" clId="Web-{C96CF099-B44A-4D25-A10C-BC82AA0DA18E}" dt="2022-10-25T21:54:46.363" v="1"/>
        <pc:sldMkLst>
          <pc:docMk/>
          <pc:sldMk cId="4235189680" sldId="736"/>
        </pc:sldMkLst>
      </pc:sldChg>
    </pc:docChg>
  </pc:docChgLst>
  <pc:docChgLst>
    <pc:chgData name="Flannery, Kaeli (DOH)" userId="1c62cef4-5cdf-4460-8c15-d8e5d6e3dd40" providerId="ADAL" clId="{19194C4B-BB06-4FCE-A4B0-233969BF2F57}"/>
    <pc:docChg chg="undo custSel addSld delSld modSld sldOrd">
      <pc:chgData name="Flannery, Kaeli (DOH)" userId="1c62cef4-5cdf-4460-8c15-d8e5d6e3dd40" providerId="ADAL" clId="{19194C4B-BB06-4FCE-A4B0-233969BF2F57}" dt="2023-01-31T00:04:44.788" v="8459"/>
      <pc:docMkLst>
        <pc:docMk/>
      </pc:docMkLst>
      <pc:sldChg chg="add addCm">
        <pc:chgData name="Flannery, Kaeli (DOH)" userId="1c62cef4-5cdf-4460-8c15-d8e5d6e3dd40" providerId="ADAL" clId="{19194C4B-BB06-4FCE-A4B0-233969BF2F57}" dt="2023-01-24T21:59:11.972" v="874"/>
        <pc:sldMkLst>
          <pc:docMk/>
          <pc:sldMk cId="4035269373" sldId="262"/>
        </pc:sldMkLst>
      </pc:sldChg>
      <pc:sldChg chg="add ord modNotesTx">
        <pc:chgData name="Flannery, Kaeli (DOH)" userId="1c62cef4-5cdf-4460-8c15-d8e5d6e3dd40" providerId="ADAL" clId="{19194C4B-BB06-4FCE-A4B0-233969BF2F57}" dt="2023-01-24T22:03:58.386" v="1096" actId="20577"/>
        <pc:sldMkLst>
          <pc:docMk/>
          <pc:sldMk cId="3653033832" sldId="266"/>
        </pc:sldMkLst>
      </pc:sldChg>
      <pc:sldChg chg="modNotesTx">
        <pc:chgData name="Flannery, Kaeli (DOH)" userId="1c62cef4-5cdf-4460-8c15-d8e5d6e3dd40" providerId="ADAL" clId="{19194C4B-BB06-4FCE-A4B0-233969BF2F57}" dt="2023-01-24T21:07:33.194" v="595" actId="20577"/>
        <pc:sldMkLst>
          <pc:docMk/>
          <pc:sldMk cId="1776083582" sldId="682"/>
        </pc:sldMkLst>
      </pc:sldChg>
      <pc:sldChg chg="addSp delSp modSp mod ord addCm modCm modNotesTx">
        <pc:chgData name="Flannery, Kaeli (DOH)" userId="1c62cef4-5cdf-4460-8c15-d8e5d6e3dd40" providerId="ADAL" clId="{19194C4B-BB06-4FCE-A4B0-233969BF2F57}" dt="2023-01-25T17:33:20.509" v="2911" actId="12"/>
        <pc:sldMkLst>
          <pc:docMk/>
          <pc:sldMk cId="1621877563" sldId="683"/>
        </pc:sldMkLst>
        <pc:spChg chg="add del mod">
          <ac:chgData name="Flannery, Kaeli (DOH)" userId="1c62cef4-5cdf-4460-8c15-d8e5d6e3dd40" providerId="ADAL" clId="{19194C4B-BB06-4FCE-A4B0-233969BF2F57}" dt="2023-01-24T21:51:01.830" v="864" actId="478"/>
          <ac:spMkLst>
            <pc:docMk/>
            <pc:sldMk cId="1621877563" sldId="683"/>
            <ac:spMk id="2" creationId="{CA193674-8783-EF93-D0A5-B732492E387C}"/>
          </ac:spMkLst>
        </pc:spChg>
        <pc:graphicFrameChg chg="mod">
          <ac:chgData name="Flannery, Kaeli (DOH)" userId="1c62cef4-5cdf-4460-8c15-d8e5d6e3dd40" providerId="ADAL" clId="{19194C4B-BB06-4FCE-A4B0-233969BF2F57}" dt="2023-01-25T17:31:49.353" v="2867" actId="20577"/>
          <ac:graphicFrameMkLst>
            <pc:docMk/>
            <pc:sldMk cId="1621877563" sldId="683"/>
            <ac:graphicFrameMk id="4" creationId="{A854D917-3D52-4EDE-A6D0-1AC33DED0782}"/>
          </ac:graphicFrameMkLst>
        </pc:graphicFrameChg>
      </pc:sldChg>
      <pc:sldChg chg="addSp delSp modSp mod ord modNotesTx">
        <pc:chgData name="Flannery, Kaeli (DOH)" userId="1c62cef4-5cdf-4460-8c15-d8e5d6e3dd40" providerId="ADAL" clId="{19194C4B-BB06-4FCE-A4B0-233969BF2F57}" dt="2023-01-25T17:33:10.921" v="2909" actId="15"/>
        <pc:sldMkLst>
          <pc:docMk/>
          <pc:sldMk cId="2470125683" sldId="723"/>
        </pc:sldMkLst>
        <pc:spChg chg="del">
          <ac:chgData name="Flannery, Kaeli (DOH)" userId="1c62cef4-5cdf-4460-8c15-d8e5d6e3dd40" providerId="ADAL" clId="{19194C4B-BB06-4FCE-A4B0-233969BF2F57}" dt="2023-01-24T18:37:47.638" v="479" actId="478"/>
          <ac:spMkLst>
            <pc:docMk/>
            <pc:sldMk cId="2470125683" sldId="723"/>
            <ac:spMk id="2" creationId="{7709E899-E2B9-10FD-8CB1-91437B47B8BF}"/>
          </ac:spMkLst>
        </pc:spChg>
        <pc:spChg chg="mod">
          <ac:chgData name="Flannery, Kaeli (DOH)" userId="1c62cef4-5cdf-4460-8c15-d8e5d6e3dd40" providerId="ADAL" clId="{19194C4B-BB06-4FCE-A4B0-233969BF2F57}" dt="2023-01-24T22:53:08.292" v="1879" actId="20577"/>
          <ac:spMkLst>
            <pc:docMk/>
            <pc:sldMk cId="2470125683" sldId="723"/>
            <ac:spMk id="3" creationId="{C5867DF6-EA61-5461-F231-7CD5BA1BDA82}"/>
          </ac:spMkLst>
        </pc:spChg>
        <pc:spChg chg="add del mod">
          <ac:chgData name="Flannery, Kaeli (DOH)" userId="1c62cef4-5cdf-4460-8c15-d8e5d6e3dd40" providerId="ADAL" clId="{19194C4B-BB06-4FCE-A4B0-233969BF2F57}" dt="2023-01-24T18:37:49.150" v="480" actId="478"/>
          <ac:spMkLst>
            <pc:docMk/>
            <pc:sldMk cId="2470125683" sldId="723"/>
            <ac:spMk id="5" creationId="{455FF56A-0458-69C3-1287-5F9A44721ED9}"/>
          </ac:spMkLst>
        </pc:spChg>
        <pc:spChg chg="add del mod">
          <ac:chgData name="Flannery, Kaeli (DOH)" userId="1c62cef4-5cdf-4460-8c15-d8e5d6e3dd40" providerId="ADAL" clId="{19194C4B-BB06-4FCE-A4B0-233969BF2F57}" dt="2023-01-24T22:58:40.232" v="2445" actId="21"/>
          <ac:spMkLst>
            <pc:docMk/>
            <pc:sldMk cId="2470125683" sldId="723"/>
            <ac:spMk id="6" creationId="{8CB8825A-1F52-D81E-69E3-8E1BEBAD7CC6}"/>
          </ac:spMkLst>
        </pc:spChg>
        <pc:spChg chg="add del mod">
          <ac:chgData name="Flannery, Kaeli (DOH)" userId="1c62cef4-5cdf-4460-8c15-d8e5d6e3dd40" providerId="ADAL" clId="{19194C4B-BB06-4FCE-A4B0-233969BF2F57}" dt="2023-01-24T22:58:49.765" v="2450" actId="478"/>
          <ac:spMkLst>
            <pc:docMk/>
            <pc:sldMk cId="2470125683" sldId="723"/>
            <ac:spMk id="7" creationId="{94D145AC-4EC4-5E21-CD3E-C7703E250289}"/>
          </ac:spMkLst>
        </pc:spChg>
        <pc:spChg chg="add mod">
          <ac:chgData name="Flannery, Kaeli (DOH)" userId="1c62cef4-5cdf-4460-8c15-d8e5d6e3dd40" providerId="ADAL" clId="{19194C4B-BB06-4FCE-A4B0-233969BF2F57}" dt="2023-01-24T22:58:57.561" v="2454" actId="20577"/>
          <ac:spMkLst>
            <pc:docMk/>
            <pc:sldMk cId="2470125683" sldId="723"/>
            <ac:spMk id="9" creationId="{B0F39DF9-D85D-B819-EEBB-78299B2D5010}"/>
          </ac:spMkLst>
        </pc:spChg>
      </pc:sldChg>
      <pc:sldChg chg="modSp delCm modNotesTx">
        <pc:chgData name="Flannery, Kaeli (DOH)" userId="1c62cef4-5cdf-4460-8c15-d8e5d6e3dd40" providerId="ADAL" clId="{19194C4B-BB06-4FCE-A4B0-233969BF2F57}" dt="2023-01-24T23:15:33.159" v="2455"/>
        <pc:sldMkLst>
          <pc:docMk/>
          <pc:sldMk cId="1438891837" sldId="729"/>
        </pc:sldMkLst>
        <pc:graphicFrameChg chg="mod">
          <ac:chgData name="Flannery, Kaeli (DOH)" userId="1c62cef4-5cdf-4460-8c15-d8e5d6e3dd40" providerId="ADAL" clId="{19194C4B-BB06-4FCE-A4B0-233969BF2F57}" dt="2023-01-24T22:47:26.112" v="1609"/>
          <ac:graphicFrameMkLst>
            <pc:docMk/>
            <pc:sldMk cId="1438891837" sldId="729"/>
            <ac:graphicFrameMk id="4" creationId="{3FB5BFE8-457A-D866-EA41-E6BCF07A065B}"/>
          </ac:graphicFrameMkLst>
        </pc:graphicFrameChg>
      </pc:sldChg>
      <pc:sldChg chg="modSp mod ord addCm delCm modCm modNotesTx">
        <pc:chgData name="Flannery, Kaeli (DOH)" userId="1c62cef4-5cdf-4460-8c15-d8e5d6e3dd40" providerId="ADAL" clId="{19194C4B-BB06-4FCE-A4B0-233969BF2F57}" dt="2023-01-25T17:32:36.922" v="2894" actId="20577"/>
        <pc:sldMkLst>
          <pc:docMk/>
          <pc:sldMk cId="130476329" sldId="730"/>
        </pc:sldMkLst>
        <pc:spChg chg="mod">
          <ac:chgData name="Flannery, Kaeli (DOH)" userId="1c62cef4-5cdf-4460-8c15-d8e5d6e3dd40" providerId="ADAL" clId="{19194C4B-BB06-4FCE-A4B0-233969BF2F57}" dt="2023-01-24T21:44:09.030" v="680" actId="13926"/>
          <ac:spMkLst>
            <pc:docMk/>
            <pc:sldMk cId="130476329" sldId="730"/>
            <ac:spMk id="6" creationId="{B20D00F0-31C1-AB21-C1CE-CB91B6C4FBBF}"/>
          </ac:spMkLst>
        </pc:spChg>
      </pc:sldChg>
      <pc:sldChg chg="del ord">
        <pc:chgData name="Flannery, Kaeli (DOH)" userId="1c62cef4-5cdf-4460-8c15-d8e5d6e3dd40" providerId="ADAL" clId="{19194C4B-BB06-4FCE-A4B0-233969BF2F57}" dt="2023-01-24T18:42:34.714" v="551" actId="47"/>
        <pc:sldMkLst>
          <pc:docMk/>
          <pc:sldMk cId="4235189680" sldId="736"/>
        </pc:sldMkLst>
      </pc:sldChg>
      <pc:sldChg chg="del">
        <pc:chgData name="Flannery, Kaeli (DOH)" userId="1c62cef4-5cdf-4460-8c15-d8e5d6e3dd40" providerId="ADAL" clId="{19194C4B-BB06-4FCE-A4B0-233969BF2F57}" dt="2023-01-24T18:07:51.560" v="347" actId="47"/>
        <pc:sldMkLst>
          <pc:docMk/>
          <pc:sldMk cId="1884104505" sldId="737"/>
        </pc:sldMkLst>
      </pc:sldChg>
      <pc:sldChg chg="modSp mod modNotesTx">
        <pc:chgData name="Flannery, Kaeli (DOH)" userId="1c62cef4-5cdf-4460-8c15-d8e5d6e3dd40" providerId="ADAL" clId="{19194C4B-BB06-4FCE-A4B0-233969BF2F57}" dt="2023-01-25T21:50:02.200" v="8457" actId="20577"/>
        <pc:sldMkLst>
          <pc:docMk/>
          <pc:sldMk cId="2788286959" sldId="739"/>
        </pc:sldMkLst>
        <pc:spChg chg="mod">
          <ac:chgData name="Flannery, Kaeli (DOH)" userId="1c62cef4-5cdf-4460-8c15-d8e5d6e3dd40" providerId="ADAL" clId="{19194C4B-BB06-4FCE-A4B0-233969BF2F57}" dt="2023-01-24T18:42:03.750" v="548" actId="20577"/>
          <ac:spMkLst>
            <pc:docMk/>
            <pc:sldMk cId="2788286959" sldId="739"/>
            <ac:spMk id="2" creationId="{EC4973D2-6065-363E-167B-0C0569C5125A}"/>
          </ac:spMkLst>
        </pc:spChg>
      </pc:sldChg>
      <pc:sldChg chg="add">
        <pc:chgData name="Flannery, Kaeli (DOH)" userId="1c62cef4-5cdf-4460-8c15-d8e5d6e3dd40" providerId="ADAL" clId="{19194C4B-BB06-4FCE-A4B0-233969BF2F57}" dt="2023-01-31T00:04:44.788" v="8459"/>
        <pc:sldMkLst>
          <pc:docMk/>
          <pc:sldMk cId="1311661916" sldId="741"/>
        </pc:sldMkLst>
      </pc:sldChg>
      <pc:sldChg chg="modSp del mod">
        <pc:chgData name="Flannery, Kaeli (DOH)" userId="1c62cef4-5cdf-4460-8c15-d8e5d6e3dd40" providerId="ADAL" clId="{19194C4B-BB06-4FCE-A4B0-233969BF2F57}" dt="2023-01-31T00:04:26.955" v="8458" actId="47"/>
        <pc:sldMkLst>
          <pc:docMk/>
          <pc:sldMk cId="1989328974" sldId="741"/>
        </pc:sldMkLst>
        <pc:spChg chg="mod">
          <ac:chgData name="Flannery, Kaeli (DOH)" userId="1c62cef4-5cdf-4460-8c15-d8e5d6e3dd40" providerId="ADAL" clId="{19194C4B-BB06-4FCE-A4B0-233969BF2F57}" dt="2023-01-24T21:54:14.841" v="872" actId="20577"/>
          <ac:spMkLst>
            <pc:docMk/>
            <pc:sldMk cId="1989328974" sldId="741"/>
            <ac:spMk id="2" creationId="{6DE4ECD4-1109-E9E8-4DCA-8734C8A18D27}"/>
          </ac:spMkLst>
        </pc:spChg>
        <pc:spChg chg="mod">
          <ac:chgData name="Flannery, Kaeli (DOH)" userId="1c62cef4-5cdf-4460-8c15-d8e5d6e3dd40" providerId="ADAL" clId="{19194C4B-BB06-4FCE-A4B0-233969BF2F57}" dt="2023-01-24T18:16:02.441" v="444" actId="20577"/>
          <ac:spMkLst>
            <pc:docMk/>
            <pc:sldMk cId="1989328974" sldId="741"/>
            <ac:spMk id="3" creationId="{C1216E61-9290-FF19-891B-5D83AEA3287F}"/>
          </ac:spMkLst>
        </pc:spChg>
      </pc:sldChg>
      <pc:sldChg chg="modSp mod">
        <pc:chgData name="Flannery, Kaeli (DOH)" userId="1c62cef4-5cdf-4460-8c15-d8e5d6e3dd40" providerId="ADAL" clId="{19194C4B-BB06-4FCE-A4B0-233969BF2F57}" dt="2023-01-24T18:13:38.596" v="375" actId="255"/>
        <pc:sldMkLst>
          <pc:docMk/>
          <pc:sldMk cId="3541648640" sldId="742"/>
        </pc:sldMkLst>
        <pc:spChg chg="mod">
          <ac:chgData name="Flannery, Kaeli (DOH)" userId="1c62cef4-5cdf-4460-8c15-d8e5d6e3dd40" providerId="ADAL" clId="{19194C4B-BB06-4FCE-A4B0-233969BF2F57}" dt="2023-01-24T18:13:38.596" v="375" actId="255"/>
          <ac:spMkLst>
            <pc:docMk/>
            <pc:sldMk cId="3541648640" sldId="742"/>
            <ac:spMk id="2" creationId="{6DE4ECD4-1109-E9E8-4DCA-8734C8A18D27}"/>
          </ac:spMkLst>
        </pc:spChg>
        <pc:spChg chg="mod">
          <ac:chgData name="Flannery, Kaeli (DOH)" userId="1c62cef4-5cdf-4460-8c15-d8e5d6e3dd40" providerId="ADAL" clId="{19194C4B-BB06-4FCE-A4B0-233969BF2F57}" dt="2023-01-24T18:12:52.864" v="365" actId="1076"/>
          <ac:spMkLst>
            <pc:docMk/>
            <pc:sldMk cId="3541648640" sldId="742"/>
            <ac:spMk id="3" creationId="{C1216E61-9290-FF19-891B-5D83AEA3287F}"/>
          </ac:spMkLst>
        </pc:spChg>
        <pc:cxnChg chg="mod">
          <ac:chgData name="Flannery, Kaeli (DOH)" userId="1c62cef4-5cdf-4460-8c15-d8e5d6e3dd40" providerId="ADAL" clId="{19194C4B-BB06-4FCE-A4B0-233969BF2F57}" dt="2023-01-24T18:12:48.161" v="362" actId="1076"/>
          <ac:cxnSpMkLst>
            <pc:docMk/>
            <pc:sldMk cId="3541648640" sldId="742"/>
            <ac:cxnSpMk id="5" creationId="{D5C6F092-9D1A-18BC-8214-B60451969BAF}"/>
          </ac:cxnSpMkLst>
        </pc:cxnChg>
      </pc:sldChg>
      <pc:sldChg chg="modSp mod">
        <pc:chgData name="Flannery, Kaeli (DOH)" userId="1c62cef4-5cdf-4460-8c15-d8e5d6e3dd40" providerId="ADAL" clId="{19194C4B-BB06-4FCE-A4B0-233969BF2F57}" dt="2023-01-25T00:17:48.770" v="2457"/>
        <pc:sldMkLst>
          <pc:docMk/>
          <pc:sldMk cId="3253148264" sldId="743"/>
        </pc:sldMkLst>
        <pc:spChg chg="mod">
          <ac:chgData name="Flannery, Kaeli (DOH)" userId="1c62cef4-5cdf-4460-8c15-d8e5d6e3dd40" providerId="ADAL" clId="{19194C4B-BB06-4FCE-A4B0-233969BF2F57}" dt="2023-01-25T00:17:48.770" v="2457"/>
          <ac:spMkLst>
            <pc:docMk/>
            <pc:sldMk cId="3253148264" sldId="743"/>
            <ac:spMk id="4" creationId="{3424B4E6-7FA0-F923-79D3-10C563B52C74}"/>
          </ac:spMkLst>
        </pc:spChg>
      </pc:sldChg>
      <pc:sldChg chg="modSp mod ord modNotesTx">
        <pc:chgData name="Flannery, Kaeli (DOH)" userId="1c62cef4-5cdf-4460-8c15-d8e5d6e3dd40" providerId="ADAL" clId="{19194C4B-BB06-4FCE-A4B0-233969BF2F57}" dt="2023-01-25T21:45:37.785" v="8306" actId="20577"/>
        <pc:sldMkLst>
          <pc:docMk/>
          <pc:sldMk cId="2130119880" sldId="745"/>
        </pc:sldMkLst>
        <pc:spChg chg="mod">
          <ac:chgData name="Flannery, Kaeli (DOH)" userId="1c62cef4-5cdf-4460-8c15-d8e5d6e3dd40" providerId="ADAL" clId="{19194C4B-BB06-4FCE-A4B0-233969BF2F57}" dt="2023-01-24T22:14:47.617" v="1325" actId="1076"/>
          <ac:spMkLst>
            <pc:docMk/>
            <pc:sldMk cId="2130119880" sldId="745"/>
            <ac:spMk id="2" creationId="{CBD059D4-E0E1-6349-6E42-E1F5A5E25A5F}"/>
          </ac:spMkLst>
        </pc:spChg>
        <pc:spChg chg="mod">
          <ac:chgData name="Flannery, Kaeli (DOH)" userId="1c62cef4-5cdf-4460-8c15-d8e5d6e3dd40" providerId="ADAL" clId="{19194C4B-BB06-4FCE-A4B0-233969BF2F57}" dt="2023-01-24T22:14:50.564" v="1334" actId="20577"/>
          <ac:spMkLst>
            <pc:docMk/>
            <pc:sldMk cId="2130119880" sldId="745"/>
            <ac:spMk id="4" creationId="{6E9E8982-E9E4-869B-53F1-448A05C6377F}"/>
          </ac:spMkLst>
        </pc:spChg>
      </pc:sldChg>
      <pc:sldChg chg="del">
        <pc:chgData name="Flannery, Kaeli (DOH)" userId="1c62cef4-5cdf-4460-8c15-d8e5d6e3dd40" providerId="ADAL" clId="{19194C4B-BB06-4FCE-A4B0-233969BF2F57}" dt="2023-01-24T18:46:56.657" v="553" actId="47"/>
        <pc:sldMkLst>
          <pc:docMk/>
          <pc:sldMk cId="4091854015" sldId="746"/>
        </pc:sldMkLst>
      </pc:sldChg>
      <pc:sldChg chg="modNotesTx">
        <pc:chgData name="Flannery, Kaeli (DOH)" userId="1c62cef4-5cdf-4460-8c15-d8e5d6e3dd40" providerId="ADAL" clId="{19194C4B-BB06-4FCE-A4B0-233969BF2F57}" dt="2023-01-25T17:34:49.726" v="2953" actId="20577"/>
        <pc:sldMkLst>
          <pc:docMk/>
          <pc:sldMk cId="2427712884" sldId="747"/>
        </pc:sldMkLst>
      </pc:sldChg>
      <pc:sldChg chg="modNotesTx">
        <pc:chgData name="Flannery, Kaeli (DOH)" userId="1c62cef4-5cdf-4460-8c15-d8e5d6e3dd40" providerId="ADAL" clId="{19194C4B-BB06-4FCE-A4B0-233969BF2F57}" dt="2023-01-25T17:36:06.311" v="3031" actId="20577"/>
        <pc:sldMkLst>
          <pc:docMk/>
          <pc:sldMk cId="3936330771" sldId="751"/>
        </pc:sldMkLst>
      </pc:sldChg>
      <pc:sldChg chg="del">
        <pc:chgData name="Flannery, Kaeli (DOH)" userId="1c62cef4-5cdf-4460-8c15-d8e5d6e3dd40" providerId="ADAL" clId="{19194C4B-BB06-4FCE-A4B0-233969BF2F57}" dt="2023-01-24T18:47:09.776" v="554" actId="47"/>
        <pc:sldMkLst>
          <pc:docMk/>
          <pc:sldMk cId="1394375447" sldId="752"/>
        </pc:sldMkLst>
      </pc:sldChg>
      <pc:sldChg chg="delSp modSp new mod">
        <pc:chgData name="Flannery, Kaeli (DOH)" userId="1c62cef4-5cdf-4460-8c15-d8e5d6e3dd40" providerId="ADAL" clId="{19194C4B-BB06-4FCE-A4B0-233969BF2F57}" dt="2023-01-24T18:08:12.909" v="349" actId="255"/>
        <pc:sldMkLst>
          <pc:docMk/>
          <pc:sldMk cId="3172444090" sldId="753"/>
        </pc:sldMkLst>
        <pc:spChg chg="del">
          <ac:chgData name="Flannery, Kaeli (DOH)" userId="1c62cef4-5cdf-4460-8c15-d8e5d6e3dd40" providerId="ADAL" clId="{19194C4B-BB06-4FCE-A4B0-233969BF2F57}" dt="2023-01-24T18:08:02.663" v="348" actId="478"/>
          <ac:spMkLst>
            <pc:docMk/>
            <pc:sldMk cId="3172444090" sldId="753"/>
            <ac:spMk id="2" creationId="{CF9EFE14-F40A-6BFD-6CD7-3264EEBCE697}"/>
          </ac:spMkLst>
        </pc:spChg>
        <pc:spChg chg="mod">
          <ac:chgData name="Flannery, Kaeli (DOH)" userId="1c62cef4-5cdf-4460-8c15-d8e5d6e3dd40" providerId="ADAL" clId="{19194C4B-BB06-4FCE-A4B0-233969BF2F57}" dt="2023-01-24T18:08:12.909" v="349" actId="255"/>
          <ac:spMkLst>
            <pc:docMk/>
            <pc:sldMk cId="3172444090" sldId="753"/>
            <ac:spMk id="3" creationId="{BC157241-F872-E28A-346E-6F4A88962B87}"/>
          </ac:spMkLst>
        </pc:spChg>
      </pc:sldChg>
      <pc:sldChg chg="modSp add mod modNotesTx">
        <pc:chgData name="Flannery, Kaeli (DOH)" userId="1c62cef4-5cdf-4460-8c15-d8e5d6e3dd40" providerId="ADAL" clId="{19194C4B-BB06-4FCE-A4B0-233969BF2F57}" dt="2023-01-25T19:16:05.501" v="7667" actId="20577"/>
        <pc:sldMkLst>
          <pc:docMk/>
          <pc:sldMk cId="607489738" sldId="754"/>
        </pc:sldMkLst>
        <pc:spChg chg="mod">
          <ac:chgData name="Flannery, Kaeli (DOH)" userId="1c62cef4-5cdf-4460-8c15-d8e5d6e3dd40" providerId="ADAL" clId="{19194C4B-BB06-4FCE-A4B0-233969BF2F57}" dt="2023-01-24T18:18:40.041" v="460" actId="20577"/>
          <ac:spMkLst>
            <pc:docMk/>
            <pc:sldMk cId="607489738" sldId="754"/>
            <ac:spMk id="3" creationId="{BC157241-F872-E28A-346E-6F4A88962B87}"/>
          </ac:spMkLst>
        </pc:spChg>
      </pc:sldChg>
      <pc:sldChg chg="addSp delSp modSp new mod modClrScheme chgLayout modNotesTx">
        <pc:chgData name="Flannery, Kaeli (DOH)" userId="1c62cef4-5cdf-4460-8c15-d8e5d6e3dd40" providerId="ADAL" clId="{19194C4B-BB06-4FCE-A4B0-233969BF2F57}" dt="2023-01-25T17:52:07.614" v="4721" actId="12"/>
        <pc:sldMkLst>
          <pc:docMk/>
          <pc:sldMk cId="3185152427" sldId="755"/>
        </pc:sldMkLst>
        <pc:spChg chg="del mod ord">
          <ac:chgData name="Flannery, Kaeli (DOH)" userId="1c62cef4-5cdf-4460-8c15-d8e5d6e3dd40" providerId="ADAL" clId="{19194C4B-BB06-4FCE-A4B0-233969BF2F57}" dt="2023-01-24T18:38:09.498" v="481" actId="700"/>
          <ac:spMkLst>
            <pc:docMk/>
            <pc:sldMk cId="3185152427" sldId="755"/>
            <ac:spMk id="2" creationId="{142F373F-C79A-5584-EE41-F0882789B2F0}"/>
          </ac:spMkLst>
        </pc:spChg>
        <pc:spChg chg="del mod ord">
          <ac:chgData name="Flannery, Kaeli (DOH)" userId="1c62cef4-5cdf-4460-8c15-d8e5d6e3dd40" providerId="ADAL" clId="{19194C4B-BB06-4FCE-A4B0-233969BF2F57}" dt="2023-01-24T18:38:09.498" v="481" actId="700"/>
          <ac:spMkLst>
            <pc:docMk/>
            <pc:sldMk cId="3185152427" sldId="755"/>
            <ac:spMk id="3" creationId="{99371FA3-2EEF-1D57-050E-2C19679461F7}"/>
          </ac:spMkLst>
        </pc:spChg>
        <pc:spChg chg="add mod ord">
          <ac:chgData name="Flannery, Kaeli (DOH)" userId="1c62cef4-5cdf-4460-8c15-d8e5d6e3dd40" providerId="ADAL" clId="{19194C4B-BB06-4FCE-A4B0-233969BF2F57}" dt="2023-01-24T18:38:25.570" v="521" actId="20577"/>
          <ac:spMkLst>
            <pc:docMk/>
            <pc:sldMk cId="3185152427" sldId="755"/>
            <ac:spMk id="4" creationId="{874C1E19-2552-C3F3-066B-34D53E404132}"/>
          </ac:spMkLst>
        </pc:spChg>
        <pc:spChg chg="add mod ord">
          <ac:chgData name="Flannery, Kaeli (DOH)" userId="1c62cef4-5cdf-4460-8c15-d8e5d6e3dd40" providerId="ADAL" clId="{19194C4B-BB06-4FCE-A4B0-233969BF2F57}" dt="2023-01-24T18:38:09.498" v="481" actId="700"/>
          <ac:spMkLst>
            <pc:docMk/>
            <pc:sldMk cId="3185152427" sldId="755"/>
            <ac:spMk id="5" creationId="{3E55F2BF-2984-5C25-A834-1E53110B0461}"/>
          </ac:spMkLst>
        </pc:spChg>
      </pc:sldChg>
      <pc:sldChg chg="addSp delSp modSp new del mod modClrScheme chgLayout">
        <pc:chgData name="Flannery, Kaeli (DOH)" userId="1c62cef4-5cdf-4460-8c15-d8e5d6e3dd40" providerId="ADAL" clId="{19194C4B-BB06-4FCE-A4B0-233969BF2F57}" dt="2023-01-24T22:03:38.572" v="1050" actId="680"/>
        <pc:sldMkLst>
          <pc:docMk/>
          <pc:sldMk cId="187466086" sldId="756"/>
        </pc:sldMkLst>
        <pc:spChg chg="add del mod ord">
          <ac:chgData name="Flannery, Kaeli (DOH)" userId="1c62cef4-5cdf-4460-8c15-d8e5d6e3dd40" providerId="ADAL" clId="{19194C4B-BB06-4FCE-A4B0-233969BF2F57}" dt="2023-01-24T22:03:37.664" v="1048" actId="700"/>
          <ac:spMkLst>
            <pc:docMk/>
            <pc:sldMk cId="187466086" sldId="756"/>
            <ac:spMk id="2" creationId="{0DA4C7A0-E0BE-5B5F-3040-FCCA8B1B0019}"/>
          </ac:spMkLst>
        </pc:spChg>
        <pc:spChg chg="add del mod ord">
          <ac:chgData name="Flannery, Kaeli (DOH)" userId="1c62cef4-5cdf-4460-8c15-d8e5d6e3dd40" providerId="ADAL" clId="{19194C4B-BB06-4FCE-A4B0-233969BF2F57}" dt="2023-01-24T22:03:38.572" v="1050" actId="680"/>
          <ac:spMkLst>
            <pc:docMk/>
            <pc:sldMk cId="187466086" sldId="756"/>
            <ac:spMk id="3" creationId="{9580B928-D1EE-3DB6-E104-637ED76E9F6A}"/>
          </ac:spMkLst>
        </pc:spChg>
        <pc:spChg chg="add del mod ord">
          <ac:chgData name="Flannery, Kaeli (DOH)" userId="1c62cef4-5cdf-4460-8c15-d8e5d6e3dd40" providerId="ADAL" clId="{19194C4B-BB06-4FCE-A4B0-233969BF2F57}" dt="2023-01-24T22:03:37.664" v="1048" actId="700"/>
          <ac:spMkLst>
            <pc:docMk/>
            <pc:sldMk cId="187466086" sldId="756"/>
            <ac:spMk id="4" creationId="{39CBE2AD-0D0E-7A89-44ED-0A5DB10D39E8}"/>
          </ac:spMkLst>
        </pc:spChg>
        <pc:spChg chg="add del mod ord">
          <ac:chgData name="Flannery, Kaeli (DOH)" userId="1c62cef4-5cdf-4460-8c15-d8e5d6e3dd40" providerId="ADAL" clId="{19194C4B-BB06-4FCE-A4B0-233969BF2F57}" dt="2023-01-24T22:03:37.664" v="1048" actId="700"/>
          <ac:spMkLst>
            <pc:docMk/>
            <pc:sldMk cId="187466086" sldId="756"/>
            <ac:spMk id="5" creationId="{B1A1D58A-6067-D559-4CA5-5DF529B33EF4}"/>
          </ac:spMkLst>
        </pc:spChg>
      </pc:sldChg>
      <pc:sldChg chg="modSp mod modNotesTx">
        <pc:chgData name="Flannery, Kaeli (DOH)" userId="1c62cef4-5cdf-4460-8c15-d8e5d6e3dd40" providerId="ADAL" clId="{19194C4B-BB06-4FCE-A4B0-233969BF2F57}" dt="2023-01-24T22:33:25.816" v="1606" actId="20577"/>
        <pc:sldMkLst>
          <pc:docMk/>
          <pc:sldMk cId="1793128877" sldId="756"/>
        </pc:sldMkLst>
        <pc:spChg chg="mod">
          <ac:chgData name="Flannery, Kaeli (DOH)" userId="1c62cef4-5cdf-4460-8c15-d8e5d6e3dd40" providerId="ADAL" clId="{19194C4B-BB06-4FCE-A4B0-233969BF2F57}" dt="2023-01-24T22:21:08.189" v="1428" actId="27636"/>
          <ac:spMkLst>
            <pc:docMk/>
            <pc:sldMk cId="1793128877" sldId="756"/>
            <ac:spMk id="3" creationId="{8B46563B-9758-6149-AF28-198CEE94E4B3}"/>
          </ac:spMkLst>
        </pc:spChg>
      </pc:sldChg>
      <pc:sldChg chg="addSp delSp modSp new mod modClrScheme chgLayout modNotesTx">
        <pc:chgData name="Flannery, Kaeli (DOH)" userId="1c62cef4-5cdf-4460-8c15-d8e5d6e3dd40" providerId="ADAL" clId="{19194C4B-BB06-4FCE-A4B0-233969BF2F57}" dt="2023-01-25T17:35:57.098" v="3030"/>
        <pc:sldMkLst>
          <pc:docMk/>
          <pc:sldMk cId="3724323159" sldId="757"/>
        </pc:sldMkLst>
        <pc:spChg chg="del mod ord">
          <ac:chgData name="Flannery, Kaeli (DOH)" userId="1c62cef4-5cdf-4460-8c15-d8e5d6e3dd40" providerId="ADAL" clId="{19194C4B-BB06-4FCE-A4B0-233969BF2F57}" dt="2023-01-25T17:35:37.692" v="2975" actId="700"/>
          <ac:spMkLst>
            <pc:docMk/>
            <pc:sldMk cId="3724323159" sldId="757"/>
            <ac:spMk id="2" creationId="{900F7A53-5C8D-B33A-F8A9-986E4844826A}"/>
          </ac:spMkLst>
        </pc:spChg>
        <pc:spChg chg="del mod ord">
          <ac:chgData name="Flannery, Kaeli (DOH)" userId="1c62cef4-5cdf-4460-8c15-d8e5d6e3dd40" providerId="ADAL" clId="{19194C4B-BB06-4FCE-A4B0-233969BF2F57}" dt="2023-01-25T17:35:37.692" v="2975" actId="700"/>
          <ac:spMkLst>
            <pc:docMk/>
            <pc:sldMk cId="3724323159" sldId="757"/>
            <ac:spMk id="3" creationId="{E3C18B91-5AD6-0EF3-3D53-7AD30F405B82}"/>
          </ac:spMkLst>
        </pc:spChg>
        <pc:spChg chg="add mod ord">
          <ac:chgData name="Flannery, Kaeli (DOH)" userId="1c62cef4-5cdf-4460-8c15-d8e5d6e3dd40" providerId="ADAL" clId="{19194C4B-BB06-4FCE-A4B0-233969BF2F57}" dt="2023-01-25T17:35:50.120" v="3028" actId="20577"/>
          <ac:spMkLst>
            <pc:docMk/>
            <pc:sldMk cId="3724323159" sldId="757"/>
            <ac:spMk id="4" creationId="{5958726D-8A8F-42BC-D0ED-ABE2C2244205}"/>
          </ac:spMkLst>
        </pc:spChg>
        <pc:spChg chg="add del mod ord">
          <ac:chgData name="Flannery, Kaeli (DOH)" userId="1c62cef4-5cdf-4460-8c15-d8e5d6e3dd40" providerId="ADAL" clId="{19194C4B-BB06-4FCE-A4B0-233969BF2F57}" dt="2023-01-25T17:35:52.249" v="3029" actId="478"/>
          <ac:spMkLst>
            <pc:docMk/>
            <pc:sldMk cId="3724323159" sldId="757"/>
            <ac:spMk id="5" creationId="{9684DC31-492A-AF28-AF6A-49A4C4EF4E5C}"/>
          </ac:spMkLst>
        </pc:spChg>
      </pc:sldChg>
      <pc:sldChg chg="addSp delSp modSp new del mod modClrScheme chgLayout">
        <pc:chgData name="Flannery, Kaeli (DOH)" userId="1c62cef4-5cdf-4460-8c15-d8e5d6e3dd40" providerId="ADAL" clId="{19194C4B-BB06-4FCE-A4B0-233969BF2F57}" dt="2023-01-25T17:35:27.798" v="2973" actId="680"/>
        <pc:sldMkLst>
          <pc:docMk/>
          <pc:sldMk cId="3922274861" sldId="757"/>
        </pc:sldMkLst>
        <pc:spChg chg="add del mod ord">
          <ac:chgData name="Flannery, Kaeli (DOH)" userId="1c62cef4-5cdf-4460-8c15-d8e5d6e3dd40" providerId="ADAL" clId="{19194C4B-BB06-4FCE-A4B0-233969BF2F57}" dt="2023-01-25T17:35:27.233" v="2971" actId="700"/>
          <ac:spMkLst>
            <pc:docMk/>
            <pc:sldMk cId="3922274861" sldId="757"/>
            <ac:spMk id="2" creationId="{BA25EB79-001F-7F35-0B34-1874C069F04F}"/>
          </ac:spMkLst>
        </pc:spChg>
        <pc:spChg chg="add del mod ord">
          <ac:chgData name="Flannery, Kaeli (DOH)" userId="1c62cef4-5cdf-4460-8c15-d8e5d6e3dd40" providerId="ADAL" clId="{19194C4B-BB06-4FCE-A4B0-233969BF2F57}" dt="2023-01-25T17:35:27.798" v="2973" actId="680"/>
          <ac:spMkLst>
            <pc:docMk/>
            <pc:sldMk cId="3922274861" sldId="757"/>
            <ac:spMk id="3" creationId="{FCF516A5-DFEF-A928-6BB2-61FA6ACEC48E}"/>
          </ac:spMkLst>
        </pc:spChg>
        <pc:spChg chg="add del mod ord">
          <ac:chgData name="Flannery, Kaeli (DOH)" userId="1c62cef4-5cdf-4460-8c15-d8e5d6e3dd40" providerId="ADAL" clId="{19194C4B-BB06-4FCE-A4B0-233969BF2F57}" dt="2023-01-25T17:35:27.233" v="2971" actId="700"/>
          <ac:spMkLst>
            <pc:docMk/>
            <pc:sldMk cId="3922274861" sldId="757"/>
            <ac:spMk id="4" creationId="{4AD77D8D-58D4-0A3F-2150-DC3BDE8FE371}"/>
          </ac:spMkLst>
        </pc:spChg>
        <pc:spChg chg="add del mod ord">
          <ac:chgData name="Flannery, Kaeli (DOH)" userId="1c62cef4-5cdf-4460-8c15-d8e5d6e3dd40" providerId="ADAL" clId="{19194C4B-BB06-4FCE-A4B0-233969BF2F57}" dt="2023-01-25T17:35:27.233" v="2971" actId="700"/>
          <ac:spMkLst>
            <pc:docMk/>
            <pc:sldMk cId="3922274861" sldId="757"/>
            <ac:spMk id="5" creationId="{D37CA130-F071-8E04-D9FA-69DBF4D8E3A0}"/>
          </ac:spMkLst>
        </pc:spChg>
      </pc:sldChg>
      <pc:sldChg chg="addSp delSp modSp new mod modClrScheme chgLayout">
        <pc:chgData name="Flannery, Kaeli (DOH)" userId="1c62cef4-5cdf-4460-8c15-d8e5d6e3dd40" providerId="ADAL" clId="{19194C4B-BB06-4FCE-A4B0-233969BF2F57}" dt="2023-01-25T19:28:42.825" v="8261" actId="114"/>
        <pc:sldMkLst>
          <pc:docMk/>
          <pc:sldMk cId="1186162449" sldId="758"/>
        </pc:sldMkLst>
        <pc:spChg chg="del mod ord">
          <ac:chgData name="Flannery, Kaeli (DOH)" userId="1c62cef4-5cdf-4460-8c15-d8e5d6e3dd40" providerId="ADAL" clId="{19194C4B-BB06-4FCE-A4B0-233969BF2F57}" dt="2023-01-25T19:18:24.547" v="7669" actId="700"/>
          <ac:spMkLst>
            <pc:docMk/>
            <pc:sldMk cId="1186162449" sldId="758"/>
            <ac:spMk id="2" creationId="{9F8FEE8B-DAB1-35F2-D577-617212B52AF6}"/>
          </ac:spMkLst>
        </pc:spChg>
        <pc:spChg chg="add mod ord">
          <ac:chgData name="Flannery, Kaeli (DOH)" userId="1c62cef4-5cdf-4460-8c15-d8e5d6e3dd40" providerId="ADAL" clId="{19194C4B-BB06-4FCE-A4B0-233969BF2F57}" dt="2023-01-25T19:18:28.381" v="7680" actId="20577"/>
          <ac:spMkLst>
            <pc:docMk/>
            <pc:sldMk cId="1186162449" sldId="758"/>
            <ac:spMk id="3" creationId="{9EFAF6EA-A138-FBBE-543E-E3F5EC185948}"/>
          </ac:spMkLst>
        </pc:spChg>
        <pc:spChg chg="add mod ord">
          <ac:chgData name="Flannery, Kaeli (DOH)" userId="1c62cef4-5cdf-4460-8c15-d8e5d6e3dd40" providerId="ADAL" clId="{19194C4B-BB06-4FCE-A4B0-233969BF2F57}" dt="2023-01-25T19:28:42.825" v="8261" actId="114"/>
          <ac:spMkLst>
            <pc:docMk/>
            <pc:sldMk cId="1186162449" sldId="758"/>
            <ac:spMk id="4" creationId="{E7950244-CE16-EBCA-D69D-CB45A596D784}"/>
          </ac:spMkLst>
        </pc:spChg>
      </pc:sldChg>
    </pc:docChg>
  </pc:docChgLst>
  <pc:docChgLst>
    <pc:chgData name="Ramos, Brianne (DOH)" userId="S::brianne.ramos@doh.wa.gov::ebdea83a-7de2-40c3-9b31-401a5c48f2e2" providerId="AD" clId="Web-{A30A1E96-42F5-431B-8F09-804E96BF51CE}"/>
    <pc:docChg chg="modSld">
      <pc:chgData name="Ramos, Brianne (DOH)" userId="S::brianne.ramos@doh.wa.gov::ebdea83a-7de2-40c3-9b31-401a5c48f2e2" providerId="AD" clId="Web-{A30A1E96-42F5-431B-8F09-804E96BF51CE}" dt="2023-01-24T22:07:39.099" v="274" actId="20577"/>
      <pc:docMkLst>
        <pc:docMk/>
      </pc:docMkLst>
      <pc:sldChg chg="modSp modCm">
        <pc:chgData name="Ramos, Brianne (DOH)" userId="S::brianne.ramos@doh.wa.gov::ebdea83a-7de2-40c3-9b31-401a5c48f2e2" providerId="AD" clId="Web-{A30A1E96-42F5-431B-8F09-804E96BF51CE}" dt="2023-01-24T21:51:35.723" v="80"/>
        <pc:sldMkLst>
          <pc:docMk/>
          <pc:sldMk cId="1621877563" sldId="683"/>
        </pc:sldMkLst>
        <pc:graphicFrameChg chg="modGraphic">
          <ac:chgData name="Ramos, Brianne (DOH)" userId="S::brianne.ramos@doh.wa.gov::ebdea83a-7de2-40c3-9b31-401a5c48f2e2" providerId="AD" clId="Web-{A30A1E96-42F5-431B-8F09-804E96BF51CE}" dt="2023-01-24T21:39:06.242" v="2" actId="20577"/>
          <ac:graphicFrameMkLst>
            <pc:docMk/>
            <pc:sldMk cId="1621877563" sldId="683"/>
            <ac:graphicFrameMk id="4" creationId="{A854D917-3D52-4EDE-A6D0-1AC33DED0782}"/>
          </ac:graphicFrameMkLst>
        </pc:graphicFrameChg>
      </pc:sldChg>
      <pc:sldChg chg="modNotes">
        <pc:chgData name="Ramos, Brianne (DOH)" userId="S::brianne.ramos@doh.wa.gov::ebdea83a-7de2-40c3-9b31-401a5c48f2e2" providerId="AD" clId="Web-{A30A1E96-42F5-431B-8F09-804E96BF51CE}" dt="2023-01-24T21:48:45.033" v="79"/>
        <pc:sldMkLst>
          <pc:docMk/>
          <pc:sldMk cId="2470125683" sldId="723"/>
        </pc:sldMkLst>
      </pc:sldChg>
      <pc:sldChg chg="modSp">
        <pc:chgData name="Ramos, Brianne (DOH)" userId="S::brianne.ramos@doh.wa.gov::ebdea83a-7de2-40c3-9b31-401a5c48f2e2" providerId="AD" clId="Web-{A30A1E96-42F5-431B-8F09-804E96BF51CE}" dt="2023-01-24T21:44:48.357" v="17" actId="20577"/>
        <pc:sldMkLst>
          <pc:docMk/>
          <pc:sldMk cId="1438891837" sldId="729"/>
        </pc:sldMkLst>
        <pc:graphicFrameChg chg="modGraphic">
          <ac:chgData name="Ramos, Brianne (DOH)" userId="S::brianne.ramos@doh.wa.gov::ebdea83a-7de2-40c3-9b31-401a5c48f2e2" providerId="AD" clId="Web-{A30A1E96-42F5-431B-8F09-804E96BF51CE}" dt="2023-01-24T21:44:48.357" v="17" actId="20577"/>
          <ac:graphicFrameMkLst>
            <pc:docMk/>
            <pc:sldMk cId="1438891837" sldId="729"/>
            <ac:graphicFrameMk id="4" creationId="{3FB5BFE8-457A-D866-EA41-E6BCF07A065B}"/>
          </ac:graphicFrameMkLst>
        </pc:graphicFrameChg>
      </pc:sldChg>
      <pc:sldChg chg="modSp modCm">
        <pc:chgData name="Ramos, Brianne (DOH)" userId="S::brianne.ramos@doh.wa.gov::ebdea83a-7de2-40c3-9b31-401a5c48f2e2" providerId="AD" clId="Web-{A30A1E96-42F5-431B-8F09-804E96BF51CE}" dt="2023-01-24T21:44:13.138" v="15"/>
        <pc:sldMkLst>
          <pc:docMk/>
          <pc:sldMk cId="130476329" sldId="730"/>
        </pc:sldMkLst>
        <pc:spChg chg="mod">
          <ac:chgData name="Ramos, Brianne (DOH)" userId="S::brianne.ramos@doh.wa.gov::ebdea83a-7de2-40c3-9b31-401a5c48f2e2" providerId="AD" clId="Web-{A30A1E96-42F5-431B-8F09-804E96BF51CE}" dt="2023-01-24T21:43:54.637" v="14" actId="20577"/>
          <ac:spMkLst>
            <pc:docMk/>
            <pc:sldMk cId="130476329" sldId="730"/>
            <ac:spMk id="6" creationId="{B20D00F0-31C1-AB21-C1CE-CB91B6C4FBBF}"/>
          </ac:spMkLst>
        </pc:spChg>
      </pc:sldChg>
      <pc:sldChg chg="modSp">
        <pc:chgData name="Ramos, Brianne (DOH)" userId="S::brianne.ramos@doh.wa.gov::ebdea83a-7de2-40c3-9b31-401a5c48f2e2" providerId="AD" clId="Web-{A30A1E96-42F5-431B-8F09-804E96BF51CE}" dt="2023-01-24T21:55:06.649" v="98" actId="20577"/>
        <pc:sldMkLst>
          <pc:docMk/>
          <pc:sldMk cId="1989328974" sldId="741"/>
        </pc:sldMkLst>
        <pc:spChg chg="mod">
          <ac:chgData name="Ramos, Brianne (DOH)" userId="S::brianne.ramos@doh.wa.gov::ebdea83a-7de2-40c3-9b31-401a5c48f2e2" providerId="AD" clId="Web-{A30A1E96-42F5-431B-8F09-804E96BF51CE}" dt="2023-01-24T21:55:06.649" v="98" actId="20577"/>
          <ac:spMkLst>
            <pc:docMk/>
            <pc:sldMk cId="1989328974" sldId="741"/>
            <ac:spMk id="2" creationId="{6DE4ECD4-1109-E9E8-4DCA-8734C8A18D27}"/>
          </ac:spMkLst>
        </pc:spChg>
      </pc:sldChg>
      <pc:sldChg chg="modNotes">
        <pc:chgData name="Ramos, Brianne (DOH)" userId="S::brianne.ramos@doh.wa.gov::ebdea83a-7de2-40c3-9b31-401a5c48f2e2" providerId="AD" clId="Web-{A30A1E96-42F5-431B-8F09-804E96BF51CE}" dt="2023-01-24T21:52:11.927" v="95"/>
        <pc:sldMkLst>
          <pc:docMk/>
          <pc:sldMk cId="3541648640" sldId="742"/>
        </pc:sldMkLst>
      </pc:sldChg>
      <pc:sldChg chg="modSp">
        <pc:chgData name="Ramos, Brianne (DOH)" userId="S::brianne.ramos@doh.wa.gov::ebdea83a-7de2-40c3-9b31-401a5c48f2e2" providerId="AD" clId="Web-{A30A1E96-42F5-431B-8F09-804E96BF51CE}" dt="2023-01-24T21:58:06.714" v="193" actId="1076"/>
        <pc:sldMkLst>
          <pc:docMk/>
          <pc:sldMk cId="2455481013" sldId="744"/>
        </pc:sldMkLst>
        <pc:graphicFrameChg chg="mod">
          <ac:chgData name="Ramos, Brianne (DOH)" userId="S::brianne.ramos@doh.wa.gov::ebdea83a-7de2-40c3-9b31-401a5c48f2e2" providerId="AD" clId="Web-{A30A1E96-42F5-431B-8F09-804E96BF51CE}" dt="2023-01-24T21:58:06.714" v="193" actId="1076"/>
          <ac:graphicFrameMkLst>
            <pc:docMk/>
            <pc:sldMk cId="2455481013" sldId="744"/>
            <ac:graphicFrameMk id="7" creationId="{6801CA9F-A115-EAB8-D45E-02F88E1F468A}"/>
          </ac:graphicFrameMkLst>
        </pc:graphicFrameChg>
      </pc:sldChg>
      <pc:sldChg chg="modSp">
        <pc:chgData name="Ramos, Brianne (DOH)" userId="S::brianne.ramos@doh.wa.gov::ebdea83a-7de2-40c3-9b31-401a5c48f2e2" providerId="AD" clId="Web-{A30A1E96-42F5-431B-8F09-804E96BF51CE}" dt="2023-01-24T22:07:39.099" v="274" actId="20577"/>
        <pc:sldMkLst>
          <pc:docMk/>
          <pc:sldMk cId="2130119880" sldId="745"/>
        </pc:sldMkLst>
        <pc:spChg chg="mod">
          <ac:chgData name="Ramos, Brianne (DOH)" userId="S::brianne.ramos@doh.wa.gov::ebdea83a-7de2-40c3-9b31-401a5c48f2e2" providerId="AD" clId="Web-{A30A1E96-42F5-431B-8F09-804E96BF51CE}" dt="2023-01-24T22:07:39.099" v="274" actId="20577"/>
          <ac:spMkLst>
            <pc:docMk/>
            <pc:sldMk cId="2130119880" sldId="745"/>
            <ac:spMk id="4" creationId="{6E9E8982-E9E4-869B-53F1-448A05C6377F}"/>
          </ac:spMkLst>
        </pc:spChg>
      </pc:sldChg>
      <pc:sldChg chg="modNotes">
        <pc:chgData name="Ramos, Brianne (DOH)" userId="S::brianne.ramos@doh.wa.gov::ebdea83a-7de2-40c3-9b31-401a5c48f2e2" providerId="AD" clId="Web-{A30A1E96-42F5-431B-8F09-804E96BF51CE}" dt="2023-01-24T21:57:55.527" v="192"/>
        <pc:sldMkLst>
          <pc:docMk/>
          <pc:sldMk cId="3936330771" sldId="751"/>
        </pc:sldMkLst>
      </pc:sldChg>
      <pc:sldChg chg="modSp modNotes">
        <pc:chgData name="Ramos, Brianne (DOH)" userId="S::brianne.ramos@doh.wa.gov::ebdea83a-7de2-40c3-9b31-401a5c48f2e2" providerId="AD" clId="Web-{A30A1E96-42F5-431B-8F09-804E96BF51CE}" dt="2023-01-24T21:56:45.885" v="156"/>
        <pc:sldMkLst>
          <pc:docMk/>
          <pc:sldMk cId="3185152427" sldId="755"/>
        </pc:sldMkLst>
        <pc:spChg chg="mod">
          <ac:chgData name="Ramos, Brianne (DOH)" userId="S::brianne.ramos@doh.wa.gov::ebdea83a-7de2-40c3-9b31-401a5c48f2e2" providerId="AD" clId="Web-{A30A1E96-42F5-431B-8F09-804E96BF51CE}" dt="2023-01-24T21:56:22.384" v="116" actId="20577"/>
          <ac:spMkLst>
            <pc:docMk/>
            <pc:sldMk cId="3185152427" sldId="755"/>
            <ac:spMk id="5" creationId="{3E55F2BF-2984-5C25-A834-1E53110B0461}"/>
          </ac:spMkLst>
        </pc:spChg>
      </pc:sldChg>
    </pc:docChg>
  </pc:docChgLst>
  <pc:docChgLst>
    <pc:chgData name="Ramos, Brianne (DOH)" userId="ebdea83a-7de2-40c3-9b31-401a5c48f2e2" providerId="ADAL" clId="{2211CAF2-B03D-412E-A400-1EC7F669C632}"/>
    <pc:docChg chg="custSel addSld modSld sldOrd">
      <pc:chgData name="Ramos, Brianne (DOH)" userId="ebdea83a-7de2-40c3-9b31-401a5c48f2e2" providerId="ADAL" clId="{2211CAF2-B03D-412E-A400-1EC7F669C632}" dt="2023-01-26T00:32:18.155" v="646" actId="20577"/>
      <pc:docMkLst>
        <pc:docMk/>
      </pc:docMkLst>
      <pc:sldChg chg="ord modNotesTx">
        <pc:chgData name="Ramos, Brianne (DOH)" userId="ebdea83a-7de2-40c3-9b31-401a5c48f2e2" providerId="ADAL" clId="{2211CAF2-B03D-412E-A400-1EC7F669C632}" dt="2023-01-25T21:52:16.409" v="132" actId="20577"/>
        <pc:sldMkLst>
          <pc:docMk/>
          <pc:sldMk cId="4035269373" sldId="262"/>
        </pc:sldMkLst>
      </pc:sldChg>
      <pc:sldChg chg="ord">
        <pc:chgData name="Ramos, Brianne (DOH)" userId="ebdea83a-7de2-40c3-9b31-401a5c48f2e2" providerId="ADAL" clId="{2211CAF2-B03D-412E-A400-1EC7F669C632}" dt="2023-01-25T21:53:33.808" v="153"/>
        <pc:sldMkLst>
          <pc:docMk/>
          <pc:sldMk cId="3653033832" sldId="266"/>
        </pc:sldMkLst>
      </pc:sldChg>
      <pc:sldChg chg="modNotesTx">
        <pc:chgData name="Ramos, Brianne (DOH)" userId="ebdea83a-7de2-40c3-9b31-401a5c48f2e2" providerId="ADAL" clId="{2211CAF2-B03D-412E-A400-1EC7F669C632}" dt="2023-01-25T19:07:31.503" v="76" actId="20577"/>
        <pc:sldMkLst>
          <pc:docMk/>
          <pc:sldMk cId="4141543155" sldId="680"/>
        </pc:sldMkLst>
      </pc:sldChg>
      <pc:sldChg chg="modNotesTx">
        <pc:chgData name="Ramos, Brianne (DOH)" userId="ebdea83a-7de2-40c3-9b31-401a5c48f2e2" providerId="ADAL" clId="{2211CAF2-B03D-412E-A400-1EC7F669C632}" dt="2023-01-25T19:09:01.673" v="93" actId="20577"/>
        <pc:sldMkLst>
          <pc:docMk/>
          <pc:sldMk cId="1776083582" sldId="682"/>
        </pc:sldMkLst>
      </pc:sldChg>
      <pc:sldChg chg="modSp">
        <pc:chgData name="Ramos, Brianne (DOH)" userId="ebdea83a-7de2-40c3-9b31-401a5c48f2e2" providerId="ADAL" clId="{2211CAF2-B03D-412E-A400-1EC7F669C632}" dt="2023-01-24T22:39:41.106" v="44" actId="2711"/>
        <pc:sldMkLst>
          <pc:docMk/>
          <pc:sldMk cId="1621877563" sldId="683"/>
        </pc:sldMkLst>
        <pc:graphicFrameChg chg="mod">
          <ac:chgData name="Ramos, Brianne (DOH)" userId="ebdea83a-7de2-40c3-9b31-401a5c48f2e2" providerId="ADAL" clId="{2211CAF2-B03D-412E-A400-1EC7F669C632}" dt="2023-01-24T22:39:41.106" v="44" actId="2711"/>
          <ac:graphicFrameMkLst>
            <pc:docMk/>
            <pc:sldMk cId="1621877563" sldId="683"/>
            <ac:graphicFrameMk id="4" creationId="{A854D917-3D52-4EDE-A6D0-1AC33DED0782}"/>
          </ac:graphicFrameMkLst>
        </pc:graphicFrameChg>
      </pc:sldChg>
      <pc:sldChg chg="modNotesTx">
        <pc:chgData name="Ramos, Brianne (DOH)" userId="ebdea83a-7de2-40c3-9b31-401a5c48f2e2" providerId="ADAL" clId="{2211CAF2-B03D-412E-A400-1EC7F669C632}" dt="2023-01-25T19:08:49.338" v="85" actId="20577"/>
        <pc:sldMkLst>
          <pc:docMk/>
          <pc:sldMk cId="1438891837" sldId="729"/>
        </pc:sldMkLst>
      </pc:sldChg>
      <pc:sldChg chg="modSp mod addCm modCm modNotesTx">
        <pc:chgData name="Ramos, Brianne (DOH)" userId="ebdea83a-7de2-40c3-9b31-401a5c48f2e2" providerId="ADAL" clId="{2211CAF2-B03D-412E-A400-1EC7F669C632}" dt="2023-01-25T22:11:12.949" v="279" actId="20577"/>
        <pc:sldMkLst>
          <pc:docMk/>
          <pc:sldMk cId="130476329" sldId="730"/>
        </pc:sldMkLst>
        <pc:spChg chg="mod">
          <ac:chgData name="Ramos, Brianne (DOH)" userId="ebdea83a-7de2-40c3-9b31-401a5c48f2e2" providerId="ADAL" clId="{2211CAF2-B03D-412E-A400-1EC7F669C632}" dt="2023-01-25T22:11:12.949" v="279" actId="20577"/>
          <ac:spMkLst>
            <pc:docMk/>
            <pc:sldMk cId="130476329" sldId="730"/>
            <ac:spMk id="6" creationId="{B20D00F0-31C1-AB21-C1CE-CB91B6C4FBBF}"/>
          </ac:spMkLst>
        </pc:spChg>
      </pc:sldChg>
      <pc:sldChg chg="ord">
        <pc:chgData name="Ramos, Brianne (DOH)" userId="ebdea83a-7de2-40c3-9b31-401a5c48f2e2" providerId="ADAL" clId="{2211CAF2-B03D-412E-A400-1EC7F669C632}" dt="2023-01-25T19:05:43.063" v="46"/>
        <pc:sldMkLst>
          <pc:docMk/>
          <pc:sldMk cId="1989328974" sldId="741"/>
        </pc:sldMkLst>
      </pc:sldChg>
      <pc:sldChg chg="modSp mod modNotesTx">
        <pc:chgData name="Ramos, Brianne (DOH)" userId="ebdea83a-7de2-40c3-9b31-401a5c48f2e2" providerId="ADAL" clId="{2211CAF2-B03D-412E-A400-1EC7F669C632}" dt="2023-01-25T22:15:33.352" v="281" actId="20577"/>
        <pc:sldMkLst>
          <pc:docMk/>
          <pc:sldMk cId="3541648640" sldId="742"/>
        </pc:sldMkLst>
        <pc:spChg chg="mod">
          <ac:chgData name="Ramos, Brianne (DOH)" userId="ebdea83a-7de2-40c3-9b31-401a5c48f2e2" providerId="ADAL" clId="{2211CAF2-B03D-412E-A400-1EC7F669C632}" dt="2023-01-25T21:57:47.325" v="278" actId="20577"/>
          <ac:spMkLst>
            <pc:docMk/>
            <pc:sldMk cId="3541648640" sldId="742"/>
            <ac:spMk id="2" creationId="{6DE4ECD4-1109-E9E8-4DCA-8734C8A18D27}"/>
          </ac:spMkLst>
        </pc:spChg>
        <pc:spChg chg="mod">
          <ac:chgData name="Ramos, Brianne (DOH)" userId="ebdea83a-7de2-40c3-9b31-401a5c48f2e2" providerId="ADAL" clId="{2211CAF2-B03D-412E-A400-1EC7F669C632}" dt="2023-01-25T21:56:45.362" v="238" actId="20577"/>
          <ac:spMkLst>
            <pc:docMk/>
            <pc:sldMk cId="3541648640" sldId="742"/>
            <ac:spMk id="3" creationId="{C1216E61-9290-FF19-891B-5D83AEA3287F}"/>
          </ac:spMkLst>
        </pc:spChg>
      </pc:sldChg>
      <pc:sldChg chg="modNotesTx">
        <pc:chgData name="Ramos, Brianne (DOH)" userId="ebdea83a-7de2-40c3-9b31-401a5c48f2e2" providerId="ADAL" clId="{2211CAF2-B03D-412E-A400-1EC7F669C632}" dt="2023-01-25T21:52:37.039" v="144" actId="20577"/>
        <pc:sldMkLst>
          <pc:docMk/>
          <pc:sldMk cId="3253148264" sldId="743"/>
        </pc:sldMkLst>
      </pc:sldChg>
      <pc:sldChg chg="modNotesTx">
        <pc:chgData name="Ramos, Brianne (DOH)" userId="ebdea83a-7de2-40c3-9b31-401a5c48f2e2" providerId="ADAL" clId="{2211CAF2-B03D-412E-A400-1EC7F669C632}" dt="2023-01-25T21:52:49.678" v="151" actId="20577"/>
        <pc:sldMkLst>
          <pc:docMk/>
          <pc:sldMk cId="2455481013" sldId="744"/>
        </pc:sldMkLst>
      </pc:sldChg>
      <pc:sldChg chg="modSp mod modNotesTx">
        <pc:chgData name="Ramos, Brianne (DOH)" userId="ebdea83a-7de2-40c3-9b31-401a5c48f2e2" providerId="ADAL" clId="{2211CAF2-B03D-412E-A400-1EC7F669C632}" dt="2023-01-25T23:47:18.061" v="291" actId="13926"/>
        <pc:sldMkLst>
          <pc:docMk/>
          <pc:sldMk cId="2130119880" sldId="745"/>
        </pc:sldMkLst>
        <pc:spChg chg="mod">
          <ac:chgData name="Ramos, Brianne (DOH)" userId="ebdea83a-7de2-40c3-9b31-401a5c48f2e2" providerId="ADAL" clId="{2211CAF2-B03D-412E-A400-1EC7F669C632}" dt="2023-01-25T23:47:18.061" v="291" actId="13926"/>
          <ac:spMkLst>
            <pc:docMk/>
            <pc:sldMk cId="2130119880" sldId="745"/>
            <ac:spMk id="4" creationId="{6E9E8982-E9E4-869B-53F1-448A05C6377F}"/>
          </ac:spMkLst>
        </pc:spChg>
      </pc:sldChg>
      <pc:sldChg chg="modSp mod">
        <pc:chgData name="Ramos, Brianne (DOH)" userId="ebdea83a-7de2-40c3-9b31-401a5c48f2e2" providerId="ADAL" clId="{2211CAF2-B03D-412E-A400-1EC7F669C632}" dt="2023-01-24T22:37:16.701" v="42" actId="20577"/>
        <pc:sldMkLst>
          <pc:docMk/>
          <pc:sldMk cId="2427712884" sldId="747"/>
        </pc:sldMkLst>
        <pc:spChg chg="mod">
          <ac:chgData name="Ramos, Brianne (DOH)" userId="ebdea83a-7de2-40c3-9b31-401a5c48f2e2" providerId="ADAL" clId="{2211CAF2-B03D-412E-A400-1EC7F669C632}" dt="2023-01-24T22:37:16.701" v="42" actId="20577"/>
          <ac:spMkLst>
            <pc:docMk/>
            <pc:sldMk cId="2427712884" sldId="747"/>
            <ac:spMk id="4" creationId="{3424B4E6-7FA0-F923-79D3-10C563B52C74}"/>
          </ac:spMkLst>
        </pc:spChg>
      </pc:sldChg>
      <pc:sldChg chg="modSp mod">
        <pc:chgData name="Ramos, Brianne (DOH)" userId="ebdea83a-7de2-40c3-9b31-401a5c48f2e2" providerId="ADAL" clId="{2211CAF2-B03D-412E-A400-1EC7F669C632}" dt="2023-01-25T21:40:24.663" v="125" actId="2085"/>
        <pc:sldMkLst>
          <pc:docMk/>
          <pc:sldMk cId="308250556" sldId="748"/>
        </pc:sldMkLst>
        <pc:spChg chg="mod">
          <ac:chgData name="Ramos, Brianne (DOH)" userId="ebdea83a-7de2-40c3-9b31-401a5c48f2e2" providerId="ADAL" clId="{2211CAF2-B03D-412E-A400-1EC7F669C632}" dt="2023-01-25T21:40:24.663" v="125" actId="2085"/>
          <ac:spMkLst>
            <pc:docMk/>
            <pc:sldMk cId="308250556" sldId="748"/>
            <ac:spMk id="8" creationId="{151FF35F-62F3-25EC-2750-5F24C3EF066E}"/>
          </ac:spMkLst>
        </pc:spChg>
      </pc:sldChg>
      <pc:sldChg chg="modNotesTx">
        <pc:chgData name="Ramos, Brianne (DOH)" userId="ebdea83a-7de2-40c3-9b31-401a5c48f2e2" providerId="ADAL" clId="{2211CAF2-B03D-412E-A400-1EC7F669C632}" dt="2023-01-25T21:52:30.955" v="139" actId="20577"/>
        <pc:sldMkLst>
          <pc:docMk/>
          <pc:sldMk cId="3936330771" sldId="751"/>
        </pc:sldMkLst>
      </pc:sldChg>
      <pc:sldChg chg="modNotesTx">
        <pc:chgData name="Ramos, Brianne (DOH)" userId="ebdea83a-7de2-40c3-9b31-401a5c48f2e2" providerId="ADAL" clId="{2211CAF2-B03D-412E-A400-1EC7F669C632}" dt="2023-01-25T19:09:38.377" v="98" actId="20577"/>
        <pc:sldMkLst>
          <pc:docMk/>
          <pc:sldMk cId="3185152427" sldId="755"/>
        </pc:sldMkLst>
      </pc:sldChg>
      <pc:sldChg chg="addSp delSp modSp new mod modClrScheme chgLayout modNotesTx">
        <pc:chgData name="Ramos, Brianne (DOH)" userId="ebdea83a-7de2-40c3-9b31-401a5c48f2e2" providerId="ADAL" clId="{2211CAF2-B03D-412E-A400-1EC7F669C632}" dt="2023-01-26T00:32:18.155" v="646" actId="20577"/>
        <pc:sldMkLst>
          <pc:docMk/>
          <pc:sldMk cId="1793128877" sldId="756"/>
        </pc:sldMkLst>
        <pc:spChg chg="del">
          <ac:chgData name="Ramos, Brianne (DOH)" userId="ebdea83a-7de2-40c3-9b31-401a5c48f2e2" providerId="ADAL" clId="{2211CAF2-B03D-412E-A400-1EC7F669C632}" dt="2023-01-24T22:21:16.850" v="26" actId="700"/>
          <ac:spMkLst>
            <pc:docMk/>
            <pc:sldMk cId="1793128877" sldId="756"/>
            <ac:spMk id="2" creationId="{048C45D4-DB39-83DC-489E-62B66728B95A}"/>
          </ac:spMkLst>
        </pc:spChg>
        <pc:spChg chg="del mod ord">
          <ac:chgData name="Ramos, Brianne (DOH)" userId="ebdea83a-7de2-40c3-9b31-401a5c48f2e2" providerId="ADAL" clId="{2211CAF2-B03D-412E-A400-1EC7F669C632}" dt="2023-01-24T22:21:16.850" v="26" actId="700"/>
          <ac:spMkLst>
            <pc:docMk/>
            <pc:sldMk cId="1793128877" sldId="756"/>
            <ac:spMk id="3" creationId="{8B46563B-9758-6149-AF28-198CEE94E4B3}"/>
          </ac:spMkLst>
        </pc:spChg>
        <pc:spChg chg="add mod ord">
          <ac:chgData name="Ramos, Brianne (DOH)" userId="ebdea83a-7de2-40c3-9b31-401a5c48f2e2" providerId="ADAL" clId="{2211CAF2-B03D-412E-A400-1EC7F669C632}" dt="2023-01-24T22:21:23.820" v="41" actId="20577"/>
          <ac:spMkLst>
            <pc:docMk/>
            <pc:sldMk cId="1793128877" sldId="756"/>
            <ac:spMk id="4" creationId="{A6AA8199-397A-2CC8-976A-9D638E816765}"/>
          </ac:spMkLst>
        </pc:spChg>
      </pc:sldChg>
      <pc:sldChg chg="modNotesTx">
        <pc:chgData name="Ramos, Brianne (DOH)" userId="ebdea83a-7de2-40c3-9b31-401a5c48f2e2" providerId="ADAL" clId="{2211CAF2-B03D-412E-A400-1EC7F669C632}" dt="2023-01-25T19:10:35.233" v="108" actId="20577"/>
        <pc:sldMkLst>
          <pc:docMk/>
          <pc:sldMk cId="3724323159" sldId="7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8C302-3094-4278-8412-93D7358C9E8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B1DCD5-B283-4480-B8BB-716824E134EB}">
      <dgm:prSet phldr="0" custT="1"/>
      <dgm:spPr/>
      <dgm:t>
        <a:bodyPr/>
        <a:lstStyle/>
        <a:p>
          <a:pPr algn="l" rtl="0">
            <a:lnSpc>
              <a:spcPct val="90000"/>
            </a:lnSpc>
          </a:pPr>
          <a:r>
            <a:rPr lang="en-US" sz="1800">
              <a:latin typeface="Calibri"/>
              <a:cs typeface="Calibri"/>
            </a:rPr>
            <a:t>Key decision point on nomination form</a:t>
          </a:r>
        </a:p>
      </dgm:t>
    </dgm:pt>
    <dgm:pt modelId="{CCB9CB68-F28A-4F94-8146-AF5A13B40763}" type="parTrans" cxnId="{6749D141-FAFE-48AF-9FA5-064587CA4679}">
      <dgm:prSet/>
      <dgm:spPr/>
      <dgm:t>
        <a:bodyPr/>
        <a:lstStyle/>
        <a:p>
          <a:endParaRPr lang="en-US" sz="2000"/>
        </a:p>
      </dgm:t>
    </dgm:pt>
    <dgm:pt modelId="{6E965332-54BE-402A-B5EE-7B5334CD1BAD}" type="sibTrans" cxnId="{6749D141-FAFE-48AF-9FA5-064587CA4679}">
      <dgm:prSet/>
      <dgm:spPr/>
      <dgm:t>
        <a:bodyPr/>
        <a:lstStyle/>
        <a:p>
          <a:endParaRPr lang="en-US" sz="2000"/>
        </a:p>
      </dgm:t>
    </dgm:pt>
    <dgm:pt modelId="{4CD59FE3-B74E-4F3A-8091-4B441D9654A9}">
      <dgm:prSet phldr="0" custT="1"/>
      <dgm:spPr/>
      <dgm:t>
        <a:bodyPr/>
        <a:lstStyle/>
        <a:p>
          <a:pPr algn="l" rtl="0">
            <a:lnSpc>
              <a:spcPct val="90000"/>
            </a:lnSpc>
          </a:pPr>
          <a:r>
            <a:rPr lang="en-US" sz="1800" b="0"/>
            <a:t>Key decision point on proposed review and scoring process and rubric</a:t>
          </a:r>
        </a:p>
      </dgm:t>
    </dgm:pt>
    <dgm:pt modelId="{E445D0D7-0D8E-4834-AA50-FCD2710E5194}" type="parTrans" cxnId="{D020780A-6DEC-46DC-B4DB-27588880F32F}">
      <dgm:prSet/>
      <dgm:spPr/>
      <dgm:t>
        <a:bodyPr/>
        <a:lstStyle/>
        <a:p>
          <a:endParaRPr lang="en-US" sz="2000"/>
        </a:p>
      </dgm:t>
    </dgm:pt>
    <dgm:pt modelId="{407B15BF-79C0-491E-9675-6A9D53E0B92E}" type="sibTrans" cxnId="{D020780A-6DEC-46DC-B4DB-27588880F32F}">
      <dgm:prSet/>
      <dgm:spPr/>
      <dgm:t>
        <a:bodyPr/>
        <a:lstStyle/>
        <a:p>
          <a:endParaRPr lang="en-US" sz="2000"/>
        </a:p>
      </dgm:t>
    </dgm:pt>
    <dgm:pt modelId="{D5D8AAE3-A4F8-459D-9DAD-6F973E0D4F7E}">
      <dgm:prSet phldr="0" custT="1"/>
      <dgm:spPr/>
      <dgm:t>
        <a:bodyPr/>
        <a:lstStyle/>
        <a:p>
          <a:pPr algn="l" rtl="0">
            <a:lnSpc>
              <a:spcPct val="90000"/>
            </a:lnSpc>
          </a:pPr>
          <a:r>
            <a:rPr lang="en-US" sz="1800">
              <a:latin typeface="Calibri"/>
              <a:cs typeface="Calibri"/>
            </a:rPr>
            <a:t>Awareness of outreach tools and upcoming efforts</a:t>
          </a:r>
        </a:p>
      </dgm:t>
    </dgm:pt>
    <dgm:pt modelId="{B0CC7FB5-7C54-414F-8BC0-7E3C47707328}" type="parTrans" cxnId="{C3B265C4-B1BD-4CC4-A53E-FD618474CC6E}">
      <dgm:prSet/>
      <dgm:spPr/>
      <dgm:t>
        <a:bodyPr/>
        <a:lstStyle/>
        <a:p>
          <a:endParaRPr lang="en-US"/>
        </a:p>
      </dgm:t>
    </dgm:pt>
    <dgm:pt modelId="{E60B7FF4-AE26-4DAB-8A28-A9F472CD6EE9}" type="sibTrans" cxnId="{C3B265C4-B1BD-4CC4-A53E-FD618474CC6E}">
      <dgm:prSet/>
      <dgm:spPr/>
      <dgm:t>
        <a:bodyPr/>
        <a:lstStyle/>
        <a:p>
          <a:endParaRPr lang="en-US"/>
        </a:p>
      </dgm:t>
    </dgm:pt>
    <dgm:pt modelId="{2FAFFF41-A3B8-4551-81B1-B0F2CE53ADA9}">
      <dgm:prSet phldr="0" custT="1"/>
      <dgm:spPr/>
      <dgm:t>
        <a:bodyPr/>
        <a:lstStyle/>
        <a:p>
          <a:pPr algn="l" rtl="0">
            <a:lnSpc>
              <a:spcPct val="90000"/>
            </a:lnSpc>
          </a:pPr>
          <a:r>
            <a:rPr lang="en-US" sz="1800" b="0"/>
            <a:t>Discuss final selection and CAC in-person meeting</a:t>
          </a:r>
        </a:p>
      </dgm:t>
    </dgm:pt>
    <dgm:pt modelId="{6B9FE969-E629-40C3-B0BD-270E4FDF7837}" type="parTrans" cxnId="{6EA974C2-4766-44FF-8FB8-AD93E7EA4C9E}">
      <dgm:prSet/>
      <dgm:spPr/>
      <dgm:t>
        <a:bodyPr/>
        <a:lstStyle/>
        <a:p>
          <a:endParaRPr lang="en-US"/>
        </a:p>
      </dgm:t>
    </dgm:pt>
    <dgm:pt modelId="{77CA9278-CF45-48E6-B57C-D58DBBDFB0DD}" type="sibTrans" cxnId="{6EA974C2-4766-44FF-8FB8-AD93E7EA4C9E}">
      <dgm:prSet/>
      <dgm:spPr/>
      <dgm:t>
        <a:bodyPr/>
        <a:lstStyle/>
        <a:p>
          <a:endParaRPr lang="en-US"/>
        </a:p>
      </dgm:t>
    </dgm:pt>
    <dgm:pt modelId="{8F880366-BD39-41F3-A601-F72285B53441}" type="pres">
      <dgm:prSet presAssocID="{A7F8C302-3094-4278-8412-93D7358C9E80}" presName="linear" presStyleCnt="0">
        <dgm:presLayoutVars>
          <dgm:dir/>
          <dgm:animLvl val="lvl"/>
          <dgm:resizeHandles val="exact"/>
        </dgm:presLayoutVars>
      </dgm:prSet>
      <dgm:spPr/>
    </dgm:pt>
    <dgm:pt modelId="{155E3421-409D-4C91-A1CF-0A27C57AA33F}" type="pres">
      <dgm:prSet presAssocID="{D5D8AAE3-A4F8-459D-9DAD-6F973E0D4F7E}" presName="parentLin" presStyleCnt="0"/>
      <dgm:spPr/>
    </dgm:pt>
    <dgm:pt modelId="{E2B4C8EB-B3C5-4C65-91B9-A9C64158C2E7}" type="pres">
      <dgm:prSet presAssocID="{D5D8AAE3-A4F8-459D-9DAD-6F973E0D4F7E}" presName="parentLeftMargin" presStyleLbl="node1" presStyleIdx="0" presStyleCnt="4"/>
      <dgm:spPr/>
    </dgm:pt>
    <dgm:pt modelId="{45E7682D-194B-4D90-AB5C-6C68FD490FC4}" type="pres">
      <dgm:prSet presAssocID="{D5D8AAE3-A4F8-459D-9DAD-6F973E0D4F7E}" presName="parentText" presStyleLbl="node1" presStyleIdx="0" presStyleCnt="4" custScaleX="103592">
        <dgm:presLayoutVars>
          <dgm:chMax val="0"/>
          <dgm:bulletEnabled val="1"/>
        </dgm:presLayoutVars>
      </dgm:prSet>
      <dgm:spPr/>
    </dgm:pt>
    <dgm:pt modelId="{9027FBC4-4BC3-48E8-9293-D093C31C979B}" type="pres">
      <dgm:prSet presAssocID="{D5D8AAE3-A4F8-459D-9DAD-6F973E0D4F7E}" presName="negativeSpace" presStyleCnt="0"/>
      <dgm:spPr/>
    </dgm:pt>
    <dgm:pt modelId="{FCEFAE9A-E156-49F3-98AC-2343179F9296}" type="pres">
      <dgm:prSet presAssocID="{D5D8AAE3-A4F8-459D-9DAD-6F973E0D4F7E}" presName="childText" presStyleLbl="conFgAcc1" presStyleIdx="0" presStyleCnt="4">
        <dgm:presLayoutVars>
          <dgm:bulletEnabled val="1"/>
        </dgm:presLayoutVars>
      </dgm:prSet>
      <dgm:spPr/>
    </dgm:pt>
    <dgm:pt modelId="{2B2CA2A1-2306-4F62-A7A3-B742CBFBACDD}" type="pres">
      <dgm:prSet presAssocID="{E60B7FF4-AE26-4DAB-8A28-A9F472CD6EE9}" presName="spaceBetweenRectangles" presStyleCnt="0"/>
      <dgm:spPr/>
    </dgm:pt>
    <dgm:pt modelId="{1ED7AD05-0C61-41E1-BE8B-83E77DFD8062}" type="pres">
      <dgm:prSet presAssocID="{24B1DCD5-B283-4480-B8BB-716824E134EB}" presName="parentLin" presStyleCnt="0"/>
      <dgm:spPr/>
    </dgm:pt>
    <dgm:pt modelId="{AA5DA643-24E3-483B-8807-3434DFD8E1AA}" type="pres">
      <dgm:prSet presAssocID="{24B1DCD5-B283-4480-B8BB-716824E134EB}" presName="parentLeftMargin" presStyleLbl="node1" presStyleIdx="0" presStyleCnt="4"/>
      <dgm:spPr/>
    </dgm:pt>
    <dgm:pt modelId="{B44321C7-6B30-4EE9-A57E-DA8BC2D9CC93}" type="pres">
      <dgm:prSet presAssocID="{24B1DCD5-B283-4480-B8BB-716824E134EB}" presName="parentText" presStyleLbl="node1" presStyleIdx="1" presStyleCnt="4" custScaleX="104471">
        <dgm:presLayoutVars>
          <dgm:chMax val="0"/>
          <dgm:bulletEnabled val="1"/>
        </dgm:presLayoutVars>
      </dgm:prSet>
      <dgm:spPr/>
    </dgm:pt>
    <dgm:pt modelId="{6D9258B1-445B-4342-8B41-80545EFAB0AE}" type="pres">
      <dgm:prSet presAssocID="{24B1DCD5-B283-4480-B8BB-716824E134EB}" presName="negativeSpace" presStyleCnt="0"/>
      <dgm:spPr/>
    </dgm:pt>
    <dgm:pt modelId="{7D66B7F3-E225-4AD2-9E5C-B1D536D237EA}" type="pres">
      <dgm:prSet presAssocID="{24B1DCD5-B283-4480-B8BB-716824E134EB}" presName="childText" presStyleLbl="conFgAcc1" presStyleIdx="1" presStyleCnt="4">
        <dgm:presLayoutVars>
          <dgm:bulletEnabled val="1"/>
        </dgm:presLayoutVars>
      </dgm:prSet>
      <dgm:spPr/>
    </dgm:pt>
    <dgm:pt modelId="{B1EA2DE5-D1D4-4DA2-9A1E-5166312DA113}" type="pres">
      <dgm:prSet presAssocID="{6E965332-54BE-402A-B5EE-7B5334CD1BAD}" presName="spaceBetweenRectangles" presStyleCnt="0"/>
      <dgm:spPr/>
    </dgm:pt>
    <dgm:pt modelId="{E62EF5C9-5749-4134-BF4C-9123E515B1A9}" type="pres">
      <dgm:prSet presAssocID="{4CD59FE3-B74E-4F3A-8091-4B441D9654A9}" presName="parentLin" presStyleCnt="0"/>
      <dgm:spPr/>
    </dgm:pt>
    <dgm:pt modelId="{9DE3992B-2B4F-4DED-82C2-4D48EFDEA852}" type="pres">
      <dgm:prSet presAssocID="{4CD59FE3-B74E-4F3A-8091-4B441D9654A9}" presName="parentLeftMargin" presStyleLbl="node1" presStyleIdx="1" presStyleCnt="4"/>
      <dgm:spPr/>
    </dgm:pt>
    <dgm:pt modelId="{F9B6AD1E-F593-45A4-A718-75D301A2A149}" type="pres">
      <dgm:prSet presAssocID="{4CD59FE3-B74E-4F3A-8091-4B441D9654A9}" presName="parentText" presStyleLbl="node1" presStyleIdx="2" presStyleCnt="4" custScaleX="104392">
        <dgm:presLayoutVars>
          <dgm:chMax val="0"/>
          <dgm:bulletEnabled val="1"/>
        </dgm:presLayoutVars>
      </dgm:prSet>
      <dgm:spPr/>
    </dgm:pt>
    <dgm:pt modelId="{1A8E23BF-2897-4020-9E3C-3FB1F8396833}" type="pres">
      <dgm:prSet presAssocID="{4CD59FE3-B74E-4F3A-8091-4B441D9654A9}" presName="negativeSpace" presStyleCnt="0"/>
      <dgm:spPr/>
    </dgm:pt>
    <dgm:pt modelId="{29AA5ADD-5DD4-473F-8A8C-4EB7DD46ABE3}" type="pres">
      <dgm:prSet presAssocID="{4CD59FE3-B74E-4F3A-8091-4B441D9654A9}" presName="childText" presStyleLbl="conFgAcc1" presStyleIdx="2" presStyleCnt="4">
        <dgm:presLayoutVars>
          <dgm:bulletEnabled val="1"/>
        </dgm:presLayoutVars>
      </dgm:prSet>
      <dgm:spPr/>
    </dgm:pt>
    <dgm:pt modelId="{63FFE7E4-4789-48A1-BD90-55867D19B0B4}" type="pres">
      <dgm:prSet presAssocID="{407B15BF-79C0-491E-9675-6A9D53E0B92E}" presName="spaceBetweenRectangles" presStyleCnt="0"/>
      <dgm:spPr/>
    </dgm:pt>
    <dgm:pt modelId="{2F3B6034-8B24-42CE-B370-0DA71956BADB}" type="pres">
      <dgm:prSet presAssocID="{2FAFFF41-A3B8-4551-81B1-B0F2CE53ADA9}" presName="parentLin" presStyleCnt="0"/>
      <dgm:spPr/>
    </dgm:pt>
    <dgm:pt modelId="{640BC1CC-BAD1-480D-8819-11BA10941239}" type="pres">
      <dgm:prSet presAssocID="{2FAFFF41-A3B8-4551-81B1-B0F2CE53ADA9}" presName="parentLeftMargin" presStyleLbl="node1" presStyleIdx="2" presStyleCnt="4"/>
      <dgm:spPr/>
    </dgm:pt>
    <dgm:pt modelId="{C45AC0D4-9B04-4247-BBB8-4C33B03967AD}" type="pres">
      <dgm:prSet presAssocID="{2FAFFF41-A3B8-4551-81B1-B0F2CE53ADA9}" presName="parentText" presStyleLbl="node1" presStyleIdx="3" presStyleCnt="4">
        <dgm:presLayoutVars>
          <dgm:chMax val="0"/>
          <dgm:bulletEnabled val="1"/>
        </dgm:presLayoutVars>
      </dgm:prSet>
      <dgm:spPr/>
    </dgm:pt>
    <dgm:pt modelId="{9A005ADB-4F8A-4153-BFB3-CC7B87D1D2C0}" type="pres">
      <dgm:prSet presAssocID="{2FAFFF41-A3B8-4551-81B1-B0F2CE53ADA9}" presName="negativeSpace" presStyleCnt="0"/>
      <dgm:spPr/>
    </dgm:pt>
    <dgm:pt modelId="{2053783D-B964-4888-807A-FF202B49DBFD}" type="pres">
      <dgm:prSet presAssocID="{2FAFFF41-A3B8-4551-81B1-B0F2CE53ADA9}" presName="childText" presStyleLbl="conFgAcc1" presStyleIdx="3" presStyleCnt="4">
        <dgm:presLayoutVars>
          <dgm:bulletEnabled val="1"/>
        </dgm:presLayoutVars>
      </dgm:prSet>
      <dgm:spPr/>
    </dgm:pt>
  </dgm:ptLst>
  <dgm:cxnLst>
    <dgm:cxn modelId="{350E5008-8DBB-4781-BD8F-11A92865F252}" type="presOf" srcId="{2FAFFF41-A3B8-4551-81B1-B0F2CE53ADA9}" destId="{640BC1CC-BAD1-480D-8819-11BA10941239}" srcOrd="0" destOrd="0" presId="urn:microsoft.com/office/officeart/2005/8/layout/list1"/>
    <dgm:cxn modelId="{D020780A-6DEC-46DC-B4DB-27588880F32F}" srcId="{A7F8C302-3094-4278-8412-93D7358C9E80}" destId="{4CD59FE3-B74E-4F3A-8091-4B441D9654A9}" srcOrd="2" destOrd="0" parTransId="{E445D0D7-0D8E-4834-AA50-FCD2710E5194}" sibTransId="{407B15BF-79C0-491E-9675-6A9D53E0B92E}"/>
    <dgm:cxn modelId="{A5E4A729-69FA-45F8-8110-BE24885C4250}" type="presOf" srcId="{D5D8AAE3-A4F8-459D-9DAD-6F973E0D4F7E}" destId="{45E7682D-194B-4D90-AB5C-6C68FD490FC4}" srcOrd="1" destOrd="0" presId="urn:microsoft.com/office/officeart/2005/8/layout/list1"/>
    <dgm:cxn modelId="{F3A39A61-F578-4A5A-BF19-0589631DDCA9}" type="presOf" srcId="{24B1DCD5-B283-4480-B8BB-716824E134EB}" destId="{B44321C7-6B30-4EE9-A57E-DA8BC2D9CC93}" srcOrd="1" destOrd="0" presId="urn:microsoft.com/office/officeart/2005/8/layout/list1"/>
    <dgm:cxn modelId="{6749D141-FAFE-48AF-9FA5-064587CA4679}" srcId="{A7F8C302-3094-4278-8412-93D7358C9E80}" destId="{24B1DCD5-B283-4480-B8BB-716824E134EB}" srcOrd="1" destOrd="0" parTransId="{CCB9CB68-F28A-4F94-8146-AF5A13B40763}" sibTransId="{6E965332-54BE-402A-B5EE-7B5334CD1BAD}"/>
    <dgm:cxn modelId="{F89C9F4C-8ED7-46BB-AF4F-682F757AFB5F}" type="presOf" srcId="{2FAFFF41-A3B8-4551-81B1-B0F2CE53ADA9}" destId="{C45AC0D4-9B04-4247-BBB8-4C33B03967AD}" srcOrd="1" destOrd="0" presId="urn:microsoft.com/office/officeart/2005/8/layout/list1"/>
    <dgm:cxn modelId="{F8DF8672-EACB-47F9-B21E-0E02074CF073}" type="presOf" srcId="{A7F8C302-3094-4278-8412-93D7358C9E80}" destId="{8F880366-BD39-41F3-A601-F72285B53441}" srcOrd="0" destOrd="0" presId="urn:microsoft.com/office/officeart/2005/8/layout/list1"/>
    <dgm:cxn modelId="{230A208A-0E1D-4E7A-834F-BE7915C24D43}" type="presOf" srcId="{D5D8AAE3-A4F8-459D-9DAD-6F973E0D4F7E}" destId="{E2B4C8EB-B3C5-4C65-91B9-A9C64158C2E7}" srcOrd="0" destOrd="0" presId="urn:microsoft.com/office/officeart/2005/8/layout/list1"/>
    <dgm:cxn modelId="{6EA974C2-4766-44FF-8FB8-AD93E7EA4C9E}" srcId="{A7F8C302-3094-4278-8412-93D7358C9E80}" destId="{2FAFFF41-A3B8-4551-81B1-B0F2CE53ADA9}" srcOrd="3" destOrd="0" parTransId="{6B9FE969-E629-40C3-B0BD-270E4FDF7837}" sibTransId="{77CA9278-CF45-48E6-B57C-D58DBBDFB0DD}"/>
    <dgm:cxn modelId="{C3B265C4-B1BD-4CC4-A53E-FD618474CC6E}" srcId="{A7F8C302-3094-4278-8412-93D7358C9E80}" destId="{D5D8AAE3-A4F8-459D-9DAD-6F973E0D4F7E}" srcOrd="0" destOrd="0" parTransId="{B0CC7FB5-7C54-414F-8BC0-7E3C47707328}" sibTransId="{E60B7FF4-AE26-4DAB-8A28-A9F472CD6EE9}"/>
    <dgm:cxn modelId="{32111CD6-D0F8-4F3B-99F0-65ED50DD22AB}" type="presOf" srcId="{4CD59FE3-B74E-4F3A-8091-4B441D9654A9}" destId="{9DE3992B-2B4F-4DED-82C2-4D48EFDEA852}" srcOrd="0" destOrd="0" presId="urn:microsoft.com/office/officeart/2005/8/layout/list1"/>
    <dgm:cxn modelId="{D1F4CAEF-A565-4602-BBA3-55AFD2006A8E}" type="presOf" srcId="{4CD59FE3-B74E-4F3A-8091-4B441D9654A9}" destId="{F9B6AD1E-F593-45A4-A718-75D301A2A149}" srcOrd="1" destOrd="0" presId="urn:microsoft.com/office/officeart/2005/8/layout/list1"/>
    <dgm:cxn modelId="{FC634EFE-22EA-4006-9D68-5EC418C2991B}" type="presOf" srcId="{24B1DCD5-B283-4480-B8BB-716824E134EB}" destId="{AA5DA643-24E3-483B-8807-3434DFD8E1AA}" srcOrd="0" destOrd="0" presId="urn:microsoft.com/office/officeart/2005/8/layout/list1"/>
    <dgm:cxn modelId="{D3359885-C748-4663-B825-0221F706A72E}" type="presParOf" srcId="{8F880366-BD39-41F3-A601-F72285B53441}" destId="{155E3421-409D-4C91-A1CF-0A27C57AA33F}" srcOrd="0" destOrd="0" presId="urn:microsoft.com/office/officeart/2005/8/layout/list1"/>
    <dgm:cxn modelId="{02330EDE-4A53-4B9B-B212-AF90A9685D18}" type="presParOf" srcId="{155E3421-409D-4C91-A1CF-0A27C57AA33F}" destId="{E2B4C8EB-B3C5-4C65-91B9-A9C64158C2E7}" srcOrd="0" destOrd="0" presId="urn:microsoft.com/office/officeart/2005/8/layout/list1"/>
    <dgm:cxn modelId="{FA10E37D-F4D9-4BE6-B9F8-163275452598}" type="presParOf" srcId="{155E3421-409D-4C91-A1CF-0A27C57AA33F}" destId="{45E7682D-194B-4D90-AB5C-6C68FD490FC4}" srcOrd="1" destOrd="0" presId="urn:microsoft.com/office/officeart/2005/8/layout/list1"/>
    <dgm:cxn modelId="{446E74A1-8661-4E88-ABE7-8CED4F557905}" type="presParOf" srcId="{8F880366-BD39-41F3-A601-F72285B53441}" destId="{9027FBC4-4BC3-48E8-9293-D093C31C979B}" srcOrd="1" destOrd="0" presId="urn:microsoft.com/office/officeart/2005/8/layout/list1"/>
    <dgm:cxn modelId="{8E088886-FBC8-43F2-8774-8A3A2630B079}" type="presParOf" srcId="{8F880366-BD39-41F3-A601-F72285B53441}" destId="{FCEFAE9A-E156-49F3-98AC-2343179F9296}" srcOrd="2" destOrd="0" presId="urn:microsoft.com/office/officeart/2005/8/layout/list1"/>
    <dgm:cxn modelId="{65AF47D3-C99E-4C1A-9D61-ED624B4F2D5B}" type="presParOf" srcId="{8F880366-BD39-41F3-A601-F72285B53441}" destId="{2B2CA2A1-2306-4F62-A7A3-B742CBFBACDD}" srcOrd="3" destOrd="0" presId="urn:microsoft.com/office/officeart/2005/8/layout/list1"/>
    <dgm:cxn modelId="{6F7E3002-F0C7-49E5-8C05-0304B643FF8D}" type="presParOf" srcId="{8F880366-BD39-41F3-A601-F72285B53441}" destId="{1ED7AD05-0C61-41E1-BE8B-83E77DFD8062}" srcOrd="4" destOrd="0" presId="urn:microsoft.com/office/officeart/2005/8/layout/list1"/>
    <dgm:cxn modelId="{B575A292-9462-4850-B5F8-F45C65FE59E7}" type="presParOf" srcId="{1ED7AD05-0C61-41E1-BE8B-83E77DFD8062}" destId="{AA5DA643-24E3-483B-8807-3434DFD8E1AA}" srcOrd="0" destOrd="0" presId="urn:microsoft.com/office/officeart/2005/8/layout/list1"/>
    <dgm:cxn modelId="{1DFDDBBD-84E2-4E1A-AE6C-DF0CF78CBBEE}" type="presParOf" srcId="{1ED7AD05-0C61-41E1-BE8B-83E77DFD8062}" destId="{B44321C7-6B30-4EE9-A57E-DA8BC2D9CC93}" srcOrd="1" destOrd="0" presId="urn:microsoft.com/office/officeart/2005/8/layout/list1"/>
    <dgm:cxn modelId="{2BFC7568-EF45-4F41-83FD-0C8C9E8B0A6C}" type="presParOf" srcId="{8F880366-BD39-41F3-A601-F72285B53441}" destId="{6D9258B1-445B-4342-8B41-80545EFAB0AE}" srcOrd="5" destOrd="0" presId="urn:microsoft.com/office/officeart/2005/8/layout/list1"/>
    <dgm:cxn modelId="{47717774-B9EC-46C1-AA18-58C4C00A1491}" type="presParOf" srcId="{8F880366-BD39-41F3-A601-F72285B53441}" destId="{7D66B7F3-E225-4AD2-9E5C-B1D536D237EA}" srcOrd="6" destOrd="0" presId="urn:microsoft.com/office/officeart/2005/8/layout/list1"/>
    <dgm:cxn modelId="{0A2C5FDD-63D8-4A1F-9A08-2A865C81501C}" type="presParOf" srcId="{8F880366-BD39-41F3-A601-F72285B53441}" destId="{B1EA2DE5-D1D4-4DA2-9A1E-5166312DA113}" srcOrd="7" destOrd="0" presId="urn:microsoft.com/office/officeart/2005/8/layout/list1"/>
    <dgm:cxn modelId="{C5FCE5C4-4BE4-4633-8FAC-954B2E1CBA18}" type="presParOf" srcId="{8F880366-BD39-41F3-A601-F72285B53441}" destId="{E62EF5C9-5749-4134-BF4C-9123E515B1A9}" srcOrd="8" destOrd="0" presId="urn:microsoft.com/office/officeart/2005/8/layout/list1"/>
    <dgm:cxn modelId="{88B5F168-B82A-4D8E-890B-4BB169D79C53}" type="presParOf" srcId="{E62EF5C9-5749-4134-BF4C-9123E515B1A9}" destId="{9DE3992B-2B4F-4DED-82C2-4D48EFDEA852}" srcOrd="0" destOrd="0" presId="urn:microsoft.com/office/officeart/2005/8/layout/list1"/>
    <dgm:cxn modelId="{871919E0-438E-4241-B869-249C6A79A48A}" type="presParOf" srcId="{E62EF5C9-5749-4134-BF4C-9123E515B1A9}" destId="{F9B6AD1E-F593-45A4-A718-75D301A2A149}" srcOrd="1" destOrd="0" presId="urn:microsoft.com/office/officeart/2005/8/layout/list1"/>
    <dgm:cxn modelId="{1D5A3F4C-F55B-442B-B811-5EB406B5C525}" type="presParOf" srcId="{8F880366-BD39-41F3-A601-F72285B53441}" destId="{1A8E23BF-2897-4020-9E3C-3FB1F8396833}" srcOrd="9" destOrd="0" presId="urn:microsoft.com/office/officeart/2005/8/layout/list1"/>
    <dgm:cxn modelId="{8D4AD7A5-0091-45F4-994D-8E583EE0F025}" type="presParOf" srcId="{8F880366-BD39-41F3-A601-F72285B53441}" destId="{29AA5ADD-5DD4-473F-8A8C-4EB7DD46ABE3}" srcOrd="10" destOrd="0" presId="urn:microsoft.com/office/officeart/2005/8/layout/list1"/>
    <dgm:cxn modelId="{5EBCE50F-96D0-44F6-8A4B-369D8F4E3B5E}" type="presParOf" srcId="{8F880366-BD39-41F3-A601-F72285B53441}" destId="{63FFE7E4-4789-48A1-BD90-55867D19B0B4}" srcOrd="11" destOrd="0" presId="urn:microsoft.com/office/officeart/2005/8/layout/list1"/>
    <dgm:cxn modelId="{ED60018F-CDED-4367-9261-84DD5A2FB175}" type="presParOf" srcId="{8F880366-BD39-41F3-A601-F72285B53441}" destId="{2F3B6034-8B24-42CE-B370-0DA71956BADB}" srcOrd="12" destOrd="0" presId="urn:microsoft.com/office/officeart/2005/8/layout/list1"/>
    <dgm:cxn modelId="{3D2A80C0-008C-4DC8-947C-E11D1CBCBEF8}" type="presParOf" srcId="{2F3B6034-8B24-42CE-B370-0DA71956BADB}" destId="{640BC1CC-BAD1-480D-8819-11BA10941239}" srcOrd="0" destOrd="0" presId="urn:microsoft.com/office/officeart/2005/8/layout/list1"/>
    <dgm:cxn modelId="{94F996BD-17CA-4849-876C-D93346A11C46}" type="presParOf" srcId="{2F3B6034-8B24-42CE-B370-0DA71956BADB}" destId="{C45AC0D4-9B04-4247-BBB8-4C33B03967AD}" srcOrd="1" destOrd="0" presId="urn:microsoft.com/office/officeart/2005/8/layout/list1"/>
    <dgm:cxn modelId="{13FE6312-68B0-4A8D-A344-D2F45AC1A9CA}" type="presParOf" srcId="{8F880366-BD39-41F3-A601-F72285B53441}" destId="{9A005ADB-4F8A-4153-BFB3-CC7B87D1D2C0}" srcOrd="13" destOrd="0" presId="urn:microsoft.com/office/officeart/2005/8/layout/list1"/>
    <dgm:cxn modelId="{89D60F0D-E0AC-45E3-9582-56C793224C18}" type="presParOf" srcId="{8F880366-BD39-41F3-A601-F72285B53441}" destId="{2053783D-B964-4888-807A-FF202B49DBF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36274D-84AB-4807-A9DC-C5F8BE3FA82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4AE7DE3-6C84-4FD3-9AAD-E105B0959A2A}">
      <dgm:prSet phldrT="[Text]" custT="1"/>
      <dgm:spPr/>
      <dgm:t>
        <a:bodyPr/>
        <a:lstStyle/>
        <a:p>
          <a:r>
            <a:rPr lang="en-US" sz="2000" b="1"/>
            <a:t>Nomination Form Launches</a:t>
          </a:r>
        </a:p>
        <a:p>
          <a:r>
            <a:rPr lang="en-US" sz="2000" b="0"/>
            <a:t>February 28, 2023</a:t>
          </a:r>
        </a:p>
      </dgm:t>
    </dgm:pt>
    <dgm:pt modelId="{86F63382-ED1B-4D55-9C50-AE476D40F78B}" type="parTrans" cxnId="{C71EBA13-921E-4A6A-A30D-3109062D77DF}">
      <dgm:prSet/>
      <dgm:spPr/>
      <dgm:t>
        <a:bodyPr/>
        <a:lstStyle/>
        <a:p>
          <a:endParaRPr lang="en-US" sz="1800"/>
        </a:p>
      </dgm:t>
    </dgm:pt>
    <dgm:pt modelId="{F7AD5700-D91D-4E62-8FA1-0D6C598F3681}" type="sibTrans" cxnId="{C71EBA13-921E-4A6A-A30D-3109062D77DF}">
      <dgm:prSet/>
      <dgm:spPr/>
      <dgm:t>
        <a:bodyPr/>
        <a:lstStyle/>
        <a:p>
          <a:endParaRPr lang="en-US" sz="1800"/>
        </a:p>
      </dgm:t>
    </dgm:pt>
    <dgm:pt modelId="{973E099F-3879-4A1D-B0F3-A0886D4E8D16}">
      <dgm:prSet phldrT="[Text]" custT="1"/>
      <dgm:spPr/>
      <dgm:t>
        <a:bodyPr/>
        <a:lstStyle/>
        <a:p>
          <a:r>
            <a:rPr lang="en-US" sz="2000" b="1"/>
            <a:t>Nomination Form Closes</a:t>
          </a:r>
        </a:p>
        <a:p>
          <a:r>
            <a:rPr lang="en-US" sz="2000" b="0"/>
            <a:t>April </a:t>
          </a:r>
          <a:r>
            <a:rPr lang="en-US" sz="2000" b="0">
              <a:latin typeface="Calibri Light" panose="020F0302020204030204"/>
            </a:rPr>
            <a:t>9</a:t>
          </a:r>
          <a:r>
            <a:rPr lang="en-US" sz="2000" b="0"/>
            <a:t>, 2023</a:t>
          </a:r>
        </a:p>
      </dgm:t>
    </dgm:pt>
    <dgm:pt modelId="{ECC7CBB2-2A0F-418B-8992-AEDE9BDCF58F}" type="parTrans" cxnId="{ADE7C0AC-2D12-4760-9B68-29A574C2C99E}">
      <dgm:prSet/>
      <dgm:spPr/>
      <dgm:t>
        <a:bodyPr/>
        <a:lstStyle/>
        <a:p>
          <a:endParaRPr lang="en-US" sz="1800"/>
        </a:p>
      </dgm:t>
    </dgm:pt>
    <dgm:pt modelId="{92CC70D2-84D9-4000-94F6-DFAE98B5183B}" type="sibTrans" cxnId="{ADE7C0AC-2D12-4760-9B68-29A574C2C99E}">
      <dgm:prSet/>
      <dgm:spPr/>
      <dgm:t>
        <a:bodyPr/>
        <a:lstStyle/>
        <a:p>
          <a:endParaRPr lang="en-US" sz="1800"/>
        </a:p>
      </dgm:t>
    </dgm:pt>
    <dgm:pt modelId="{DCED7584-F402-4AE1-91B3-8F214D449684}">
      <dgm:prSet phldrT="[Text]" custT="1"/>
      <dgm:spPr/>
      <dgm:t>
        <a:bodyPr/>
        <a:lstStyle/>
        <a:p>
          <a:r>
            <a:rPr lang="en-US" sz="2000" b="1"/>
            <a:t>Zone Selection</a:t>
          </a:r>
        </a:p>
        <a:p>
          <a:endParaRPr lang="en-US" sz="2000" b="1"/>
        </a:p>
        <a:p>
          <a:r>
            <a:rPr lang="en-US" sz="2000" b="0"/>
            <a:t>June 2023</a:t>
          </a:r>
        </a:p>
      </dgm:t>
    </dgm:pt>
    <dgm:pt modelId="{60C6942A-ABF8-400F-860B-F854D1EE16C2}" type="parTrans" cxnId="{EEC1F083-6E2B-4CC9-A44E-EFCC6CCFB124}">
      <dgm:prSet/>
      <dgm:spPr/>
      <dgm:t>
        <a:bodyPr/>
        <a:lstStyle/>
        <a:p>
          <a:endParaRPr lang="en-US" sz="1800"/>
        </a:p>
      </dgm:t>
    </dgm:pt>
    <dgm:pt modelId="{567E7FC0-ACF8-4160-8780-D9953A3F3079}" type="sibTrans" cxnId="{EEC1F083-6E2B-4CC9-A44E-EFCC6CCFB124}">
      <dgm:prSet/>
      <dgm:spPr/>
      <dgm:t>
        <a:bodyPr/>
        <a:lstStyle/>
        <a:p>
          <a:endParaRPr lang="en-US" sz="1800"/>
        </a:p>
      </dgm:t>
    </dgm:pt>
    <dgm:pt modelId="{2D851747-7B82-443E-B0C9-B1F006B47B99}" type="pres">
      <dgm:prSet presAssocID="{4936274D-84AB-4807-A9DC-C5F8BE3FA821}" presName="Name0" presStyleCnt="0">
        <dgm:presLayoutVars>
          <dgm:chMax val="11"/>
          <dgm:chPref val="11"/>
          <dgm:dir/>
          <dgm:resizeHandles/>
        </dgm:presLayoutVars>
      </dgm:prSet>
      <dgm:spPr/>
    </dgm:pt>
    <dgm:pt modelId="{737EE8C3-5575-4BC0-A883-50AB0926DA23}" type="pres">
      <dgm:prSet presAssocID="{DCED7584-F402-4AE1-91B3-8F214D449684}" presName="Accent3" presStyleCnt="0"/>
      <dgm:spPr/>
    </dgm:pt>
    <dgm:pt modelId="{378B24B8-18AF-40F4-88D6-957BE70952DA}" type="pres">
      <dgm:prSet presAssocID="{DCED7584-F402-4AE1-91B3-8F214D449684}" presName="Accent" presStyleLbl="node1" presStyleIdx="0" presStyleCnt="3"/>
      <dgm:spPr/>
    </dgm:pt>
    <dgm:pt modelId="{88783095-B0AD-4443-92F3-3E1DEA488848}" type="pres">
      <dgm:prSet presAssocID="{DCED7584-F402-4AE1-91B3-8F214D449684}" presName="ParentBackground3" presStyleCnt="0"/>
      <dgm:spPr/>
    </dgm:pt>
    <dgm:pt modelId="{B9670B26-8F2E-4B64-86D5-5961EB899A26}" type="pres">
      <dgm:prSet presAssocID="{DCED7584-F402-4AE1-91B3-8F214D449684}" presName="ParentBackground" presStyleLbl="fgAcc1" presStyleIdx="0" presStyleCnt="3"/>
      <dgm:spPr/>
    </dgm:pt>
    <dgm:pt modelId="{A097E896-77F1-449B-9A7D-C48C24068BDD}" type="pres">
      <dgm:prSet presAssocID="{DCED7584-F402-4AE1-91B3-8F214D449684}" presName="Parent3" presStyleLbl="revTx" presStyleIdx="0" presStyleCnt="0">
        <dgm:presLayoutVars>
          <dgm:chMax val="1"/>
          <dgm:chPref val="1"/>
          <dgm:bulletEnabled val="1"/>
        </dgm:presLayoutVars>
      </dgm:prSet>
      <dgm:spPr/>
    </dgm:pt>
    <dgm:pt modelId="{19910A5A-A473-4168-BF26-0CDA03062305}" type="pres">
      <dgm:prSet presAssocID="{973E099F-3879-4A1D-B0F3-A0886D4E8D16}" presName="Accent2" presStyleCnt="0"/>
      <dgm:spPr/>
    </dgm:pt>
    <dgm:pt modelId="{D23DB73D-5C94-425F-98B8-32E151CA5E29}" type="pres">
      <dgm:prSet presAssocID="{973E099F-3879-4A1D-B0F3-A0886D4E8D16}" presName="Accent" presStyleLbl="node1" presStyleIdx="1" presStyleCnt="3"/>
      <dgm:spPr/>
    </dgm:pt>
    <dgm:pt modelId="{C7B5FA24-BD29-4DCB-918C-89F7C7C70FED}" type="pres">
      <dgm:prSet presAssocID="{973E099F-3879-4A1D-B0F3-A0886D4E8D16}" presName="ParentBackground2" presStyleCnt="0"/>
      <dgm:spPr/>
    </dgm:pt>
    <dgm:pt modelId="{CFC7FE37-2A03-4F66-A96B-D9E851A8E8F2}" type="pres">
      <dgm:prSet presAssocID="{973E099F-3879-4A1D-B0F3-A0886D4E8D16}" presName="ParentBackground" presStyleLbl="fgAcc1" presStyleIdx="1" presStyleCnt="3"/>
      <dgm:spPr/>
    </dgm:pt>
    <dgm:pt modelId="{CD0B8783-9889-41D0-AD63-D50213226E13}" type="pres">
      <dgm:prSet presAssocID="{973E099F-3879-4A1D-B0F3-A0886D4E8D16}" presName="Parent2" presStyleLbl="revTx" presStyleIdx="0" presStyleCnt="0">
        <dgm:presLayoutVars>
          <dgm:chMax val="1"/>
          <dgm:chPref val="1"/>
          <dgm:bulletEnabled val="1"/>
        </dgm:presLayoutVars>
      </dgm:prSet>
      <dgm:spPr/>
    </dgm:pt>
    <dgm:pt modelId="{E3DE8619-9CE2-4378-8631-1E181DA9D26E}" type="pres">
      <dgm:prSet presAssocID="{A4AE7DE3-6C84-4FD3-9AAD-E105B0959A2A}" presName="Accent1" presStyleCnt="0"/>
      <dgm:spPr/>
    </dgm:pt>
    <dgm:pt modelId="{E451F75C-2B6C-4D9E-B814-932A1ABCFABD}" type="pres">
      <dgm:prSet presAssocID="{A4AE7DE3-6C84-4FD3-9AAD-E105B0959A2A}" presName="Accent" presStyleLbl="node1" presStyleIdx="2" presStyleCnt="3"/>
      <dgm:spPr/>
    </dgm:pt>
    <dgm:pt modelId="{B5CD050E-5DBF-4C5A-A5F6-DAF03C22BD6B}" type="pres">
      <dgm:prSet presAssocID="{A4AE7DE3-6C84-4FD3-9AAD-E105B0959A2A}" presName="ParentBackground1" presStyleCnt="0"/>
      <dgm:spPr/>
    </dgm:pt>
    <dgm:pt modelId="{007F2117-EE1B-42FB-A6A4-0A6AD614ABD0}" type="pres">
      <dgm:prSet presAssocID="{A4AE7DE3-6C84-4FD3-9AAD-E105B0959A2A}" presName="ParentBackground" presStyleLbl="fgAcc1" presStyleIdx="2" presStyleCnt="3"/>
      <dgm:spPr/>
    </dgm:pt>
    <dgm:pt modelId="{EB0B4705-71AF-4D12-B5F6-1F6417E89B13}" type="pres">
      <dgm:prSet presAssocID="{A4AE7DE3-6C84-4FD3-9AAD-E105B0959A2A}" presName="Parent1" presStyleLbl="revTx" presStyleIdx="0" presStyleCnt="0">
        <dgm:presLayoutVars>
          <dgm:chMax val="1"/>
          <dgm:chPref val="1"/>
          <dgm:bulletEnabled val="1"/>
        </dgm:presLayoutVars>
      </dgm:prSet>
      <dgm:spPr/>
    </dgm:pt>
  </dgm:ptLst>
  <dgm:cxnLst>
    <dgm:cxn modelId="{C71EBA13-921E-4A6A-A30D-3109062D77DF}" srcId="{4936274D-84AB-4807-A9DC-C5F8BE3FA821}" destId="{A4AE7DE3-6C84-4FD3-9AAD-E105B0959A2A}" srcOrd="0" destOrd="0" parTransId="{86F63382-ED1B-4D55-9C50-AE476D40F78B}" sibTransId="{F7AD5700-D91D-4E62-8FA1-0D6C598F3681}"/>
    <dgm:cxn modelId="{85427314-B164-4D1C-BFE6-6B8A4AAFF3D4}" type="presOf" srcId="{973E099F-3879-4A1D-B0F3-A0886D4E8D16}" destId="{CD0B8783-9889-41D0-AD63-D50213226E13}" srcOrd="1" destOrd="0" presId="urn:microsoft.com/office/officeart/2011/layout/CircleProcess"/>
    <dgm:cxn modelId="{48B1CC22-E8D2-46C7-A4A8-ED9263800F28}" type="presOf" srcId="{DCED7584-F402-4AE1-91B3-8F214D449684}" destId="{A097E896-77F1-449B-9A7D-C48C24068BDD}" srcOrd="1" destOrd="0" presId="urn:microsoft.com/office/officeart/2011/layout/CircleProcess"/>
    <dgm:cxn modelId="{E44A6082-6E8E-49D8-957D-FA95A95D6FB8}" type="presOf" srcId="{DCED7584-F402-4AE1-91B3-8F214D449684}" destId="{B9670B26-8F2E-4B64-86D5-5961EB899A26}" srcOrd="0" destOrd="0" presId="urn:microsoft.com/office/officeart/2011/layout/CircleProcess"/>
    <dgm:cxn modelId="{EEC1F083-6E2B-4CC9-A44E-EFCC6CCFB124}" srcId="{4936274D-84AB-4807-A9DC-C5F8BE3FA821}" destId="{DCED7584-F402-4AE1-91B3-8F214D449684}" srcOrd="2" destOrd="0" parTransId="{60C6942A-ABF8-400F-860B-F854D1EE16C2}" sibTransId="{567E7FC0-ACF8-4160-8780-D9953A3F3079}"/>
    <dgm:cxn modelId="{ADE7C0AC-2D12-4760-9B68-29A574C2C99E}" srcId="{4936274D-84AB-4807-A9DC-C5F8BE3FA821}" destId="{973E099F-3879-4A1D-B0F3-A0886D4E8D16}" srcOrd="1" destOrd="0" parTransId="{ECC7CBB2-2A0F-418B-8992-AEDE9BDCF58F}" sibTransId="{92CC70D2-84D9-4000-94F6-DFAE98B5183B}"/>
    <dgm:cxn modelId="{F89D44B9-07E2-44F0-9AFC-DEE0C347D4ED}" type="presOf" srcId="{A4AE7DE3-6C84-4FD3-9AAD-E105B0959A2A}" destId="{EB0B4705-71AF-4D12-B5F6-1F6417E89B13}" srcOrd="1" destOrd="0" presId="urn:microsoft.com/office/officeart/2011/layout/CircleProcess"/>
    <dgm:cxn modelId="{2EFC07BF-A418-4419-BC90-4BC56279B420}" type="presOf" srcId="{973E099F-3879-4A1D-B0F3-A0886D4E8D16}" destId="{CFC7FE37-2A03-4F66-A96B-D9E851A8E8F2}" srcOrd="0" destOrd="0" presId="urn:microsoft.com/office/officeart/2011/layout/CircleProcess"/>
    <dgm:cxn modelId="{518542CC-0D9E-4017-AF92-906E82343296}" type="presOf" srcId="{4936274D-84AB-4807-A9DC-C5F8BE3FA821}" destId="{2D851747-7B82-443E-B0C9-B1F006B47B99}" srcOrd="0" destOrd="0" presId="urn:microsoft.com/office/officeart/2011/layout/CircleProcess"/>
    <dgm:cxn modelId="{D568BCF0-2225-40AB-9DC1-F652651AE552}" type="presOf" srcId="{A4AE7DE3-6C84-4FD3-9AAD-E105B0959A2A}" destId="{007F2117-EE1B-42FB-A6A4-0A6AD614ABD0}" srcOrd="0" destOrd="0" presId="urn:microsoft.com/office/officeart/2011/layout/CircleProcess"/>
    <dgm:cxn modelId="{B65A8A34-2230-410D-8601-9116B546AB7A}" type="presParOf" srcId="{2D851747-7B82-443E-B0C9-B1F006B47B99}" destId="{737EE8C3-5575-4BC0-A883-50AB0926DA23}" srcOrd="0" destOrd="0" presId="urn:microsoft.com/office/officeart/2011/layout/CircleProcess"/>
    <dgm:cxn modelId="{A48F03D9-DD57-4AC7-8B3E-C995C45F551D}" type="presParOf" srcId="{737EE8C3-5575-4BC0-A883-50AB0926DA23}" destId="{378B24B8-18AF-40F4-88D6-957BE70952DA}" srcOrd="0" destOrd="0" presId="urn:microsoft.com/office/officeart/2011/layout/CircleProcess"/>
    <dgm:cxn modelId="{9ADEBE9F-BC38-4BA0-9607-78B1656D9839}" type="presParOf" srcId="{2D851747-7B82-443E-B0C9-B1F006B47B99}" destId="{88783095-B0AD-4443-92F3-3E1DEA488848}" srcOrd="1" destOrd="0" presId="urn:microsoft.com/office/officeart/2011/layout/CircleProcess"/>
    <dgm:cxn modelId="{7B719FBA-D5D2-4080-B544-2E587EC48D73}" type="presParOf" srcId="{88783095-B0AD-4443-92F3-3E1DEA488848}" destId="{B9670B26-8F2E-4B64-86D5-5961EB899A26}" srcOrd="0" destOrd="0" presId="urn:microsoft.com/office/officeart/2011/layout/CircleProcess"/>
    <dgm:cxn modelId="{D0165B35-C3E3-41D8-A93B-F5C9A9E5F5E3}" type="presParOf" srcId="{2D851747-7B82-443E-B0C9-B1F006B47B99}" destId="{A097E896-77F1-449B-9A7D-C48C24068BDD}" srcOrd="2" destOrd="0" presId="urn:microsoft.com/office/officeart/2011/layout/CircleProcess"/>
    <dgm:cxn modelId="{985F605A-E26C-4B8C-9BEE-E94BE9DF6694}" type="presParOf" srcId="{2D851747-7B82-443E-B0C9-B1F006B47B99}" destId="{19910A5A-A473-4168-BF26-0CDA03062305}" srcOrd="3" destOrd="0" presId="urn:microsoft.com/office/officeart/2011/layout/CircleProcess"/>
    <dgm:cxn modelId="{6E215683-0322-4FDD-90F9-0AC2BB9BDCE4}" type="presParOf" srcId="{19910A5A-A473-4168-BF26-0CDA03062305}" destId="{D23DB73D-5C94-425F-98B8-32E151CA5E29}" srcOrd="0" destOrd="0" presId="urn:microsoft.com/office/officeart/2011/layout/CircleProcess"/>
    <dgm:cxn modelId="{C8CD942E-4191-44CE-AAF3-2B59CF922B34}" type="presParOf" srcId="{2D851747-7B82-443E-B0C9-B1F006B47B99}" destId="{C7B5FA24-BD29-4DCB-918C-89F7C7C70FED}" srcOrd="4" destOrd="0" presId="urn:microsoft.com/office/officeart/2011/layout/CircleProcess"/>
    <dgm:cxn modelId="{0088DFD7-FAA9-43CD-ACCD-86A0A01DB18E}" type="presParOf" srcId="{C7B5FA24-BD29-4DCB-918C-89F7C7C70FED}" destId="{CFC7FE37-2A03-4F66-A96B-D9E851A8E8F2}" srcOrd="0" destOrd="0" presId="urn:microsoft.com/office/officeart/2011/layout/CircleProcess"/>
    <dgm:cxn modelId="{FB9F877F-8AB7-4391-A2AC-15011F2AAB54}" type="presParOf" srcId="{2D851747-7B82-443E-B0C9-B1F006B47B99}" destId="{CD0B8783-9889-41D0-AD63-D50213226E13}" srcOrd="5" destOrd="0" presId="urn:microsoft.com/office/officeart/2011/layout/CircleProcess"/>
    <dgm:cxn modelId="{518DF635-6C9C-4C4E-8AF4-6B18B5FE9560}" type="presParOf" srcId="{2D851747-7B82-443E-B0C9-B1F006B47B99}" destId="{E3DE8619-9CE2-4378-8631-1E181DA9D26E}" srcOrd="6" destOrd="0" presId="urn:microsoft.com/office/officeart/2011/layout/CircleProcess"/>
    <dgm:cxn modelId="{91EC400A-D5B6-49A5-8F5F-1A404E58CFD0}" type="presParOf" srcId="{E3DE8619-9CE2-4378-8631-1E181DA9D26E}" destId="{E451F75C-2B6C-4D9E-B814-932A1ABCFABD}" srcOrd="0" destOrd="0" presId="urn:microsoft.com/office/officeart/2011/layout/CircleProcess"/>
    <dgm:cxn modelId="{590C67FB-FABF-48C0-9D73-46D41FBD01CA}" type="presParOf" srcId="{2D851747-7B82-443E-B0C9-B1F006B47B99}" destId="{B5CD050E-5DBF-4C5A-A5F6-DAF03C22BD6B}" srcOrd="7" destOrd="0" presId="urn:microsoft.com/office/officeart/2011/layout/CircleProcess"/>
    <dgm:cxn modelId="{B008A78F-07A1-46C9-B0BC-314A5D3A415E}" type="presParOf" srcId="{B5CD050E-5DBF-4C5A-A5F6-DAF03C22BD6B}" destId="{007F2117-EE1B-42FB-A6A4-0A6AD614ABD0}" srcOrd="0" destOrd="0" presId="urn:microsoft.com/office/officeart/2011/layout/CircleProcess"/>
    <dgm:cxn modelId="{E230DB7D-C63F-4591-8ECC-1E88EA87228B}" type="presParOf" srcId="{2D851747-7B82-443E-B0C9-B1F006B47B99}" destId="{EB0B4705-71AF-4D12-B5F6-1F6417E89B13}"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FAE9A-E156-49F3-98AC-2343179F9296}">
      <dsp:nvSpPr>
        <dsp:cNvPr id="0" name=""/>
        <dsp:cNvSpPr/>
      </dsp:nvSpPr>
      <dsp:spPr>
        <a:xfrm>
          <a:off x="0" y="348489"/>
          <a:ext cx="68072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E7682D-194B-4D90-AB5C-6C68FD490FC4}">
      <dsp:nvSpPr>
        <dsp:cNvPr id="0" name=""/>
        <dsp:cNvSpPr/>
      </dsp:nvSpPr>
      <dsp:spPr>
        <a:xfrm>
          <a:off x="340360" y="68049"/>
          <a:ext cx="493620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Awareness of outreach tools and upcoming efforts</a:t>
          </a:r>
        </a:p>
      </dsp:txBody>
      <dsp:txXfrm>
        <a:off x="367740" y="95429"/>
        <a:ext cx="4881440" cy="506120"/>
      </dsp:txXfrm>
    </dsp:sp>
    <dsp:sp modelId="{7D66B7F3-E225-4AD2-9E5C-B1D536D237EA}">
      <dsp:nvSpPr>
        <dsp:cNvPr id="0" name=""/>
        <dsp:cNvSpPr/>
      </dsp:nvSpPr>
      <dsp:spPr>
        <a:xfrm>
          <a:off x="0" y="1210329"/>
          <a:ext cx="68072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321C7-6B30-4EE9-A57E-DA8BC2D9CC93}">
      <dsp:nvSpPr>
        <dsp:cNvPr id="0" name=""/>
        <dsp:cNvSpPr/>
      </dsp:nvSpPr>
      <dsp:spPr>
        <a:xfrm>
          <a:off x="340360" y="929889"/>
          <a:ext cx="4978084"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a:cs typeface="Calibri"/>
            </a:rPr>
            <a:t>Key decision point on nomination form</a:t>
          </a:r>
        </a:p>
      </dsp:txBody>
      <dsp:txXfrm>
        <a:off x="367740" y="957269"/>
        <a:ext cx="4923324" cy="506120"/>
      </dsp:txXfrm>
    </dsp:sp>
    <dsp:sp modelId="{29AA5ADD-5DD4-473F-8A8C-4EB7DD46ABE3}">
      <dsp:nvSpPr>
        <dsp:cNvPr id="0" name=""/>
        <dsp:cNvSpPr/>
      </dsp:nvSpPr>
      <dsp:spPr>
        <a:xfrm>
          <a:off x="0" y="2072169"/>
          <a:ext cx="68072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6AD1E-F593-45A4-A718-75D301A2A149}">
      <dsp:nvSpPr>
        <dsp:cNvPr id="0" name=""/>
        <dsp:cNvSpPr/>
      </dsp:nvSpPr>
      <dsp:spPr>
        <a:xfrm>
          <a:off x="340360" y="1791729"/>
          <a:ext cx="49743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n-US" sz="1800" b="0" kern="1200"/>
            <a:t>Key decision point on proposed review and scoring process and rubric</a:t>
          </a:r>
        </a:p>
      </dsp:txBody>
      <dsp:txXfrm>
        <a:off x="367740" y="1819109"/>
        <a:ext cx="4919560" cy="506120"/>
      </dsp:txXfrm>
    </dsp:sp>
    <dsp:sp modelId="{2053783D-B964-4888-807A-FF202B49DBFD}">
      <dsp:nvSpPr>
        <dsp:cNvPr id="0" name=""/>
        <dsp:cNvSpPr/>
      </dsp:nvSpPr>
      <dsp:spPr>
        <a:xfrm>
          <a:off x="0" y="2934009"/>
          <a:ext cx="68072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5AC0D4-9B04-4247-BBB8-4C33B03967AD}">
      <dsp:nvSpPr>
        <dsp:cNvPr id="0" name=""/>
        <dsp:cNvSpPr/>
      </dsp:nvSpPr>
      <dsp:spPr>
        <a:xfrm>
          <a:off x="340360" y="2653569"/>
          <a:ext cx="476504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107" tIns="0" rIns="180107" bIns="0" numCol="1" spcCol="1270" anchor="ctr" anchorCtr="0">
          <a:noAutofit/>
        </a:bodyPr>
        <a:lstStyle/>
        <a:p>
          <a:pPr marL="0" lvl="0" indent="0" algn="l" defTabSz="800100" rtl="0">
            <a:lnSpc>
              <a:spcPct val="90000"/>
            </a:lnSpc>
            <a:spcBef>
              <a:spcPct val="0"/>
            </a:spcBef>
            <a:spcAft>
              <a:spcPct val="35000"/>
            </a:spcAft>
            <a:buNone/>
          </a:pPr>
          <a:r>
            <a:rPr lang="en-US" sz="1800" b="0" kern="1200"/>
            <a:t>Discuss final selection and CAC in-person meeting</a:t>
          </a:r>
        </a:p>
      </dsp:txBody>
      <dsp:txXfrm>
        <a:off x="367740" y="2680949"/>
        <a:ext cx="471028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B24B8-18AF-40F4-88D6-957BE70952DA}">
      <dsp:nvSpPr>
        <dsp:cNvPr id="0" name=""/>
        <dsp:cNvSpPr/>
      </dsp:nvSpPr>
      <dsp:spPr>
        <a:xfrm>
          <a:off x="8781930" y="1430123"/>
          <a:ext cx="3788361" cy="3789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670B26-8F2E-4B64-86D5-5961EB899A26}">
      <dsp:nvSpPr>
        <dsp:cNvPr id="0" name=""/>
        <dsp:cNvSpPr/>
      </dsp:nvSpPr>
      <dsp:spPr>
        <a:xfrm>
          <a:off x="8907715" y="1556447"/>
          <a:ext cx="3536790" cy="35364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Zone Selection</a:t>
          </a:r>
        </a:p>
        <a:p>
          <a:pPr marL="0" lvl="0" indent="0" algn="ctr" defTabSz="889000">
            <a:lnSpc>
              <a:spcPct val="90000"/>
            </a:lnSpc>
            <a:spcBef>
              <a:spcPct val="0"/>
            </a:spcBef>
            <a:spcAft>
              <a:spcPct val="35000"/>
            </a:spcAft>
            <a:buNone/>
          </a:pPr>
          <a:endParaRPr lang="en-US" sz="2000" b="1" kern="1200"/>
        </a:p>
        <a:p>
          <a:pPr marL="0" lvl="0" indent="0" algn="ctr" defTabSz="889000">
            <a:lnSpc>
              <a:spcPct val="90000"/>
            </a:lnSpc>
            <a:spcBef>
              <a:spcPct val="0"/>
            </a:spcBef>
            <a:spcAft>
              <a:spcPct val="35000"/>
            </a:spcAft>
            <a:buNone/>
          </a:pPr>
          <a:r>
            <a:rPr lang="en-US" sz="2000" b="0" kern="1200"/>
            <a:t>June 2023</a:t>
          </a:r>
        </a:p>
      </dsp:txBody>
      <dsp:txXfrm>
        <a:off x="9413323" y="2061744"/>
        <a:ext cx="2525574" cy="2525819"/>
      </dsp:txXfrm>
    </dsp:sp>
    <dsp:sp modelId="{D23DB73D-5C94-425F-98B8-32E151CA5E29}">
      <dsp:nvSpPr>
        <dsp:cNvPr id="0" name=""/>
        <dsp:cNvSpPr/>
      </dsp:nvSpPr>
      <dsp:spPr>
        <a:xfrm rot="2700000">
          <a:off x="4871112" y="1434703"/>
          <a:ext cx="3779236" cy="377923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7FE37-2A03-4F66-A96B-D9E851A8E8F2}">
      <dsp:nvSpPr>
        <dsp:cNvPr id="0" name=""/>
        <dsp:cNvSpPr/>
      </dsp:nvSpPr>
      <dsp:spPr>
        <a:xfrm>
          <a:off x="4992335" y="1556447"/>
          <a:ext cx="3536790" cy="35364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Nomination Form Closes</a:t>
          </a:r>
        </a:p>
        <a:p>
          <a:pPr marL="0" lvl="0" indent="0" algn="ctr" defTabSz="889000">
            <a:lnSpc>
              <a:spcPct val="90000"/>
            </a:lnSpc>
            <a:spcBef>
              <a:spcPct val="0"/>
            </a:spcBef>
            <a:spcAft>
              <a:spcPct val="35000"/>
            </a:spcAft>
            <a:buNone/>
          </a:pPr>
          <a:r>
            <a:rPr lang="en-US" sz="2000" b="0" kern="1200"/>
            <a:t>April </a:t>
          </a:r>
          <a:r>
            <a:rPr lang="en-US" sz="2000" b="0" kern="1200">
              <a:latin typeface="Calibri Light" panose="020F0302020204030204"/>
            </a:rPr>
            <a:t>9</a:t>
          </a:r>
          <a:r>
            <a:rPr lang="en-US" sz="2000" b="0" kern="1200"/>
            <a:t>, 2023</a:t>
          </a:r>
        </a:p>
      </dsp:txBody>
      <dsp:txXfrm>
        <a:off x="5497944" y="2061744"/>
        <a:ext cx="2525574" cy="2525819"/>
      </dsp:txXfrm>
    </dsp:sp>
    <dsp:sp modelId="{E451F75C-2B6C-4D9E-B814-932A1ABCFABD}">
      <dsp:nvSpPr>
        <dsp:cNvPr id="0" name=""/>
        <dsp:cNvSpPr/>
      </dsp:nvSpPr>
      <dsp:spPr>
        <a:xfrm rot="2700000">
          <a:off x="955733" y="1434703"/>
          <a:ext cx="3779236" cy="377923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F2117-EE1B-42FB-A6A4-0A6AD614ABD0}">
      <dsp:nvSpPr>
        <dsp:cNvPr id="0" name=""/>
        <dsp:cNvSpPr/>
      </dsp:nvSpPr>
      <dsp:spPr>
        <a:xfrm>
          <a:off x="1076956" y="1556447"/>
          <a:ext cx="3536790" cy="35364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Nomination Form Launches</a:t>
          </a:r>
        </a:p>
        <a:p>
          <a:pPr marL="0" lvl="0" indent="0" algn="ctr" defTabSz="889000">
            <a:lnSpc>
              <a:spcPct val="90000"/>
            </a:lnSpc>
            <a:spcBef>
              <a:spcPct val="0"/>
            </a:spcBef>
            <a:spcAft>
              <a:spcPct val="35000"/>
            </a:spcAft>
            <a:buNone/>
          </a:pPr>
          <a:r>
            <a:rPr lang="en-US" sz="2000" b="0" kern="1200"/>
            <a:t>February 28, 2023</a:t>
          </a:r>
        </a:p>
      </dsp:txBody>
      <dsp:txXfrm>
        <a:off x="1582564" y="2061744"/>
        <a:ext cx="2525574" cy="25258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FCB1EE-2BEC-488D-BFFA-AAD7DB36B65D}" type="datetimeFigureOut">
              <a:rPr lang="en-US" smtClean="0"/>
              <a:t>2/15/2023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AE80EB-E534-444C-9847-504A6B1C86D8}" type="slidenum">
              <a:rPr lang="en-US" smtClean="0"/>
              <a:t>‹#›</a:t>
            </a:fld>
            <a:endParaRPr lang="en-US"/>
          </a:p>
        </p:txBody>
      </p:sp>
    </p:spTree>
    <p:extLst>
      <p:ext uri="{BB962C8B-B14F-4D97-AF65-F5344CB8AC3E}">
        <p14:creationId xmlns:p14="http://schemas.microsoft.com/office/powerpoint/2010/main" val="12978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D67E38-3A4A-4F40-8FC3-E34E8B562FD6}" type="datetimeFigureOut">
              <a:rPr lang="en-US" smtClean="0"/>
              <a:t>2/15/2023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4FE9C-24EC-442B-850F-65B0BA925E10}" type="slidenum">
              <a:rPr lang="en-US" smtClean="0"/>
              <a:t>‹#›</a:t>
            </a:fld>
            <a:endParaRPr lang="en-US"/>
          </a:p>
        </p:txBody>
      </p:sp>
    </p:spTree>
    <p:extLst>
      <p:ext uri="{BB962C8B-B14F-4D97-AF65-F5344CB8AC3E}">
        <p14:creationId xmlns:p14="http://schemas.microsoft.com/office/powerpoint/2010/main" val="325430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Delany &amp; Marcus introductions</a:t>
            </a:r>
          </a:p>
        </p:txBody>
      </p:sp>
      <p:sp>
        <p:nvSpPr>
          <p:cNvPr id="4" name="Slide Number Placeholder 3"/>
          <p:cNvSpPr>
            <a:spLocks noGrp="1"/>
          </p:cNvSpPr>
          <p:nvPr>
            <p:ph type="sldNum" sz="quarter" idx="5"/>
          </p:nvPr>
        </p:nvSpPr>
        <p:spPr/>
        <p:txBody>
          <a:bodyPr/>
          <a:lstStyle/>
          <a:p>
            <a:fld id="{7204FE9C-24EC-442B-850F-65B0BA925E10}" type="slidenum">
              <a:rPr lang="en-US" smtClean="0"/>
              <a:t>1</a:t>
            </a:fld>
            <a:endParaRPr lang="en-US"/>
          </a:p>
        </p:txBody>
      </p:sp>
    </p:spTree>
    <p:extLst>
      <p:ext uri="{BB962C8B-B14F-4D97-AF65-F5344CB8AC3E}">
        <p14:creationId xmlns:p14="http://schemas.microsoft.com/office/powerpoint/2010/main" val="106987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a:rPr>
              <a:t>KAELI</a:t>
            </a:r>
          </a:p>
          <a:p>
            <a:pPr marL="0" indent="0">
              <a:buFont typeface="Arial" panose="020B0604020202020204" pitchFamily="34" charset="0"/>
              <a:buNone/>
            </a:pPr>
            <a:endParaRPr lang="en-US">
              <a:cs typeface="Calibri"/>
            </a:endParaRPr>
          </a:p>
          <a:p>
            <a:pPr marL="0" indent="0">
              <a:buFont typeface="Arial" panose="020B0604020202020204" pitchFamily="34" charset="0"/>
              <a:buNone/>
            </a:pPr>
            <a:r>
              <a:rPr lang="en-US">
                <a:cs typeface="Calibri"/>
              </a:rPr>
              <a:t>*share process flow graphic*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319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BRI/KAELI</a:t>
            </a:r>
          </a:p>
          <a:p>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11</a:t>
            </a:fld>
            <a:endParaRPr lang="en-US"/>
          </a:p>
        </p:txBody>
      </p:sp>
    </p:spTree>
    <p:extLst>
      <p:ext uri="{BB962C8B-B14F-4D97-AF65-F5344CB8AC3E}">
        <p14:creationId xmlns:p14="http://schemas.microsoft.com/office/powerpoint/2010/main" val="3631506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a:rPr>
              <a:t>KAELI</a:t>
            </a:r>
          </a:p>
          <a:p>
            <a:pPr marL="0" indent="0">
              <a:buFont typeface="Arial" panose="020B0604020202020204" pitchFamily="34" charset="0"/>
              <a:buNone/>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06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KAELI</a:t>
            </a:r>
          </a:p>
          <a:p>
            <a:pPr marL="171450" indent="-171450">
              <a:buFont typeface="Arial" panose="020B0604020202020204" pitchFamily="34" charset="0"/>
              <a:buChar char="•"/>
            </a:pPr>
            <a:r>
              <a:rPr lang="en-US"/>
              <a:t>How it was created – guiding principles, past conversations – what would the ideal response look like, directly linked to questions in nomination form and zone selection priorities</a:t>
            </a:r>
          </a:p>
          <a:p>
            <a:pPr marL="171450" indent="-171450">
              <a:buFont typeface="Arial" panose="020B0604020202020204" pitchFamily="34" charset="0"/>
              <a:buChar char="•"/>
            </a:pPr>
            <a:r>
              <a:rPr lang="en-US"/>
              <a:t>How it will used – used in scoring (CAC members will review forms and score across each category). Also posted on webpage for those nominating their community to see how they will be scored</a:t>
            </a:r>
          </a:p>
          <a:p>
            <a:pPr marL="171450" indent="-171450">
              <a:buFont typeface="Arial" panose="020B0604020202020204" pitchFamily="34" charset="0"/>
              <a:buChar char="•"/>
            </a:pPr>
            <a:r>
              <a:rPr lang="en-US"/>
              <a:t>Read through categories and point scale</a:t>
            </a:r>
          </a:p>
          <a:p>
            <a:pPr marL="171450" indent="-171450">
              <a:buFont typeface="Arial" panose="020B0604020202020204" pitchFamily="34" charset="0"/>
              <a:buChar char="•"/>
            </a:pPr>
            <a:r>
              <a:rPr lang="en-US"/>
              <a:t>Key considerations – all categories weighted the same, 0-3 point scale</a:t>
            </a:r>
          </a:p>
          <a:p>
            <a:pPr marL="0" indent="0">
              <a:buFont typeface="Arial" panose="020B0604020202020204" pitchFamily="34" charset="0"/>
              <a:buNone/>
            </a:pPr>
            <a:endParaRPr lang="en-US"/>
          </a:p>
          <a:p>
            <a:pPr marL="0" indent="0">
              <a:buFont typeface="Arial" panose="020B0604020202020204" pitchFamily="34" charset="0"/>
              <a:buNone/>
            </a:pPr>
            <a:r>
              <a:rPr lang="en-US"/>
              <a:t>Questions</a:t>
            </a:r>
          </a:p>
          <a:p>
            <a:pPr marL="171450" indent="-171450">
              <a:buFont typeface="Arial" panose="020B0604020202020204" pitchFamily="34" charset="0"/>
              <a:buChar char="•"/>
            </a:pPr>
            <a:r>
              <a:rPr lang="en-US"/>
              <a:t>Is the scoring rubric and point scale clear and easy to understand? </a:t>
            </a:r>
          </a:p>
          <a:p>
            <a:pPr marL="171450" indent="-171450">
              <a:buFont typeface="Arial" panose="020B0604020202020204" pitchFamily="34" charset="0"/>
              <a:buChar char="•"/>
            </a:pPr>
            <a:r>
              <a:rPr lang="en-US"/>
              <a:t>Is there anything missing from the rubric? Gaps?</a:t>
            </a:r>
          </a:p>
          <a:p>
            <a:pPr marL="171450" indent="-171450">
              <a:buFont typeface="Arial" panose="020B0604020202020204" pitchFamily="34" charset="0"/>
              <a:buChar char="•"/>
            </a:pPr>
            <a:r>
              <a:rPr lang="en-US"/>
              <a:t>Are there other considerations we should we thinking about?</a:t>
            </a:r>
          </a:p>
          <a:p>
            <a:pPr marL="171450" indent="-171450">
              <a:buFont typeface="Arial" panose="020B0604020202020204" pitchFamily="34" charset="0"/>
              <a:buChar char="•"/>
            </a:pPr>
            <a:endParaRPr lang="en-US"/>
          </a:p>
          <a:p>
            <a:endParaRPr lang="en-US"/>
          </a:p>
          <a:p>
            <a:r>
              <a:rPr lang="en-US"/>
              <a:t>*split into 2 breakout rooms*</a:t>
            </a:r>
          </a:p>
        </p:txBody>
      </p:sp>
      <p:sp>
        <p:nvSpPr>
          <p:cNvPr id="4" name="Slide Number Placeholder 3"/>
          <p:cNvSpPr>
            <a:spLocks noGrp="1"/>
          </p:cNvSpPr>
          <p:nvPr>
            <p:ph type="sldNum" sz="quarter" idx="5"/>
          </p:nvPr>
        </p:nvSpPr>
        <p:spPr/>
        <p:txBody>
          <a:bodyPr/>
          <a:lstStyle/>
          <a:p>
            <a:fld id="{7204FE9C-24EC-442B-850F-65B0BA925E10}" type="slidenum">
              <a:rPr lang="en-US" smtClean="0"/>
              <a:t>13</a:t>
            </a:fld>
            <a:endParaRPr lang="en-US"/>
          </a:p>
        </p:txBody>
      </p:sp>
    </p:spTree>
    <p:extLst>
      <p:ext uri="{BB962C8B-B14F-4D97-AF65-F5344CB8AC3E}">
        <p14:creationId xmlns:p14="http://schemas.microsoft.com/office/powerpoint/2010/main" val="2667489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68643EA-E51F-4656-B2F7-2FE950C5AEDF}"/>
              </a:ext>
            </a:extLst>
          </p:cNvPr>
          <p:cNvSpPr>
            <a:spLocks noGrp="1"/>
          </p:cNvSpPr>
          <p:nvPr>
            <p:ph type="body" idx="1"/>
          </p:nvPr>
        </p:nvSpPr>
        <p:spPr/>
        <p:txBody>
          <a:bodyPr/>
          <a:lstStyle/>
          <a:p>
            <a:r>
              <a:rPr lang="en-US"/>
              <a:t>Incorporate feedback during break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BRI/KAELI</a:t>
            </a:r>
          </a:p>
          <a:p>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15</a:t>
            </a:fld>
            <a:endParaRPr lang="en-US"/>
          </a:p>
        </p:txBody>
      </p:sp>
    </p:spTree>
    <p:extLst>
      <p:ext uri="{BB962C8B-B14F-4D97-AF65-F5344CB8AC3E}">
        <p14:creationId xmlns:p14="http://schemas.microsoft.com/office/powerpoint/2010/main" val="340800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a:rPr>
              <a:t>BRI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556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t>
            </a:r>
          </a:p>
          <a:p>
            <a:endParaRPr lang="en-US">
              <a:cs typeface="Calibri"/>
            </a:endParaRPr>
          </a:p>
          <a:p>
            <a:r>
              <a:rPr lang="en-US">
                <a:cs typeface="Calibri"/>
              </a:rPr>
              <a:t>*soft decision point regarding considerations and interviews*</a:t>
            </a:r>
            <a:endParaRPr lang="en-US"/>
          </a:p>
          <a:p>
            <a:endParaRPr lang="en-US">
              <a:cs typeface="Calibri"/>
            </a:endParaRPr>
          </a:p>
          <a:p>
            <a:r>
              <a:rPr lang="en-US">
                <a:cs typeface="Calibri"/>
              </a:rPr>
              <a:t>-ask for volunteers to refine considerations</a:t>
            </a:r>
          </a:p>
          <a:p>
            <a:r>
              <a:rPr lang="en-US">
                <a:cs typeface="Calibri"/>
              </a:rPr>
              <a:t>-want to be mindful about not packing March meeting</a:t>
            </a:r>
          </a:p>
        </p:txBody>
      </p:sp>
      <p:sp>
        <p:nvSpPr>
          <p:cNvPr id="4" name="Slide Number Placeholder 3"/>
          <p:cNvSpPr>
            <a:spLocks noGrp="1"/>
          </p:cNvSpPr>
          <p:nvPr>
            <p:ph type="sldNum" sz="quarter" idx="5"/>
          </p:nvPr>
        </p:nvSpPr>
        <p:spPr/>
        <p:txBody>
          <a:bodyPr/>
          <a:lstStyle/>
          <a:p>
            <a:fld id="{7204FE9C-24EC-442B-850F-65B0BA925E10}" type="slidenum">
              <a:rPr lang="en-US" smtClean="0"/>
              <a:t>17</a:t>
            </a:fld>
            <a:endParaRPr lang="en-US"/>
          </a:p>
        </p:txBody>
      </p:sp>
    </p:spTree>
    <p:extLst>
      <p:ext uri="{BB962C8B-B14F-4D97-AF65-F5344CB8AC3E}">
        <p14:creationId xmlns:p14="http://schemas.microsoft.com/office/powerpoint/2010/main" val="1441883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t>
            </a:r>
          </a:p>
        </p:txBody>
      </p:sp>
      <p:sp>
        <p:nvSpPr>
          <p:cNvPr id="4" name="Slide Number Placeholder 3"/>
          <p:cNvSpPr>
            <a:spLocks noGrp="1"/>
          </p:cNvSpPr>
          <p:nvPr>
            <p:ph type="sldNum" sz="quarter" idx="5"/>
          </p:nvPr>
        </p:nvSpPr>
        <p:spPr/>
        <p:txBody>
          <a:bodyPr/>
          <a:lstStyle/>
          <a:p>
            <a:fld id="{7204FE9C-24EC-442B-850F-65B0BA925E10}" type="slidenum">
              <a:rPr lang="en-US" smtClean="0"/>
              <a:t>18</a:t>
            </a:fld>
            <a:endParaRPr lang="en-US"/>
          </a:p>
        </p:txBody>
      </p:sp>
    </p:spTree>
    <p:extLst>
      <p:ext uri="{BB962C8B-B14F-4D97-AF65-F5344CB8AC3E}">
        <p14:creationId xmlns:p14="http://schemas.microsoft.com/office/powerpoint/2010/main" val="137324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t>
            </a:r>
          </a:p>
          <a:p>
            <a:endParaRPr lang="en-US">
              <a:cs typeface="Calibri"/>
            </a:endParaRPr>
          </a:p>
          <a:p>
            <a:r>
              <a:rPr lang="en-US">
                <a:cs typeface="Calibri"/>
              </a:rPr>
              <a:t>*paste poll link in the chat*</a:t>
            </a:r>
          </a:p>
          <a:p>
            <a:endParaRPr lang="en-US">
              <a:cs typeface="Calibri"/>
            </a:endParaRPr>
          </a:p>
          <a:p>
            <a:r>
              <a:rPr lang="en-US">
                <a:cs typeface="Calibri"/>
              </a:rPr>
              <a:t>https://forms.office.com/g/Wpsm0UbLxj</a:t>
            </a:r>
          </a:p>
          <a:p>
            <a:endParaRPr lang="en-US">
              <a:cs typeface="Calibri"/>
            </a:endParaRPr>
          </a:p>
          <a:p>
            <a:r>
              <a:rPr lang="en-US">
                <a:cs typeface="Calibri"/>
              </a:rPr>
              <a:t>-look into fleet vehicles?</a:t>
            </a:r>
          </a:p>
        </p:txBody>
      </p:sp>
      <p:sp>
        <p:nvSpPr>
          <p:cNvPr id="4" name="Slide Number Placeholder 3"/>
          <p:cNvSpPr>
            <a:spLocks noGrp="1"/>
          </p:cNvSpPr>
          <p:nvPr>
            <p:ph type="sldNum" sz="quarter" idx="5"/>
          </p:nvPr>
        </p:nvSpPr>
        <p:spPr/>
        <p:txBody>
          <a:bodyPr/>
          <a:lstStyle/>
          <a:p>
            <a:fld id="{7204FE9C-24EC-442B-850F-65B0BA925E10}" type="slidenum">
              <a:rPr lang="en-US" smtClean="0"/>
              <a:t>19</a:t>
            </a:fld>
            <a:endParaRPr lang="en-US"/>
          </a:p>
        </p:txBody>
      </p:sp>
    </p:spTree>
    <p:extLst>
      <p:ext uri="{BB962C8B-B14F-4D97-AF65-F5344CB8AC3E}">
        <p14:creationId xmlns:p14="http://schemas.microsoft.com/office/powerpoint/2010/main" val="180753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solidFill>
                  <a:schemeClr val="tx1"/>
                </a:solidFill>
              </a:rPr>
              <a:t>BRI</a:t>
            </a:r>
          </a:p>
        </p:txBody>
      </p:sp>
      <p:sp>
        <p:nvSpPr>
          <p:cNvPr id="4" name="Slide Number Placeholder 3"/>
          <p:cNvSpPr>
            <a:spLocks noGrp="1"/>
          </p:cNvSpPr>
          <p:nvPr>
            <p:ph type="sldNum" sz="quarter" idx="10"/>
          </p:nvPr>
        </p:nvSpPr>
        <p:spPr/>
        <p:txBody>
          <a:bodyPr/>
          <a:lstStyle/>
          <a:p>
            <a:fld id="{7204FE9C-24EC-442B-850F-65B0BA925E10}" type="slidenum">
              <a:rPr lang="en-US" smtClean="0"/>
              <a:t>2</a:t>
            </a:fld>
            <a:endParaRPr lang="en-US"/>
          </a:p>
        </p:txBody>
      </p:sp>
    </p:spTree>
    <p:extLst>
      <p:ext uri="{BB962C8B-B14F-4D97-AF65-F5344CB8AC3E}">
        <p14:creationId xmlns:p14="http://schemas.microsoft.com/office/powerpoint/2010/main" val="478962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20</a:t>
            </a:fld>
            <a:endParaRPr lang="en-US"/>
          </a:p>
        </p:txBody>
      </p:sp>
    </p:spTree>
    <p:extLst>
      <p:ext uri="{BB962C8B-B14F-4D97-AF65-F5344CB8AC3E}">
        <p14:creationId xmlns:p14="http://schemas.microsoft.com/office/powerpoint/2010/main" val="364369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cs typeface="Calibri"/>
              </a:rPr>
              <a:t>DELANY</a:t>
            </a:r>
          </a:p>
        </p:txBody>
      </p:sp>
      <p:sp>
        <p:nvSpPr>
          <p:cNvPr id="4" name="Slide Number Placeholder 3"/>
          <p:cNvSpPr>
            <a:spLocks noGrp="1"/>
          </p:cNvSpPr>
          <p:nvPr>
            <p:ph type="sldNum" sz="quarter" idx="10"/>
          </p:nvPr>
        </p:nvSpPr>
        <p:spPr/>
        <p:txBody>
          <a:bodyPr/>
          <a:lstStyle/>
          <a:p>
            <a:fld id="{7204FE9C-24EC-442B-850F-65B0BA925E10}" type="slidenum">
              <a:rPr lang="en-US" smtClean="0"/>
              <a:t>3</a:t>
            </a:fld>
            <a:endParaRPr lang="en-US"/>
          </a:p>
        </p:txBody>
      </p:sp>
    </p:spTree>
    <p:extLst>
      <p:ext uri="{BB962C8B-B14F-4D97-AF65-F5344CB8AC3E}">
        <p14:creationId xmlns:p14="http://schemas.microsoft.com/office/powerpoint/2010/main" val="426191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cs typeface="Calibri"/>
              </a:rPr>
              <a:t>BRI</a:t>
            </a:r>
          </a:p>
          <a:p>
            <a:endParaRPr lang="en-US">
              <a:cs typeface="Calibri"/>
            </a:endParaRPr>
          </a:p>
          <a:p>
            <a:r>
              <a:rPr lang="en-US">
                <a:cs typeface="Calibri"/>
              </a:rPr>
              <a:t>Baby announcement!</a:t>
            </a:r>
          </a:p>
        </p:txBody>
      </p:sp>
      <p:sp>
        <p:nvSpPr>
          <p:cNvPr id="4" name="Slide Number Placeholder 3"/>
          <p:cNvSpPr>
            <a:spLocks noGrp="1"/>
          </p:cNvSpPr>
          <p:nvPr>
            <p:ph type="sldNum" sz="quarter" idx="5"/>
          </p:nvPr>
        </p:nvSpPr>
        <p:spPr/>
        <p:txBody>
          <a:bodyPr/>
          <a:lstStyle/>
          <a:p>
            <a:fld id="{7204FE9C-24EC-442B-850F-65B0BA925E10}" type="slidenum">
              <a:rPr lang="en-US" smtClean="0"/>
              <a:t>4</a:t>
            </a:fld>
            <a:endParaRPr lang="en-US"/>
          </a:p>
        </p:txBody>
      </p:sp>
    </p:spTree>
    <p:extLst>
      <p:ext uri="{BB962C8B-B14F-4D97-AF65-F5344CB8AC3E}">
        <p14:creationId xmlns:p14="http://schemas.microsoft.com/office/powerpoint/2010/main" val="244569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DELANY</a:t>
            </a:r>
          </a:p>
          <a:p>
            <a:r>
              <a:rPr lang="en-US">
                <a:cs typeface="Calibri"/>
              </a:rPr>
              <a:t>- The flyer will look like this (with a link and a QR code)</a:t>
            </a:r>
          </a:p>
          <a:p>
            <a:r>
              <a:rPr lang="en-US">
                <a:cs typeface="Calibri"/>
              </a:rPr>
              <a:t>- You can print them and share them electronically</a:t>
            </a:r>
          </a:p>
          <a:p>
            <a:r>
              <a:rPr lang="en-US">
                <a:cs typeface="Calibri"/>
              </a:rPr>
              <a:t>- We'll be sharing a PDF of frequently asked questions. You can use this to answer any questions that folx ask you, if the question isn't on there or you don't know you can always have them get in touch with the staff</a:t>
            </a:r>
          </a:p>
          <a:p>
            <a:r>
              <a:rPr lang="en-US">
                <a:cs typeface="Calibri"/>
              </a:rPr>
              <a:t>- We'll share an email template that you can copy paste into a new email and attach the flyer, you are always welcome to write your own message as well</a:t>
            </a:r>
          </a:p>
          <a:p>
            <a:r>
              <a:rPr lang="en-US">
                <a:cs typeface="Calibri"/>
              </a:rPr>
              <a:t>- There will be three social media posts from the DOH, you can do your own post on the same day or re-share the DOH post</a:t>
            </a:r>
          </a:p>
          <a:p>
            <a:r>
              <a:rPr lang="en-US">
                <a:cs typeface="Calibri"/>
              </a:rPr>
              <a:t>- The flyer will be translated into 28 languages </a:t>
            </a:r>
          </a:p>
        </p:txBody>
      </p:sp>
      <p:sp>
        <p:nvSpPr>
          <p:cNvPr id="4" name="Slide Number Placeholder 3"/>
          <p:cNvSpPr>
            <a:spLocks noGrp="1"/>
          </p:cNvSpPr>
          <p:nvPr>
            <p:ph type="sldNum" sz="quarter" idx="5"/>
          </p:nvPr>
        </p:nvSpPr>
        <p:spPr/>
        <p:txBody>
          <a:bodyPr/>
          <a:lstStyle/>
          <a:p>
            <a:fld id="{7204FE9C-24EC-442B-850F-65B0BA925E10}" type="slidenum">
              <a:rPr lang="en-US" smtClean="0"/>
              <a:t>5</a:t>
            </a:fld>
            <a:endParaRPr lang="en-US"/>
          </a:p>
        </p:txBody>
      </p:sp>
    </p:spTree>
    <p:extLst>
      <p:ext uri="{BB962C8B-B14F-4D97-AF65-F5344CB8AC3E}">
        <p14:creationId xmlns:p14="http://schemas.microsoft.com/office/powerpoint/2010/main" val="366025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BRI</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21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KAELI</a:t>
            </a:r>
          </a:p>
          <a:p>
            <a:pPr marL="285750" indent="-285750">
              <a:buFont typeface="Arial" panose="020B0604020202020204" pitchFamily="34" charset="0"/>
              <a:buChar char="•"/>
            </a:pPr>
            <a:r>
              <a:rPr lang="en-US" sz="1800">
                <a:effectLst/>
                <a:latin typeface="Calibri"/>
                <a:ea typeface="Calibri" panose="020F0502020204030204" pitchFamily="34" charset="0"/>
                <a:cs typeface="Calibri"/>
              </a:rPr>
              <a:t>During the Jan CW meeting, many people shared about the limitations of using a zip code to define a health equity zone.</a:t>
            </a:r>
            <a:r>
              <a:rPr lang="en-US" sz="1800">
                <a:latin typeface="Calibri"/>
                <a:ea typeface="Calibri" panose="020F0502020204030204" pitchFamily="34" charset="0"/>
                <a:cs typeface="Calibri"/>
              </a:rPr>
              <a:t> </a:t>
            </a:r>
            <a:endParaRPr lang="en-US" sz="1800">
              <a:effectLst/>
              <a:latin typeface="Calibri" panose="020F0502020204030204" pitchFamily="34" charset="0"/>
              <a:ea typeface="Calibri" panose="020F0502020204030204" pitchFamily="34" charset="0"/>
              <a:cs typeface="Calibri"/>
            </a:endParaRPr>
          </a:p>
          <a:p>
            <a:pPr marL="285750" indent="-285750">
              <a:buFont typeface="Arial" panose="020B0604020202020204" pitchFamily="34" charset="0"/>
              <a:buChar char="•"/>
            </a:pPr>
            <a:r>
              <a:rPr lang="en-US" sz="1800">
                <a:effectLst/>
                <a:latin typeface="Calibri"/>
                <a:ea typeface="Calibri" panose="020F0502020204030204" pitchFamily="34" charset="0"/>
                <a:cs typeface="Calibri"/>
              </a:rPr>
              <a:t>When providing this feedback to the Community Advisory Council, they wanted to seek further guidance from you all on how align the geographic size of a zone with how folx see their community.</a:t>
            </a:r>
            <a:r>
              <a:rPr lang="en-US" sz="1800">
                <a:latin typeface="Calibri"/>
                <a:ea typeface="Calibri" panose="020F0502020204030204" pitchFamily="34" charset="0"/>
                <a:cs typeface="Calibri"/>
              </a:rPr>
              <a:t> </a:t>
            </a:r>
            <a:endParaRPr lang="en-US" sz="1800">
              <a:effectLst/>
              <a:latin typeface="Calibri" panose="020F0502020204030204" pitchFamily="34" charset="0"/>
              <a:ea typeface="Calibri" panose="020F0502020204030204" pitchFamily="34" charset="0"/>
              <a:cs typeface="Calibri"/>
            </a:endParaRPr>
          </a:p>
          <a:p>
            <a:pPr marL="285750" indent="-285750">
              <a:buFont typeface="Arial" panose="020B0604020202020204" pitchFamily="34" charset="0"/>
              <a:buChar char="•"/>
            </a:pPr>
            <a:r>
              <a:rPr lang="en-US" sz="1800">
                <a:effectLst/>
                <a:latin typeface="Calibri"/>
                <a:ea typeface="Calibri" panose="020F0502020204030204" pitchFamily="34" charset="0"/>
                <a:cs typeface="Calibri"/>
              </a:rPr>
              <a:t>We put together a 4-question survey to capture your input on other ways of defining the size of a zone.</a:t>
            </a:r>
            <a:r>
              <a:rPr lang="en-US" sz="1800">
                <a:latin typeface="Calibri"/>
                <a:ea typeface="Calibri" panose="020F0502020204030204" pitchFamily="34" charset="0"/>
                <a:cs typeface="Calibri"/>
              </a:rPr>
              <a:t> </a:t>
            </a:r>
            <a:endParaRPr lang="en-US" sz="1800">
              <a:effectLst/>
              <a:latin typeface="Calibri" panose="020F0502020204030204" pitchFamily="34" charset="0"/>
              <a:ea typeface="Calibri" panose="020F0502020204030204" pitchFamily="34" charset="0"/>
              <a:cs typeface="Calibri"/>
            </a:endParaRPr>
          </a:p>
          <a:p>
            <a:pPr marL="285750" indent="-285750">
              <a:buFont typeface="Arial" panose="020B0604020202020204" pitchFamily="34" charset="0"/>
              <a:buChar char="•"/>
            </a:pPr>
            <a:r>
              <a:rPr lang="en-US" sz="1800">
                <a:effectLst/>
                <a:latin typeface="Calibri"/>
                <a:ea typeface="Calibri" panose="020F0502020204030204" pitchFamily="34" charset="0"/>
                <a:cs typeface="Calibri"/>
              </a:rPr>
              <a:t>Your responses will support the Community Advisory Council in finalizing the nomination form that is expected to launch at the end of February.</a:t>
            </a:r>
            <a:r>
              <a:rPr lang="en-US" sz="1800">
                <a:latin typeface="Calibri"/>
                <a:ea typeface="Calibri" panose="020F0502020204030204" pitchFamily="34" charset="0"/>
                <a:cs typeface="Calibri"/>
              </a:rPr>
              <a:t> </a:t>
            </a:r>
            <a:endParaRPr lang="en-US"/>
          </a:p>
          <a:p>
            <a:pPr marL="171450" indent="-171450">
              <a:buFont typeface="Arial" panose="020B0604020202020204" pitchFamily="34" charset="0"/>
              <a:buChar char="•"/>
            </a:pPr>
            <a:r>
              <a:rPr lang="en-US"/>
              <a:t>Total of 6 responses</a:t>
            </a:r>
            <a:endParaRPr lang="en-US">
              <a:cs typeface="Calibri"/>
            </a:endParaRPr>
          </a:p>
          <a:p>
            <a:pPr marL="0" indent="0">
              <a:buFont typeface="Arial" panose="020B0604020202020204" pitchFamily="34" charset="0"/>
              <a:buNone/>
            </a:pPr>
            <a:endParaRPr lang="en-US"/>
          </a:p>
          <a:p>
            <a:pPr marL="0" indent="0">
              <a:buFont typeface="Arial" panose="020B0604020202020204" pitchFamily="34" charset="0"/>
              <a:buNone/>
            </a:pPr>
            <a:r>
              <a:rPr lang="en-US"/>
              <a:t>BRI</a:t>
            </a:r>
          </a:p>
          <a:p>
            <a:pPr marL="0" indent="0">
              <a:buFont typeface="Arial" panose="020B0604020202020204" pitchFamily="34" charset="0"/>
              <a:buNone/>
            </a:pPr>
            <a:r>
              <a:rPr lang="en-US"/>
              <a:t>*screenshare updated nomination form and highlight changes*</a:t>
            </a:r>
            <a:endParaRPr lang="en-US">
              <a:cs typeface="Calibri"/>
            </a:endParaRPr>
          </a:p>
          <a:p>
            <a:r>
              <a:rPr lang="en-US">
                <a:cs typeface="Calibri"/>
              </a:rPr>
              <a:t>*screenshare sign-on letter*</a:t>
            </a:r>
          </a:p>
        </p:txBody>
      </p:sp>
      <p:sp>
        <p:nvSpPr>
          <p:cNvPr id="4" name="Slide Number Placeholder 3"/>
          <p:cNvSpPr>
            <a:spLocks noGrp="1"/>
          </p:cNvSpPr>
          <p:nvPr>
            <p:ph type="sldNum" sz="quarter" idx="5"/>
          </p:nvPr>
        </p:nvSpPr>
        <p:spPr/>
        <p:txBody>
          <a:bodyPr/>
          <a:lstStyle/>
          <a:p>
            <a:fld id="{7204FE9C-24EC-442B-850F-65B0BA925E10}" type="slidenum">
              <a:rPr lang="en-US" smtClean="0"/>
              <a:t>7</a:t>
            </a:fld>
            <a:endParaRPr lang="en-US"/>
          </a:p>
        </p:txBody>
      </p:sp>
    </p:spTree>
    <p:extLst>
      <p:ext uri="{BB962C8B-B14F-4D97-AF65-F5344CB8AC3E}">
        <p14:creationId xmlns:p14="http://schemas.microsoft.com/office/powerpoint/2010/main" val="364773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BRI</a:t>
            </a:r>
          </a:p>
          <a:p>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8</a:t>
            </a:fld>
            <a:endParaRPr lang="en-US"/>
          </a:p>
        </p:txBody>
      </p:sp>
    </p:spTree>
    <p:extLst>
      <p:ext uri="{BB962C8B-B14F-4D97-AF65-F5344CB8AC3E}">
        <p14:creationId xmlns:p14="http://schemas.microsoft.com/office/powerpoint/2010/main" val="375345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BRI</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On the screen is a timeline of key dates regarding the selection of the health equity zones</a:t>
            </a:r>
            <a:endParaRPr lang="en-US">
              <a:cs typeface="Calibri"/>
            </a:endParaRPr>
          </a:p>
          <a:p>
            <a:pPr marL="171450" indent="-171450">
              <a:buFont typeface="Arial" panose="020B0604020202020204" pitchFamily="34" charset="0"/>
              <a:buChar char="•"/>
            </a:pPr>
            <a:r>
              <a:rPr lang="en-US"/>
              <a:t>The nomination form will launch on February 28</a:t>
            </a:r>
            <a:endParaRPr lang="en-US">
              <a:cs typeface="Calibri"/>
            </a:endParaRPr>
          </a:p>
          <a:p>
            <a:pPr marL="628650" lvl="1" indent="-171450">
              <a:buFont typeface="Arial" panose="020B0604020202020204" pitchFamily="34" charset="0"/>
              <a:buChar char="•"/>
            </a:pPr>
            <a:r>
              <a:rPr lang="en-US"/>
              <a:t>After the launch, we will be hosting Informational Calls in March</a:t>
            </a:r>
            <a:endParaRPr lang="en-US">
              <a:cs typeface="Calibri"/>
            </a:endParaRPr>
          </a:p>
          <a:p>
            <a:pPr marL="628650" lvl="1" indent="-171450">
              <a:buFont typeface="Arial" panose="020B0604020202020204" pitchFamily="34" charset="0"/>
              <a:buChar char="•"/>
            </a:pPr>
            <a:r>
              <a:rPr lang="en-US"/>
              <a:t>While the form is open, staff will be providing technical assistance to interested communities – we will share later in the presentation about how DOH will support this process</a:t>
            </a:r>
            <a:endParaRPr lang="en-US">
              <a:cs typeface="Calibri"/>
            </a:endParaRPr>
          </a:p>
          <a:p>
            <a:pPr marL="171450" lvl="0" indent="-171450">
              <a:buFont typeface="Arial" panose="020B0604020202020204" pitchFamily="34" charset="0"/>
              <a:buChar char="•"/>
            </a:pPr>
            <a:r>
              <a:rPr lang="en-US"/>
              <a:t>The nomination form will close on April 7</a:t>
            </a:r>
            <a:endParaRPr lang="en-US">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Afterwards, the Community Advisory Council will review &amp; score nomination forms</a:t>
            </a:r>
            <a:endParaRPr lang="en-US" sz="1200">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Staff will compile the scores &amp; create data profiles for the highest ranked nominees</a:t>
            </a:r>
            <a:endParaRPr lang="en-US" sz="1200">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 Community Advisory Council will review the highest ranked nominees and then select the zones</a:t>
            </a:r>
            <a:endParaRPr lang="en-US">
              <a:cs typeface="Calibri"/>
            </a:endParaRPr>
          </a:p>
          <a:p>
            <a:pPr marL="171450" lvl="0" indent="-171450">
              <a:buFont typeface="Arial" panose="020B0604020202020204" pitchFamily="34" charset="0"/>
              <a:buChar char="•"/>
            </a:pPr>
            <a:r>
              <a:rPr lang="en-US"/>
              <a:t>Zone selection will take place in early June</a:t>
            </a:r>
            <a:endParaRPr lang="en-US">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Afterwards, the selected zones will each convene Community Collaboratives and identify a backbone organization to support the logistics of this work.</a:t>
            </a:r>
            <a:endParaRPr lang="en-US" sz="120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More information about technical assistance will be uploaded to the Health Equity Zones Initiative webpage.</a:t>
            </a:r>
            <a:endParaRPr lang="en-US" sz="1200">
              <a:cs typeface="Calibri"/>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9</a:t>
            </a:fld>
            <a:endParaRPr lang="en-US"/>
          </a:p>
        </p:txBody>
      </p:sp>
    </p:spTree>
    <p:extLst>
      <p:ext uri="{BB962C8B-B14F-4D97-AF65-F5344CB8AC3E}">
        <p14:creationId xmlns:p14="http://schemas.microsoft.com/office/powerpoint/2010/main" val="1459397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pic>
        <p:nvPicPr>
          <p:cNvPr id="10" name="Picture 9" descr="photo illustration of the hands of different races and genders of people raised in the air against a white background"/>
          <p:cNvPicPr>
            <a:picLocks noChangeAspect="1"/>
          </p:cNvPicPr>
          <p:nvPr userDrawn="1"/>
        </p:nvPicPr>
        <p:blipFill rotWithShape="1">
          <a:blip r:embed="rId3" cstate="print">
            <a:extLst>
              <a:ext uri="{28A0092B-C50C-407E-A947-70E740481C1C}">
                <a14:useLocalDpi xmlns:a14="http://schemas.microsoft.com/office/drawing/2010/main" val="0"/>
              </a:ext>
            </a:extLst>
          </a:blip>
          <a:srcRect t="14612"/>
          <a:stretch/>
        </p:blipFill>
        <p:spPr>
          <a:xfrm>
            <a:off x="0" y="0"/>
            <a:ext cx="12192000" cy="4591050"/>
          </a:xfrm>
          <a:prstGeom prst="rect">
            <a:avLst/>
          </a:prstGeom>
        </p:spPr>
      </p:pic>
      <p:sp>
        <p:nvSpPr>
          <p:cNvPr id="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35261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9"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Photo of the Seattle skyline with Space Needle in foreground and Mount Rainier in the background."/>
          <p:cNvPicPr>
            <a:picLocks noChangeAspect="1"/>
          </p:cNvPicPr>
          <p:nvPr userDrawn="1"/>
        </p:nvPicPr>
        <p:blipFill rotWithShape="1">
          <a:blip r:embed="rId3">
            <a:extLst>
              <a:ext uri="{28A0092B-C50C-407E-A947-70E740481C1C}">
                <a14:useLocalDpi xmlns:a14="http://schemas.microsoft.com/office/drawing/2010/main" val="0"/>
              </a:ext>
            </a:extLst>
          </a:blip>
          <a:srcRect t="10518" b="14482"/>
          <a:stretch/>
        </p:blipFill>
        <p:spPr>
          <a:xfrm>
            <a:off x="0" y="-1"/>
            <a:ext cx="12192000" cy="4572001"/>
          </a:xfrm>
          <a:prstGeom prst="rect">
            <a:avLst/>
          </a:prstGeom>
        </p:spPr>
      </p:pic>
    </p:spTree>
    <p:extLst>
      <p:ext uri="{BB962C8B-B14F-4D97-AF65-F5344CB8AC3E}">
        <p14:creationId xmlns:p14="http://schemas.microsoft.com/office/powerpoint/2010/main" val="1462756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483441"/>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902735" y="2483439"/>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32184" y="2483443"/>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859817"/>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902557" y="2859815"/>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31597" y="2859819"/>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a:extLst>
              <a:ext uri="{C183D7F6-B498-43B3-948B-1728B52AA6E4}">
                <adec:decorative xmlns:adec="http://schemas.microsoft.com/office/drawing/2017/decorative" val="1"/>
              </a:ext>
            </a:extLst>
          </p:cNvPr>
          <p:cNvSpPr/>
          <p:nvPr/>
        </p:nvSpPr>
        <p:spPr>
          <a:xfrm>
            <a:off x="238115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a:extLst>
              <a:ext uri="{C183D7F6-B498-43B3-948B-1728B52AA6E4}">
                <adec:decorative xmlns:adec="http://schemas.microsoft.com/office/drawing/2017/decorative" val="1"/>
              </a:ext>
            </a:extLst>
          </p:cNvPr>
          <p:cNvSpPr/>
          <p:nvPr/>
        </p:nvSpPr>
        <p:spPr>
          <a:xfrm>
            <a:off x="560273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a:extLst>
              <a:ext uri="{C183D7F6-B498-43B3-948B-1728B52AA6E4}">
                <adec:decorative xmlns:adec="http://schemas.microsoft.com/office/drawing/2017/decorative" val="1"/>
              </a:ext>
            </a:extLst>
          </p:cNvPr>
          <p:cNvSpPr/>
          <p:nvPr/>
        </p:nvSpPr>
        <p:spPr>
          <a:xfrm>
            <a:off x="8820774" y="1577212"/>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131460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Washington State Department of Health Logo"/>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70118" y="6037360"/>
            <a:ext cx="1422005" cy="471857"/>
          </a:xfrm>
          <a:prstGeom prst="rect">
            <a:avLst/>
          </a:prstGeom>
        </p:spPr>
      </p:pic>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grpSp>
        <p:nvGrpSpPr>
          <p:cNvPr id="2" name="Group 1"/>
          <p:cNvGrpSpPr/>
          <p:nvPr userDrawn="1"/>
        </p:nvGrpSpPr>
        <p:grpSpPr>
          <a:xfrm>
            <a:off x="799879" y="1246748"/>
            <a:ext cx="9665728" cy="5254671"/>
            <a:chOff x="599909" y="1246747"/>
            <a:chExt cx="7249296" cy="5254671"/>
          </a:xfrm>
        </p:grpSpPr>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1800"/>
            </a:p>
          </p:txBody>
        </p: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TextBox 16"/>
            <p:cNvSpPr txBox="1"/>
            <p:nvPr userDrawn="1"/>
          </p:nvSpPr>
          <p:spPr>
            <a:xfrm>
              <a:off x="599909" y="5183825"/>
              <a:ext cx="1473881" cy="400110"/>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1970732" cy="579646"/>
            </a:xfrm>
            <a:prstGeom prst="rect">
              <a:avLst/>
            </a:prstGeom>
            <a:noFill/>
            <a:ln w="12700">
              <a:solidFill>
                <a:schemeClr val="bg1"/>
              </a:solidFill>
            </a:ln>
            <a:effectLst/>
          </p:spPr>
          <p:txBody>
            <a:bodyPr wrap="non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21" name="TextBox 20"/>
            <p:cNvSpPr txBox="1"/>
            <p:nvPr/>
          </p:nvSpPr>
          <p:spPr>
            <a:xfrm>
              <a:off x="3463456" y="1458343"/>
              <a:ext cx="52802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22" name="TextBox 21"/>
            <p:cNvSpPr txBox="1"/>
            <p:nvPr/>
          </p:nvSpPr>
          <p:spPr>
            <a:xfrm>
              <a:off x="3465988" y="1893619"/>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23" name="TextBox 22"/>
            <p:cNvSpPr txBox="1"/>
            <p:nvPr/>
          </p:nvSpPr>
          <p:spPr>
            <a:xfrm>
              <a:off x="3430287" y="2428065"/>
              <a:ext cx="583333"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24" name="TextBox 23"/>
            <p:cNvSpPr txBox="1"/>
            <p:nvPr/>
          </p:nvSpPr>
          <p:spPr>
            <a:xfrm>
              <a:off x="3244414" y="3008582"/>
              <a:ext cx="703558"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25" name="TextBox 24"/>
            <p:cNvSpPr txBox="1"/>
            <p:nvPr/>
          </p:nvSpPr>
          <p:spPr>
            <a:xfrm>
              <a:off x="3027229" y="3676919"/>
              <a:ext cx="772086"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26" name="TextBox 25"/>
            <p:cNvSpPr txBox="1"/>
            <p:nvPr/>
          </p:nvSpPr>
          <p:spPr>
            <a:xfrm>
              <a:off x="2762893" y="4149869"/>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27" name="TextBox 26"/>
            <p:cNvSpPr txBox="1"/>
            <p:nvPr/>
          </p:nvSpPr>
          <p:spPr>
            <a:xfrm>
              <a:off x="2617249" y="4597887"/>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28" name="TextBox 27"/>
            <p:cNvSpPr txBox="1"/>
            <p:nvPr/>
          </p:nvSpPr>
          <p:spPr>
            <a:xfrm>
              <a:off x="2742374" y="510531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29" name="TextBox 28"/>
            <p:cNvSpPr txBox="1"/>
            <p:nvPr/>
          </p:nvSpPr>
          <p:spPr>
            <a:xfrm>
              <a:off x="3271139" y="4685563"/>
              <a:ext cx="524422"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30" name="TextBox 29"/>
            <p:cNvSpPr txBox="1"/>
            <p:nvPr/>
          </p:nvSpPr>
          <p:spPr>
            <a:xfrm>
              <a:off x="4115785" y="5026568"/>
              <a:ext cx="463108"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31" name="TextBox 30"/>
            <p:cNvSpPr txBox="1"/>
            <p:nvPr/>
          </p:nvSpPr>
          <p:spPr>
            <a:xfrm>
              <a:off x="2530110" y="2120897"/>
              <a:ext cx="410209"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32" name="TextBox 31"/>
            <p:cNvSpPr txBox="1"/>
            <p:nvPr/>
          </p:nvSpPr>
          <p:spPr>
            <a:xfrm>
              <a:off x="1592260" y="2384490"/>
              <a:ext cx="43305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33" name="TextBox 32"/>
            <p:cNvSpPr txBox="1"/>
            <p:nvPr/>
          </p:nvSpPr>
          <p:spPr>
            <a:xfrm>
              <a:off x="1664326" y="2773299"/>
              <a:ext cx="501580"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34" name="TextBox 33"/>
            <p:cNvSpPr txBox="1"/>
            <p:nvPr/>
          </p:nvSpPr>
          <p:spPr>
            <a:xfrm>
              <a:off x="1656426" y="3185348"/>
              <a:ext cx="41621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35" name="TextBox 34"/>
            <p:cNvSpPr txBox="1"/>
            <p:nvPr/>
          </p:nvSpPr>
          <p:spPr>
            <a:xfrm>
              <a:off x="1814710" y="4123896"/>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36" name="TextBox 35"/>
            <p:cNvSpPr txBox="1"/>
            <p:nvPr/>
          </p:nvSpPr>
          <p:spPr>
            <a:xfrm>
              <a:off x="1710646" y="4605462"/>
              <a:ext cx="616996"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37" name="TextBox 36"/>
            <p:cNvSpPr txBox="1"/>
            <p:nvPr/>
          </p:nvSpPr>
          <p:spPr>
            <a:xfrm>
              <a:off x="2438925" y="3750297"/>
              <a:ext cx="499175"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38" name="TextBox 37"/>
            <p:cNvSpPr txBox="1"/>
            <p:nvPr/>
          </p:nvSpPr>
          <p:spPr>
            <a:xfrm>
              <a:off x="2182098" y="3340557"/>
              <a:ext cx="411410"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39" name="TextBox 38"/>
            <p:cNvSpPr txBox="1"/>
            <p:nvPr/>
          </p:nvSpPr>
          <p:spPr>
            <a:xfrm>
              <a:off x="4324847" y="431850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40" name="TextBox 39"/>
            <p:cNvSpPr txBox="1"/>
            <p:nvPr/>
          </p:nvSpPr>
          <p:spPr>
            <a:xfrm>
              <a:off x="4341538" y="3514832"/>
              <a:ext cx="425837"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41" name="TextBox 40"/>
            <p:cNvSpPr txBox="1"/>
            <p:nvPr/>
          </p:nvSpPr>
          <p:spPr>
            <a:xfrm>
              <a:off x="4410824" y="2890319"/>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42" name="TextBox 41"/>
            <p:cNvSpPr txBox="1"/>
            <p:nvPr/>
          </p:nvSpPr>
          <p:spPr>
            <a:xfrm>
              <a:off x="5060515" y="2909125"/>
              <a:ext cx="457096"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43" name="TextBox 42"/>
            <p:cNvSpPr txBox="1"/>
            <p:nvPr/>
          </p:nvSpPr>
          <p:spPr>
            <a:xfrm>
              <a:off x="4812003" y="2649210"/>
              <a:ext cx="81897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44" name="TextBox 43"/>
            <p:cNvSpPr txBox="1"/>
            <p:nvPr/>
          </p:nvSpPr>
          <p:spPr>
            <a:xfrm>
              <a:off x="5066328" y="1773081"/>
              <a:ext cx="54365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45" name="TextBox 44"/>
            <p:cNvSpPr txBox="1"/>
            <p:nvPr/>
          </p:nvSpPr>
          <p:spPr>
            <a:xfrm>
              <a:off x="5332322" y="4654588"/>
              <a:ext cx="45950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46" name="TextBox 45"/>
            <p:cNvSpPr txBox="1"/>
            <p:nvPr/>
          </p:nvSpPr>
          <p:spPr>
            <a:xfrm>
              <a:off x="5789752" y="4364979"/>
              <a:ext cx="460703"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47" name="TextBox 46"/>
            <p:cNvSpPr txBox="1"/>
            <p:nvPr/>
          </p:nvSpPr>
          <p:spPr>
            <a:xfrm>
              <a:off x="5386304" y="4210801"/>
              <a:ext cx="84061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48" name="TextBox 47"/>
            <p:cNvSpPr txBox="1"/>
            <p:nvPr/>
          </p:nvSpPr>
          <p:spPr>
            <a:xfrm>
              <a:off x="5388507" y="3446935"/>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49" name="TextBox 48"/>
            <p:cNvSpPr txBox="1"/>
            <p:nvPr/>
          </p:nvSpPr>
          <p:spPr>
            <a:xfrm>
              <a:off x="6176168" y="1812851"/>
              <a:ext cx="360916"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50" name="TextBox 49"/>
            <p:cNvSpPr txBox="1"/>
            <p:nvPr/>
          </p:nvSpPr>
          <p:spPr>
            <a:xfrm>
              <a:off x="6720349" y="2045266"/>
              <a:ext cx="449883"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51" name="TextBox 50"/>
            <p:cNvSpPr txBox="1"/>
            <p:nvPr/>
          </p:nvSpPr>
          <p:spPr>
            <a:xfrm>
              <a:off x="7207724" y="1725827"/>
              <a:ext cx="410209"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52" name="TextBox 51"/>
            <p:cNvSpPr txBox="1"/>
            <p:nvPr/>
          </p:nvSpPr>
          <p:spPr>
            <a:xfrm>
              <a:off x="6276064" y="2938654"/>
              <a:ext cx="422231"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53" name="TextBox 52"/>
            <p:cNvSpPr txBox="1"/>
            <p:nvPr/>
          </p:nvSpPr>
          <p:spPr>
            <a:xfrm>
              <a:off x="7074979" y="2916285"/>
              <a:ext cx="47993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54" name="TextBox 53"/>
            <p:cNvSpPr txBox="1"/>
            <p:nvPr/>
          </p:nvSpPr>
          <p:spPr>
            <a:xfrm>
              <a:off x="6227693" y="3634270"/>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55" name="TextBox 54"/>
            <p:cNvSpPr txBox="1"/>
            <p:nvPr/>
          </p:nvSpPr>
          <p:spPr>
            <a:xfrm>
              <a:off x="7005004" y="3643444"/>
              <a:ext cx="5123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56" name="TextBox 55"/>
            <p:cNvSpPr txBox="1"/>
            <p:nvPr/>
          </p:nvSpPr>
          <p:spPr>
            <a:xfrm>
              <a:off x="6164908" y="4648162"/>
              <a:ext cx="61940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57" name="TextBox 56"/>
            <p:cNvSpPr txBox="1"/>
            <p:nvPr/>
          </p:nvSpPr>
          <p:spPr>
            <a:xfrm>
              <a:off x="6822514" y="4530931"/>
              <a:ext cx="517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58" name="TextBox 57"/>
            <p:cNvSpPr txBox="1"/>
            <p:nvPr/>
          </p:nvSpPr>
          <p:spPr>
            <a:xfrm>
              <a:off x="7053697" y="4182258"/>
              <a:ext cx="4582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59" name="TextBox 58"/>
            <p:cNvSpPr txBox="1"/>
            <p:nvPr/>
          </p:nvSpPr>
          <p:spPr>
            <a:xfrm>
              <a:off x="7386522" y="4564550"/>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60" name="TextBox 59"/>
            <p:cNvSpPr txBox="1"/>
            <p:nvPr/>
          </p:nvSpPr>
          <p:spPr>
            <a:xfrm>
              <a:off x="6347965" y="1528900"/>
              <a:ext cx="1034178"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61" name="TextBox 60"/>
            <p:cNvSpPr txBox="1"/>
            <p:nvPr/>
          </p:nvSpPr>
          <p:spPr>
            <a:xfrm>
              <a:off x="2163273" y="1500126"/>
              <a:ext cx="485950"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2980875" y="6255197"/>
              <a:ext cx="1124346" cy="246221"/>
            </a:xfrm>
            <a:prstGeom prst="rect">
              <a:avLst/>
            </a:prstGeom>
            <a:noFill/>
          </p:spPr>
          <p:txBody>
            <a:bodyPr wrap="none" rtlCol="0">
              <a:spAutoFit/>
            </a:bodyPr>
            <a:lstStyle/>
            <a:p>
              <a:r>
                <a:rPr lang="en-US" sz="1000" b="1">
                  <a:solidFill>
                    <a:schemeClr val="tx1"/>
                  </a:solidFill>
                  <a:latin typeface="+mn-lt"/>
                </a:rPr>
                <a:t>Single County District (8)</a:t>
              </a:r>
            </a:p>
          </p:txBody>
        </p:sp>
        <p:sp>
          <p:nvSpPr>
            <p:cNvPr id="128" name="TextBox 127"/>
            <p:cNvSpPr txBox="1"/>
            <p:nvPr userDrawn="1"/>
          </p:nvSpPr>
          <p:spPr>
            <a:xfrm>
              <a:off x="5916470" y="5875055"/>
              <a:ext cx="1305887"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30" name="TextBox 129"/>
            <p:cNvSpPr txBox="1"/>
            <p:nvPr userDrawn="1"/>
          </p:nvSpPr>
          <p:spPr>
            <a:xfrm>
              <a:off x="5916470" y="6247260"/>
              <a:ext cx="1102706" cy="246221"/>
            </a:xfrm>
            <a:prstGeom prst="rect">
              <a:avLst/>
            </a:prstGeom>
            <a:noFill/>
          </p:spPr>
          <p:txBody>
            <a:bodyPr wrap="none" rtlCol="0">
              <a:spAutoFit/>
            </a:bodyPr>
            <a:lstStyle/>
            <a:p>
              <a:r>
                <a:rPr lang="en-US" sz="1000" b="1">
                  <a:solidFill>
                    <a:schemeClr val="tx1"/>
                  </a:solidFill>
                  <a:latin typeface="+mn-lt"/>
                </a:rPr>
                <a:t>Multi County District (3)</a:t>
              </a:r>
            </a:p>
          </p:txBody>
        </p:sp>
        <p:sp>
          <p:nvSpPr>
            <p:cNvPr id="123" name="TextBox 122"/>
            <p:cNvSpPr txBox="1"/>
            <p:nvPr userDrawn="1"/>
          </p:nvSpPr>
          <p:spPr>
            <a:xfrm>
              <a:off x="2581867" y="2852950"/>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cxnSp>
          <p:nvCxnSpPr>
            <p:cNvPr id="125" name="Straight Connector 124"/>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24781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grpSp>
        <p:nvGrpSpPr>
          <p:cNvPr id="3" name="Group 2" descr="map of all continents of the world in gray"/>
          <p:cNvGrpSpPr/>
          <p:nvPr userDrawn="1"/>
        </p:nvGrpSpPr>
        <p:grpSpPr>
          <a:xfrm>
            <a:off x="389181" y="1246349"/>
            <a:ext cx="11091619" cy="5407156"/>
            <a:chOff x="291886" y="1246349"/>
            <a:chExt cx="8318714" cy="5407156"/>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51501" y="5150529"/>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r>
                <a:rPr lang="en-US" sz="1200">
                  <a:solidFill>
                    <a:schemeClr val="tx1"/>
                  </a:solidFill>
                  <a:latin typeface="+mn-lt"/>
                </a:rPr>
                <a:t>Private Sector</a:t>
              </a:r>
            </a:p>
            <a:p>
              <a:pPr marL="1588"/>
              <a:r>
                <a:rPr lang="en-US" sz="1200">
                  <a:solidFill>
                    <a:schemeClr val="tx1"/>
                  </a:solidFill>
                  <a:latin typeface="+mn-lt"/>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9" y="5688106"/>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3227145" y="5149475"/>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grp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spTree>
    <p:extLst>
      <p:ext uri="{BB962C8B-B14F-4D97-AF65-F5344CB8AC3E}">
        <p14:creationId xmlns:p14="http://schemas.microsoft.com/office/powerpoint/2010/main" val="40874836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4758257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951888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0711784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9712183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13875530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164607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317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1" name="Picture 10" descr="photo of downtown Spokane with Spokane River in forefront"/>
          <p:cNvPicPr>
            <a:picLocks noChangeAspect="1"/>
          </p:cNvPicPr>
          <p:nvPr userDrawn="1"/>
        </p:nvPicPr>
        <p:blipFill rotWithShape="1">
          <a:blip r:embed="rId3">
            <a:extLst>
              <a:ext uri="{28A0092B-C50C-407E-A947-70E740481C1C}">
                <a14:useLocalDpi xmlns:a14="http://schemas.microsoft.com/office/drawing/2010/main" val="0"/>
              </a:ext>
            </a:extLst>
          </a:blip>
          <a:srcRect t="8921" b="15783"/>
          <a:stretch/>
        </p:blipFill>
        <p:spPr>
          <a:xfrm>
            <a:off x="1" y="0"/>
            <a:ext cx="12200524" cy="4572000"/>
          </a:xfrm>
          <a:prstGeom prst="rect">
            <a:avLst/>
          </a:prstGeom>
        </p:spPr>
      </p:pic>
    </p:spTree>
    <p:extLst>
      <p:ext uri="{BB962C8B-B14F-4D97-AF65-F5344CB8AC3E}">
        <p14:creationId xmlns:p14="http://schemas.microsoft.com/office/powerpoint/2010/main" val="4164485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177004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36545012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40361044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36967667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2173965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766586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35206578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2538113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21949684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16212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1" name="Picture 10"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photo of a boat navigating around a couple of islands in the Puget Sound"/>
          <p:cNvPicPr>
            <a:picLocks noChangeAspect="1"/>
          </p:cNvPicPr>
          <p:nvPr userDrawn="1"/>
        </p:nvPicPr>
        <p:blipFill rotWithShape="1">
          <a:blip r:embed="rId3">
            <a:extLst>
              <a:ext uri="{28A0092B-C50C-407E-A947-70E740481C1C}">
                <a14:useLocalDpi xmlns:a14="http://schemas.microsoft.com/office/drawing/2010/main" val="0"/>
              </a:ext>
            </a:extLst>
          </a:blip>
          <a:srcRect t="435" b="24049"/>
          <a:stretch/>
        </p:blipFill>
        <p:spPr>
          <a:xfrm>
            <a:off x="0" y="-2"/>
            <a:ext cx="12192000" cy="4572001"/>
          </a:xfrm>
          <a:prstGeom prst="rect">
            <a:avLst/>
          </a:prstGeom>
        </p:spPr>
      </p:pic>
    </p:spTree>
    <p:extLst>
      <p:ext uri="{BB962C8B-B14F-4D97-AF65-F5344CB8AC3E}">
        <p14:creationId xmlns:p14="http://schemas.microsoft.com/office/powerpoint/2010/main" val="23638446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descr="photo of someone pouring water from a pitcher into a glass"/>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847551"/>
            <a:ext cx="2998107" cy="2324120"/>
          </a:xfrm>
          <a:prstGeom prst="rect">
            <a:avLst/>
          </a:prstGeom>
        </p:spPr>
      </p:pic>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pic>
        <p:nvPicPr>
          <p:cNvPr id="30" name="Picture 16" descr="photo of a young blonde nurse vaccinating or injecting medicine into a toddl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845774"/>
            <a:ext cx="3070684"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photo of woman holding a set of vials while working in a lab, wearing white lab coat, latex gloves, and safety glasses"/>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845773"/>
            <a:ext cx="3057003" cy="2325899"/>
          </a:xfrm>
          <a:prstGeom prst="rect">
            <a:avLst/>
          </a:prstGeom>
          <a:effectLst/>
        </p:spPr>
      </p:pic>
      <p:sp>
        <p:nvSpPr>
          <p:cNvPr id="50" name="TextBox 49"/>
          <p:cNvSpPr txBox="1"/>
          <p:nvPr userDrawn="1"/>
        </p:nvSpPr>
        <p:spPr>
          <a:xfrm>
            <a:off x="-9235" y="4393628"/>
            <a:ext cx="3066237"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a:solidFill>
                  <a:schemeClr val="tx1"/>
                </a:solidFill>
                <a:latin typeface="+mn-lt"/>
                <a:ea typeface="+mn-ea"/>
                <a:cs typeface="+mn-cs"/>
              </a:rPr>
              <a:t>Measles</a:t>
            </a:r>
            <a:r>
              <a:rPr lang="en-US" sz="1250" b="0" i="0" kern="1200" baseline="0">
                <a:solidFill>
                  <a:schemeClr val="tx1"/>
                </a:solidFill>
                <a:latin typeface="+mn-lt"/>
                <a:ea typeface="+mn-ea"/>
                <a:cs typeface="+mn-cs"/>
              </a:rPr>
              <a:t> </a:t>
            </a:r>
            <a:r>
              <a:rPr lang="en-US" sz="1250" b="0" i="0" kern="120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err="1">
                <a:solidFill>
                  <a:schemeClr val="tx1"/>
                </a:solidFill>
                <a:latin typeface="+mn-lt"/>
                <a:ea typeface="+mn-ea"/>
                <a:cs typeface="+mn-cs"/>
              </a:rPr>
              <a:t>EndAIDS</a:t>
            </a:r>
            <a:endParaRPr lang="en-US" sz="1250" b="0" i="0" kern="120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Community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Public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1200"/>
              </a:spcBef>
            </a:pPr>
            <a:r>
              <a:rPr lang="en-US" sz="1250" b="0" i="0" kern="1200">
                <a:solidFill>
                  <a:schemeClr val="tx1"/>
                </a:solidFill>
                <a:latin typeface="+mn-lt"/>
                <a:ea typeface="+mn-ea"/>
                <a:cs typeface="+mn-cs"/>
              </a:rPr>
              <a:t>Puget</a:t>
            </a:r>
            <a:r>
              <a:rPr lang="en-US" sz="1250" b="0" i="0" kern="1200" baseline="0">
                <a:solidFill>
                  <a:schemeClr val="tx1"/>
                </a:solidFill>
                <a:latin typeface="+mn-lt"/>
                <a:ea typeface="+mn-ea"/>
                <a:cs typeface="+mn-cs"/>
              </a:rPr>
              <a:t> Sound Cleanup</a:t>
            </a:r>
            <a:endParaRPr lang="en-US" sz="1250" b="0" i="0" kern="1200">
              <a:solidFill>
                <a:schemeClr val="tx1"/>
              </a:solidFill>
              <a:latin typeface="+mn-lt"/>
              <a:ea typeface="+mn-ea"/>
              <a:cs typeface="+mn-cs"/>
            </a:endParaRPr>
          </a:p>
          <a:p>
            <a:pPr algn="ctr">
              <a:spcBef>
                <a:spcPts val="600"/>
              </a:spcBef>
            </a:pPr>
            <a:r>
              <a:rPr lang="en-US" sz="1250" b="0" i="0" kern="1200">
                <a:solidFill>
                  <a:schemeClr val="tx1"/>
                </a:solidFill>
                <a:latin typeface="+mn-lt"/>
                <a:ea typeface="+mn-ea"/>
                <a:cs typeface="+mn-cs"/>
              </a:rPr>
              <a:t> PFAS</a:t>
            </a:r>
          </a:p>
          <a:p>
            <a:pPr algn="ctr">
              <a:spcBef>
                <a:spcPts val="600"/>
              </a:spcBef>
            </a:pPr>
            <a:r>
              <a:rPr lang="en-US" sz="125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Quality Assurance</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Opioids</a:t>
            </a:r>
          </a:p>
          <a:p>
            <a:pPr marL="0" algn="ctr" defTabSz="914400" rtl="0" eaLnBrk="1" latinLnBrk="0" hangingPunct="1">
              <a:spcBef>
                <a:spcPts val="600"/>
              </a:spcBef>
            </a:pPr>
            <a:r>
              <a:rPr lang="en-US" sz="1250" b="0" i="0" kern="120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a:solidFill>
                  <a:schemeClr val="tx1"/>
                </a:solidFill>
                <a:latin typeface="+mn-lt"/>
                <a:ea typeface="+mn-ea"/>
                <a:cs typeface="+mn-cs"/>
              </a:rPr>
              <a:t> Health Professions</a:t>
            </a:r>
          </a:p>
        </p:txBody>
      </p:sp>
      <p:pic>
        <p:nvPicPr>
          <p:cNvPr id="12" name="Picture 11" descr="photo of two medical professionals wearing red jackets, a young man, and a woman, with the word &quot;Doctor&quot; on the woman's jacket"/>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845773"/>
            <a:ext cx="3066207" cy="2325898"/>
          </a:xfrm>
          <a:prstGeom prst="rect">
            <a:avLst/>
          </a:prstGeom>
          <a:effectLst/>
        </p:spPr>
      </p:pic>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2793849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descr="image of a modern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5"/>
            <a:ext cx="5219700" cy="23241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089962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descr="image of a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522488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descr="image of a computer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47" y="683166"/>
            <a:ext cx="10820111" cy="5457268"/>
          </a:xfrm>
          <a:prstGeom prst="rect">
            <a:avLst/>
          </a:prstGeom>
        </p:spPr>
      </p:pic>
      <p:sp>
        <p:nvSpPr>
          <p:cNvPr id="8" name="Picture Placeholder 14"/>
          <p:cNvSpPr>
            <a:spLocks noGrp="1"/>
          </p:cNvSpPr>
          <p:nvPr>
            <p:ph type="pic" sz="quarter" idx="12"/>
          </p:nvPr>
        </p:nvSpPr>
        <p:spPr>
          <a:xfrm>
            <a:off x="1945531" y="966282"/>
            <a:ext cx="8482519" cy="48768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235424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Picture Placeholder 9"/>
          <p:cNvSpPr>
            <a:spLocks noGrp="1"/>
          </p:cNvSpPr>
          <p:nvPr>
            <p:ph type="pic" sz="quarter" idx="13"/>
          </p:nvPr>
        </p:nvSpPr>
        <p:spPr>
          <a:xfrm>
            <a:off x="7286173" y="1763486"/>
            <a:ext cx="2835123" cy="33020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09"/>
            <a:ext cx="453416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5315817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Text Placeholder 2"/>
          <p:cNvSpPr>
            <a:spLocks noGrp="1"/>
          </p:cNvSpPr>
          <p:nvPr>
            <p:ph type="body" sz="quarter" idx="16" hasCustomPrompt="1"/>
          </p:nvPr>
        </p:nvSpPr>
        <p:spPr>
          <a:xfrm>
            <a:off x="7247061" y="3264478"/>
            <a:ext cx="2908300"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10"/>
            <a:ext cx="4534161" cy="852471"/>
          </a:xfrm>
        </p:spPr>
        <p:txBody>
          <a:bodyPr anchor="t">
            <a:normAutofit/>
          </a:bodyPr>
          <a:lstStyle>
            <a:lvl1pPr>
              <a:defRPr sz="2700"/>
            </a:lvl1pPr>
          </a:lstStyle>
          <a:p>
            <a:pPr lvl="0"/>
            <a:r>
              <a:rPr lang="en-US"/>
              <a:t>Mobile Presence Address</a:t>
            </a:r>
          </a:p>
        </p:txBody>
      </p:sp>
    </p:spTree>
    <p:extLst>
      <p:ext uri="{BB962C8B-B14F-4D97-AF65-F5344CB8AC3E}">
        <p14:creationId xmlns:p14="http://schemas.microsoft.com/office/powerpoint/2010/main" val="11399642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5859716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grpSp>
        <p:nvGrpSpPr>
          <p:cNvPr id="4" name="Group 3"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47" name="Rounded Rectangle 46"/>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p:cNvGrpSpPr/>
            <p:nvPr userDrawn="1"/>
          </p:nvGrpSpPr>
          <p:grpSpPr>
            <a:xfrm>
              <a:off x="3453442" y="6023448"/>
              <a:ext cx="2220414" cy="304877"/>
              <a:chOff x="3474400" y="6042620"/>
              <a:chExt cx="2220414" cy="304877"/>
            </a:xfrm>
          </p:grpSpPr>
          <p:grpSp>
            <p:nvGrpSpPr>
              <p:cNvPr id="28" name="Group 27"/>
              <p:cNvGrpSpPr/>
              <p:nvPr userDrawn="1"/>
            </p:nvGrpSpPr>
            <p:grpSpPr>
              <a:xfrm>
                <a:off x="3474400" y="6042620"/>
                <a:ext cx="2220414" cy="304877"/>
                <a:chOff x="3474400" y="6042620"/>
                <a:chExt cx="2220414" cy="304877"/>
              </a:xfrm>
            </p:grpSpPr>
            <p:sp>
              <p:nvSpPr>
                <p:cNvPr id="31" name="Rounded Rectangle 30"/>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ounded Rectangle 3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spTree>
    <p:extLst>
      <p:ext uri="{BB962C8B-B14F-4D97-AF65-F5344CB8AC3E}">
        <p14:creationId xmlns:p14="http://schemas.microsoft.com/office/powerpoint/2010/main" val="400194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2798005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234713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view from high above Diablo Lake in the Northern Cascades mountain range"/>
          <p:cNvPicPr>
            <a:picLocks noChangeAspect="1"/>
          </p:cNvPicPr>
          <p:nvPr userDrawn="1"/>
        </p:nvPicPr>
        <p:blipFill rotWithShape="1">
          <a:blip r:embed="rId3">
            <a:extLst>
              <a:ext uri="{28A0092B-C50C-407E-A947-70E740481C1C}">
                <a14:useLocalDpi xmlns:a14="http://schemas.microsoft.com/office/drawing/2010/main" val="0"/>
              </a:ext>
            </a:extLst>
          </a:blip>
          <a:srcRect l="-129" t="11859" r="129" b="13402"/>
          <a:stretch/>
        </p:blipFill>
        <p:spPr>
          <a:xfrm>
            <a:off x="-8526" y="1"/>
            <a:ext cx="12200525" cy="4572000"/>
          </a:xfrm>
          <a:prstGeom prst="rect">
            <a:avLst/>
          </a:prstGeom>
        </p:spPr>
      </p:pic>
    </p:spTree>
    <p:extLst>
      <p:ext uri="{BB962C8B-B14F-4D97-AF65-F5344CB8AC3E}">
        <p14:creationId xmlns:p14="http://schemas.microsoft.com/office/powerpoint/2010/main" val="15264590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636761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7422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Washington State Department of Health 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372" y="3698349"/>
            <a:ext cx="3639376" cy="1186803"/>
          </a:xfrm>
          <a:prstGeom prst="rect">
            <a:avLst/>
          </a:prstGeom>
          <a:ln>
            <a:noFill/>
          </a:ln>
        </p:spPr>
      </p:pic>
      <p:sp>
        <p:nvSpPr>
          <p:cNvPr id="7" name="TextBox 3"/>
          <p:cNvSpPr txBox="1"/>
          <p:nvPr userDrawn="1"/>
        </p:nvSpPr>
        <p:spPr>
          <a:xfrm>
            <a:off x="-1" y="5254232"/>
            <a:ext cx="12192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kern="1200">
                <a:solidFill>
                  <a:schemeClr val="bg1"/>
                </a:solidFill>
                <a:effectLst/>
                <a:latin typeface="+mn-lt"/>
                <a:ea typeface="+mn-ea"/>
                <a:cs typeface="+mn-cs"/>
              </a:rPr>
              <a:t>To request this document in another format, call 1-800-525-0127. Deaf or hard of</a:t>
            </a:r>
          </a:p>
          <a:p>
            <a:pPr algn="ctr"/>
            <a:r>
              <a:rPr lang="en-US" sz="1600" kern="1200">
                <a:solidFill>
                  <a:schemeClr val="bg1"/>
                </a:solidFill>
                <a:effectLst/>
                <a:latin typeface="+mn-lt"/>
                <a:ea typeface="+mn-ea"/>
                <a:cs typeface="+mn-cs"/>
              </a:rPr>
              <a:t>hearing customers, please call 711 (Washington Relay) or email </a:t>
            </a:r>
            <a:r>
              <a:rPr lang="en-US" sz="1600" u="none" kern="1200">
                <a:solidFill>
                  <a:schemeClr val="bg1"/>
                </a:solidFill>
                <a:effectLst/>
                <a:latin typeface="+mn-lt"/>
                <a:ea typeface="+mn-ea"/>
                <a:cs typeface="+mn-cs"/>
              </a:rPr>
              <a:t>civil.rights@doh.wa.gov</a:t>
            </a:r>
            <a:r>
              <a:rPr lang="en-US" sz="1600" kern="1200">
                <a:solidFill>
                  <a:schemeClr val="bg1"/>
                </a:solidFill>
                <a:effectLst/>
                <a:latin typeface="+mn-lt"/>
                <a:ea typeface="+mn-ea"/>
                <a:cs typeface="+mn-cs"/>
              </a:rPr>
              <a:t>. </a:t>
            </a:r>
          </a:p>
        </p:txBody>
      </p:sp>
    </p:spTree>
    <p:extLst>
      <p:ext uri="{BB962C8B-B14F-4D97-AF65-F5344CB8AC3E}">
        <p14:creationId xmlns:p14="http://schemas.microsoft.com/office/powerpoint/2010/main" val="38758765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44556C2-9E38-400A-80AC-6F27F42ED78F}" type="datetimeFigureOut">
              <a:rPr lang="en-US" smtClean="0"/>
              <a:t>2/15/2023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6C20378-8F70-42B4-87B0-AFB24F030DFA}" type="slidenum">
              <a:rPr lang="en-US" smtClean="0"/>
              <a:t>‹#›</a:t>
            </a:fld>
            <a:endParaRPr lang="en-US"/>
          </a:p>
        </p:txBody>
      </p:sp>
    </p:spTree>
    <p:extLst>
      <p:ext uri="{BB962C8B-B14F-4D97-AF65-F5344CB8AC3E}">
        <p14:creationId xmlns:p14="http://schemas.microsoft.com/office/powerpoint/2010/main" val="20493942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6D7B-182D-4DFD-BB29-E1546B1EE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3D63C0-F809-400F-A20A-C609D824B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DEFF3-E074-443A-83CC-2057CA97E14F}"/>
              </a:ext>
            </a:extLst>
          </p:cNvPr>
          <p:cNvSpPr>
            <a:spLocks noGrp="1"/>
          </p:cNvSpPr>
          <p:nvPr>
            <p:ph type="dt" sz="half" idx="10"/>
          </p:nvPr>
        </p:nvSpPr>
        <p:spPr/>
        <p:txBody>
          <a:bodyPr/>
          <a:lstStyle/>
          <a:p>
            <a:fld id="{C1E66D03-9351-45DE-87E7-16E9A3D078A0}" type="datetimeFigureOut">
              <a:rPr lang="en-US" smtClean="0"/>
              <a:t>2/15/2023</a:t>
            </a:fld>
            <a:endParaRPr lang="en-US"/>
          </a:p>
        </p:txBody>
      </p:sp>
      <p:sp>
        <p:nvSpPr>
          <p:cNvPr id="5" name="Footer Placeholder 4">
            <a:extLst>
              <a:ext uri="{FF2B5EF4-FFF2-40B4-BE49-F238E27FC236}">
                <a16:creationId xmlns:a16="http://schemas.microsoft.com/office/drawing/2014/main" id="{22C76430-39F5-4514-ABF1-4D391C44F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FAA75-5D55-45EC-8674-A82E243A2417}"/>
              </a:ext>
            </a:extLst>
          </p:cNvPr>
          <p:cNvSpPr>
            <a:spLocks noGrp="1"/>
          </p:cNvSpPr>
          <p:nvPr>
            <p:ph type="sldNum" sz="quarter" idx="12"/>
          </p:nvPr>
        </p:nvSpPr>
        <p:spPr/>
        <p:txBody>
          <a:bodyPr/>
          <a:lstStyle/>
          <a:p>
            <a:fld id="{8044417F-1665-4029-A677-9E79DB4395C4}" type="slidenum">
              <a:rPr lang="en-US" smtClean="0"/>
              <a:t>‹#›</a:t>
            </a:fld>
            <a:endParaRPr lang="en-US"/>
          </a:p>
        </p:txBody>
      </p:sp>
    </p:spTree>
    <p:extLst>
      <p:ext uri="{BB962C8B-B14F-4D97-AF65-F5344CB8AC3E}">
        <p14:creationId xmlns:p14="http://schemas.microsoft.com/office/powerpoint/2010/main" val="1829788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DCC0-3C61-02E9-1366-545E649BC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0AAE1-FAF7-7453-09EE-47757CD17D8C}"/>
              </a:ext>
            </a:extLst>
          </p:cNvPr>
          <p:cNvSpPr>
            <a:spLocks noGrp="1"/>
          </p:cNvSpPr>
          <p:nvPr>
            <p:ph type="dt" sz="half" idx="10"/>
          </p:nvPr>
        </p:nvSpPr>
        <p:spPr/>
        <p:txBody>
          <a:bodyPr/>
          <a:lstStyle/>
          <a:p>
            <a:fld id="{8BFC4367-DEA6-4A13-80EB-8C23A01DBC2F}" type="datetimeFigureOut">
              <a:rPr lang="en-US" smtClean="0"/>
              <a:t>2/15/2023</a:t>
            </a:fld>
            <a:endParaRPr lang="en-US"/>
          </a:p>
        </p:txBody>
      </p:sp>
      <p:sp>
        <p:nvSpPr>
          <p:cNvPr id="4" name="Footer Placeholder 3">
            <a:extLst>
              <a:ext uri="{FF2B5EF4-FFF2-40B4-BE49-F238E27FC236}">
                <a16:creationId xmlns:a16="http://schemas.microsoft.com/office/drawing/2014/main" id="{8CA4FE26-F884-8C66-9DB7-24EEDB8EE7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2CEF39-F6E2-E686-BDB3-D886D4809D9A}"/>
              </a:ext>
            </a:extLst>
          </p:cNvPr>
          <p:cNvSpPr>
            <a:spLocks noGrp="1"/>
          </p:cNvSpPr>
          <p:nvPr>
            <p:ph type="sldNum" sz="quarter" idx="12"/>
          </p:nvPr>
        </p:nvSpPr>
        <p:spPr/>
        <p:txBody>
          <a:bodyPr/>
          <a:lstStyle/>
          <a:p>
            <a:fld id="{2E63EC0E-171F-4970-8E55-8F3AF2B90E21}" type="slidenum">
              <a:rPr lang="en-US" smtClean="0"/>
              <a:t>‹#›</a:t>
            </a:fld>
            <a:endParaRPr lang="en-US"/>
          </a:p>
        </p:txBody>
      </p:sp>
    </p:spTree>
    <p:extLst>
      <p:ext uri="{BB962C8B-B14F-4D97-AF65-F5344CB8AC3E}">
        <p14:creationId xmlns:p14="http://schemas.microsoft.com/office/powerpoint/2010/main" val="2347888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1" name="Picture 10" descr="Aerial view of the Palouse in Northeast Washington"/>
          <p:cNvPicPr>
            <a:picLocks noChangeAspect="1"/>
          </p:cNvPicPr>
          <p:nvPr userDrawn="1"/>
        </p:nvPicPr>
        <p:blipFill rotWithShape="1">
          <a:blip r:embed="rId3">
            <a:extLst>
              <a:ext uri="{28A0092B-C50C-407E-A947-70E740481C1C}">
                <a14:useLocalDpi xmlns:a14="http://schemas.microsoft.com/office/drawing/2010/main" val="0"/>
              </a:ext>
            </a:extLst>
          </a:blip>
          <a:srcRect b="25613"/>
          <a:stretch/>
        </p:blipFill>
        <p:spPr>
          <a:xfrm>
            <a:off x="-1" y="0"/>
            <a:ext cx="12192001" cy="4572000"/>
          </a:xfrm>
          <a:prstGeom prst="rect">
            <a:avLst/>
          </a:prstGeom>
        </p:spPr>
      </p:pic>
    </p:spTree>
    <p:extLst>
      <p:ext uri="{BB962C8B-B14F-4D97-AF65-F5344CB8AC3E}">
        <p14:creationId xmlns:p14="http://schemas.microsoft.com/office/powerpoint/2010/main" val="2028703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0" name="Picture 9"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pic>
        <p:nvPicPr>
          <p:cNvPr id="13" name="Picture 12" descr="decorative green box with abstract white lines running across it"/>
          <p:cNvPicPr>
            <a:picLocks noChangeAspect="1"/>
          </p:cNvPicPr>
          <p:nvPr userDrawn="1"/>
        </p:nvPicPr>
        <p:blipFill rotWithShape="1">
          <a:blip r:embed="rId3">
            <a:extLst>
              <a:ext uri="{28A0092B-C50C-407E-A947-70E740481C1C}">
                <a14:useLocalDpi xmlns:a14="http://schemas.microsoft.com/office/drawing/2010/main" val="0"/>
              </a:ext>
            </a:extLst>
          </a:blip>
          <a:srcRect l="129" t="2" r="129" b="25611"/>
          <a:stretch/>
        </p:blipFill>
        <p:spPr>
          <a:xfrm>
            <a:off x="-2" y="-2"/>
            <a:ext cx="12192001" cy="4572002"/>
          </a:xfrm>
          <a:prstGeom prst="rect">
            <a:avLst/>
          </a:prstGeom>
        </p:spPr>
      </p:pic>
    </p:spTree>
    <p:extLst>
      <p:ext uri="{BB962C8B-B14F-4D97-AF65-F5344CB8AC3E}">
        <p14:creationId xmlns:p14="http://schemas.microsoft.com/office/powerpoint/2010/main" val="1794409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 Placeholder 9"/>
          <p:cNvSpPr>
            <a:spLocks noGrp="1"/>
          </p:cNvSpPr>
          <p:nvPr>
            <p:ph type="body" sz="quarter" idx="12"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11" name="Picture 10"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spTree>
    <p:extLst>
      <p:ext uri="{BB962C8B-B14F-4D97-AF65-F5344CB8AC3E}">
        <p14:creationId xmlns:p14="http://schemas.microsoft.com/office/powerpoint/2010/main" val="3603050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390335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1616797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03482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7" name="Picture 6" descr="Photo of the Seattle skyline with Space Needle in foreground and Mount Rainier in the backgr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46275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748066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128236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1846341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a:t>
            </a:r>
            <a:r>
              <a:rPr lang="en-US" sz="1800" baseline="0">
                <a:solidFill>
                  <a:srgbClr val="349D96"/>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4123846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78608" y="1487830"/>
            <a:ext cx="10674488" cy="4451286"/>
            <a:chOff x="892593" y="1460430"/>
            <a:chExt cx="8005866" cy="4451286"/>
          </a:xfrm>
        </p:grpSpPr>
        <p:sp>
          <p:nvSpPr>
            <p:cNvPr id="16" name="TextBox 15"/>
            <p:cNvSpPr txBox="1"/>
            <p:nvPr/>
          </p:nvSpPr>
          <p:spPr>
            <a:xfrm>
              <a:off x="4082659"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16050"/>
              <a:chOff x="846099" y="1909880"/>
              <a:chExt cx="8005866"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30709"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42366"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a:extLst>
                  <a:ext uri="{C183D7F6-B498-43B3-948B-1728B52AA6E4}">
                    <adec:decorative xmlns:adec="http://schemas.microsoft.com/office/drawing/2017/decorative" val="1"/>
                  </a:ext>
                </a:extLst>
              </p:cNvPr>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a:extLst>
                  <a:ext uri="{C183D7F6-B498-43B3-948B-1728B52AA6E4}">
                    <adec:decorative xmlns:adec="http://schemas.microsoft.com/office/drawing/2017/decorative" val="1"/>
                  </a:ext>
                </a:extLst>
              </p:cNvPr>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a:extLst>
                  <a:ext uri="{C183D7F6-B498-43B3-948B-1728B52AA6E4}">
                    <adec:decorative xmlns:adec="http://schemas.microsoft.com/office/drawing/2017/decorative" val="1"/>
                  </a:ext>
                </a:extLst>
              </p:cNvPr>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a:extLst>
                <a:ext uri="{C183D7F6-B498-43B3-948B-1728B52AA6E4}">
                  <adec:decorative xmlns:adec="http://schemas.microsoft.com/office/drawing/2017/decorative" val="1"/>
                </a:ext>
              </a:extLst>
            </p:cNvPr>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a:extLst>
                <a:ext uri="{C183D7F6-B498-43B3-948B-1728B52AA6E4}">
                  <adec:decorative xmlns:adec="http://schemas.microsoft.com/office/drawing/2017/decorative" val="1"/>
                </a:ext>
              </a:extLst>
            </p:cNvPr>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a:extLst>
                <a:ext uri="{C183D7F6-B498-43B3-948B-1728B52AA6E4}">
                  <adec:decorative xmlns:adec="http://schemas.microsoft.com/office/drawing/2017/decorative" val="1"/>
                </a:ext>
              </a:extLst>
            </p:cNvPr>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3506937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a:extLst>
              <a:ext uri="{C183D7F6-B498-43B3-948B-1728B52AA6E4}">
                <adec:decorative xmlns:adec="http://schemas.microsoft.com/office/drawing/2017/decorative" val="1"/>
              </a:ext>
            </a:extLst>
          </p:cNvPr>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a:extLst>
              <a:ext uri="{C183D7F6-B498-43B3-948B-1728B52AA6E4}">
                <adec:decorative xmlns:adec="http://schemas.microsoft.com/office/drawing/2017/decorative" val="1"/>
              </a:ext>
            </a:extLst>
          </p:cNvPr>
          <p:cNvSpPr/>
          <p:nvPr/>
        </p:nvSpPr>
        <p:spPr>
          <a:xfrm>
            <a:off x="6488154"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118621"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119501"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603211"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216391"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42703"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4729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42525"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46711"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888977" y="1487830"/>
            <a:ext cx="10599630" cy="4451286"/>
            <a:chOff x="975368" y="1460430"/>
            <a:chExt cx="7949725" cy="4451286"/>
          </a:xfrm>
        </p:grpSpPr>
        <p:sp>
          <p:nvSpPr>
            <p:cNvPr id="16" name="TextBox 15"/>
            <p:cNvSpPr txBox="1"/>
            <p:nvPr/>
          </p:nvSpPr>
          <p:spPr>
            <a:xfrm>
              <a:off x="4095976"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818305"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975368" y="1460430"/>
              <a:ext cx="7949725" cy="2416050"/>
              <a:chOff x="928874" y="1909880"/>
              <a:chExt cx="7949725"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44025"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69000"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p:cNvSpPr/>
              <p:nvPr/>
            </p:nvSpPr>
            <p:spPr>
              <a:xfrm>
                <a:off x="928874"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p:cNvSpPr/>
              <p:nvPr/>
            </p:nvSpPr>
            <p:spPr>
              <a:xfrm>
                <a:off x="3654003"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p:cNvSpPr/>
              <p:nvPr/>
            </p:nvSpPr>
            <p:spPr>
              <a:xfrm>
                <a:off x="6377203"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p:cNvSpPr/>
            <p:nvPr/>
          </p:nvSpPr>
          <p:spPr>
            <a:xfrm>
              <a:off x="975368"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p:cNvSpPr/>
            <p:nvPr/>
          </p:nvSpPr>
          <p:spPr>
            <a:xfrm>
              <a:off x="3700497"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p:cNvSpPr/>
            <p:nvPr/>
          </p:nvSpPr>
          <p:spPr>
            <a:xfrm>
              <a:off x="6423697"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3506937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p:cNvSpPr/>
          <p:nvPr/>
        </p:nvSpPr>
        <p:spPr>
          <a:xfrm>
            <a:off x="6417130"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047597"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048477"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2494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11785"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2476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1119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9" name="Picture 8" descr="photo of downtown Spokane with Spokane River in forefron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200525" cy="4571998"/>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2"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3"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4164485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267716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48916"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53510"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48738"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752924"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16435" y="2038158"/>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33937" y="2038157"/>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47117" y="2038156"/>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22282"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00242"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22104"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699656"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61134" y="2038158"/>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52002" y="2038157"/>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38548" y="2038156"/>
            <a:ext cx="435592" cy="438912"/>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2775451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483441"/>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902735" y="2483439"/>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32184" y="2483443"/>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859817"/>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902557" y="2859815"/>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31597" y="2859819"/>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a:extLst>
              <a:ext uri="{C183D7F6-B498-43B3-948B-1728B52AA6E4}">
                <adec:decorative xmlns:adec="http://schemas.microsoft.com/office/drawing/2017/decorative" val="1"/>
              </a:ext>
            </a:extLst>
          </p:cNvPr>
          <p:cNvSpPr/>
          <p:nvPr/>
        </p:nvSpPr>
        <p:spPr>
          <a:xfrm>
            <a:off x="238115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a:extLst>
              <a:ext uri="{C183D7F6-B498-43B3-948B-1728B52AA6E4}">
                <adec:decorative xmlns:adec="http://schemas.microsoft.com/office/drawing/2017/decorative" val="1"/>
              </a:ext>
            </a:extLst>
          </p:cNvPr>
          <p:cNvSpPr/>
          <p:nvPr/>
        </p:nvSpPr>
        <p:spPr>
          <a:xfrm>
            <a:off x="5602736" y="1567694"/>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a:extLst>
              <a:ext uri="{C183D7F6-B498-43B3-948B-1728B52AA6E4}">
                <adec:decorative xmlns:adec="http://schemas.microsoft.com/office/drawing/2017/decorative" val="1"/>
              </a:ext>
            </a:extLst>
          </p:cNvPr>
          <p:cNvSpPr/>
          <p:nvPr/>
        </p:nvSpPr>
        <p:spPr>
          <a:xfrm>
            <a:off x="8820774" y="1577212"/>
            <a:ext cx="986529" cy="740152"/>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Washington State Department of Health Logo"/>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70118" y="6037360"/>
            <a:ext cx="1422005" cy="471857"/>
          </a:xfrm>
          <a:prstGeom prst="rect">
            <a:avLst/>
          </a:prstGeom>
        </p:spPr>
      </p:pic>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grpSp>
        <p:nvGrpSpPr>
          <p:cNvPr id="2" name="Group 1"/>
          <p:cNvGrpSpPr/>
          <p:nvPr userDrawn="1"/>
        </p:nvGrpSpPr>
        <p:grpSpPr>
          <a:xfrm>
            <a:off x="799879" y="1246748"/>
            <a:ext cx="9665728" cy="5254671"/>
            <a:chOff x="599909" y="1246747"/>
            <a:chExt cx="7249296" cy="5254671"/>
          </a:xfrm>
        </p:grpSpPr>
        <p:sp>
          <p:nvSpPr>
            <p:cNvPr id="8" name="Rectangle 7"/>
            <p:cNvSpPr/>
            <p:nvPr userDrawn="1"/>
          </p:nvSpPr>
          <p:spPr>
            <a:xfrm>
              <a:off x="2773214" y="5894225"/>
              <a:ext cx="214952" cy="20471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9" name="Rectangle 8"/>
            <p:cNvSpPr/>
            <p:nvPr userDrawn="1"/>
          </p:nvSpPr>
          <p:spPr>
            <a:xfrm>
              <a:off x="5701518" y="5890326"/>
              <a:ext cx="214952" cy="20471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1800"/>
            </a:p>
          </p:txBody>
        </p:sp>
        <p:sp>
          <p:nvSpPr>
            <p:cNvPr id="14" name="Rectangle 13"/>
            <p:cNvSpPr/>
            <p:nvPr userDrawn="1"/>
          </p:nvSpPr>
          <p:spPr>
            <a:xfrm>
              <a:off x="2774277" y="6272819"/>
              <a:ext cx="214952" cy="20471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5" name="Rectangle 14"/>
            <p:cNvSpPr/>
            <p:nvPr userDrawn="1"/>
          </p:nvSpPr>
          <p:spPr>
            <a:xfrm>
              <a:off x="5709719" y="6272819"/>
              <a:ext cx="214952" cy="20471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TextBox 16"/>
            <p:cNvSpPr txBox="1"/>
            <p:nvPr userDrawn="1"/>
          </p:nvSpPr>
          <p:spPr>
            <a:xfrm>
              <a:off x="599909" y="5183825"/>
              <a:ext cx="1473881" cy="400110"/>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grpSp>
          <p:nvGrpSpPr>
            <p:cNvPr id="19" name="Group 18"/>
            <p:cNvGrpSpPr/>
            <p:nvPr/>
          </p:nvGrpSpPr>
          <p:grpSpPr>
            <a:xfrm>
              <a:off x="1155570" y="1367868"/>
              <a:ext cx="6693635" cy="4194289"/>
              <a:chOff x="1777366" y="2155881"/>
              <a:chExt cx="4480731" cy="2843080"/>
            </a:xfrm>
            <a:effectLst/>
          </p:grpSpPr>
          <p:sp>
            <p:nvSpPr>
              <p:cNvPr id="63"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4"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5"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6"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7"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8"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69"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0"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1"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2"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3"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4"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5"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6"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7"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8"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79"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0"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1"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2"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3"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4"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5" name="Freeform 84"/>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6" name="Freeform 85"/>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7" name="Freeform 86"/>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8" name="Freeform 87"/>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89" name="Freeform 88"/>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90" name="Freeform 89"/>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1" name="Freeform 90"/>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2" name="Freeform 91"/>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3" name="Freeform 92"/>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4" name="Freeform 93"/>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5" name="Freeform 94"/>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6" name="Freeform 95"/>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7" name="Freeform 96"/>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8" name="Freeform 97"/>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99" name="Freeform 98"/>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0" name="Freeform 99"/>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1" name="Freeform 100"/>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2" name="Freeform 101"/>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3" name="Freeform 102"/>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4" name="Freeform 103"/>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5" name="Freeform 104"/>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6" name="Freeform 105"/>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7" name="Freeform 106"/>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8" name="Freeform 107"/>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09" name="Freeform 108"/>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0" name="Freeform 109"/>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1" name="Freeform 110"/>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2" name="Freeform 111"/>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3" name="Freeform 112"/>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4" name="Freeform 113"/>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5" name="Freeform 114"/>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6" name="Freeform 115"/>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7" name="Freeform 116"/>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8" name="Freeform 117"/>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19" name="Freeform 118"/>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0" name="Freeform 119"/>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1" name="Freeform 120"/>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22" name="Freeform 121"/>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20" name="TextBox 19"/>
            <p:cNvSpPr txBox="1"/>
            <p:nvPr/>
          </p:nvSpPr>
          <p:spPr>
            <a:xfrm>
              <a:off x="5607265" y="5180773"/>
              <a:ext cx="1970732" cy="579646"/>
            </a:xfrm>
            <a:prstGeom prst="rect">
              <a:avLst/>
            </a:prstGeom>
            <a:noFill/>
            <a:ln w="12700">
              <a:solidFill>
                <a:schemeClr val="bg1"/>
              </a:solidFill>
            </a:ln>
            <a:effectLst/>
          </p:spPr>
          <p:txBody>
            <a:bodyPr wrap="non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21" name="TextBox 20"/>
            <p:cNvSpPr txBox="1"/>
            <p:nvPr/>
          </p:nvSpPr>
          <p:spPr>
            <a:xfrm>
              <a:off x="3463456" y="1458343"/>
              <a:ext cx="52802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22" name="TextBox 21"/>
            <p:cNvSpPr txBox="1"/>
            <p:nvPr/>
          </p:nvSpPr>
          <p:spPr>
            <a:xfrm>
              <a:off x="3465988" y="1893619"/>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23" name="TextBox 22"/>
            <p:cNvSpPr txBox="1"/>
            <p:nvPr/>
          </p:nvSpPr>
          <p:spPr>
            <a:xfrm>
              <a:off x="3430287" y="2428065"/>
              <a:ext cx="583333"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24" name="TextBox 23"/>
            <p:cNvSpPr txBox="1"/>
            <p:nvPr/>
          </p:nvSpPr>
          <p:spPr>
            <a:xfrm>
              <a:off x="3244414" y="3008582"/>
              <a:ext cx="703558"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25" name="TextBox 24"/>
            <p:cNvSpPr txBox="1"/>
            <p:nvPr/>
          </p:nvSpPr>
          <p:spPr>
            <a:xfrm>
              <a:off x="3027229" y="3676919"/>
              <a:ext cx="772086"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26" name="TextBox 25"/>
            <p:cNvSpPr txBox="1"/>
            <p:nvPr/>
          </p:nvSpPr>
          <p:spPr>
            <a:xfrm>
              <a:off x="2762893" y="4149869"/>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27" name="TextBox 26"/>
            <p:cNvSpPr txBox="1"/>
            <p:nvPr/>
          </p:nvSpPr>
          <p:spPr>
            <a:xfrm>
              <a:off x="2617249" y="4597887"/>
              <a:ext cx="459501"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28" name="TextBox 27"/>
            <p:cNvSpPr txBox="1"/>
            <p:nvPr/>
          </p:nvSpPr>
          <p:spPr>
            <a:xfrm>
              <a:off x="2742374" y="510531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29" name="TextBox 28"/>
            <p:cNvSpPr txBox="1"/>
            <p:nvPr/>
          </p:nvSpPr>
          <p:spPr>
            <a:xfrm>
              <a:off x="3271139" y="4685563"/>
              <a:ext cx="524422"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30" name="TextBox 29"/>
            <p:cNvSpPr txBox="1"/>
            <p:nvPr/>
          </p:nvSpPr>
          <p:spPr>
            <a:xfrm>
              <a:off x="4115785" y="5026568"/>
              <a:ext cx="463108"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31" name="TextBox 30"/>
            <p:cNvSpPr txBox="1"/>
            <p:nvPr/>
          </p:nvSpPr>
          <p:spPr>
            <a:xfrm>
              <a:off x="2530110" y="2120897"/>
              <a:ext cx="410209"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32" name="TextBox 31"/>
            <p:cNvSpPr txBox="1"/>
            <p:nvPr/>
          </p:nvSpPr>
          <p:spPr>
            <a:xfrm>
              <a:off x="1592260" y="2384490"/>
              <a:ext cx="43305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33" name="TextBox 32"/>
            <p:cNvSpPr txBox="1"/>
            <p:nvPr/>
          </p:nvSpPr>
          <p:spPr>
            <a:xfrm>
              <a:off x="1664326" y="2773299"/>
              <a:ext cx="501580"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34" name="TextBox 33"/>
            <p:cNvSpPr txBox="1"/>
            <p:nvPr/>
          </p:nvSpPr>
          <p:spPr>
            <a:xfrm>
              <a:off x="1656426" y="3185348"/>
              <a:ext cx="41621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35" name="TextBox 34"/>
            <p:cNvSpPr txBox="1"/>
            <p:nvPr/>
          </p:nvSpPr>
          <p:spPr>
            <a:xfrm>
              <a:off x="1814710" y="4123896"/>
              <a:ext cx="410209"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36" name="TextBox 35"/>
            <p:cNvSpPr txBox="1"/>
            <p:nvPr/>
          </p:nvSpPr>
          <p:spPr>
            <a:xfrm>
              <a:off x="1710646" y="4605462"/>
              <a:ext cx="616996"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37" name="TextBox 36"/>
            <p:cNvSpPr txBox="1"/>
            <p:nvPr/>
          </p:nvSpPr>
          <p:spPr>
            <a:xfrm>
              <a:off x="2438925" y="3750297"/>
              <a:ext cx="499175"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38" name="TextBox 37"/>
            <p:cNvSpPr txBox="1"/>
            <p:nvPr/>
          </p:nvSpPr>
          <p:spPr>
            <a:xfrm>
              <a:off x="2182098" y="3340557"/>
              <a:ext cx="411410"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39" name="TextBox 38"/>
            <p:cNvSpPr txBox="1"/>
            <p:nvPr/>
          </p:nvSpPr>
          <p:spPr>
            <a:xfrm>
              <a:off x="4324847" y="4318502"/>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40" name="TextBox 39"/>
            <p:cNvSpPr txBox="1"/>
            <p:nvPr/>
          </p:nvSpPr>
          <p:spPr>
            <a:xfrm>
              <a:off x="4341538" y="3514832"/>
              <a:ext cx="425837"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41" name="TextBox 40"/>
            <p:cNvSpPr txBox="1"/>
            <p:nvPr/>
          </p:nvSpPr>
          <p:spPr>
            <a:xfrm>
              <a:off x="4410824" y="2890319"/>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42" name="TextBox 41"/>
            <p:cNvSpPr txBox="1"/>
            <p:nvPr/>
          </p:nvSpPr>
          <p:spPr>
            <a:xfrm>
              <a:off x="5060515" y="2909125"/>
              <a:ext cx="457096"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43" name="TextBox 42"/>
            <p:cNvSpPr txBox="1"/>
            <p:nvPr/>
          </p:nvSpPr>
          <p:spPr>
            <a:xfrm>
              <a:off x="4812003" y="2649210"/>
              <a:ext cx="81897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44" name="TextBox 43"/>
            <p:cNvSpPr txBox="1"/>
            <p:nvPr/>
          </p:nvSpPr>
          <p:spPr>
            <a:xfrm>
              <a:off x="5066328" y="1773081"/>
              <a:ext cx="54365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45" name="TextBox 44"/>
            <p:cNvSpPr txBox="1"/>
            <p:nvPr/>
          </p:nvSpPr>
          <p:spPr>
            <a:xfrm>
              <a:off x="5332322" y="4654588"/>
              <a:ext cx="45950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46" name="TextBox 45"/>
            <p:cNvSpPr txBox="1"/>
            <p:nvPr/>
          </p:nvSpPr>
          <p:spPr>
            <a:xfrm>
              <a:off x="5789752" y="4364979"/>
              <a:ext cx="460703"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47" name="TextBox 46"/>
            <p:cNvSpPr txBox="1"/>
            <p:nvPr/>
          </p:nvSpPr>
          <p:spPr>
            <a:xfrm>
              <a:off x="5386304" y="4210801"/>
              <a:ext cx="840615"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48" name="TextBox 47"/>
            <p:cNvSpPr txBox="1"/>
            <p:nvPr/>
          </p:nvSpPr>
          <p:spPr>
            <a:xfrm>
              <a:off x="5388507" y="3446935"/>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49" name="TextBox 48"/>
            <p:cNvSpPr txBox="1"/>
            <p:nvPr/>
          </p:nvSpPr>
          <p:spPr>
            <a:xfrm>
              <a:off x="6176168" y="1812851"/>
              <a:ext cx="360916"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50" name="TextBox 49"/>
            <p:cNvSpPr txBox="1"/>
            <p:nvPr/>
          </p:nvSpPr>
          <p:spPr>
            <a:xfrm>
              <a:off x="6720349" y="2045266"/>
              <a:ext cx="449883"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51" name="TextBox 50"/>
            <p:cNvSpPr txBox="1"/>
            <p:nvPr/>
          </p:nvSpPr>
          <p:spPr>
            <a:xfrm>
              <a:off x="7207724" y="1725827"/>
              <a:ext cx="410209"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52" name="TextBox 51"/>
            <p:cNvSpPr txBox="1"/>
            <p:nvPr/>
          </p:nvSpPr>
          <p:spPr>
            <a:xfrm>
              <a:off x="6276064" y="2938654"/>
              <a:ext cx="422231"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53" name="TextBox 52"/>
            <p:cNvSpPr txBox="1"/>
            <p:nvPr/>
          </p:nvSpPr>
          <p:spPr>
            <a:xfrm>
              <a:off x="7074979" y="2916285"/>
              <a:ext cx="47993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54" name="TextBox 53"/>
            <p:cNvSpPr txBox="1"/>
            <p:nvPr/>
          </p:nvSpPr>
          <p:spPr>
            <a:xfrm>
              <a:off x="6227693" y="3634270"/>
              <a:ext cx="41141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55" name="TextBox 54"/>
            <p:cNvSpPr txBox="1"/>
            <p:nvPr/>
          </p:nvSpPr>
          <p:spPr>
            <a:xfrm>
              <a:off x="7005004" y="3643444"/>
              <a:ext cx="5123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56" name="TextBox 55"/>
            <p:cNvSpPr txBox="1"/>
            <p:nvPr/>
          </p:nvSpPr>
          <p:spPr>
            <a:xfrm>
              <a:off x="6164908" y="4648162"/>
              <a:ext cx="619400"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57" name="TextBox 56"/>
            <p:cNvSpPr txBox="1"/>
            <p:nvPr/>
          </p:nvSpPr>
          <p:spPr>
            <a:xfrm>
              <a:off x="6822514" y="4530931"/>
              <a:ext cx="517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58" name="TextBox 57"/>
            <p:cNvSpPr txBox="1"/>
            <p:nvPr/>
          </p:nvSpPr>
          <p:spPr>
            <a:xfrm>
              <a:off x="7053697" y="4182258"/>
              <a:ext cx="4582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59" name="TextBox 58"/>
            <p:cNvSpPr txBox="1"/>
            <p:nvPr/>
          </p:nvSpPr>
          <p:spPr>
            <a:xfrm>
              <a:off x="7386522" y="4564550"/>
              <a:ext cx="41020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60" name="TextBox 59"/>
            <p:cNvSpPr txBox="1"/>
            <p:nvPr/>
          </p:nvSpPr>
          <p:spPr>
            <a:xfrm>
              <a:off x="6347965" y="1528900"/>
              <a:ext cx="1034178"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61" name="TextBox 60"/>
            <p:cNvSpPr txBox="1"/>
            <p:nvPr/>
          </p:nvSpPr>
          <p:spPr>
            <a:xfrm>
              <a:off x="2163273" y="1500126"/>
              <a:ext cx="485950"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24" name="TextBox 123"/>
            <p:cNvSpPr txBox="1"/>
            <p:nvPr userDrawn="1"/>
          </p:nvSpPr>
          <p:spPr>
            <a:xfrm>
              <a:off x="2987309" y="580398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 public health with human services (16)</a:t>
              </a:r>
            </a:p>
          </p:txBody>
        </p:sp>
        <p:sp>
          <p:nvSpPr>
            <p:cNvPr id="126" name="TextBox 125"/>
            <p:cNvSpPr txBox="1"/>
            <p:nvPr userDrawn="1"/>
          </p:nvSpPr>
          <p:spPr>
            <a:xfrm>
              <a:off x="2980875" y="6255197"/>
              <a:ext cx="1124346" cy="246221"/>
            </a:xfrm>
            <a:prstGeom prst="rect">
              <a:avLst/>
            </a:prstGeom>
            <a:noFill/>
          </p:spPr>
          <p:txBody>
            <a:bodyPr wrap="none" rtlCol="0">
              <a:spAutoFit/>
            </a:bodyPr>
            <a:lstStyle/>
            <a:p>
              <a:r>
                <a:rPr lang="en-US" sz="1000" b="1">
                  <a:solidFill>
                    <a:schemeClr val="tx1"/>
                  </a:solidFill>
                  <a:latin typeface="+mn-lt"/>
                </a:rPr>
                <a:t>Single County District (8)</a:t>
              </a:r>
            </a:p>
          </p:txBody>
        </p:sp>
        <p:sp>
          <p:nvSpPr>
            <p:cNvPr id="128" name="TextBox 127"/>
            <p:cNvSpPr txBox="1"/>
            <p:nvPr userDrawn="1"/>
          </p:nvSpPr>
          <p:spPr>
            <a:xfrm>
              <a:off x="5916470" y="5875055"/>
              <a:ext cx="1305887"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30" name="TextBox 129"/>
            <p:cNvSpPr txBox="1"/>
            <p:nvPr userDrawn="1"/>
          </p:nvSpPr>
          <p:spPr>
            <a:xfrm>
              <a:off x="5916470" y="6247260"/>
              <a:ext cx="1102706" cy="246221"/>
            </a:xfrm>
            <a:prstGeom prst="rect">
              <a:avLst/>
            </a:prstGeom>
            <a:noFill/>
          </p:spPr>
          <p:txBody>
            <a:bodyPr wrap="none" rtlCol="0">
              <a:spAutoFit/>
            </a:bodyPr>
            <a:lstStyle/>
            <a:p>
              <a:r>
                <a:rPr lang="en-US" sz="1000" b="1">
                  <a:solidFill>
                    <a:schemeClr val="tx1"/>
                  </a:solidFill>
                  <a:latin typeface="+mn-lt"/>
                </a:rPr>
                <a:t>Multi County District (3)</a:t>
              </a:r>
            </a:p>
          </p:txBody>
        </p:sp>
        <p:sp>
          <p:nvSpPr>
            <p:cNvPr id="123" name="TextBox 122"/>
            <p:cNvSpPr txBox="1"/>
            <p:nvPr userDrawn="1"/>
          </p:nvSpPr>
          <p:spPr>
            <a:xfrm>
              <a:off x="2581867" y="2852950"/>
              <a:ext cx="459501"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cxnSp>
          <p:nvCxnSpPr>
            <p:cNvPr id="125" name="Straight Connector 124"/>
            <p:cNvCxnSpPr/>
            <p:nvPr userDrawn="1"/>
          </p:nvCxnSpPr>
          <p:spPr>
            <a:xfrm flipV="1">
              <a:off x="4322814" y="1246747"/>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0256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grpSp>
        <p:nvGrpSpPr>
          <p:cNvPr id="3" name="Group 2" descr="map of all continents of the world in gray"/>
          <p:cNvGrpSpPr/>
          <p:nvPr userDrawn="1"/>
        </p:nvGrpSpPr>
        <p:grpSpPr>
          <a:xfrm>
            <a:off x="389181" y="1246349"/>
            <a:ext cx="11091619" cy="5407156"/>
            <a:chOff x="291886" y="1246349"/>
            <a:chExt cx="8318714" cy="5407156"/>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286" y="1328060"/>
              <a:ext cx="8066314" cy="447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4322814" y="1246349"/>
              <a:ext cx="499998"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5751501" y="5150529"/>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r>
                <a:rPr lang="en-US" sz="1200">
                  <a:solidFill>
                    <a:schemeClr val="tx1"/>
                  </a:solidFill>
                  <a:latin typeface="+mn-lt"/>
                </a:rPr>
                <a:t>Private Sector</a:t>
              </a:r>
            </a:p>
            <a:p>
              <a:pPr marL="1588"/>
              <a:r>
                <a:rPr lang="en-US" sz="1200">
                  <a:solidFill>
                    <a:schemeClr val="tx1"/>
                  </a:solidFill>
                  <a:latin typeface="+mn-lt"/>
                </a:rPr>
                <a:t>Other Stakeholders</a:t>
              </a:r>
            </a:p>
          </p:txBody>
        </p:sp>
        <p:sp>
          <p:nvSpPr>
            <p:cNvPr id="11" name="Oval 10"/>
            <p:cNvSpPr/>
            <p:nvPr userDrawn="1"/>
          </p:nvSpPr>
          <p:spPr>
            <a:xfrm>
              <a:off x="1605595" y="3694147"/>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295400" y="3199106"/>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8" name="Straight Connector 17"/>
            <p:cNvCxnSpPr/>
            <p:nvPr userDrawn="1"/>
          </p:nvCxnSpPr>
          <p:spPr>
            <a:xfrm>
              <a:off x="1628454" y="5966966"/>
              <a:ext cx="4205201" cy="9292"/>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628454" y="3696252"/>
              <a:ext cx="2" cy="2270714"/>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271809" y="5688106"/>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3227145" y="5149475"/>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17" name="Rectangle 16"/>
            <p:cNvSpPr/>
            <p:nvPr userDrawn="1"/>
          </p:nvSpPr>
          <p:spPr>
            <a:xfrm>
              <a:off x="291886" y="5068873"/>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grp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spTree>
    <p:extLst>
      <p:ext uri="{BB962C8B-B14F-4D97-AF65-F5344CB8AC3E}">
        <p14:creationId xmlns:p14="http://schemas.microsoft.com/office/powerpoint/2010/main" val="4020017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616608"/>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893857" y="2616606"/>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23306" y="2616610"/>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992984"/>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893679" y="2992982"/>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22719" y="2992986"/>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p:cNvSpPr/>
          <p:nvPr/>
        </p:nvSpPr>
        <p:spPr>
          <a:xfrm>
            <a:off x="2496566" y="1604609"/>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p:cNvSpPr/>
          <p:nvPr/>
        </p:nvSpPr>
        <p:spPr>
          <a:xfrm>
            <a:off x="5688064" y="1604609"/>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p:cNvSpPr/>
          <p:nvPr/>
        </p:nvSpPr>
        <p:spPr>
          <a:xfrm>
            <a:off x="8927312" y="1614127"/>
            <a:ext cx="777240" cy="777240"/>
          </a:xfrm>
          <a:prstGeom prst="ellipse">
            <a:avLst/>
          </a:prstGeom>
          <a:solidFill>
            <a:srgbClr val="349D96"/>
          </a:solidFill>
          <a:ln w="1905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cxnSp>
        <p:nvCxnSpPr>
          <p:cNvPr id="125" name="Straight Connector 124"/>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5" name="TextBox 134"/>
          <p:cNvSpPr txBox="1"/>
          <p:nvPr userDrawn="1"/>
        </p:nvSpPr>
        <p:spPr>
          <a:xfrm>
            <a:off x="8832913" y="3836351"/>
            <a:ext cx="1473881" cy="553998"/>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sp>
        <p:nvSpPr>
          <p:cNvPr id="137" name="TextBox 136"/>
          <p:cNvSpPr txBox="1"/>
          <p:nvPr/>
        </p:nvSpPr>
        <p:spPr>
          <a:xfrm>
            <a:off x="8829929" y="4706438"/>
            <a:ext cx="2620283" cy="579646"/>
          </a:xfrm>
          <a:prstGeom prst="rect">
            <a:avLst/>
          </a:prstGeom>
          <a:noFill/>
          <a:ln w="12700">
            <a:solidFill>
              <a:schemeClr val="bg1"/>
            </a:solidFill>
          </a:ln>
          <a:effectLst/>
        </p:spPr>
        <p:txBody>
          <a:bodyPr wrap="squar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grpSp>
        <p:nvGrpSpPr>
          <p:cNvPr id="2" name="Group 1"/>
          <p:cNvGrpSpPr/>
          <p:nvPr userDrawn="1"/>
        </p:nvGrpSpPr>
        <p:grpSpPr>
          <a:xfrm>
            <a:off x="769585" y="1561493"/>
            <a:ext cx="7690075" cy="4807252"/>
            <a:chOff x="2834162" y="1379236"/>
            <a:chExt cx="6709529" cy="4194289"/>
          </a:xfrm>
        </p:grpSpPr>
        <p:grpSp>
          <p:nvGrpSpPr>
            <p:cNvPr id="136" name="Group 135"/>
            <p:cNvGrpSpPr/>
            <p:nvPr/>
          </p:nvGrpSpPr>
          <p:grpSpPr>
            <a:xfrm>
              <a:off x="2834162" y="1379236"/>
              <a:ext cx="6693635" cy="4194289"/>
              <a:chOff x="1777366" y="2155881"/>
              <a:chExt cx="4480731" cy="2843080"/>
            </a:xfrm>
            <a:effectLst/>
          </p:grpSpPr>
          <p:sp>
            <p:nvSpPr>
              <p:cNvPr id="185" name="Freeform 26"/>
              <p:cNvSpPr>
                <a:spLocks/>
              </p:cNvSpPr>
              <p:nvPr/>
            </p:nvSpPr>
            <p:spPr bwMode="auto">
              <a:xfrm>
                <a:off x="3095735" y="2769165"/>
                <a:ext cx="842722" cy="42776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6" name="Freeform 5"/>
              <p:cNvSpPr>
                <a:spLocks/>
              </p:cNvSpPr>
              <p:nvPr/>
            </p:nvSpPr>
            <p:spPr bwMode="auto">
              <a:xfrm>
                <a:off x="4821678" y="3587777"/>
                <a:ext cx="809978" cy="446680"/>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7" name="Freeform 6"/>
              <p:cNvSpPr>
                <a:spLocks/>
              </p:cNvSpPr>
              <p:nvPr/>
            </p:nvSpPr>
            <p:spPr bwMode="auto">
              <a:xfrm>
                <a:off x="5927212" y="4217271"/>
                <a:ext cx="330885" cy="384541"/>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8" name="Freeform 7"/>
              <p:cNvSpPr>
                <a:spLocks/>
              </p:cNvSpPr>
              <p:nvPr/>
            </p:nvSpPr>
            <p:spPr bwMode="auto">
              <a:xfrm>
                <a:off x="4527845" y="4040761"/>
                <a:ext cx="553198" cy="727656"/>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9" name="Freeform 8"/>
              <p:cNvSpPr>
                <a:spLocks/>
              </p:cNvSpPr>
              <p:nvPr/>
            </p:nvSpPr>
            <p:spPr bwMode="auto">
              <a:xfrm>
                <a:off x="3783355" y="2572842"/>
                <a:ext cx="742767" cy="1045554"/>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0" name="Freeform 9"/>
              <p:cNvSpPr>
                <a:spLocks/>
              </p:cNvSpPr>
              <p:nvPr/>
            </p:nvSpPr>
            <p:spPr bwMode="auto">
              <a:xfrm>
                <a:off x="1777366" y="2643086"/>
                <a:ext cx="1031430" cy="462890"/>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1" name="Freeform 10"/>
              <p:cNvSpPr>
                <a:spLocks/>
              </p:cNvSpPr>
              <p:nvPr/>
            </p:nvSpPr>
            <p:spPr bwMode="auto">
              <a:xfrm>
                <a:off x="2826029" y="4581099"/>
                <a:ext cx="323991" cy="417862"/>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2" name="Freeform 11"/>
              <p:cNvSpPr>
                <a:spLocks/>
              </p:cNvSpPr>
              <p:nvPr/>
            </p:nvSpPr>
            <p:spPr bwMode="auto">
              <a:xfrm>
                <a:off x="5471383" y="4105601"/>
                <a:ext cx="389479" cy="506117"/>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3" name="Freeform 12"/>
              <p:cNvSpPr>
                <a:spLocks/>
              </p:cNvSpPr>
              <p:nvPr/>
            </p:nvSpPr>
            <p:spPr bwMode="auto">
              <a:xfrm>
                <a:off x="2587344" y="4304625"/>
                <a:ext cx="572155" cy="443979"/>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4" name="Freeform 13"/>
              <p:cNvSpPr>
                <a:spLocks/>
              </p:cNvSpPr>
              <p:nvPr/>
            </p:nvSpPr>
            <p:spPr bwMode="auto">
              <a:xfrm>
                <a:off x="4265894" y="2885337"/>
                <a:ext cx="761725" cy="762778"/>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5" name="Freeform 14"/>
              <p:cNvSpPr>
                <a:spLocks/>
              </p:cNvSpPr>
              <p:nvPr/>
            </p:nvSpPr>
            <p:spPr bwMode="auto">
              <a:xfrm>
                <a:off x="5070703" y="2183798"/>
                <a:ext cx="425670" cy="949194"/>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6" name="Freeform 15"/>
              <p:cNvSpPr>
                <a:spLocks/>
              </p:cNvSpPr>
              <p:nvPr/>
            </p:nvSpPr>
            <p:spPr bwMode="auto">
              <a:xfrm>
                <a:off x="4772562" y="4018247"/>
                <a:ext cx="726396" cy="456586"/>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7" name="Freeform 16"/>
              <p:cNvSpPr>
                <a:spLocks/>
              </p:cNvSpPr>
              <p:nvPr/>
            </p:nvSpPr>
            <p:spPr bwMode="auto">
              <a:xfrm>
                <a:off x="5691112" y="4031756"/>
                <a:ext cx="370522" cy="574560"/>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8" name="Freeform 17"/>
              <p:cNvSpPr>
                <a:spLocks/>
              </p:cNvSpPr>
              <p:nvPr/>
            </p:nvSpPr>
            <p:spPr bwMode="auto">
              <a:xfrm>
                <a:off x="4430504" y="3036632"/>
                <a:ext cx="608345" cy="1093284"/>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9" name="Freeform 18"/>
              <p:cNvSpPr>
                <a:spLocks/>
              </p:cNvSpPr>
              <p:nvPr/>
            </p:nvSpPr>
            <p:spPr bwMode="auto">
              <a:xfrm>
                <a:off x="1972967" y="3349128"/>
                <a:ext cx="669524" cy="626793"/>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0" name="Freeform 19"/>
              <p:cNvSpPr>
                <a:spLocks/>
              </p:cNvSpPr>
              <p:nvPr/>
            </p:nvSpPr>
            <p:spPr bwMode="auto">
              <a:xfrm>
                <a:off x="3622221" y="3343725"/>
                <a:ext cx="880636" cy="694334"/>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1" name="Freeform 20"/>
              <p:cNvSpPr>
                <a:spLocks/>
              </p:cNvSpPr>
              <p:nvPr/>
            </p:nvSpPr>
            <p:spPr bwMode="auto">
              <a:xfrm>
                <a:off x="3521404" y="4600010"/>
                <a:ext cx="1017643" cy="358424"/>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2" name="Freeform 21"/>
              <p:cNvSpPr>
                <a:spLocks/>
              </p:cNvSpPr>
              <p:nvPr/>
            </p:nvSpPr>
            <p:spPr bwMode="auto">
              <a:xfrm>
                <a:off x="2511516" y="3971417"/>
                <a:ext cx="1163267" cy="352121"/>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3" name="Freeform 22"/>
              <p:cNvSpPr>
                <a:spLocks/>
              </p:cNvSpPr>
              <p:nvPr/>
            </p:nvSpPr>
            <p:spPr bwMode="auto">
              <a:xfrm>
                <a:off x="5026757" y="3035732"/>
                <a:ext cx="672110" cy="570056"/>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4" name="Freeform 23"/>
              <p:cNvSpPr>
                <a:spLocks/>
              </p:cNvSpPr>
              <p:nvPr/>
            </p:nvSpPr>
            <p:spPr bwMode="auto">
              <a:xfrm>
                <a:off x="3949659" y="2191003"/>
                <a:ext cx="1144310" cy="863640"/>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5" name="Freeform 24"/>
              <p:cNvSpPr>
                <a:spLocks/>
              </p:cNvSpPr>
              <p:nvPr/>
            </p:nvSpPr>
            <p:spPr bwMode="auto">
              <a:xfrm>
                <a:off x="5758323" y="2155881"/>
                <a:ext cx="353288" cy="785292"/>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6" name="Freeform 25"/>
              <p:cNvSpPr>
                <a:spLocks/>
              </p:cNvSpPr>
              <p:nvPr/>
            </p:nvSpPr>
            <p:spPr bwMode="auto">
              <a:xfrm>
                <a:off x="3141404" y="4315433"/>
                <a:ext cx="435147" cy="6826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7" name="Freeform 206"/>
              <p:cNvSpPr>
                <a:spLocks/>
              </p:cNvSpPr>
              <p:nvPr/>
            </p:nvSpPr>
            <p:spPr bwMode="auto">
              <a:xfrm>
                <a:off x="5681634" y="2928564"/>
                <a:ext cx="465307" cy="656511"/>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8" name="Freeform 207"/>
              <p:cNvSpPr>
                <a:spLocks/>
              </p:cNvSpPr>
              <p:nvPr/>
            </p:nvSpPr>
            <p:spPr bwMode="auto">
              <a:xfrm>
                <a:off x="5349887" y="2164887"/>
                <a:ext cx="539411" cy="993322"/>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349D96"/>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9" name="Freeform 208"/>
              <p:cNvSpPr>
                <a:spLocks/>
              </p:cNvSpPr>
              <p:nvPr/>
            </p:nvSpPr>
            <p:spPr bwMode="auto">
              <a:xfrm>
                <a:off x="2616641" y="3657121"/>
                <a:ext cx="568708" cy="353021"/>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0" name="Freeform 209"/>
              <p:cNvSpPr>
                <a:spLocks/>
              </p:cNvSpPr>
              <p:nvPr/>
            </p:nvSpPr>
            <p:spPr bwMode="auto">
              <a:xfrm>
                <a:off x="5019002" y="4129016"/>
                <a:ext cx="612654" cy="498912"/>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1" name="Freeform 210"/>
              <p:cNvSpPr>
                <a:spLocks/>
              </p:cNvSpPr>
              <p:nvPr/>
            </p:nvSpPr>
            <p:spPr bwMode="auto">
              <a:xfrm>
                <a:off x="5467937" y="3567964"/>
                <a:ext cx="709162" cy="681727"/>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212" name="Freeform 211"/>
              <p:cNvSpPr>
                <a:spLocks/>
              </p:cNvSpPr>
              <p:nvPr/>
            </p:nvSpPr>
            <p:spPr bwMode="auto">
              <a:xfrm>
                <a:off x="3573104" y="3757984"/>
                <a:ext cx="965942" cy="848331"/>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3" name="Freeform 212"/>
              <p:cNvSpPr>
                <a:spLocks/>
              </p:cNvSpPr>
              <p:nvPr/>
            </p:nvSpPr>
            <p:spPr bwMode="auto">
              <a:xfrm>
                <a:off x="2895826" y="2675506"/>
                <a:ext cx="230068" cy="419662"/>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4" name="Freeform 213"/>
              <p:cNvSpPr>
                <a:spLocks/>
              </p:cNvSpPr>
              <p:nvPr/>
            </p:nvSpPr>
            <p:spPr bwMode="auto">
              <a:xfrm>
                <a:off x="3025078" y="2793480"/>
                <a:ext cx="100817" cy="178312"/>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5" name="Freeform 214"/>
              <p:cNvSpPr>
                <a:spLocks/>
              </p:cNvSpPr>
              <p:nvPr/>
            </p:nvSpPr>
            <p:spPr bwMode="auto">
              <a:xfrm>
                <a:off x="1838545" y="2899747"/>
                <a:ext cx="1136554" cy="481802"/>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6" name="Freeform 215"/>
              <p:cNvSpPr>
                <a:spLocks/>
              </p:cNvSpPr>
              <p:nvPr/>
            </p:nvSpPr>
            <p:spPr bwMode="auto">
              <a:xfrm>
                <a:off x="2900996" y="2941172"/>
                <a:ext cx="42222" cy="71145"/>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7" name="Freeform 216"/>
              <p:cNvSpPr>
                <a:spLocks/>
              </p:cNvSpPr>
              <p:nvPr/>
            </p:nvSpPr>
            <p:spPr bwMode="auto">
              <a:xfrm>
                <a:off x="2801902" y="2901548"/>
                <a:ext cx="26712" cy="27017"/>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8" name="Freeform 217"/>
              <p:cNvSpPr>
                <a:spLocks/>
              </p:cNvSpPr>
              <p:nvPr/>
            </p:nvSpPr>
            <p:spPr bwMode="auto">
              <a:xfrm>
                <a:off x="2728660" y="3054643"/>
                <a:ext cx="324853" cy="434972"/>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9" name="Freeform 218"/>
              <p:cNvSpPr>
                <a:spLocks/>
              </p:cNvSpPr>
              <p:nvPr/>
            </p:nvSpPr>
            <p:spPr bwMode="auto">
              <a:xfrm>
                <a:off x="2986302" y="3230253"/>
                <a:ext cx="56009" cy="115272"/>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0" name="Freeform 219"/>
              <p:cNvSpPr>
                <a:spLocks/>
              </p:cNvSpPr>
              <p:nvPr/>
            </p:nvSpPr>
            <p:spPr bwMode="auto">
              <a:xfrm>
                <a:off x="3033694" y="3373443"/>
                <a:ext cx="25850" cy="28818"/>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1" name="Freeform 220"/>
              <p:cNvSpPr>
                <a:spLocks/>
              </p:cNvSpPr>
              <p:nvPr/>
            </p:nvSpPr>
            <p:spPr bwMode="auto">
              <a:xfrm>
                <a:off x="2087570" y="3957008"/>
                <a:ext cx="426531" cy="451182"/>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2" name="Freeform 221"/>
              <p:cNvSpPr>
                <a:spLocks/>
              </p:cNvSpPr>
              <p:nvPr/>
            </p:nvSpPr>
            <p:spPr bwMode="auto">
              <a:xfrm>
                <a:off x="2147027" y="4195657"/>
                <a:ext cx="35329" cy="71145"/>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3" name="Freeform 222"/>
              <p:cNvSpPr>
                <a:spLocks/>
              </p:cNvSpPr>
              <p:nvPr/>
            </p:nvSpPr>
            <p:spPr bwMode="auto">
              <a:xfrm>
                <a:off x="2894102" y="3667026"/>
                <a:ext cx="37914" cy="50431"/>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4" name="Freeform 223"/>
              <p:cNvSpPr>
                <a:spLocks/>
              </p:cNvSpPr>
              <p:nvPr/>
            </p:nvSpPr>
            <p:spPr bwMode="auto">
              <a:xfrm>
                <a:off x="2910474" y="3563462"/>
                <a:ext cx="760001" cy="483602"/>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5" name="Freeform 224"/>
              <p:cNvSpPr>
                <a:spLocks/>
              </p:cNvSpPr>
              <p:nvPr/>
            </p:nvSpPr>
            <p:spPr bwMode="auto">
              <a:xfrm>
                <a:off x="2849294" y="3483312"/>
                <a:ext cx="167165" cy="193621"/>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6" name="Freeform 225"/>
              <p:cNvSpPr>
                <a:spLocks/>
              </p:cNvSpPr>
              <p:nvPr/>
            </p:nvSpPr>
            <p:spPr bwMode="auto">
              <a:xfrm>
                <a:off x="2905304" y="3640009"/>
                <a:ext cx="45669" cy="35122"/>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7" name="Freeform 226"/>
              <p:cNvSpPr>
                <a:spLocks/>
              </p:cNvSpPr>
              <p:nvPr/>
            </p:nvSpPr>
            <p:spPr bwMode="auto">
              <a:xfrm>
                <a:off x="2757096" y="2523311"/>
                <a:ext cx="68935" cy="3782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8" name="Freeform 227"/>
              <p:cNvSpPr>
                <a:spLocks/>
              </p:cNvSpPr>
              <p:nvPr/>
            </p:nvSpPr>
            <p:spPr bwMode="auto">
              <a:xfrm>
                <a:off x="2660587" y="2500797"/>
                <a:ext cx="132698" cy="143190"/>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9" name="Freeform 228"/>
              <p:cNvSpPr>
                <a:spLocks/>
              </p:cNvSpPr>
              <p:nvPr/>
            </p:nvSpPr>
            <p:spPr bwMode="auto">
              <a:xfrm>
                <a:off x="2801902" y="2541322"/>
                <a:ext cx="87029" cy="122476"/>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0" name="Freeform 229"/>
              <p:cNvSpPr>
                <a:spLocks/>
              </p:cNvSpPr>
              <p:nvPr/>
            </p:nvSpPr>
            <p:spPr bwMode="auto">
              <a:xfrm>
                <a:off x="2863943" y="2515206"/>
                <a:ext cx="37052" cy="4592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1" name="Freeform 230"/>
              <p:cNvSpPr>
                <a:spLocks/>
              </p:cNvSpPr>
              <p:nvPr/>
            </p:nvSpPr>
            <p:spPr bwMode="auto">
              <a:xfrm>
                <a:off x="2750202" y="2418846"/>
                <a:ext cx="170612" cy="103565"/>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2" name="Freeform 231"/>
              <p:cNvSpPr>
                <a:spLocks/>
              </p:cNvSpPr>
              <p:nvPr/>
            </p:nvSpPr>
            <p:spPr bwMode="auto">
              <a:xfrm>
                <a:off x="2869974" y="2571942"/>
                <a:ext cx="30159" cy="29719"/>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3" name="Freeform 232"/>
              <p:cNvSpPr>
                <a:spLocks/>
              </p:cNvSpPr>
              <p:nvPr/>
            </p:nvSpPr>
            <p:spPr bwMode="auto">
              <a:xfrm>
                <a:off x="2933739" y="2483686"/>
                <a:ext cx="1126214" cy="29538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4" name="Freeform 233"/>
              <p:cNvSpPr>
                <a:spLocks/>
              </p:cNvSpPr>
              <p:nvPr/>
            </p:nvSpPr>
            <p:spPr bwMode="auto">
              <a:xfrm>
                <a:off x="2963036" y="2527814"/>
                <a:ext cx="47393" cy="4592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5" name="Freeform 234"/>
              <p:cNvSpPr>
                <a:spLocks/>
              </p:cNvSpPr>
              <p:nvPr/>
            </p:nvSpPr>
            <p:spPr bwMode="auto">
              <a:xfrm>
                <a:off x="2913059" y="2507100"/>
                <a:ext cx="43946" cy="46829"/>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6" name="Freeform 235"/>
              <p:cNvSpPr>
                <a:spLocks/>
              </p:cNvSpPr>
              <p:nvPr/>
            </p:nvSpPr>
            <p:spPr bwMode="auto">
              <a:xfrm>
                <a:off x="2464124" y="4451418"/>
                <a:ext cx="53424" cy="47730"/>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7" name="Freeform 236"/>
              <p:cNvSpPr>
                <a:spLocks/>
              </p:cNvSpPr>
              <p:nvPr/>
            </p:nvSpPr>
            <p:spPr bwMode="auto">
              <a:xfrm>
                <a:off x="2293512" y="4294720"/>
                <a:ext cx="300726" cy="204427"/>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8" name="Freeform 237"/>
              <p:cNvSpPr>
                <a:spLocks/>
              </p:cNvSpPr>
              <p:nvPr/>
            </p:nvSpPr>
            <p:spPr bwMode="auto">
              <a:xfrm>
                <a:off x="2882039" y="2192804"/>
                <a:ext cx="1197733" cy="296285"/>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9" name="Freeform 238"/>
              <p:cNvSpPr>
                <a:spLocks/>
              </p:cNvSpPr>
              <p:nvPr/>
            </p:nvSpPr>
            <p:spPr bwMode="auto">
              <a:xfrm>
                <a:off x="2935463" y="2400834"/>
                <a:ext cx="63765" cy="84653"/>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0" name="Freeform 239"/>
              <p:cNvSpPr>
                <a:spLocks/>
              </p:cNvSpPr>
              <p:nvPr/>
            </p:nvSpPr>
            <p:spPr bwMode="auto">
              <a:xfrm>
                <a:off x="2977685" y="2430553"/>
                <a:ext cx="25850" cy="27917"/>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1" name="Freeform 240"/>
              <p:cNvSpPr>
                <a:spLocks/>
              </p:cNvSpPr>
              <p:nvPr/>
            </p:nvSpPr>
            <p:spPr bwMode="auto">
              <a:xfrm>
                <a:off x="3016460" y="3411266"/>
                <a:ext cx="92199" cy="142289"/>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2" name="Freeform 241"/>
              <p:cNvSpPr>
                <a:spLocks/>
              </p:cNvSpPr>
              <p:nvPr/>
            </p:nvSpPr>
            <p:spPr bwMode="auto">
              <a:xfrm>
                <a:off x="3070746" y="3190629"/>
                <a:ext cx="776372" cy="568256"/>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3" name="Freeform 242"/>
              <p:cNvSpPr>
                <a:spLocks/>
              </p:cNvSpPr>
              <p:nvPr/>
            </p:nvSpPr>
            <p:spPr bwMode="auto">
              <a:xfrm>
                <a:off x="2801902" y="3557158"/>
                <a:ext cx="48254" cy="112571"/>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F3D170"/>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4" name="Freeform 243"/>
              <p:cNvSpPr>
                <a:spLocks/>
              </p:cNvSpPr>
              <p:nvPr/>
            </p:nvSpPr>
            <p:spPr bwMode="auto">
              <a:xfrm>
                <a:off x="2452061" y="3306801"/>
                <a:ext cx="410160" cy="432271"/>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99999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grpSp>
        <p:sp>
          <p:nvSpPr>
            <p:cNvPr id="138" name="TextBox 137"/>
            <p:cNvSpPr txBox="1"/>
            <p:nvPr/>
          </p:nvSpPr>
          <p:spPr>
            <a:xfrm>
              <a:off x="5054043" y="1469711"/>
              <a:ext cx="704039"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139" name="TextBox 138"/>
            <p:cNvSpPr txBox="1"/>
            <p:nvPr/>
          </p:nvSpPr>
          <p:spPr>
            <a:xfrm>
              <a:off x="5067996" y="1904987"/>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140" name="TextBox 139"/>
            <p:cNvSpPr txBox="1"/>
            <p:nvPr/>
          </p:nvSpPr>
          <p:spPr>
            <a:xfrm>
              <a:off x="5011657" y="2439433"/>
              <a:ext cx="777777" cy="400110"/>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141" name="TextBox 140"/>
            <p:cNvSpPr txBox="1"/>
            <p:nvPr/>
          </p:nvSpPr>
          <p:spPr>
            <a:xfrm>
              <a:off x="4805746" y="3019950"/>
              <a:ext cx="938077" cy="553998"/>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142" name="TextBox 141"/>
            <p:cNvSpPr txBox="1"/>
            <p:nvPr/>
          </p:nvSpPr>
          <p:spPr>
            <a:xfrm>
              <a:off x="4577139" y="3688287"/>
              <a:ext cx="1029449" cy="400110"/>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143" name="TextBox 142"/>
            <p:cNvSpPr txBox="1"/>
            <p:nvPr/>
          </p:nvSpPr>
          <p:spPr>
            <a:xfrm>
              <a:off x="4373117" y="4161237"/>
              <a:ext cx="546945" cy="400110"/>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144" name="TextBox 143"/>
            <p:cNvSpPr txBox="1"/>
            <p:nvPr/>
          </p:nvSpPr>
          <p:spPr>
            <a:xfrm>
              <a:off x="4219257" y="4609255"/>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145" name="TextBox 144"/>
            <p:cNvSpPr txBox="1"/>
            <p:nvPr/>
          </p:nvSpPr>
          <p:spPr>
            <a:xfrm>
              <a:off x="4344383" y="5116680"/>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146" name="TextBox 145"/>
            <p:cNvSpPr txBox="1"/>
            <p:nvPr/>
          </p:nvSpPr>
          <p:spPr>
            <a:xfrm>
              <a:off x="4862327" y="4696931"/>
              <a:ext cx="699230" cy="400110"/>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147" name="TextBox 146"/>
            <p:cNvSpPr txBox="1"/>
            <p:nvPr/>
          </p:nvSpPr>
          <p:spPr>
            <a:xfrm>
              <a:off x="5717192" y="5037936"/>
              <a:ext cx="617477" cy="400110"/>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148" name="TextBox 147"/>
            <p:cNvSpPr txBox="1"/>
            <p:nvPr/>
          </p:nvSpPr>
          <p:spPr>
            <a:xfrm>
              <a:off x="4140334" y="2132265"/>
              <a:ext cx="546945" cy="400110"/>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149" name="TextBox 148"/>
            <p:cNvSpPr txBox="1"/>
            <p:nvPr/>
          </p:nvSpPr>
          <p:spPr>
            <a:xfrm>
              <a:off x="3198677" y="2395858"/>
              <a:ext cx="577402" cy="400110"/>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150" name="TextBox 149"/>
            <p:cNvSpPr txBox="1"/>
            <p:nvPr/>
          </p:nvSpPr>
          <p:spPr>
            <a:xfrm>
              <a:off x="3254513" y="2784667"/>
              <a:ext cx="678391" cy="400110"/>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151" name="TextBox 150"/>
            <p:cNvSpPr txBox="1"/>
            <p:nvPr/>
          </p:nvSpPr>
          <p:spPr>
            <a:xfrm>
              <a:off x="3265648" y="3196716"/>
              <a:ext cx="554959" cy="553998"/>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152" name="TextBox 151"/>
            <p:cNvSpPr txBox="1"/>
            <p:nvPr/>
          </p:nvSpPr>
          <p:spPr>
            <a:xfrm>
              <a:off x="3424934" y="4135264"/>
              <a:ext cx="546945" cy="400110"/>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153" name="TextBox 152"/>
            <p:cNvSpPr txBox="1"/>
            <p:nvPr/>
          </p:nvSpPr>
          <p:spPr>
            <a:xfrm>
              <a:off x="3286406" y="4616830"/>
              <a:ext cx="822661" cy="400110"/>
            </a:xfrm>
            <a:prstGeom prst="rect">
              <a:avLst/>
            </a:prstGeom>
            <a:noFill/>
            <a:ln w="12700">
              <a:noFill/>
            </a:ln>
            <a:effectLst/>
          </p:spPr>
          <p:txBody>
            <a:bodyPr wrap="non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154" name="TextBox 153"/>
            <p:cNvSpPr txBox="1"/>
            <p:nvPr/>
          </p:nvSpPr>
          <p:spPr>
            <a:xfrm>
              <a:off x="4027909" y="3761665"/>
              <a:ext cx="678391" cy="400110"/>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155" name="TextBox 154"/>
            <p:cNvSpPr txBox="1"/>
            <p:nvPr/>
          </p:nvSpPr>
          <p:spPr>
            <a:xfrm>
              <a:off x="3792122" y="3351925"/>
              <a:ext cx="548547" cy="400110"/>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156" name="TextBox 155"/>
            <p:cNvSpPr txBox="1"/>
            <p:nvPr/>
          </p:nvSpPr>
          <p:spPr>
            <a:xfrm>
              <a:off x="5926856" y="4329870"/>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157" name="TextBox 156"/>
            <p:cNvSpPr txBox="1"/>
            <p:nvPr/>
          </p:nvSpPr>
          <p:spPr>
            <a:xfrm>
              <a:off x="5949158" y="3526200"/>
              <a:ext cx="567783" cy="400110"/>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158" name="TextBox 157"/>
            <p:cNvSpPr txBox="1"/>
            <p:nvPr/>
          </p:nvSpPr>
          <p:spPr>
            <a:xfrm>
              <a:off x="6020848" y="2901687"/>
              <a:ext cx="54854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159" name="TextBox 158"/>
            <p:cNvSpPr txBox="1"/>
            <p:nvPr/>
          </p:nvSpPr>
          <p:spPr>
            <a:xfrm>
              <a:off x="6661321" y="2920493"/>
              <a:ext cx="612668"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160" name="TextBox 159"/>
            <p:cNvSpPr txBox="1"/>
            <p:nvPr/>
          </p:nvSpPr>
          <p:spPr>
            <a:xfrm>
              <a:off x="6354099" y="2660578"/>
              <a:ext cx="1091966"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161" name="TextBox 160"/>
            <p:cNvSpPr txBox="1"/>
            <p:nvPr/>
          </p:nvSpPr>
          <p:spPr>
            <a:xfrm>
              <a:off x="6644692" y="1784449"/>
              <a:ext cx="744114"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162" name="TextBox 161"/>
            <p:cNvSpPr txBox="1"/>
            <p:nvPr/>
          </p:nvSpPr>
          <p:spPr>
            <a:xfrm>
              <a:off x="6934331" y="4665956"/>
              <a:ext cx="612668"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163" name="TextBox 162"/>
            <p:cNvSpPr txBox="1"/>
            <p:nvPr/>
          </p:nvSpPr>
          <p:spPr>
            <a:xfrm>
              <a:off x="7391560" y="4376347"/>
              <a:ext cx="614271"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164" name="TextBox 163"/>
            <p:cNvSpPr txBox="1"/>
            <p:nvPr/>
          </p:nvSpPr>
          <p:spPr>
            <a:xfrm>
              <a:off x="6924794" y="4222169"/>
              <a:ext cx="1120820" cy="246221"/>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165" name="TextBox 164"/>
            <p:cNvSpPr txBox="1"/>
            <p:nvPr/>
          </p:nvSpPr>
          <p:spPr>
            <a:xfrm>
              <a:off x="6998731" y="3458303"/>
              <a:ext cx="54694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166" name="TextBox 165"/>
            <p:cNvSpPr txBox="1"/>
            <p:nvPr/>
          </p:nvSpPr>
          <p:spPr>
            <a:xfrm>
              <a:off x="7794607" y="1824219"/>
              <a:ext cx="481222" cy="400110"/>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167" name="TextBox 166"/>
            <p:cNvSpPr txBox="1"/>
            <p:nvPr/>
          </p:nvSpPr>
          <p:spPr>
            <a:xfrm>
              <a:off x="8317548" y="2056634"/>
              <a:ext cx="612668" cy="400110"/>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168" name="TextBox 167"/>
            <p:cNvSpPr txBox="1"/>
            <p:nvPr/>
          </p:nvSpPr>
          <p:spPr>
            <a:xfrm>
              <a:off x="8817948" y="1737195"/>
              <a:ext cx="546945" cy="553998"/>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169" name="TextBox 168"/>
            <p:cNvSpPr txBox="1"/>
            <p:nvPr/>
          </p:nvSpPr>
          <p:spPr>
            <a:xfrm>
              <a:off x="7884284" y="2950022"/>
              <a:ext cx="56297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170" name="TextBox 169"/>
            <p:cNvSpPr txBox="1"/>
            <p:nvPr/>
          </p:nvSpPr>
          <p:spPr>
            <a:xfrm>
              <a:off x="8673581" y="2927653"/>
              <a:ext cx="63991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171" name="TextBox 170"/>
            <p:cNvSpPr txBox="1"/>
            <p:nvPr/>
          </p:nvSpPr>
          <p:spPr>
            <a:xfrm>
              <a:off x="7837717" y="3645638"/>
              <a:ext cx="54854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172" name="TextBox 171"/>
            <p:cNvSpPr txBox="1"/>
            <p:nvPr/>
          </p:nvSpPr>
          <p:spPr>
            <a:xfrm>
              <a:off x="8598197" y="3654812"/>
              <a:ext cx="683199"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173" name="TextBox 172"/>
            <p:cNvSpPr txBox="1"/>
            <p:nvPr/>
          </p:nvSpPr>
          <p:spPr>
            <a:xfrm>
              <a:off x="7740267" y="4659530"/>
              <a:ext cx="825867" cy="400110"/>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174" name="TextBox 173"/>
            <p:cNvSpPr txBox="1"/>
            <p:nvPr/>
          </p:nvSpPr>
          <p:spPr>
            <a:xfrm>
              <a:off x="8414904" y="4542299"/>
              <a:ext cx="689612"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175" name="TextBox 174"/>
            <p:cNvSpPr txBox="1"/>
            <p:nvPr/>
          </p:nvSpPr>
          <p:spPr>
            <a:xfrm>
              <a:off x="8655906" y="4193626"/>
              <a:ext cx="61106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176" name="TextBox 175"/>
            <p:cNvSpPr txBox="1"/>
            <p:nvPr/>
          </p:nvSpPr>
          <p:spPr>
            <a:xfrm>
              <a:off x="8996746" y="4575918"/>
              <a:ext cx="546945" cy="400110"/>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177" name="TextBox 176"/>
            <p:cNvSpPr txBox="1"/>
            <p:nvPr/>
          </p:nvSpPr>
          <p:spPr>
            <a:xfrm>
              <a:off x="7854194" y="1540268"/>
              <a:ext cx="1378904" cy="246221"/>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178" name="TextBox 177"/>
            <p:cNvSpPr txBox="1"/>
            <p:nvPr/>
          </p:nvSpPr>
          <p:spPr>
            <a:xfrm>
              <a:off x="3760873" y="1511494"/>
              <a:ext cx="647933" cy="400110"/>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83" name="TextBox 182"/>
            <p:cNvSpPr txBox="1"/>
            <p:nvPr userDrawn="1"/>
          </p:nvSpPr>
          <p:spPr>
            <a:xfrm>
              <a:off x="4183875" y="2864318"/>
              <a:ext cx="612668" cy="400110"/>
            </a:xfrm>
            <a:prstGeom prst="rect">
              <a:avLst/>
            </a:prstGeom>
            <a:noFill/>
            <a:ln w="12700">
              <a:noFill/>
            </a:ln>
            <a:effectLst/>
          </p:spPr>
          <p:txBody>
            <a:bodyPr wrap="non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grpSp>
      <p:grpSp>
        <p:nvGrpSpPr>
          <p:cNvPr id="11" name="Group 10"/>
          <p:cNvGrpSpPr/>
          <p:nvPr userDrawn="1"/>
        </p:nvGrpSpPr>
        <p:grpSpPr>
          <a:xfrm>
            <a:off x="8926129" y="2123773"/>
            <a:ext cx="2815916" cy="1317810"/>
            <a:chOff x="434162" y="4035083"/>
            <a:chExt cx="2815916" cy="1317810"/>
          </a:xfrm>
        </p:grpSpPr>
        <p:grpSp>
          <p:nvGrpSpPr>
            <p:cNvPr id="255" name="Group 254"/>
            <p:cNvGrpSpPr/>
            <p:nvPr userDrawn="1"/>
          </p:nvGrpSpPr>
          <p:grpSpPr>
            <a:xfrm>
              <a:off x="435347" y="4321406"/>
              <a:ext cx="2814731" cy="400110"/>
              <a:chOff x="12691078" y="3401030"/>
              <a:chExt cx="2814731" cy="400110"/>
            </a:xfrm>
          </p:grpSpPr>
          <p:sp>
            <p:nvSpPr>
              <p:cNvPr id="256" name="Rectangle 255"/>
              <p:cNvSpPr/>
              <p:nvPr userDrawn="1"/>
            </p:nvSpPr>
            <p:spPr>
              <a:xfrm>
                <a:off x="12691078" y="3491275"/>
                <a:ext cx="219456" cy="219456"/>
              </a:xfrm>
              <a:prstGeom prst="rect">
                <a:avLst/>
              </a:prstGeom>
              <a:solidFill>
                <a:srgbClr val="99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257" name="TextBox 256"/>
              <p:cNvSpPr txBox="1"/>
              <p:nvPr userDrawn="1"/>
            </p:nvSpPr>
            <p:spPr>
              <a:xfrm>
                <a:off x="12885853" y="340103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a:t>
                </a:r>
              </a:p>
              <a:p>
                <a:r>
                  <a:rPr lang="en-US" sz="1000" b="1" kern="1200">
                    <a:solidFill>
                      <a:schemeClr val="tx1"/>
                    </a:solidFill>
                    <a:latin typeface="+mn-lt"/>
                    <a:ea typeface="+mn-ea"/>
                    <a:cs typeface="+mn-cs"/>
                  </a:rPr>
                  <a:t>public health &amp; human services (16)</a:t>
                </a:r>
              </a:p>
            </p:txBody>
          </p:sp>
        </p:grpSp>
        <p:grpSp>
          <p:nvGrpSpPr>
            <p:cNvPr id="10" name="Group 9"/>
            <p:cNvGrpSpPr/>
            <p:nvPr userDrawn="1"/>
          </p:nvGrpSpPr>
          <p:grpSpPr>
            <a:xfrm>
              <a:off x="434162" y="4035083"/>
              <a:ext cx="1936815" cy="1317810"/>
              <a:chOff x="434162" y="4035083"/>
              <a:chExt cx="1936815" cy="1317810"/>
            </a:xfrm>
          </p:grpSpPr>
          <p:grpSp>
            <p:nvGrpSpPr>
              <p:cNvPr id="4" name="Group 3"/>
              <p:cNvGrpSpPr/>
              <p:nvPr userDrawn="1"/>
            </p:nvGrpSpPr>
            <p:grpSpPr>
              <a:xfrm>
                <a:off x="434163" y="4755791"/>
                <a:ext cx="1936814" cy="597102"/>
                <a:chOff x="15619382" y="3472105"/>
                <a:chExt cx="1936814" cy="597102"/>
              </a:xfrm>
            </p:grpSpPr>
            <p:sp>
              <p:nvSpPr>
                <p:cNvPr id="132" name="Rectangle 131"/>
                <p:cNvSpPr/>
                <p:nvPr userDrawn="1"/>
              </p:nvSpPr>
              <p:spPr>
                <a:xfrm>
                  <a:off x="15619382" y="3487376"/>
                  <a:ext cx="214952" cy="219456"/>
                </a:xfrm>
                <a:prstGeom prst="rect">
                  <a:avLst/>
                </a:prstGeom>
                <a:solidFill>
                  <a:srgbClr val="F3D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a:p>
              </p:txBody>
            </p:sp>
            <p:sp>
              <p:nvSpPr>
                <p:cNvPr id="134" name="Rectangle 133"/>
                <p:cNvSpPr/>
                <p:nvPr userDrawn="1"/>
              </p:nvSpPr>
              <p:spPr>
                <a:xfrm>
                  <a:off x="15619382" y="3848545"/>
                  <a:ext cx="219456" cy="219456"/>
                </a:xfrm>
                <a:prstGeom prst="rect">
                  <a:avLst/>
                </a:prstGeom>
                <a:solidFill>
                  <a:srgbClr val="349D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1" name="TextBox 180"/>
                <p:cNvSpPr txBox="1"/>
                <p:nvPr userDrawn="1"/>
              </p:nvSpPr>
              <p:spPr>
                <a:xfrm>
                  <a:off x="15815014" y="3472105"/>
                  <a:ext cx="1741182"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82" name="TextBox 181"/>
                <p:cNvSpPr txBox="1"/>
                <p:nvPr userDrawn="1"/>
              </p:nvSpPr>
              <p:spPr>
                <a:xfrm>
                  <a:off x="15815477" y="3822986"/>
                  <a:ext cx="1470274" cy="246221"/>
                </a:xfrm>
                <a:prstGeom prst="rect">
                  <a:avLst/>
                </a:prstGeom>
                <a:noFill/>
              </p:spPr>
              <p:txBody>
                <a:bodyPr wrap="none" rtlCol="0">
                  <a:spAutoFit/>
                </a:bodyPr>
                <a:lstStyle/>
                <a:p>
                  <a:r>
                    <a:rPr lang="en-US" sz="1000" b="1">
                      <a:solidFill>
                        <a:schemeClr val="tx1"/>
                      </a:solidFill>
                      <a:latin typeface="+mn-lt"/>
                    </a:rPr>
                    <a:t>Multi County District (3)</a:t>
                  </a:r>
                </a:p>
              </p:txBody>
            </p:sp>
          </p:grpSp>
          <p:grpSp>
            <p:nvGrpSpPr>
              <p:cNvPr id="258" name="Group 257"/>
              <p:cNvGrpSpPr/>
              <p:nvPr userDrawn="1"/>
            </p:nvGrpSpPr>
            <p:grpSpPr>
              <a:xfrm>
                <a:off x="434162" y="4035083"/>
                <a:ext cx="1700350" cy="246221"/>
                <a:chOff x="12691077" y="3835313"/>
                <a:chExt cx="1700350" cy="246221"/>
              </a:xfrm>
            </p:grpSpPr>
            <p:sp>
              <p:nvSpPr>
                <p:cNvPr id="259" name="Rectangle 258"/>
                <p:cNvSpPr/>
                <p:nvPr userDrawn="1"/>
              </p:nvSpPr>
              <p:spPr>
                <a:xfrm>
                  <a:off x="12691077" y="3853290"/>
                  <a:ext cx="219456" cy="21945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60" name="TextBox 259"/>
                <p:cNvSpPr txBox="1"/>
                <p:nvPr userDrawn="1"/>
              </p:nvSpPr>
              <p:spPr>
                <a:xfrm>
                  <a:off x="12892299" y="3835313"/>
                  <a:ext cx="1499128" cy="246221"/>
                </a:xfrm>
                <a:prstGeom prst="rect">
                  <a:avLst/>
                </a:prstGeom>
                <a:noFill/>
              </p:spPr>
              <p:txBody>
                <a:bodyPr wrap="none" rtlCol="0">
                  <a:spAutoFit/>
                </a:bodyPr>
                <a:lstStyle/>
                <a:p>
                  <a:r>
                    <a:rPr lang="en-US" sz="1000" b="1">
                      <a:solidFill>
                        <a:schemeClr val="tx1"/>
                      </a:solidFill>
                      <a:latin typeface="+mn-lt"/>
                    </a:rPr>
                    <a:t>Single County District (8)</a:t>
                  </a:r>
                </a:p>
              </p:txBody>
            </p:sp>
          </p:grpSp>
        </p:grpSp>
      </p:grpSp>
      <p:pic>
        <p:nvPicPr>
          <p:cNvPr id="261" name="Picture 26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21030" y="5627708"/>
            <a:ext cx="1671469" cy="739513"/>
          </a:xfrm>
          <a:prstGeom prst="rect">
            <a:avLst/>
          </a:prstGeom>
        </p:spPr>
      </p:pic>
    </p:spTree>
    <p:extLst>
      <p:ext uri="{BB962C8B-B14F-4D97-AF65-F5344CB8AC3E}">
        <p14:creationId xmlns:p14="http://schemas.microsoft.com/office/powerpoint/2010/main" val="3990256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cxnSp>
        <p:nvCxnSpPr>
          <p:cNvPr id="8" name="Straight Connector 7"/>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8856" y="1273708"/>
            <a:ext cx="8934287" cy="495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7243858" y="5134314"/>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Private Sector</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Other Stakeholders</a:t>
            </a:r>
          </a:p>
        </p:txBody>
      </p:sp>
      <p:sp>
        <p:nvSpPr>
          <p:cNvPr id="22" name="Oval 21"/>
          <p:cNvSpPr/>
          <p:nvPr userDrawn="1"/>
        </p:nvSpPr>
        <p:spPr>
          <a:xfrm>
            <a:off x="2977978" y="3612150"/>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2635357" y="3392441"/>
            <a:ext cx="685800" cy="433387"/>
          </a:xfrm>
          <a:prstGeom prst="rect">
            <a:avLst/>
          </a:prstGeom>
          <a:noFill/>
          <a:ln w="25400">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userDrawn="1"/>
        </p:nvCxnSpPr>
        <p:spPr>
          <a:xfrm>
            <a:off x="2968411" y="5893601"/>
            <a:ext cx="1005919"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2968413" y="3905085"/>
            <a:ext cx="0" cy="1996215"/>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4916566" y="5690941"/>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910002" y="5133260"/>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28" name="Rectangle 27"/>
          <p:cNvSpPr/>
          <p:nvPr userDrawn="1"/>
        </p:nvSpPr>
        <p:spPr>
          <a:xfrm>
            <a:off x="1612793" y="5052658"/>
            <a:ext cx="2402823" cy="369332"/>
          </a:xfrm>
          <a:prstGeom prst="rect">
            <a:avLst/>
          </a:prstGeom>
          <a:solidFill>
            <a:schemeClr val="bg1"/>
          </a:solidFill>
        </p:spPr>
        <p:txBody>
          <a:bodyPr wrap="square">
            <a:spAutoFit/>
          </a:bodyPr>
          <a:lstStyle/>
          <a:p>
            <a:pPr algn="l"/>
            <a:r>
              <a:rPr lang="en-US" sz="1800">
                <a:solidFill>
                  <a:srgbClr val="349D96"/>
                </a:solidFill>
                <a:latin typeface="Century Gothic" panose="020B0502020202020204" pitchFamily="34" charset="0"/>
              </a:rPr>
              <a:t>WASHINGTON STATE</a:t>
            </a:r>
          </a:p>
        </p:txBody>
      </p:sp>
      <p:cxnSp>
        <p:nvCxnSpPr>
          <p:cNvPr id="29" name="Straight Connector 28"/>
          <p:cNvCxnSpPr/>
          <p:nvPr userDrawn="1"/>
        </p:nvCxnSpPr>
        <p:spPr>
          <a:xfrm>
            <a:off x="6895475" y="5890578"/>
            <a:ext cx="348383"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489554" y="5893297"/>
            <a:ext cx="427012" cy="0"/>
          </a:xfrm>
          <a:prstGeom prst="line">
            <a:avLst/>
          </a:prstGeom>
          <a:ln w="12700">
            <a:solidFill>
              <a:srgbClr val="349D9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01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9" name="Picture 8" descr="photo of a boat navigating around a couple of islands in the Puget S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0"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363844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720456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347603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029432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541902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404169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26075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65229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50476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1668251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105434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9" name="Picture 8" descr="view from high above Diablo Lake in the Northern Cascades mountain range"/>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525" y="1"/>
            <a:ext cx="12200525"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526459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13172279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508015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2600895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482625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11381065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1672404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882989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pic>
        <p:nvPicPr>
          <p:cNvPr id="2" name="Picture 1" descr="photo of someone pouring water from a pitcher into a glass"/>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847551"/>
            <a:ext cx="2998107" cy="2324120"/>
          </a:xfrm>
          <a:prstGeom prst="rect">
            <a:avLst/>
          </a:prstGeom>
        </p:spPr>
      </p:pic>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pic>
        <p:nvPicPr>
          <p:cNvPr id="30" name="Picture 16" descr="photo of a young blonde nurse vaccinating or injecting medicine into a toddl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845774"/>
            <a:ext cx="3070684" cy="232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descr="photo of woman holding a set of vials while working in a lab, wearing white lab coat, latex gloves, and safety glasses"/>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845773"/>
            <a:ext cx="3057003" cy="2325899"/>
          </a:xfrm>
          <a:prstGeom prst="rect">
            <a:avLst/>
          </a:prstGeom>
          <a:effectLst/>
        </p:spPr>
      </p:pic>
      <p:sp>
        <p:nvSpPr>
          <p:cNvPr id="50" name="TextBox 49"/>
          <p:cNvSpPr txBox="1"/>
          <p:nvPr userDrawn="1"/>
        </p:nvSpPr>
        <p:spPr>
          <a:xfrm>
            <a:off x="-9235" y="4393628"/>
            <a:ext cx="3066237" cy="2065181"/>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5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5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12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1200"/>
              </a:spcBef>
              <a:spcAft>
                <a:spcPts val="0"/>
              </a:spcAft>
              <a:buClr>
                <a:srgbClr val="57B6AF"/>
              </a:buClr>
              <a:buSzTx/>
              <a:buFont typeface="Arial" panose="020B0604020202020204" pitchFamily="34" charset="0"/>
              <a:buNone/>
              <a:tabLst/>
              <a:defRPr/>
            </a:pPr>
            <a:r>
              <a:rPr lang="en-US" sz="1250" b="0" i="0" kern="1200">
                <a:solidFill>
                  <a:schemeClr val="tx1"/>
                </a:solidFill>
                <a:latin typeface="+mn-lt"/>
                <a:ea typeface="+mn-ea"/>
                <a:cs typeface="+mn-cs"/>
              </a:rPr>
              <a:t>Measles</a:t>
            </a:r>
            <a:r>
              <a:rPr lang="en-US" sz="1250" b="0" i="0" kern="1200" baseline="0">
                <a:solidFill>
                  <a:schemeClr val="tx1"/>
                </a:solidFill>
                <a:latin typeface="+mn-lt"/>
                <a:ea typeface="+mn-ea"/>
                <a:cs typeface="+mn-cs"/>
              </a:rPr>
              <a:t> </a:t>
            </a:r>
            <a:r>
              <a:rPr lang="en-US" sz="1250" b="0" i="0" kern="1200">
                <a:solidFill>
                  <a:schemeClr val="tx1"/>
                </a:solidFill>
                <a:latin typeface="+mn-lt"/>
                <a:ea typeface="+mn-ea"/>
                <a:cs typeface="+mn-cs"/>
              </a:rPr>
              <a:t>Control</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err="1">
                <a:solidFill>
                  <a:schemeClr val="tx1"/>
                </a:solidFill>
                <a:latin typeface="+mn-lt"/>
                <a:ea typeface="+mn-ea"/>
                <a:cs typeface="+mn-cs"/>
              </a:rPr>
              <a:t>EndAIDS</a:t>
            </a:r>
            <a:endParaRPr lang="en-US" sz="1250" b="0" i="0" kern="1200">
              <a:solidFill>
                <a:schemeClr val="tx1"/>
              </a:solidFill>
              <a:latin typeface="+mn-lt"/>
              <a:ea typeface="+mn-ea"/>
              <a:cs typeface="+mn-cs"/>
            </a:endParaRP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25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09288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Community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250" b="0" i="0" kern="1200">
                <a:solidFill>
                  <a:schemeClr val="tx1"/>
                </a:solidFill>
                <a:latin typeface="+mn-lt"/>
                <a:ea typeface="+mn-ea"/>
                <a:cs typeface="+mn-cs"/>
              </a:rPr>
              <a:t>Immunization Rates</a:t>
            </a:r>
          </a:p>
          <a:p>
            <a:pPr marL="0" algn="ctr" defTabSz="914400" rtl="0" eaLnBrk="1" latinLnBrk="0" hangingPunct="1">
              <a:spcBef>
                <a:spcPts val="600"/>
              </a:spcBef>
            </a:pPr>
            <a:r>
              <a:rPr lang="en-US" sz="1250" b="0" i="0" kern="1200">
                <a:solidFill>
                  <a:schemeClr val="tx1"/>
                </a:solidFill>
                <a:latin typeface="+mn-lt"/>
                <a:ea typeface="+mn-ea"/>
                <a:cs typeface="+mn-cs"/>
              </a:rPr>
              <a:t>Family Planning (Title X)</a:t>
            </a:r>
          </a:p>
          <a:p>
            <a:pPr marL="0" algn="ctr" defTabSz="914400" rtl="0" eaLnBrk="1" latinLnBrk="0" hangingPunct="1">
              <a:spcBef>
                <a:spcPts val="600"/>
              </a:spcBef>
            </a:pPr>
            <a:r>
              <a:rPr lang="en-US" sz="125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928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Public Health</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1200"/>
              </a:spcBef>
            </a:pPr>
            <a:r>
              <a:rPr lang="en-US" sz="1250" b="0" i="0" kern="1200">
                <a:solidFill>
                  <a:schemeClr val="tx1"/>
                </a:solidFill>
                <a:latin typeface="+mn-lt"/>
                <a:ea typeface="+mn-ea"/>
                <a:cs typeface="+mn-cs"/>
              </a:rPr>
              <a:t>Puget</a:t>
            </a:r>
            <a:r>
              <a:rPr lang="en-US" sz="1250" b="0" i="0" kern="1200" baseline="0">
                <a:solidFill>
                  <a:schemeClr val="tx1"/>
                </a:solidFill>
                <a:latin typeface="+mn-lt"/>
                <a:ea typeface="+mn-ea"/>
                <a:cs typeface="+mn-cs"/>
              </a:rPr>
              <a:t> Sound Cleanup</a:t>
            </a:r>
            <a:endParaRPr lang="en-US" sz="1250" b="0" i="0" kern="1200">
              <a:solidFill>
                <a:schemeClr val="tx1"/>
              </a:solidFill>
              <a:latin typeface="+mn-lt"/>
              <a:ea typeface="+mn-ea"/>
              <a:cs typeface="+mn-cs"/>
            </a:endParaRPr>
          </a:p>
          <a:p>
            <a:pPr algn="ctr">
              <a:spcBef>
                <a:spcPts val="600"/>
              </a:spcBef>
            </a:pPr>
            <a:r>
              <a:rPr lang="en-US" sz="1250" b="0" i="0" kern="1200">
                <a:solidFill>
                  <a:schemeClr val="tx1"/>
                </a:solidFill>
                <a:latin typeface="+mn-lt"/>
                <a:ea typeface="+mn-ea"/>
                <a:cs typeface="+mn-cs"/>
              </a:rPr>
              <a:t> PFAS</a:t>
            </a:r>
          </a:p>
          <a:p>
            <a:pPr algn="ctr">
              <a:spcBef>
                <a:spcPts val="600"/>
              </a:spcBef>
            </a:pPr>
            <a:r>
              <a:rPr lang="en-US" sz="125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9825"/>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500" b="1" kern="1200">
                <a:solidFill>
                  <a:schemeClr val="tx1"/>
                </a:solidFill>
                <a:latin typeface="+mn-lt"/>
                <a:ea typeface="+mn-ea"/>
                <a:cs typeface="+mn-cs"/>
              </a:rPr>
              <a:t>Quality Assurance</a:t>
            </a:r>
          </a:p>
          <a:p>
            <a:pPr algn="ctr">
              <a:spcBef>
                <a:spcPts val="12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1200"/>
              </a:spcBef>
            </a:pPr>
            <a:r>
              <a:rPr lang="en-US" sz="1250" b="0" i="0" kern="1200">
                <a:solidFill>
                  <a:schemeClr val="tx1"/>
                </a:solidFill>
                <a:latin typeface="+mn-lt"/>
                <a:ea typeface="+mn-ea"/>
                <a:cs typeface="+mn-cs"/>
              </a:rPr>
              <a:t>Opioids</a:t>
            </a:r>
          </a:p>
          <a:p>
            <a:pPr marL="0" algn="ctr" defTabSz="914400" rtl="0" eaLnBrk="1" latinLnBrk="0" hangingPunct="1">
              <a:spcBef>
                <a:spcPts val="600"/>
              </a:spcBef>
            </a:pPr>
            <a:r>
              <a:rPr lang="en-US" sz="1250" b="0" i="0" kern="1200">
                <a:solidFill>
                  <a:schemeClr val="tx1"/>
                </a:solidFill>
                <a:latin typeface="+mn-lt"/>
                <a:ea typeface="+mn-ea"/>
                <a:cs typeface="+mn-cs"/>
              </a:rPr>
              <a:t>Behavioral Health Integration </a:t>
            </a:r>
          </a:p>
          <a:p>
            <a:pPr marL="0" algn="ctr" defTabSz="914400" rtl="0" eaLnBrk="1" latinLnBrk="0" hangingPunct="1">
              <a:spcBef>
                <a:spcPts val="600"/>
              </a:spcBef>
            </a:pPr>
            <a:r>
              <a:rPr lang="en-US" sz="1250" b="0" i="0" kern="1200">
                <a:solidFill>
                  <a:schemeClr val="tx1"/>
                </a:solidFill>
                <a:latin typeface="+mn-lt"/>
                <a:ea typeface="+mn-ea"/>
                <a:cs typeface="+mn-cs"/>
              </a:rPr>
              <a:t>Certificate of Need</a:t>
            </a:r>
          </a:p>
          <a:p>
            <a:pPr marL="0" algn="ctr" defTabSz="914400" rtl="0" eaLnBrk="1" latinLnBrk="0" hangingPunct="1">
              <a:spcBef>
                <a:spcPts val="600"/>
              </a:spcBef>
            </a:pPr>
            <a:r>
              <a:rPr lang="en-US" sz="1250" b="0" i="0" kern="1200">
                <a:solidFill>
                  <a:schemeClr val="tx1"/>
                </a:solidFill>
                <a:latin typeface="+mn-lt"/>
                <a:ea typeface="+mn-ea"/>
                <a:cs typeface="+mn-cs"/>
              </a:rPr>
              <a:t> Health Professions</a:t>
            </a:r>
          </a:p>
        </p:txBody>
      </p:sp>
      <p:pic>
        <p:nvPicPr>
          <p:cNvPr id="12" name="Picture 11" descr="photo of two medical professionals wearing red jackets, a young man, and a woman, with the word &quot;Doctor&quot; on the woman's jacket"/>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845773"/>
            <a:ext cx="3066207" cy="2325898"/>
          </a:xfrm>
          <a:prstGeom prst="rect">
            <a:avLst/>
          </a:prstGeom>
          <a:effectLst/>
        </p:spPr>
      </p:pic>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descr="image of a modern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5"/>
            <a:ext cx="5219700" cy="23241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7" name="Picture 6" descr="image of a computer monito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3590095"/>
          </a:xfrm>
          <a:prstGeom prst="rect">
            <a:avLst/>
          </a:prstGeom>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9" name="Picture 8" descr="Aerial view of the Palouse in Northeast Washington"/>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3"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028703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descr="image of a computer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147" y="683166"/>
            <a:ext cx="10820111" cy="5457268"/>
          </a:xfrm>
          <a:prstGeom prst="rect">
            <a:avLst/>
          </a:prstGeom>
        </p:spPr>
      </p:pic>
      <p:sp>
        <p:nvSpPr>
          <p:cNvPr id="8" name="Picture Placeholder 14"/>
          <p:cNvSpPr>
            <a:spLocks noGrp="1"/>
          </p:cNvSpPr>
          <p:nvPr>
            <p:ph type="pic" sz="quarter" idx="12"/>
          </p:nvPr>
        </p:nvSpPr>
        <p:spPr>
          <a:xfrm>
            <a:off x="1945531" y="966282"/>
            <a:ext cx="8482519" cy="48768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710815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Picture Placeholder 9"/>
          <p:cNvSpPr>
            <a:spLocks noGrp="1"/>
          </p:cNvSpPr>
          <p:nvPr>
            <p:ph type="pic" sz="quarter" idx="13"/>
          </p:nvPr>
        </p:nvSpPr>
        <p:spPr>
          <a:xfrm>
            <a:off x="7286173" y="1763486"/>
            <a:ext cx="2835123" cy="330200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09"/>
            <a:ext cx="453416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7985221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912371" y="2295751"/>
            <a:ext cx="453415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912369" y="3348363"/>
            <a:ext cx="453416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descr="image of a cell 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7960" y="848633"/>
            <a:ext cx="3335565" cy="5102225"/>
          </a:xfrm>
          <a:prstGeom prst="rect">
            <a:avLst/>
          </a:prstGeom>
          <a:effectLst/>
        </p:spPr>
      </p:pic>
      <p:sp>
        <p:nvSpPr>
          <p:cNvPr id="9" name="Text Placeholder 2"/>
          <p:cNvSpPr>
            <a:spLocks noGrp="1"/>
          </p:cNvSpPr>
          <p:nvPr>
            <p:ph type="body" sz="quarter" idx="16" hasCustomPrompt="1"/>
          </p:nvPr>
        </p:nvSpPr>
        <p:spPr>
          <a:xfrm>
            <a:off x="7247061" y="3264478"/>
            <a:ext cx="2908300" cy="409575"/>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912369" y="1300710"/>
            <a:ext cx="4534161" cy="852471"/>
          </a:xfrm>
        </p:spPr>
        <p:txBody>
          <a:bodyPr anchor="t">
            <a:normAutofit/>
          </a:bodyPr>
          <a:lstStyle>
            <a:lvl1pPr>
              <a:defRPr sz="2700"/>
            </a:lvl1pPr>
          </a:lstStyle>
          <a:p>
            <a:pPr lvl="0"/>
            <a:r>
              <a:rPr lang="en-US"/>
              <a:t>Mobile Presence Address</a:t>
            </a:r>
          </a:p>
        </p:txBody>
      </p:sp>
    </p:spTree>
    <p:extLst>
      <p:ext uri="{BB962C8B-B14F-4D97-AF65-F5344CB8AC3E}">
        <p14:creationId xmlns:p14="http://schemas.microsoft.com/office/powerpoint/2010/main" val="2493822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9235" y="4507928"/>
            <a:ext cx="12201236" cy="2161877"/>
            <a:chOff x="-9235" y="4393628"/>
            <a:chExt cx="12201236" cy="2161877"/>
          </a:xfrm>
        </p:grpSpPr>
        <p:sp>
          <p:nvSpPr>
            <p:cNvPr id="50" name="TextBox 49"/>
            <p:cNvSpPr txBox="1"/>
            <p:nvPr userDrawn="1"/>
          </p:nvSpPr>
          <p:spPr>
            <a:xfrm>
              <a:off x="-9235" y="4393628"/>
              <a:ext cx="3066237" cy="2034403"/>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8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8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800" b="0" i="1" kern="1200">
                  <a:solidFill>
                    <a:srgbClr val="349D96"/>
                  </a:solidFill>
                  <a:latin typeface="+mn-lt"/>
                  <a:ea typeface="+mn-ea"/>
                  <a:cs typeface="+mn-cs"/>
                </a:rPr>
                <a:t>Initiatives</a:t>
              </a:r>
            </a:p>
            <a:p>
              <a:pPr marL="0" marR="0" lvl="0" indent="0" algn="ctr" defTabSz="914400" rtl="0" eaLnBrk="1" fontAlgn="auto" latinLnBrk="0" hangingPunct="1">
                <a:lnSpc>
                  <a:spcPct val="90000"/>
                </a:lnSpc>
                <a:spcBef>
                  <a:spcPts val="600"/>
                </a:spcBef>
                <a:spcAft>
                  <a:spcPts val="0"/>
                </a:spcAft>
                <a:buClr>
                  <a:srgbClr val="57B6AF"/>
                </a:buClr>
                <a:buSzTx/>
                <a:buFont typeface="Arial" panose="020B0604020202020204" pitchFamily="34" charset="0"/>
                <a:buNone/>
                <a:tabLst/>
                <a:defRPr/>
              </a:pPr>
              <a:r>
                <a:rPr lang="en-US" sz="1600" b="0" i="0" kern="1200">
                  <a:solidFill>
                    <a:schemeClr val="tx1"/>
                  </a:solidFill>
                  <a:latin typeface="+mn-lt"/>
                  <a:ea typeface="+mn-ea"/>
                  <a:cs typeface="+mn-cs"/>
                </a:rPr>
                <a:t>Measles</a:t>
              </a:r>
              <a:r>
                <a:rPr lang="en-US" sz="1600" b="0" i="0" kern="1200" baseline="0">
                  <a:solidFill>
                    <a:schemeClr val="tx1"/>
                  </a:solidFill>
                  <a:latin typeface="+mn-lt"/>
                  <a:ea typeface="+mn-ea"/>
                  <a:cs typeface="+mn-cs"/>
                </a:rPr>
                <a:t> </a:t>
              </a:r>
              <a:r>
                <a:rPr lang="en-US" sz="1600" b="0" i="0" kern="1200">
                  <a:solidFill>
                    <a:schemeClr val="tx1"/>
                  </a:solidFill>
                  <a:latin typeface="+mn-lt"/>
                  <a:ea typeface="+mn-ea"/>
                  <a:cs typeface="+mn-cs"/>
                </a:rPr>
                <a:t>Control</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err="1">
                  <a:solidFill>
                    <a:schemeClr val="tx1"/>
                  </a:solidFill>
                  <a:latin typeface="+mn-lt"/>
                  <a:ea typeface="+mn-ea"/>
                  <a:cs typeface="+mn-cs"/>
                </a:rPr>
                <a:t>EndAIDS</a:t>
              </a:r>
              <a:endParaRPr lang="en-US" sz="1600" b="0" i="0" kern="1200">
                <a:solidFill>
                  <a:schemeClr val="tx1"/>
                </a:solidFill>
                <a:latin typeface="+mn-lt"/>
                <a:ea typeface="+mn-ea"/>
                <a:cs typeface="+mn-cs"/>
              </a:endParaRP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Community Health</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300"/>
                </a:spcBef>
                <a:spcAft>
                  <a:spcPts val="0"/>
                </a:spcAft>
                <a:buClrTx/>
                <a:buSzTx/>
                <a:buFontTx/>
                <a:buNone/>
                <a:tabLst/>
                <a:defRPr/>
              </a:pPr>
              <a:r>
                <a:rPr lang="en-US" sz="1600" b="0" i="0" kern="1200">
                  <a:solidFill>
                    <a:schemeClr val="tx1"/>
                  </a:solidFill>
                  <a:latin typeface="+mn-lt"/>
                  <a:ea typeface="+mn-ea"/>
                  <a:cs typeface="+mn-cs"/>
                </a:rPr>
                <a:t>Immunization Rates</a:t>
              </a:r>
            </a:p>
            <a:p>
              <a:pPr marL="0" algn="ctr" defTabSz="914400" rtl="0" eaLnBrk="1" latinLnBrk="0" hangingPunct="1">
                <a:spcBef>
                  <a:spcPts val="300"/>
                </a:spcBef>
              </a:pPr>
              <a:r>
                <a:rPr lang="en-US" sz="1600" b="0" i="0" kern="1200">
                  <a:solidFill>
                    <a:schemeClr val="tx1"/>
                  </a:solidFill>
                  <a:latin typeface="+mn-lt"/>
                  <a:ea typeface="+mn-ea"/>
                  <a:cs typeface="+mn-cs"/>
                </a:rPr>
                <a:t>Family Planning (Title X)</a:t>
              </a:r>
            </a:p>
            <a:p>
              <a:pPr marL="0" algn="ctr" defTabSz="914400" rtl="0" eaLnBrk="1" latinLnBrk="0" hangingPunct="1">
                <a:spcBef>
                  <a:spcPts val="300"/>
                </a:spcBef>
              </a:pPr>
              <a:r>
                <a:rPr lang="en-US" sz="160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374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Public Health</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algn="ctr">
                <a:spcBef>
                  <a:spcPts val="600"/>
                </a:spcBef>
              </a:pPr>
              <a:r>
                <a:rPr lang="en-US" sz="1600" b="0" i="0" kern="1200">
                  <a:solidFill>
                    <a:schemeClr val="tx1"/>
                  </a:solidFill>
                  <a:latin typeface="+mn-lt"/>
                  <a:ea typeface="+mn-ea"/>
                  <a:cs typeface="+mn-cs"/>
                </a:rPr>
                <a:t>Puget</a:t>
              </a:r>
              <a:r>
                <a:rPr lang="en-US" sz="1600" b="0" i="0" kern="1200" baseline="0">
                  <a:solidFill>
                    <a:schemeClr val="tx1"/>
                  </a:solidFill>
                  <a:latin typeface="+mn-lt"/>
                  <a:ea typeface="+mn-ea"/>
                  <a:cs typeface="+mn-cs"/>
                </a:rPr>
                <a:t> Sound Cleanup</a:t>
              </a:r>
              <a:endParaRPr lang="en-US" sz="1600" b="0" i="0" kern="1200">
                <a:solidFill>
                  <a:schemeClr val="tx1"/>
                </a:solidFill>
                <a:latin typeface="+mn-lt"/>
                <a:ea typeface="+mn-ea"/>
                <a:cs typeface="+mn-cs"/>
              </a:endParaRPr>
            </a:p>
            <a:p>
              <a:pPr algn="ctr">
                <a:spcBef>
                  <a:spcPts val="300"/>
                </a:spcBef>
              </a:pPr>
              <a:r>
                <a:rPr lang="en-US" sz="1600" b="0" i="0" kern="1200">
                  <a:solidFill>
                    <a:schemeClr val="tx1"/>
                  </a:solidFill>
                  <a:latin typeface="+mn-lt"/>
                  <a:ea typeface="+mn-ea"/>
                  <a:cs typeface="+mn-cs"/>
                </a:rPr>
                <a:t> PFAS</a:t>
              </a:r>
            </a:p>
            <a:p>
              <a:pPr algn="ctr">
                <a:spcBef>
                  <a:spcPts val="300"/>
                </a:spcBef>
              </a:pPr>
              <a:r>
                <a:rPr lang="en-US" sz="160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Quality Assurance</a:t>
              </a:r>
            </a:p>
            <a:p>
              <a:pPr algn="ctr">
                <a:spcBef>
                  <a:spcPts val="600"/>
                </a:spcBef>
              </a:pPr>
              <a:r>
                <a:rPr lang="en-US" sz="1800" b="0" i="1" kern="1200">
                  <a:solidFill>
                    <a:srgbClr val="349D96"/>
                  </a:solidFill>
                  <a:latin typeface="+mn-lt"/>
                  <a:ea typeface="+mn-ea"/>
                  <a:cs typeface="+mn-cs"/>
                </a:rPr>
                <a:t>Initiatives</a:t>
              </a:r>
              <a:endParaRPr lang="en-US" sz="1800">
                <a:solidFill>
                  <a:srgbClr val="349D96"/>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Opioids</a:t>
              </a:r>
            </a:p>
            <a:p>
              <a:pPr marL="0" algn="ctr" defTabSz="914400" rtl="0" eaLnBrk="1" latinLnBrk="0" hangingPunct="1">
                <a:spcBef>
                  <a:spcPts val="300"/>
                </a:spcBef>
              </a:pPr>
              <a:r>
                <a:rPr lang="en-US" sz="1600" b="0" i="0" kern="1200">
                  <a:solidFill>
                    <a:schemeClr val="tx1"/>
                  </a:solidFill>
                  <a:latin typeface="+mn-lt"/>
                  <a:ea typeface="+mn-ea"/>
                  <a:cs typeface="+mn-cs"/>
                </a:rPr>
                <a:t>Behavioral Health Integration </a:t>
              </a:r>
            </a:p>
            <a:p>
              <a:pPr marL="0" algn="ctr" defTabSz="914400" rtl="0" eaLnBrk="1" latinLnBrk="0" hangingPunct="1">
                <a:spcBef>
                  <a:spcPts val="300"/>
                </a:spcBef>
              </a:pPr>
              <a:r>
                <a:rPr lang="en-US" sz="1600" b="0" i="0" kern="1200">
                  <a:solidFill>
                    <a:schemeClr val="tx1"/>
                  </a:solidFill>
                  <a:latin typeface="+mn-lt"/>
                  <a:ea typeface="+mn-ea"/>
                  <a:cs typeface="+mn-cs"/>
                </a:rPr>
                <a:t>Certificate of Need</a:t>
              </a:r>
            </a:p>
            <a:p>
              <a:pPr marL="0" algn="ctr" defTabSz="914400" rtl="0" eaLnBrk="1" latinLnBrk="0" hangingPunct="1">
                <a:spcBef>
                  <a:spcPts val="300"/>
                </a:spcBef>
              </a:pPr>
              <a:r>
                <a:rPr lang="en-US" sz="1600" b="0" i="0" kern="1200">
                  <a:solidFill>
                    <a:schemeClr val="tx1"/>
                  </a:solidFill>
                  <a:latin typeface="+mn-lt"/>
                  <a:ea typeface="+mn-ea"/>
                  <a:cs typeface="+mn-cs"/>
                </a:rPr>
                <a:t> Health Professions</a:t>
              </a:r>
            </a:p>
          </p:txBody>
        </p:sp>
      </p:grpSp>
      <p:grpSp>
        <p:nvGrpSpPr>
          <p:cNvPr id="3" name="Group 2"/>
          <p:cNvGrpSpPr/>
          <p:nvPr userDrawn="1"/>
        </p:nvGrpSpPr>
        <p:grpSpPr>
          <a:xfrm>
            <a:off x="0" y="1559462"/>
            <a:ext cx="12192001" cy="2805561"/>
            <a:chOff x="0" y="1388012"/>
            <a:chExt cx="12192001" cy="2805561"/>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388012"/>
              <a:ext cx="2998107" cy="2805561"/>
            </a:xfrm>
            <a:prstGeom prst="rect">
              <a:avLst/>
            </a:prstGeom>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388012"/>
              <a:ext cx="3070684" cy="2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388015"/>
              <a:ext cx="3057003" cy="2783658"/>
            </a:xfrm>
            <a:prstGeom prst="rect">
              <a:avLst/>
            </a:prstGeom>
            <a:effec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388012"/>
              <a:ext cx="3066207" cy="2783659"/>
            </a:xfrm>
            <a:prstGeom prst="rect">
              <a:avLst/>
            </a:prstGeom>
            <a:effectLst/>
          </p:spPr>
        </p:pic>
      </p:grpSp>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4"/>
            <a:ext cx="5219700" cy="290512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0240" y="457200"/>
            <a:ext cx="9131520" cy="5714216"/>
          </a:xfrm>
          <a:prstGeom prst="rect">
            <a:avLst/>
          </a:prstGeom>
        </p:spPr>
      </p:pic>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5" name="Picture Placeholder 14"/>
          <p:cNvSpPr>
            <a:spLocks noGrp="1"/>
          </p:cNvSpPr>
          <p:nvPr>
            <p:ph type="pic" sz="quarter" idx="12"/>
          </p:nvPr>
        </p:nvSpPr>
        <p:spPr>
          <a:xfrm>
            <a:off x="2552700" y="780658"/>
            <a:ext cx="7162800" cy="50486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2771081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Screenshot</a:t>
            </a:r>
          </a:p>
        </p:txBody>
      </p:sp>
    </p:spTree>
    <p:extLst>
      <p:ext uri="{BB962C8B-B14F-4D97-AF65-F5344CB8AC3E}">
        <p14:creationId xmlns:p14="http://schemas.microsoft.com/office/powerpoint/2010/main" val="7985221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3"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5"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Address</a:t>
            </a:r>
          </a:p>
        </p:txBody>
      </p:sp>
      <p:sp>
        <p:nvSpPr>
          <p:cNvPr id="9" name="Text Placeholder 2"/>
          <p:cNvSpPr>
            <a:spLocks noGrp="1"/>
          </p:cNvSpPr>
          <p:nvPr>
            <p:ph type="body" sz="quarter" idx="16" hasCustomPrompt="1"/>
          </p:nvPr>
        </p:nvSpPr>
        <p:spPr>
          <a:xfrm>
            <a:off x="7600949" y="3264479"/>
            <a:ext cx="2554411" cy="374072"/>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Tree>
    <p:extLst>
      <p:ext uri="{BB962C8B-B14F-4D97-AF65-F5344CB8AC3E}">
        <p14:creationId xmlns:p14="http://schemas.microsoft.com/office/powerpoint/2010/main" val="24938228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122656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11" name="Picture 10" descr="decorative green box with abstract white lines running across i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
            <a:ext cx="12192001" cy="4572001"/>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7944092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grpSp>
        <p:nvGrpSpPr>
          <p:cNvPr id="4" name="Group 3"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47" name="Rounded Rectangle 46"/>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p:cNvGrpSpPr/>
            <p:nvPr userDrawn="1"/>
          </p:nvGrpSpPr>
          <p:grpSpPr>
            <a:xfrm>
              <a:off x="3453442" y="6023448"/>
              <a:ext cx="2220414" cy="304877"/>
              <a:chOff x="3474400" y="6042620"/>
              <a:chExt cx="2220414" cy="304877"/>
            </a:xfrm>
          </p:grpSpPr>
          <p:grpSp>
            <p:nvGrpSpPr>
              <p:cNvPr id="28" name="Group 27"/>
              <p:cNvGrpSpPr/>
              <p:nvPr userDrawn="1"/>
            </p:nvGrpSpPr>
            <p:grpSpPr>
              <a:xfrm>
                <a:off x="3474400" y="6042620"/>
                <a:ext cx="2220414" cy="304877"/>
                <a:chOff x="3474400" y="6042620"/>
                <a:chExt cx="2220414" cy="304877"/>
              </a:xfrm>
            </p:grpSpPr>
            <p:sp>
              <p:nvSpPr>
                <p:cNvPr id="31" name="Rounded Rectangle 30"/>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ounded Rectangle 33"/>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0" name="Picture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1" name="Picture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4" name="Picture 4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0" name="Picture 2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spTree>
    <p:extLst>
      <p:ext uri="{BB962C8B-B14F-4D97-AF65-F5344CB8AC3E}">
        <p14:creationId xmlns:p14="http://schemas.microsoft.com/office/powerpoint/2010/main" val="852016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descr="strip of social media logo icons (Twitter, Facebook, Instagram, Youtube, Medium, and an email icon)"/>
          <p:cNvGrpSpPr/>
          <p:nvPr userDrawn="1"/>
        </p:nvGrpSpPr>
        <p:grpSpPr>
          <a:xfrm>
            <a:off x="4604589" y="6023448"/>
            <a:ext cx="2960552"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5410077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grpSp>
        <p:nvGrpSpPr>
          <p:cNvPr id="60" name="Group 59"/>
          <p:cNvGrpSpPr/>
          <p:nvPr userDrawn="1"/>
        </p:nvGrpSpPr>
        <p:grpSpPr>
          <a:xfrm>
            <a:off x="4969170" y="6034690"/>
            <a:ext cx="2220414" cy="306578"/>
            <a:chOff x="3453442" y="6023448"/>
            <a:chExt cx="2220414" cy="306578"/>
          </a:xfrm>
        </p:grpSpPr>
        <p:sp>
          <p:nvSpPr>
            <p:cNvPr id="61" name="Rounded Rectangle 6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userDrawn="1"/>
          </p:nvGrpSpPr>
          <p:grpSpPr>
            <a:xfrm>
              <a:off x="3453442" y="6023448"/>
              <a:ext cx="2220414" cy="304877"/>
              <a:chOff x="3474400" y="6042620"/>
              <a:chExt cx="2220414" cy="304877"/>
            </a:xfrm>
          </p:grpSpPr>
          <p:grpSp>
            <p:nvGrpSpPr>
              <p:cNvPr id="63" name="Group 62"/>
              <p:cNvGrpSpPr/>
              <p:nvPr userDrawn="1"/>
            </p:nvGrpSpPr>
            <p:grpSpPr>
              <a:xfrm>
                <a:off x="3474400" y="6042620"/>
                <a:ext cx="2220414" cy="304877"/>
                <a:chOff x="3474400" y="6042620"/>
                <a:chExt cx="2220414" cy="304877"/>
              </a:xfrm>
            </p:grpSpPr>
            <p:sp>
              <p:nvSpPr>
                <p:cNvPr id="65" name="Rounded Rectangle 6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70" name="Picture 6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71" name="Picture 7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72" name="Picture 7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73" name="Rounded Rectangle 7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64" name="Picture 6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852016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0" name="Group 29"/>
          <p:cNvGrpSpPr/>
          <p:nvPr userDrawn="1"/>
        </p:nvGrpSpPr>
        <p:grpSpPr>
          <a:xfrm>
            <a:off x="4969170" y="6034690"/>
            <a:ext cx="2220414" cy="306578"/>
            <a:chOff x="3453442" y="6023448"/>
            <a:chExt cx="2220414" cy="306578"/>
          </a:xfrm>
        </p:grpSpPr>
        <p:sp>
          <p:nvSpPr>
            <p:cNvPr id="31" name="Rounded Rectangle 30"/>
            <p:cNvSpPr/>
            <p:nvPr userDrawn="1"/>
          </p:nvSpPr>
          <p:spPr>
            <a:xfrm>
              <a:off x="4601301" y="6025149"/>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3453442" y="6023448"/>
              <a:ext cx="2220414" cy="304877"/>
              <a:chOff x="3474400" y="6042620"/>
              <a:chExt cx="2220414" cy="304877"/>
            </a:xfrm>
          </p:grpSpPr>
          <p:grpSp>
            <p:nvGrpSpPr>
              <p:cNvPr id="33" name="Group 32"/>
              <p:cNvGrpSpPr/>
              <p:nvPr userDrawn="1"/>
            </p:nvGrpSpPr>
            <p:grpSpPr>
              <a:xfrm>
                <a:off x="3474400" y="6042620"/>
                <a:ext cx="2220414" cy="304877"/>
                <a:chOff x="3474400" y="6042620"/>
                <a:chExt cx="2220414" cy="304877"/>
              </a:xfrm>
            </p:grpSpPr>
            <p:sp>
              <p:nvSpPr>
                <p:cNvPr id="35" name="Rounded Rectangle 34"/>
                <p:cNvSpPr/>
                <p:nvPr userDrawn="1"/>
              </p:nvSpPr>
              <p:spPr>
                <a:xfrm>
                  <a:off x="5004078" y="6044349"/>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userDrawn="1"/>
              </p:nvSpPr>
              <p:spPr>
                <a:xfrm>
                  <a:off x="3474400" y="6042620"/>
                  <a:ext cx="309033" cy="304877"/>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userDrawn="1"/>
              </p:nvSpPr>
              <p:spPr>
                <a:xfrm>
                  <a:off x="385702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4239640" y="6042620"/>
                  <a:ext cx="309033" cy="304877"/>
                </a:xfrm>
                <a:prstGeom prst="roundRect">
                  <a:avLst/>
                </a:prstGeom>
                <a:solidFill>
                  <a:srgbClr val="349D96"/>
                </a:solidFill>
                <a:ln>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8577" y="6086598"/>
                  <a:ext cx="230281" cy="230281"/>
                </a:xfrm>
                <a:prstGeom prst="rect">
                  <a:avLst/>
                </a:prstGeom>
              </p:spPr>
            </p:pic>
            <p:pic>
              <p:nvPicPr>
                <p:cNvPr id="40" name="Picture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624" y="6061235"/>
                  <a:ext cx="278331" cy="278331"/>
                </a:xfrm>
                <a:prstGeom prst="rect">
                  <a:avLst/>
                </a:prstGeom>
              </p:spPr>
            </p:pic>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3176" y="6091680"/>
                  <a:ext cx="307200" cy="207343"/>
                </a:xfrm>
                <a:prstGeom prst="rect">
                  <a:avLst/>
                </a:prstGeom>
              </p:spPr>
            </p:pic>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027" y="6099881"/>
                  <a:ext cx="250032" cy="204014"/>
                </a:xfrm>
                <a:prstGeom prst="rect">
                  <a:avLst/>
                </a:prstGeom>
              </p:spPr>
            </p:pic>
            <p:sp>
              <p:nvSpPr>
                <p:cNvPr id="43" name="Rounded Rectangle 42"/>
                <p:cNvSpPr/>
                <p:nvPr userDrawn="1"/>
              </p:nvSpPr>
              <p:spPr>
                <a:xfrm>
                  <a:off x="5385781" y="6042664"/>
                  <a:ext cx="309033" cy="301752"/>
                </a:xfrm>
                <a:prstGeom prst="roundRect">
                  <a:avLst/>
                </a:prstGeom>
                <a:solidFill>
                  <a:srgbClr val="349D96"/>
                </a:solidFill>
                <a:ln>
                  <a:solidFill>
                    <a:srgbClr val="349D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51424" y="6103485"/>
                  <a:ext cx="185101" cy="191227"/>
                </a:xfrm>
                <a:prstGeom prst="rect">
                  <a:avLst/>
                </a:prstGeom>
              </p:spPr>
            </p:pic>
          </p:grpSp>
          <p:pic>
            <p:nvPicPr>
              <p:cNvPr id="34" name="Picture 3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37763" y="6126275"/>
                <a:ext cx="196145" cy="159493"/>
              </a:xfrm>
              <a:prstGeom prst="rect">
                <a:avLst/>
              </a:prstGeom>
            </p:spPr>
          </p:pic>
        </p:grpSp>
      </p:grpSp>
    </p:spTree>
    <p:extLst>
      <p:ext uri="{BB962C8B-B14F-4D97-AF65-F5344CB8AC3E}">
        <p14:creationId xmlns:p14="http://schemas.microsoft.com/office/powerpoint/2010/main" val="25410077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3216566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515944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79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Washington State Department of Health 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60372" y="3698349"/>
            <a:ext cx="3639376" cy="1186803"/>
          </a:xfrm>
          <a:prstGeom prst="rect">
            <a:avLst/>
          </a:prstGeom>
          <a:ln>
            <a:noFill/>
          </a:ln>
        </p:spPr>
      </p:pic>
      <p:sp>
        <p:nvSpPr>
          <p:cNvPr id="7" name="TextBox 3"/>
          <p:cNvSpPr txBox="1"/>
          <p:nvPr userDrawn="1"/>
        </p:nvSpPr>
        <p:spPr>
          <a:xfrm>
            <a:off x="-1" y="5254232"/>
            <a:ext cx="12192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kern="1200">
                <a:solidFill>
                  <a:schemeClr val="bg1"/>
                </a:solidFill>
                <a:effectLst/>
                <a:latin typeface="+mn-lt"/>
                <a:ea typeface="+mn-ea"/>
                <a:cs typeface="+mn-cs"/>
              </a:rPr>
              <a:t>To request this document in another format, call 1-800-525-0127. Deaf or hard of</a:t>
            </a:r>
          </a:p>
          <a:p>
            <a:pPr algn="ctr"/>
            <a:r>
              <a:rPr lang="en-US" sz="1600" kern="1200">
                <a:solidFill>
                  <a:schemeClr val="bg1"/>
                </a:solidFill>
                <a:effectLst/>
                <a:latin typeface="+mn-lt"/>
                <a:ea typeface="+mn-ea"/>
                <a:cs typeface="+mn-cs"/>
              </a:rPr>
              <a:t>hearing customers, please call 711 (Washington Relay) or email </a:t>
            </a:r>
            <a:r>
              <a:rPr lang="en-US" sz="1600" u="none" kern="1200">
                <a:solidFill>
                  <a:schemeClr val="bg1"/>
                </a:solidFill>
                <a:effectLst/>
                <a:latin typeface="+mn-lt"/>
                <a:ea typeface="+mn-ea"/>
                <a:cs typeface="+mn-cs"/>
              </a:rPr>
              <a:t>civil.rights@doh.wa.gov</a:t>
            </a:r>
            <a:r>
              <a:rPr lang="en-US" sz="1600" kern="1200">
                <a:solidFill>
                  <a:schemeClr val="bg1"/>
                </a:solidFill>
                <a:effectLst/>
                <a:latin typeface="+mn-lt"/>
                <a:ea typeface="+mn-ea"/>
                <a:cs typeface="+mn-cs"/>
              </a:rPr>
              <a:t>. </a:t>
            </a:r>
          </a:p>
        </p:txBody>
      </p:sp>
    </p:spTree>
    <p:extLst>
      <p:ext uri="{BB962C8B-B14F-4D97-AF65-F5344CB8AC3E}">
        <p14:creationId xmlns:p14="http://schemas.microsoft.com/office/powerpoint/2010/main" val="25554241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349D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4" name="TextBox 3"/>
          <p:cNvSpPr txBox="1"/>
          <p:nvPr userDrawn="1"/>
        </p:nvSpPr>
        <p:spPr>
          <a:xfrm>
            <a:off x="0" y="5374638"/>
            <a:ext cx="12192000" cy="646331"/>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To request this document in another format, call 1-800-525-0127. Deaf or hard of</a:t>
            </a:r>
          </a:p>
          <a:p>
            <a:pPr algn="ctr"/>
            <a:r>
              <a:rPr lang="en-US" sz="1800" kern="1200">
                <a:solidFill>
                  <a:schemeClr val="bg1"/>
                </a:solidFill>
                <a:effectLst/>
                <a:latin typeface="+mn-lt"/>
                <a:ea typeface="+mn-ea"/>
                <a:cs typeface="+mn-cs"/>
              </a:rPr>
              <a:t>hearing customers, please call 711 (Washington Relay) or email </a:t>
            </a:r>
            <a:r>
              <a:rPr lang="en-US" sz="1800" u="none" kern="1200">
                <a:solidFill>
                  <a:schemeClr val="bg1"/>
                </a:solidFill>
                <a:effectLst/>
                <a:latin typeface="+mn-lt"/>
                <a:ea typeface="+mn-ea"/>
                <a:cs typeface="+mn-cs"/>
              </a:rPr>
              <a:t>civil.rights@doh.wa.gov</a:t>
            </a:r>
            <a:r>
              <a:rPr lang="en-US" sz="1800" kern="1200">
                <a:solidFill>
                  <a:schemeClr val="bg1"/>
                </a:solidFill>
                <a:effectLst/>
                <a:latin typeface="+mn-lt"/>
                <a:ea typeface="+mn-ea"/>
                <a:cs typeface="+mn-cs"/>
              </a:rPr>
              <a:t>.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221" y="3607263"/>
            <a:ext cx="2847557" cy="1238120"/>
          </a:xfrm>
          <a:prstGeom prst="rect">
            <a:avLst/>
          </a:prstGeom>
          <a:ln>
            <a:noFill/>
          </a:ln>
        </p:spPr>
      </p:pic>
    </p:spTree>
    <p:extLst>
      <p:ext uri="{BB962C8B-B14F-4D97-AF65-F5344CB8AC3E}">
        <p14:creationId xmlns:p14="http://schemas.microsoft.com/office/powerpoint/2010/main" val="25554241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pic>
        <p:nvPicPr>
          <p:cNvPr id="10" name="Picture 9" descr="photo illustration of the hands of different races and genders of people raised in the air against a white background"/>
          <p:cNvPicPr>
            <a:picLocks noChangeAspect="1"/>
          </p:cNvPicPr>
          <p:nvPr userDrawn="1"/>
        </p:nvPicPr>
        <p:blipFill rotWithShape="1">
          <a:blip r:embed="rId3" cstate="print">
            <a:extLst>
              <a:ext uri="{28A0092B-C50C-407E-A947-70E740481C1C}">
                <a14:useLocalDpi xmlns:a14="http://schemas.microsoft.com/office/drawing/2010/main" val="0"/>
              </a:ext>
            </a:extLst>
          </a:blip>
          <a:srcRect t="14612"/>
          <a:stretch/>
        </p:blipFill>
        <p:spPr>
          <a:xfrm>
            <a:off x="0" y="0"/>
            <a:ext cx="12192000" cy="4591050"/>
          </a:xfrm>
          <a:prstGeom prst="rect">
            <a:avLst/>
          </a:prstGeom>
        </p:spPr>
      </p:pic>
      <p:sp>
        <p:nvSpPr>
          <p:cNvPr id="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36457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6" name="Picture 5"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2"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0"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6030508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7" name="Picture 6" descr="Photo of the Seattle skyline with Space Needle in foreground and Mount Rainier in the backgr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9764829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9" name="Picture 8" descr="photo of downtown Spokane with Spokane River in forefron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200525" cy="4571998"/>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2"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3"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7848499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9" name="Picture 8" descr="photo of a boat navigating around a couple of islands in the Puget Soun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0"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0"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3775780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9" name="Picture 8" descr="view from high above Diablo Lake in the Northern Cascades mountain range"/>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8525" y="1"/>
            <a:ext cx="12200525"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1"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4370683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9" name="Picture 8" descr="Aerial view of the Palouse in Northeast Washington"/>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572000"/>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13"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4"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9878930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11" name="Picture 10" descr="decorative green box with abstract white lines running across it"/>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
            <a:ext cx="12192001" cy="4572001"/>
          </a:xfrm>
          <a:prstGeom prst="rect">
            <a:avLst/>
          </a:prstGeom>
          <a:effectLst/>
        </p:spPr>
      </p:pic>
      <p:pic>
        <p:nvPicPr>
          <p:cNvPr id="6" name="Picture 5"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1"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2"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225997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6" name="Picture 5" descr="Washington State Department of Health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860" y="5352117"/>
            <a:ext cx="2661419" cy="883125"/>
          </a:xfrm>
          <a:prstGeom prst="rect">
            <a:avLst/>
          </a:prstGeom>
        </p:spPr>
      </p:pic>
      <p:sp>
        <p:nvSpPr>
          <p:cNvPr id="9" name="Text Placeholder 9"/>
          <p:cNvSpPr>
            <a:spLocks noGrp="1"/>
          </p:cNvSpPr>
          <p:nvPr>
            <p:ph type="body" sz="quarter" idx="12" hasCustomPrompt="1"/>
          </p:nvPr>
        </p:nvSpPr>
        <p:spPr>
          <a:xfrm>
            <a:off x="4433455" y="5897171"/>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10" name="Title 3"/>
          <p:cNvSpPr>
            <a:spLocks noGrp="1"/>
          </p:cNvSpPr>
          <p:nvPr>
            <p:ph type="title" hasCustomPrompt="1"/>
          </p:nvPr>
        </p:nvSpPr>
        <p:spPr>
          <a:xfrm>
            <a:off x="4433455" y="5479577"/>
            <a:ext cx="6483511" cy="417595"/>
          </a:xfrm>
        </p:spPr>
        <p:txBody>
          <a:bodyPr>
            <a:noAutofit/>
          </a:bodyPr>
          <a:lstStyle>
            <a:lvl1pPr>
              <a:defRPr sz="3000" cap="all" baseline="0"/>
            </a:lvl1pPr>
          </a:lstStyle>
          <a:p>
            <a:pPr lvl="0"/>
            <a:r>
              <a:rPr lang="en-US"/>
              <a:t>PRESENTATION TITLE</a:t>
            </a:r>
          </a:p>
        </p:txBody>
      </p:sp>
    </p:spTree>
    <p:extLst>
      <p:ext uri="{BB962C8B-B14F-4D97-AF65-F5344CB8AC3E}">
        <p14:creationId xmlns:p14="http://schemas.microsoft.com/office/powerpoint/2010/main" val="13186330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25949006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33528385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11877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a:t>Office/Program</a:t>
            </a:r>
          </a:p>
        </p:txBody>
      </p:sp>
      <p:sp>
        <p:nvSpPr>
          <p:cNvPr id="4"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a:t>PRESENTATION TITLE</a:t>
            </a:r>
          </a:p>
        </p:txBody>
      </p:sp>
      <p:pic>
        <p:nvPicPr>
          <p:cNvPr id="8" name="Picture 7" descr="photo illustration of the hands of different races and genders of people raised in the air against a white background"/>
          <p:cNvPicPr>
            <a:picLocks noChangeAspect="1"/>
          </p:cNvPicPr>
          <p:nvPr userDrawn="1"/>
        </p:nvPicPr>
        <p:blipFill rotWithShape="1">
          <a:blip r:embed="rId2">
            <a:extLst>
              <a:ext uri="{28A0092B-C50C-407E-A947-70E740481C1C}">
                <a14:useLocalDpi xmlns:a14="http://schemas.microsoft.com/office/drawing/2010/main" val="0"/>
              </a:ext>
            </a:extLst>
          </a:blip>
          <a:srcRect t="24421"/>
          <a:stretch/>
        </p:blipFill>
        <p:spPr>
          <a:xfrm>
            <a:off x="1" y="-1"/>
            <a:ext cx="12191999" cy="4591050"/>
          </a:xfrm>
          <a:prstGeom prst="rect">
            <a:avLst/>
          </a:prstGeom>
        </p:spPr>
      </p:pic>
      <p:pic>
        <p:nvPicPr>
          <p:cNvPr id="11" name="Picture 10" descr="Washington State Department of Health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5892" y="5352116"/>
            <a:ext cx="1996064" cy="883125"/>
          </a:xfrm>
          <a:prstGeom prst="rect">
            <a:avLst/>
          </a:prstGeom>
        </p:spPr>
      </p:pic>
    </p:spTree>
    <p:extLst>
      <p:ext uri="{BB962C8B-B14F-4D97-AF65-F5344CB8AC3E}">
        <p14:creationId xmlns:p14="http://schemas.microsoft.com/office/powerpoint/2010/main" val="33526177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2594548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3283285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42828792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a:t>
            </a:r>
            <a:r>
              <a:rPr lang="en-US" sz="1800" baseline="0">
                <a:solidFill>
                  <a:srgbClr val="349D96"/>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24851635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778608" y="1487830"/>
            <a:ext cx="10674488" cy="4451286"/>
            <a:chOff x="892593" y="1460430"/>
            <a:chExt cx="8005866" cy="4451286"/>
          </a:xfrm>
        </p:grpSpPr>
        <p:sp>
          <p:nvSpPr>
            <p:cNvPr id="16" name="TextBox 15"/>
            <p:cNvSpPr txBox="1"/>
            <p:nvPr/>
          </p:nvSpPr>
          <p:spPr>
            <a:xfrm>
              <a:off x="4082659" y="4080445"/>
              <a:ext cx="2332018"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791671" y="4080608"/>
              <a:ext cx="2106788"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892593" y="1460430"/>
              <a:ext cx="8005866" cy="2416050"/>
              <a:chOff x="846099" y="1909880"/>
              <a:chExt cx="8005866"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4030709" y="1909880"/>
                <a:ext cx="2175037"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6742366" y="1909884"/>
                <a:ext cx="2109599"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a:extLst>
                  <a:ext uri="{C183D7F6-B498-43B3-948B-1728B52AA6E4}">
                    <adec:decorative xmlns:adec="http://schemas.microsoft.com/office/drawing/2017/decorative" val="1"/>
                  </a:ext>
                </a:extLst>
              </p:cNvPr>
              <p:cNvSpPr/>
              <p:nvPr/>
            </p:nvSpPr>
            <p:spPr>
              <a:xfrm>
                <a:off x="846099"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6" name="Oval 35">
                <a:extLst>
                  <a:ext uri="{C183D7F6-B498-43B3-948B-1728B52AA6E4}">
                    <adec:decorative xmlns:adec="http://schemas.microsoft.com/office/drawing/2017/decorative" val="1"/>
                  </a:ext>
                </a:extLst>
              </p:cNvPr>
              <p:cNvSpPr/>
              <p:nvPr/>
            </p:nvSpPr>
            <p:spPr>
              <a:xfrm>
                <a:off x="3557912" y="2076017"/>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7" name="Oval 36">
                <a:extLst>
                  <a:ext uri="{C183D7F6-B498-43B3-948B-1728B52AA6E4}">
                    <adec:decorative xmlns:adec="http://schemas.microsoft.com/office/drawing/2017/decorative" val="1"/>
                  </a:ext>
                </a:extLst>
              </p:cNvPr>
              <p:cNvSpPr/>
              <p:nvPr/>
            </p:nvSpPr>
            <p:spPr>
              <a:xfrm>
                <a:off x="6267797"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9" name="Oval 28">
              <a:extLst>
                <a:ext uri="{C183D7F6-B498-43B3-948B-1728B52AA6E4}">
                  <adec:decorative xmlns:adec="http://schemas.microsoft.com/office/drawing/2017/decorative" val="1"/>
                </a:ext>
              </a:extLst>
            </p:cNvPr>
            <p:cNvSpPr/>
            <p:nvPr/>
          </p:nvSpPr>
          <p:spPr>
            <a:xfrm>
              <a:off x="892593" y="4125259"/>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0" name="Oval 29">
              <a:extLst>
                <a:ext uri="{C183D7F6-B498-43B3-948B-1728B52AA6E4}">
                  <adec:decorative xmlns:adec="http://schemas.microsoft.com/office/drawing/2017/decorative" val="1"/>
                </a:ext>
              </a:extLst>
            </p:cNvPr>
            <p:cNvSpPr/>
            <p:nvPr/>
          </p:nvSpPr>
          <p:spPr>
            <a:xfrm>
              <a:off x="3604406" y="412525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1" name="Oval 30">
              <a:extLst>
                <a:ext uri="{C183D7F6-B498-43B3-948B-1728B52AA6E4}">
                  <adec:decorative xmlns:adec="http://schemas.microsoft.com/office/drawing/2017/decorative" val="1"/>
                </a:ext>
              </a:extLst>
            </p:cNvPr>
            <p:cNvSpPr/>
            <p:nvPr/>
          </p:nvSpPr>
          <p:spPr>
            <a:xfrm>
              <a:off x="6314291" y="4122376"/>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Tree>
    <p:extLst>
      <p:ext uri="{BB962C8B-B14F-4D97-AF65-F5344CB8AC3E}">
        <p14:creationId xmlns:p14="http://schemas.microsoft.com/office/powerpoint/2010/main" val="1006181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a:extLst>
              <a:ext uri="{C183D7F6-B498-43B3-948B-1728B52AA6E4}">
                <adec:decorative xmlns:adec="http://schemas.microsoft.com/office/drawing/2017/decorative" val="1"/>
              </a:ext>
            </a:extLst>
          </p:cNvPr>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6" name="Oval 15">
            <a:extLst>
              <a:ext uri="{C183D7F6-B498-43B3-948B-1728B52AA6E4}">
                <adec:decorative xmlns:adec="http://schemas.microsoft.com/office/drawing/2017/decorative" val="1"/>
              </a:ext>
            </a:extLst>
          </p:cNvPr>
          <p:cNvSpPr/>
          <p:nvPr/>
        </p:nvSpPr>
        <p:spPr>
          <a:xfrm>
            <a:off x="6488154"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118621"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119501"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a:t>
            </a:r>
            <a:r>
              <a:rPr lang="en-US" sz="1800" baseline="0">
                <a:solidFill>
                  <a:srgbClr val="349D96"/>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12867729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4" name="Oval 13"/>
          <p:cNvSpPr/>
          <p:nvPr userDrawn="1"/>
        </p:nvSpPr>
        <p:spPr>
          <a:xfrm>
            <a:off x="4603211"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17" name="Oval 16"/>
          <p:cNvSpPr/>
          <p:nvPr userDrawn="1"/>
        </p:nvSpPr>
        <p:spPr>
          <a:xfrm>
            <a:off x="8216391"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349D96"/>
                </a:solidFill>
                <a:sym typeface="Wingdings" panose="05000000000000000000" pitchFamily="2" charset="2"/>
              </a:rPr>
              <a:t></a:t>
            </a:r>
            <a:endParaRPr lang="en-US" sz="400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42703"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4729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42525"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46711"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a:t>
            </a:r>
            <a:r>
              <a:rPr lang="en-US" sz="1800" baseline="0">
                <a:solidFill>
                  <a:srgbClr val="349D96"/>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19555659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4202766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48916"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53510"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48738"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752924"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16435" y="2038158"/>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33937" y="2038157"/>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47117" y="2038156"/>
            <a:ext cx="480291" cy="360219"/>
          </a:xfrm>
          <a:prstGeom prst="ellipse">
            <a:avLst/>
          </a:prstGeom>
          <a:solidFill>
            <a:srgbClr val="349D96"/>
          </a:solidFill>
          <a:ln w="50800">
            <a:solidFill>
              <a:srgbClr val="349D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10410690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a:t>
            </a:r>
            <a:r>
              <a:rPr lang="en-US" sz="1800" baseline="0">
                <a:solidFill>
                  <a:srgbClr val="349D96"/>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320088709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42" Type="http://schemas.openxmlformats.org/officeDocument/2006/relationships/slideLayout" Target="../slideLayouts/slideLayout120.xml"/><Relationship Id="rId47" Type="http://schemas.openxmlformats.org/officeDocument/2006/relationships/slideLayout" Target="../slideLayouts/slideLayout125.xml"/><Relationship Id="rId50" Type="http://schemas.openxmlformats.org/officeDocument/2006/relationships/slideLayout" Target="../slideLayouts/slideLayout128.xml"/><Relationship Id="rId55" Type="http://schemas.openxmlformats.org/officeDocument/2006/relationships/slideLayout" Target="../slideLayouts/slideLayout133.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9" Type="http://schemas.openxmlformats.org/officeDocument/2006/relationships/slideLayout" Target="../slideLayouts/slideLayout107.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45" Type="http://schemas.openxmlformats.org/officeDocument/2006/relationships/slideLayout" Target="../slideLayouts/slideLayout123.xml"/><Relationship Id="rId53" Type="http://schemas.openxmlformats.org/officeDocument/2006/relationships/slideLayout" Target="../slideLayouts/slideLayout131.xml"/><Relationship Id="rId58" Type="http://schemas.openxmlformats.org/officeDocument/2006/relationships/theme" Target="../theme/theme2.xml"/><Relationship Id="rId5" Type="http://schemas.openxmlformats.org/officeDocument/2006/relationships/slideLayout" Target="../slideLayouts/slideLayout83.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slideLayout" Target="../slideLayouts/slideLayout121.xml"/><Relationship Id="rId48" Type="http://schemas.openxmlformats.org/officeDocument/2006/relationships/slideLayout" Target="../slideLayouts/slideLayout126.xml"/><Relationship Id="rId56" Type="http://schemas.openxmlformats.org/officeDocument/2006/relationships/slideLayout" Target="../slideLayouts/slideLayout134.xml"/><Relationship Id="rId8" Type="http://schemas.openxmlformats.org/officeDocument/2006/relationships/slideLayout" Target="../slideLayouts/slideLayout86.xml"/><Relationship Id="rId51" Type="http://schemas.openxmlformats.org/officeDocument/2006/relationships/slideLayout" Target="../slideLayouts/slideLayout129.xml"/><Relationship Id="rId3" Type="http://schemas.openxmlformats.org/officeDocument/2006/relationships/slideLayout" Target="../slideLayouts/slideLayout81.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46" Type="http://schemas.openxmlformats.org/officeDocument/2006/relationships/slideLayout" Target="../slideLayouts/slideLayout124.xml"/><Relationship Id="rId20" Type="http://schemas.openxmlformats.org/officeDocument/2006/relationships/slideLayout" Target="../slideLayouts/slideLayout98.xml"/><Relationship Id="rId41" Type="http://schemas.openxmlformats.org/officeDocument/2006/relationships/slideLayout" Target="../slideLayouts/slideLayout119.xml"/><Relationship Id="rId54" Type="http://schemas.openxmlformats.org/officeDocument/2006/relationships/slideLayout" Target="../slideLayouts/slideLayout132.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49" Type="http://schemas.openxmlformats.org/officeDocument/2006/relationships/slideLayout" Target="../slideLayouts/slideLayout127.xml"/><Relationship Id="rId57" Type="http://schemas.openxmlformats.org/officeDocument/2006/relationships/slideLayout" Target="../slideLayouts/slideLayout135.xml"/><Relationship Id="rId10" Type="http://schemas.openxmlformats.org/officeDocument/2006/relationships/slideLayout" Target="../slideLayouts/slideLayout88.xml"/><Relationship Id="rId31" Type="http://schemas.openxmlformats.org/officeDocument/2006/relationships/slideLayout" Target="../slideLayouts/slideLayout109.xml"/><Relationship Id="rId44" Type="http://schemas.openxmlformats.org/officeDocument/2006/relationships/slideLayout" Target="../slideLayouts/slideLayout122.xml"/><Relationship Id="rId52"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322223256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672" r:id="rId9"/>
    <p:sldLayoutId id="2147483733" r:id="rId10"/>
    <p:sldLayoutId id="2147483737" r:id="rId11"/>
    <p:sldLayoutId id="2147483734" r:id="rId12"/>
    <p:sldLayoutId id="2147483735" r:id="rId13"/>
    <p:sldLayoutId id="2147483736" r:id="rId14"/>
    <p:sldLayoutId id="2147483740" r:id="rId15"/>
    <p:sldLayoutId id="2147483666" r:id="rId16"/>
    <p:sldLayoutId id="2147483673" r:id="rId17"/>
    <p:sldLayoutId id="2147483719" r:id="rId18"/>
    <p:sldLayoutId id="2147483674" r:id="rId19"/>
    <p:sldLayoutId id="2147483720" r:id="rId20"/>
    <p:sldLayoutId id="2147483721" r:id="rId21"/>
    <p:sldLayoutId id="2147483675" r:id="rId22"/>
    <p:sldLayoutId id="2147483744" r:id="rId23"/>
    <p:sldLayoutId id="2147483815" r:id="rId24"/>
    <p:sldLayoutId id="2147483816" r:id="rId25"/>
    <p:sldLayoutId id="2147483817" r:id="rId26"/>
    <p:sldLayoutId id="2147483741" r:id="rId27"/>
    <p:sldLayoutId id="2147483665" r:id="rId28"/>
    <p:sldLayoutId id="2147483677" r:id="rId29"/>
    <p:sldLayoutId id="2147483692" r:id="rId30"/>
    <p:sldLayoutId id="2147483818" r:id="rId31"/>
    <p:sldLayoutId id="2147483696" r:id="rId32"/>
    <p:sldLayoutId id="2147483694" r:id="rId33"/>
    <p:sldLayoutId id="2147483819" r:id="rId34"/>
    <p:sldLayoutId id="2147483820" r:id="rId35"/>
    <p:sldLayoutId id="2147483821" r:id="rId36"/>
    <p:sldLayoutId id="2147483695" r:id="rId37"/>
    <p:sldLayoutId id="2147483739" r:id="rId38"/>
    <p:sldLayoutId id="2147483743" r:id="rId39"/>
    <p:sldLayoutId id="2147483702" r:id="rId40"/>
    <p:sldLayoutId id="2147483725" r:id="rId41"/>
    <p:sldLayoutId id="2147483726" r:id="rId42"/>
    <p:sldLayoutId id="2147483727" r:id="rId43"/>
    <p:sldLayoutId id="2147483728" r:id="rId44"/>
    <p:sldLayoutId id="2147483730" r:id="rId45"/>
    <p:sldLayoutId id="2147483731" r:id="rId46"/>
    <p:sldLayoutId id="2147483732" r:id="rId47"/>
    <p:sldLayoutId id="2147483703" r:id="rId48"/>
    <p:sldLayoutId id="2147483704" r:id="rId49"/>
    <p:sldLayoutId id="2147483705" r:id="rId50"/>
    <p:sldLayoutId id="2147483669" r:id="rId51"/>
    <p:sldLayoutId id="2147483706" r:id="rId52"/>
    <p:sldLayoutId id="2147483707" r:id="rId53"/>
    <p:sldLayoutId id="2147483712" r:id="rId54"/>
    <p:sldLayoutId id="2147483711" r:id="rId55"/>
    <p:sldLayoutId id="2147483713" r:id="rId56"/>
    <p:sldLayoutId id="2147483822" r:id="rId57"/>
    <p:sldLayoutId id="2147483823" r:id="rId58"/>
    <p:sldLayoutId id="2147483824" r:id="rId59"/>
    <p:sldLayoutId id="2147483825" r:id="rId60"/>
    <p:sldLayoutId id="2147483826" r:id="rId61"/>
    <p:sldLayoutId id="2147483827" r:id="rId62"/>
    <p:sldLayoutId id="2147483742" r:id="rId63"/>
    <p:sldLayoutId id="2147483714" r:id="rId64"/>
    <p:sldLayoutId id="2147483715" r:id="rId65"/>
    <p:sldLayoutId id="2147483738" r:id="rId66"/>
    <p:sldLayoutId id="2147483667" r:id="rId67"/>
    <p:sldLayoutId id="2147483716" r:id="rId68"/>
    <p:sldLayoutId id="2147483724" r:id="rId69"/>
    <p:sldLayoutId id="2147483828" r:id="rId70"/>
    <p:sldLayoutId id="2147483829" r:id="rId71"/>
    <p:sldLayoutId id="2147483718" r:id="rId72"/>
    <p:sldLayoutId id="2147483717" r:id="rId73"/>
    <p:sldLayoutId id="2147483693" r:id="rId74"/>
    <p:sldLayoutId id="2147483747" r:id="rId75"/>
    <p:sldLayoutId id="2147483748" r:id="rId76"/>
    <p:sldLayoutId id="2147483830" r:id="rId77"/>
    <p:sldLayoutId id="2147483668" r:id="rId78"/>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177740474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 id="2147483802" r:id="rId53"/>
    <p:sldLayoutId id="2147483803" r:id="rId54"/>
    <p:sldLayoutId id="2147483804" r:id="rId55"/>
    <p:sldLayoutId id="2147483805" r:id="rId56"/>
    <p:sldLayoutId id="2147483806" r:id="rId57"/>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3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33.xml"/><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5B821B-96ED-42D6-ADE8-1B951D3A4024}"/>
              </a:ext>
            </a:extLst>
          </p:cNvPr>
          <p:cNvSpPr>
            <a:spLocks noGrp="1"/>
          </p:cNvSpPr>
          <p:nvPr>
            <p:ph type="body" sz="quarter" idx="11"/>
          </p:nvPr>
        </p:nvSpPr>
        <p:spPr/>
        <p:txBody>
          <a:bodyPr>
            <a:normAutofit/>
          </a:bodyPr>
          <a:lstStyle/>
          <a:p>
            <a:r>
              <a:rPr lang="en-US"/>
              <a:t>Community Advisory Council</a:t>
            </a:r>
          </a:p>
        </p:txBody>
      </p:sp>
      <p:sp>
        <p:nvSpPr>
          <p:cNvPr id="3" name="Title 2">
            <a:extLst>
              <a:ext uri="{FF2B5EF4-FFF2-40B4-BE49-F238E27FC236}">
                <a16:creationId xmlns:a16="http://schemas.microsoft.com/office/drawing/2014/main" id="{D32C9E17-065A-4308-9F82-11CC8B1E0A7C}"/>
              </a:ext>
            </a:extLst>
          </p:cNvPr>
          <p:cNvSpPr>
            <a:spLocks noGrp="1"/>
          </p:cNvSpPr>
          <p:nvPr>
            <p:ph type="title"/>
          </p:nvPr>
        </p:nvSpPr>
        <p:spPr/>
        <p:txBody>
          <a:bodyPr/>
          <a:lstStyle/>
          <a:p>
            <a:r>
              <a:rPr lang="en-US"/>
              <a:t>Health Equity Zones Initiative</a:t>
            </a:r>
          </a:p>
        </p:txBody>
      </p:sp>
      <p:sp>
        <p:nvSpPr>
          <p:cNvPr id="4" name="Text Placeholder 1">
            <a:extLst>
              <a:ext uri="{FF2B5EF4-FFF2-40B4-BE49-F238E27FC236}">
                <a16:creationId xmlns:a16="http://schemas.microsoft.com/office/drawing/2014/main" id="{38B0C5E0-10EC-4722-8F05-E59F14D8F0E6}"/>
              </a:ext>
            </a:extLst>
          </p:cNvPr>
          <p:cNvSpPr txBox="1">
            <a:spLocks/>
          </p:cNvSpPr>
          <p:nvPr/>
        </p:nvSpPr>
        <p:spPr>
          <a:xfrm>
            <a:off x="4433455" y="6139513"/>
            <a:ext cx="6483511" cy="47235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buClr>
                <a:srgbClr val="349D96"/>
              </a:buClr>
              <a:buFont typeface="Wingdings" panose="05000000000000000000" pitchFamily="2" charset="2"/>
              <a:buNone/>
              <a:defRPr sz="2000" kern="1200" cap="none" baseline="0">
                <a:solidFill>
                  <a:schemeClr val="tx1"/>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entury Gothic"/>
              </a:rPr>
              <a:t>Wednesday, February 15, 2023</a:t>
            </a:r>
          </a:p>
        </p:txBody>
      </p:sp>
    </p:spTree>
    <p:extLst>
      <p:ext uri="{BB962C8B-B14F-4D97-AF65-F5344CB8AC3E}">
        <p14:creationId xmlns:p14="http://schemas.microsoft.com/office/powerpoint/2010/main" val="414154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702941-7F57-485F-B6DE-51D153169184}"/>
              </a:ext>
            </a:extLst>
          </p:cNvPr>
          <p:cNvSpPr txBox="1"/>
          <p:nvPr/>
        </p:nvSpPr>
        <p:spPr>
          <a:xfrm>
            <a:off x="3149133" y="2613392"/>
            <a:ext cx="5893734" cy="163121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FFFFFF"/>
                </a:solidFill>
                <a:effectLst/>
                <a:uLnTx/>
                <a:uFillTx/>
                <a:latin typeface="Arial"/>
                <a:ea typeface="+mn-ea"/>
                <a:cs typeface="Arial"/>
              </a:rPr>
              <a:t>Zone Selection Process Flow</a:t>
            </a:r>
          </a:p>
        </p:txBody>
      </p:sp>
    </p:spTree>
    <p:extLst>
      <p:ext uri="{BB962C8B-B14F-4D97-AF65-F5344CB8AC3E}">
        <p14:creationId xmlns:p14="http://schemas.microsoft.com/office/powerpoint/2010/main" val="27226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8726D-8A8F-42BC-D0ED-ABE2C2244205}"/>
              </a:ext>
            </a:extLst>
          </p:cNvPr>
          <p:cNvSpPr>
            <a:spLocks noGrp="1"/>
          </p:cNvSpPr>
          <p:nvPr>
            <p:ph type="title"/>
          </p:nvPr>
        </p:nvSpPr>
        <p:spPr/>
        <p:txBody>
          <a:bodyPr>
            <a:normAutofit fontScale="90000"/>
          </a:bodyPr>
          <a:lstStyle/>
          <a:p>
            <a:r>
              <a:rPr lang="en-US"/>
              <a:t>Decision on process flow and timeline</a:t>
            </a:r>
          </a:p>
        </p:txBody>
      </p:sp>
    </p:spTree>
    <p:extLst>
      <p:ext uri="{BB962C8B-B14F-4D97-AF65-F5344CB8AC3E}">
        <p14:creationId xmlns:p14="http://schemas.microsoft.com/office/powerpoint/2010/main" val="247177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702941-7F57-485F-B6DE-51D153169184}"/>
              </a:ext>
            </a:extLst>
          </p:cNvPr>
          <p:cNvSpPr txBox="1"/>
          <p:nvPr/>
        </p:nvSpPr>
        <p:spPr>
          <a:xfrm>
            <a:off x="3149133" y="2613392"/>
            <a:ext cx="5893734" cy="86177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FFFFFF"/>
                </a:solidFill>
                <a:effectLst/>
                <a:uLnTx/>
                <a:uFillTx/>
                <a:latin typeface="Arial"/>
                <a:ea typeface="+mn-ea"/>
                <a:cs typeface="Arial"/>
              </a:rPr>
              <a:t>Scoring Rubric</a:t>
            </a:r>
          </a:p>
        </p:txBody>
      </p:sp>
    </p:spTree>
    <p:extLst>
      <p:ext uri="{BB962C8B-B14F-4D97-AF65-F5344CB8AC3E}">
        <p14:creationId xmlns:p14="http://schemas.microsoft.com/office/powerpoint/2010/main" val="372683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C916598C-5D16-9734-8E1C-02DA66DA18EB}"/>
              </a:ext>
            </a:extLst>
          </p:cNvPr>
          <p:cNvPicPr>
            <a:picLocks noChangeAspect="1"/>
          </p:cNvPicPr>
          <p:nvPr/>
        </p:nvPicPr>
        <p:blipFill rotWithShape="1">
          <a:blip r:embed="rId3">
            <a:extLst>
              <a:ext uri="{28A0092B-C50C-407E-A947-70E740481C1C}">
                <a14:useLocalDpi xmlns:a14="http://schemas.microsoft.com/office/drawing/2010/main" val="0"/>
              </a:ext>
            </a:extLst>
          </a:blip>
          <a:srcRect t="362" r="992"/>
          <a:stretch/>
        </p:blipFill>
        <p:spPr>
          <a:xfrm>
            <a:off x="1343025" y="123824"/>
            <a:ext cx="9505950" cy="6377647"/>
          </a:xfrm>
          <a:prstGeom prst="rect">
            <a:avLst/>
          </a:prstGeom>
        </p:spPr>
      </p:pic>
    </p:spTree>
    <p:extLst>
      <p:ext uri="{BB962C8B-B14F-4D97-AF65-F5344CB8AC3E}">
        <p14:creationId xmlns:p14="http://schemas.microsoft.com/office/powerpoint/2010/main" val="6750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5545B2C-B999-4621-8581-1FCDDE3E6DF3}"/>
              </a:ext>
            </a:extLst>
          </p:cNvPr>
          <p:cNvSpPr>
            <a:spLocks noGrp="1"/>
          </p:cNvSpPr>
          <p:nvPr>
            <p:ph type="ctrTitle"/>
          </p:nvPr>
        </p:nvSpPr>
        <p:spPr>
          <a:xfrm>
            <a:off x="6619970" y="3427678"/>
            <a:ext cx="4805996" cy="642577"/>
          </a:xfrm>
        </p:spPr>
        <p:txBody>
          <a:bodyPr anchor="t">
            <a:normAutofit fontScale="90000"/>
          </a:bodyPr>
          <a:lstStyle/>
          <a:p>
            <a:r>
              <a:rPr lang="en-US" sz="4800" b="1">
                <a:solidFill>
                  <a:schemeClr val="tx2"/>
                </a:solidFill>
                <a:latin typeface="Century Gothic"/>
              </a:rPr>
              <a:t>10 Minute Break</a:t>
            </a:r>
          </a:p>
        </p:txBody>
      </p:sp>
      <p:pic>
        <p:nvPicPr>
          <p:cNvPr id="7" name="Graphic 6" descr="Coffee">
            <a:extLst>
              <a:ext uri="{FF2B5EF4-FFF2-40B4-BE49-F238E27FC236}">
                <a16:creationId xmlns:a16="http://schemas.microsoft.com/office/drawing/2014/main" id="{DCDDECFD-B8AA-2DB5-8036-E4B493089D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0303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8726D-8A8F-42BC-D0ED-ABE2C2244205}"/>
              </a:ext>
            </a:extLst>
          </p:cNvPr>
          <p:cNvSpPr>
            <a:spLocks noGrp="1"/>
          </p:cNvSpPr>
          <p:nvPr>
            <p:ph type="title"/>
          </p:nvPr>
        </p:nvSpPr>
        <p:spPr/>
        <p:txBody>
          <a:bodyPr>
            <a:normAutofit fontScale="90000"/>
          </a:bodyPr>
          <a:lstStyle/>
          <a:p>
            <a:r>
              <a:rPr lang="en-US"/>
              <a:t>Decision on scoring rubric</a:t>
            </a:r>
          </a:p>
        </p:txBody>
      </p:sp>
    </p:spTree>
    <p:extLst>
      <p:ext uri="{BB962C8B-B14F-4D97-AF65-F5344CB8AC3E}">
        <p14:creationId xmlns:p14="http://schemas.microsoft.com/office/powerpoint/2010/main" val="317410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702941-7F57-485F-B6DE-51D153169184}"/>
              </a:ext>
            </a:extLst>
          </p:cNvPr>
          <p:cNvSpPr txBox="1"/>
          <p:nvPr/>
        </p:nvSpPr>
        <p:spPr>
          <a:xfrm>
            <a:off x="3149133" y="2613392"/>
            <a:ext cx="5893734" cy="163121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FFFFFF"/>
                </a:solidFill>
                <a:effectLst/>
                <a:uLnTx/>
                <a:uFillTx/>
                <a:latin typeface="Arial"/>
                <a:ea typeface="+mn-ea"/>
                <a:cs typeface="Arial"/>
              </a:rPr>
              <a:t>Final Zone Selection</a:t>
            </a:r>
          </a:p>
        </p:txBody>
      </p:sp>
    </p:spTree>
    <p:extLst>
      <p:ext uri="{BB962C8B-B14F-4D97-AF65-F5344CB8AC3E}">
        <p14:creationId xmlns:p14="http://schemas.microsoft.com/office/powerpoint/2010/main" val="631797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AB2247-804F-CC36-B942-628BD88903C0}"/>
              </a:ext>
            </a:extLst>
          </p:cNvPr>
          <p:cNvSpPr>
            <a:spLocks noGrp="1"/>
          </p:cNvSpPr>
          <p:nvPr>
            <p:ph type="body" sz="quarter" idx="22"/>
          </p:nvPr>
        </p:nvSpPr>
        <p:spPr/>
        <p:txBody>
          <a:bodyPr vert="horz" lIns="91440" tIns="45720" rIns="91440" bIns="45720" rtlCol="0" anchor="t">
            <a:noAutofit/>
          </a:bodyPr>
          <a:lstStyle/>
          <a:p>
            <a:pPr marL="342900" indent="-342900">
              <a:buFont typeface="Arial" panose="020B0604020202020204" pitchFamily="34" charset="0"/>
              <a:buChar char="•"/>
            </a:pPr>
            <a:r>
              <a:rPr lang="en-US"/>
              <a:t>May in-person CAC meeting</a:t>
            </a:r>
          </a:p>
          <a:p>
            <a:pPr marL="342900" indent="-342900">
              <a:buFont typeface="Arial" panose="020B0604020202020204" pitchFamily="34" charset="0"/>
              <a:buChar char="•"/>
            </a:pPr>
            <a:r>
              <a:rPr lang="en-US"/>
              <a:t>Data profiles</a:t>
            </a:r>
            <a:endParaRPr lang="en-US">
              <a:cs typeface="Calibri"/>
            </a:endParaRPr>
          </a:p>
          <a:p>
            <a:pPr marL="342900" indent="-342900">
              <a:buFont typeface="Arial" panose="020B0604020202020204" pitchFamily="34" charset="0"/>
              <a:buChar char="•"/>
            </a:pPr>
            <a:r>
              <a:rPr lang="en-US"/>
              <a:t>Proposed considerations for decision-making beyond scoring rubric and data profiles:</a:t>
            </a:r>
            <a:endParaRPr lang="en-US">
              <a:cs typeface="Calibri"/>
            </a:endParaRPr>
          </a:p>
          <a:p>
            <a:pPr marL="861695" lvl="1" indent="-342900">
              <a:buFont typeface="Arial" panose="020B0604020202020204" pitchFamily="34" charset="0"/>
              <a:buChar char="•"/>
            </a:pPr>
            <a:r>
              <a:rPr lang="en-US">
                <a:latin typeface="Century Gothic"/>
              </a:rPr>
              <a:t>Community readiness/feasibility (ex: ability to execute project plans)</a:t>
            </a:r>
          </a:p>
          <a:p>
            <a:pPr marL="861695" lvl="1" indent="-342900">
              <a:buFont typeface="Arial" panose="020B0604020202020204" pitchFamily="34" charset="0"/>
              <a:buChar char="•"/>
            </a:pPr>
            <a:r>
              <a:rPr lang="en-US">
                <a:latin typeface="Century Gothic"/>
              </a:rPr>
              <a:t>Demonstrated need (ex: history of community being under resourced, lack of systemic support)</a:t>
            </a:r>
          </a:p>
          <a:p>
            <a:pPr marL="861695" lvl="1" indent="-342900">
              <a:buFont typeface="Arial" panose="020B0604020202020204" pitchFamily="34" charset="0"/>
              <a:buChar char="•"/>
            </a:pPr>
            <a:r>
              <a:rPr lang="en-US">
                <a:latin typeface="Century Gothic"/>
              </a:rPr>
              <a:t>Ability to identify areas of support</a:t>
            </a:r>
          </a:p>
          <a:p>
            <a:pPr marL="861695" lvl="1" indent="-342900">
              <a:buFont typeface="Arial" panose="020B0604020202020204" pitchFamily="34" charset="0"/>
              <a:buChar char="•"/>
            </a:pPr>
            <a:r>
              <a:rPr lang="en-US">
                <a:latin typeface="Century Gothic"/>
              </a:rPr>
              <a:t>Potential impact on community</a:t>
            </a:r>
          </a:p>
          <a:p>
            <a:pPr marL="342900" indent="-342900">
              <a:buFont typeface="Arial" panose="020B0604020202020204" pitchFamily="34" charset="0"/>
              <a:buChar char="•"/>
            </a:pPr>
            <a:r>
              <a:rPr lang="en-US"/>
              <a:t>Interviews – if a decision cannot be made using the considerations above, CAC may invite 2 nominees per zone for an interview</a:t>
            </a:r>
            <a:endParaRPr lang="en-US">
              <a:cs typeface="Calibri"/>
            </a:endParaRPr>
          </a:p>
        </p:txBody>
      </p:sp>
      <p:sp>
        <p:nvSpPr>
          <p:cNvPr id="3" name="Title 2">
            <a:extLst>
              <a:ext uri="{FF2B5EF4-FFF2-40B4-BE49-F238E27FC236}">
                <a16:creationId xmlns:a16="http://schemas.microsoft.com/office/drawing/2014/main" id="{7D9F522F-01AB-C330-2A5F-9511B19D5E28}"/>
              </a:ext>
            </a:extLst>
          </p:cNvPr>
          <p:cNvSpPr>
            <a:spLocks noGrp="1"/>
          </p:cNvSpPr>
          <p:nvPr>
            <p:ph type="title"/>
          </p:nvPr>
        </p:nvSpPr>
        <p:spPr/>
        <p:txBody>
          <a:bodyPr>
            <a:normAutofit fontScale="90000"/>
          </a:bodyPr>
          <a:lstStyle/>
          <a:p>
            <a:r>
              <a:rPr lang="en-US"/>
              <a:t>What could final zone selection look like?</a:t>
            </a:r>
          </a:p>
        </p:txBody>
      </p:sp>
    </p:spTree>
    <p:extLst>
      <p:ext uri="{BB962C8B-B14F-4D97-AF65-F5344CB8AC3E}">
        <p14:creationId xmlns:p14="http://schemas.microsoft.com/office/powerpoint/2010/main" val="414958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950244-CE16-EBCA-D69D-CB45A596D784}"/>
              </a:ext>
            </a:extLst>
          </p:cNvPr>
          <p:cNvSpPr>
            <a:spLocks noGrp="1"/>
          </p:cNvSpPr>
          <p:nvPr>
            <p:ph type="body" sz="quarter" idx="22"/>
          </p:nvPr>
        </p:nvSpPr>
        <p:spPr/>
        <p:txBody>
          <a:bodyPr vert="horz" lIns="91440" tIns="45720" rIns="91440" bIns="45720" rtlCol="0" anchor="t">
            <a:noAutofit/>
          </a:bodyPr>
          <a:lstStyle/>
          <a:p>
            <a:pPr marL="342900" indent="-342900">
              <a:buFont typeface="Arial" panose="020B0604020202020204" pitchFamily="34" charset="0"/>
              <a:buChar char="•"/>
            </a:pPr>
            <a:r>
              <a:rPr lang="en-US"/>
              <a:t>CAC meetings:</a:t>
            </a:r>
          </a:p>
          <a:p>
            <a:pPr marL="861695" lvl="1" indent="-342900">
              <a:buFont typeface="Arial" panose="020B0604020202020204" pitchFamily="34" charset="0"/>
              <a:buChar char="•"/>
            </a:pPr>
            <a:r>
              <a:rPr lang="en-US">
                <a:latin typeface="Century Gothic"/>
              </a:rPr>
              <a:t>March: training on how to use scoring tools, conflict of interest</a:t>
            </a:r>
          </a:p>
          <a:p>
            <a:pPr marL="861695" lvl="1" indent="-342900">
              <a:buFont typeface="Arial" panose="020B0604020202020204" pitchFamily="34" charset="0"/>
              <a:buChar char="•"/>
            </a:pPr>
            <a:r>
              <a:rPr lang="en-US">
                <a:latin typeface="Century Gothic"/>
              </a:rPr>
              <a:t>April: preparing for May in-person meeting, supporting scoring process</a:t>
            </a:r>
            <a:endParaRPr lang="en-US"/>
          </a:p>
          <a:p>
            <a:pPr marL="861695" lvl="1" indent="-342900">
              <a:buFont typeface="Arial" panose="020B0604020202020204" pitchFamily="34" charset="0"/>
              <a:buChar char="•"/>
            </a:pPr>
            <a:r>
              <a:rPr lang="en-US">
                <a:latin typeface="Century Gothic"/>
              </a:rPr>
              <a:t>May: in-person meeting to make final selection</a:t>
            </a:r>
          </a:p>
          <a:p>
            <a:pPr marL="342900" indent="-342900">
              <a:buFont typeface="Arial" panose="020B0604020202020204" pitchFamily="34" charset="0"/>
              <a:buChar char="•"/>
            </a:pPr>
            <a:r>
              <a:rPr lang="en-US"/>
              <a:t>Complete survey to determine location of in-person meeting </a:t>
            </a:r>
            <a:r>
              <a:rPr lang="en-US" b="1"/>
              <a:t>*hold May 31 &amp; June 1 on your calendars*</a:t>
            </a:r>
            <a:endParaRPr lang="en-US" b="1">
              <a:cs typeface="Calibri"/>
            </a:endParaRPr>
          </a:p>
          <a:p>
            <a:pPr marL="342900" indent="-342900">
              <a:buFont typeface="Arial" panose="020B0604020202020204" pitchFamily="34" charset="0"/>
              <a:buChar char="•"/>
            </a:pPr>
            <a:r>
              <a:rPr lang="en-US"/>
              <a:t>Share materials in Outreach Toolkit with your communities to announce nomination process launch on February 28!</a:t>
            </a:r>
            <a:endParaRPr lang="en-US">
              <a:cs typeface="Calibri"/>
            </a:endParaRPr>
          </a:p>
        </p:txBody>
      </p:sp>
      <p:sp>
        <p:nvSpPr>
          <p:cNvPr id="3" name="Title 2">
            <a:extLst>
              <a:ext uri="{FF2B5EF4-FFF2-40B4-BE49-F238E27FC236}">
                <a16:creationId xmlns:a16="http://schemas.microsoft.com/office/drawing/2014/main" id="{9EFAF6EA-A138-FBBE-543E-E3F5EC185948}"/>
              </a:ext>
            </a:extLst>
          </p:cNvPr>
          <p:cNvSpPr>
            <a:spLocks noGrp="1"/>
          </p:cNvSpPr>
          <p:nvPr>
            <p:ph type="title"/>
          </p:nvPr>
        </p:nvSpPr>
        <p:spPr/>
        <p:txBody>
          <a:bodyPr>
            <a:normAutofit fontScale="90000"/>
          </a:bodyPr>
          <a:lstStyle/>
          <a:p>
            <a:r>
              <a:rPr lang="en-US"/>
              <a:t>Next Steps &amp; Announcements</a:t>
            </a:r>
          </a:p>
        </p:txBody>
      </p:sp>
    </p:spTree>
    <p:extLst>
      <p:ext uri="{BB962C8B-B14F-4D97-AF65-F5344CB8AC3E}">
        <p14:creationId xmlns:p14="http://schemas.microsoft.com/office/powerpoint/2010/main" val="1186162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16E61-9290-FF19-891B-5D83AEA3287F}"/>
              </a:ext>
            </a:extLst>
          </p:cNvPr>
          <p:cNvSpPr>
            <a:spLocks noGrp="1"/>
          </p:cNvSpPr>
          <p:nvPr>
            <p:ph type="title" idx="4294967295"/>
          </p:nvPr>
        </p:nvSpPr>
        <p:spPr>
          <a:xfrm>
            <a:off x="871073" y="633107"/>
            <a:ext cx="8272648" cy="482600"/>
          </a:xfrm>
        </p:spPr>
        <p:txBody>
          <a:bodyPr>
            <a:noAutofit/>
          </a:bodyPr>
          <a:lstStyle/>
          <a:p>
            <a:r>
              <a:rPr lang="en-US" sz="3000" b="1">
                <a:latin typeface="Century Gothic"/>
              </a:rPr>
              <a:t>Planning for another in-person meeting! </a:t>
            </a:r>
          </a:p>
        </p:txBody>
      </p:sp>
      <p:sp>
        <p:nvSpPr>
          <p:cNvPr id="2" name="TextBox 1">
            <a:extLst>
              <a:ext uri="{FF2B5EF4-FFF2-40B4-BE49-F238E27FC236}">
                <a16:creationId xmlns:a16="http://schemas.microsoft.com/office/drawing/2014/main" id="{6DE4ECD4-1109-E9E8-4DCA-8734C8A18D27}"/>
              </a:ext>
            </a:extLst>
          </p:cNvPr>
          <p:cNvSpPr txBox="1"/>
          <p:nvPr/>
        </p:nvSpPr>
        <p:spPr>
          <a:xfrm>
            <a:off x="1049867" y="1718733"/>
            <a:ext cx="918633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Save the Date: May 31, 2023 - June 1, 2023</a:t>
            </a:r>
          </a:p>
          <a:p>
            <a:endParaRPr lang="en-US" b="1"/>
          </a:p>
          <a:p>
            <a:r>
              <a:rPr lang="en-US" b="1"/>
              <a:t>Meeting Outcomes:</a:t>
            </a:r>
            <a:endParaRPr lang="en-US" b="1">
              <a:cs typeface="Calibri"/>
            </a:endParaRPr>
          </a:p>
          <a:p>
            <a:pPr marL="285750" indent="-285750">
              <a:buFont typeface="Arial"/>
              <a:buChar char="•"/>
            </a:pPr>
            <a:r>
              <a:rPr lang="en-US">
                <a:cs typeface="Calibri" panose="020F0502020204030204"/>
              </a:rPr>
              <a:t>Relationship building</a:t>
            </a:r>
          </a:p>
          <a:p>
            <a:pPr marL="285750" indent="-285750">
              <a:buFont typeface="Arial"/>
              <a:buChar char="•"/>
            </a:pPr>
            <a:r>
              <a:rPr lang="en-US">
                <a:cs typeface="Calibri" panose="020F0502020204030204"/>
              </a:rPr>
              <a:t>Selection of zones</a:t>
            </a:r>
          </a:p>
          <a:p>
            <a:pPr marL="285750" indent="-285750">
              <a:buFont typeface="Arial"/>
              <a:buChar char="•"/>
            </a:pPr>
            <a:endParaRPr lang="en-US">
              <a:cs typeface="Calibri" panose="020F0502020204030204"/>
            </a:endParaRPr>
          </a:p>
          <a:p>
            <a:r>
              <a:rPr lang="en-US" b="1">
                <a:cs typeface="Calibri" panose="020F0502020204030204"/>
              </a:rPr>
              <a:t>Logistics:</a:t>
            </a:r>
            <a:endParaRPr lang="en-US">
              <a:cs typeface="Calibri" panose="020F0502020204030204"/>
            </a:endParaRPr>
          </a:p>
          <a:p>
            <a:pPr marL="285750" indent="-285750">
              <a:buFont typeface="Arial" panose="020B0604020202020204" pitchFamily="34" charset="0"/>
              <a:buChar char="•"/>
            </a:pPr>
            <a:r>
              <a:rPr lang="en-US">
                <a:cs typeface="Calibri" panose="020F0502020204030204"/>
              </a:rPr>
              <a:t>One night of lodging will be provided </a:t>
            </a:r>
          </a:p>
          <a:p>
            <a:pPr marL="285750" indent="-285750">
              <a:buFont typeface="Arial" panose="020B0604020202020204" pitchFamily="34" charset="0"/>
              <a:buChar char="•"/>
            </a:pPr>
            <a:r>
              <a:rPr lang="en-US">
                <a:cs typeface="Calibri" panose="020F0502020204030204"/>
              </a:rPr>
              <a:t>Members will be provided travel reimbursement for those traveling by car</a:t>
            </a:r>
          </a:p>
          <a:p>
            <a:pPr marL="742950" lvl="1" indent="-285750">
              <a:buFont typeface="Arial" panose="020B0604020202020204" pitchFamily="34" charset="0"/>
              <a:buChar char="•"/>
            </a:pPr>
            <a:r>
              <a:rPr lang="en-US">
                <a:cs typeface="Calibri" panose="020F0502020204030204"/>
              </a:rPr>
              <a:t>If you plan to travel by train or plane, tickets will need to be purchased by DOH</a:t>
            </a:r>
          </a:p>
          <a:p>
            <a:pPr marL="285750" indent="-285750">
              <a:buFont typeface="Arial" panose="020B0604020202020204" pitchFamily="34" charset="0"/>
              <a:buChar char="•"/>
            </a:pPr>
            <a:r>
              <a:rPr lang="en-US">
                <a:cs typeface="Calibri" panose="020F0502020204030204"/>
              </a:rPr>
              <a:t>Fill out statewide vendor registration and non-employee travel authorization forms (if you haven’t already submitted them – staff can confirm if you have)</a:t>
            </a:r>
          </a:p>
          <a:p>
            <a:pPr marL="285750" indent="-285750">
              <a:buFont typeface="Arial" panose="020B0604020202020204" pitchFamily="34" charset="0"/>
              <a:buChar char="•"/>
            </a:pPr>
            <a:r>
              <a:rPr lang="en-US">
                <a:cs typeface="Calibri" panose="020F0502020204030204"/>
              </a:rPr>
              <a:t>Hybrid option will be available</a:t>
            </a:r>
          </a:p>
          <a:p>
            <a:endParaRPr lang="en-US">
              <a:cs typeface="Calibri" panose="020F0502020204030204"/>
            </a:endParaRPr>
          </a:p>
          <a:p>
            <a:r>
              <a:rPr lang="en-US" b="1">
                <a:ea typeface="+mn-lt"/>
                <a:cs typeface="+mn-lt"/>
              </a:rPr>
              <a:t>Group Feedback (please complete poll):</a:t>
            </a:r>
            <a:endParaRPr lang="en-US">
              <a:ea typeface="+mn-lt"/>
              <a:cs typeface="+mn-lt"/>
            </a:endParaRPr>
          </a:p>
          <a:p>
            <a:pPr marL="285750" indent="-285750">
              <a:buFont typeface="Arial,Sans-Serif"/>
              <a:buChar char="•"/>
            </a:pPr>
            <a:r>
              <a:rPr lang="en-US">
                <a:ea typeface="+mn-lt"/>
                <a:cs typeface="+mn-lt"/>
              </a:rPr>
              <a:t>Location (SeaTac, Pasco, Wenatchee, Yakima, Ellensburg)</a:t>
            </a:r>
          </a:p>
          <a:p>
            <a:pPr marL="285750" indent="-285750">
              <a:buFont typeface="Arial,Sans-Serif"/>
              <a:buChar char="•"/>
            </a:pPr>
            <a:r>
              <a:rPr lang="en-US">
                <a:cs typeface="Calibri" panose="020F0502020204030204"/>
              </a:rPr>
              <a:t>Accessibility support</a:t>
            </a:r>
          </a:p>
        </p:txBody>
      </p:sp>
      <p:cxnSp>
        <p:nvCxnSpPr>
          <p:cNvPr id="5" name="Straight Connector 4">
            <a:extLst>
              <a:ext uri="{FF2B5EF4-FFF2-40B4-BE49-F238E27FC236}">
                <a16:creationId xmlns:a16="http://schemas.microsoft.com/office/drawing/2014/main" id="{D5C6F092-9D1A-18BC-8214-B60451969BAF}"/>
              </a:ext>
            </a:extLst>
          </p:cNvPr>
          <p:cNvCxnSpPr/>
          <p:nvPr/>
        </p:nvCxnSpPr>
        <p:spPr>
          <a:xfrm>
            <a:off x="871073" y="1356189"/>
            <a:ext cx="980377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66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atin typeface="Century Gothic"/>
              </a:rPr>
              <a:t>Meeting Outcomes</a:t>
            </a:r>
            <a:endParaRPr lang="en-US"/>
          </a:p>
        </p:txBody>
      </p:sp>
      <p:graphicFrame>
        <p:nvGraphicFramePr>
          <p:cNvPr id="4" name="Diagram 4">
            <a:extLst>
              <a:ext uri="{FF2B5EF4-FFF2-40B4-BE49-F238E27FC236}">
                <a16:creationId xmlns:a16="http://schemas.microsoft.com/office/drawing/2014/main" id="{3FB5BFE8-457A-D866-EA41-E6BCF07A065B}"/>
              </a:ext>
            </a:extLst>
          </p:cNvPr>
          <p:cNvGraphicFramePr/>
          <p:nvPr>
            <p:extLst>
              <p:ext uri="{D42A27DB-BD31-4B8C-83A1-F6EECF244321}">
                <p14:modId xmlns:p14="http://schemas.microsoft.com/office/powerpoint/2010/main" val="2443773709"/>
              </p:ext>
            </p:extLst>
          </p:nvPr>
        </p:nvGraphicFramePr>
        <p:xfrm>
          <a:off x="2692400" y="1688570"/>
          <a:ext cx="6807200" cy="348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891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71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vert="horz" lIns="91440" tIns="45720" rIns="91440" bIns="45720" rtlCol="0" anchor="t">
            <a:noAutofit/>
          </a:bodyPr>
          <a:lstStyle/>
          <a:p>
            <a:pPr marL="342900" indent="-342900">
              <a:buFont typeface="Arial" panose="020B0604020202020204" pitchFamily="34" charset="0"/>
              <a:buChar char="•"/>
            </a:pPr>
            <a:r>
              <a:rPr lang="en-US" sz="2000"/>
              <a:t>Assume positive intent.</a:t>
            </a:r>
          </a:p>
          <a:p>
            <a:pPr marL="342900" indent="-342900">
              <a:buFont typeface="Arial" panose="020B0604020202020204" pitchFamily="34" charset="0"/>
              <a:buChar char="•"/>
            </a:pPr>
            <a:r>
              <a:rPr lang="en-US" sz="2000"/>
              <a:t>Acknowledge and accept impact.</a:t>
            </a:r>
          </a:p>
          <a:p>
            <a:pPr marL="342900" indent="-342900">
              <a:buFont typeface="Arial" panose="020B0604020202020204" pitchFamily="34" charset="0"/>
              <a:buChar char="•"/>
            </a:pPr>
            <a:r>
              <a:rPr lang="en-US" sz="2000"/>
              <a:t>Be aware of the space you take up.</a:t>
            </a:r>
            <a:endParaRPr lang="en-US"/>
          </a:p>
          <a:p>
            <a:pPr marL="342900" indent="-342900">
              <a:buFont typeface="Arial" panose="020B0604020202020204" pitchFamily="34" charset="0"/>
              <a:buChar char="•"/>
            </a:pPr>
            <a:r>
              <a:rPr lang="en-US" sz="2000">
                <a:cs typeface="Calibri"/>
              </a:rPr>
              <a:t>Engage in dialogue – not debate.</a:t>
            </a:r>
          </a:p>
          <a:p>
            <a:pPr marL="342900" indent="-342900">
              <a:buFont typeface="Arial" panose="020B0604020202020204" pitchFamily="34" charset="0"/>
              <a:buChar char="•"/>
            </a:pPr>
            <a:r>
              <a:rPr lang="en-US" sz="2000">
                <a:cs typeface="Calibri"/>
              </a:rPr>
              <a:t>Hold yourself and others accountable for demonstrating cultural humility.</a:t>
            </a:r>
          </a:p>
          <a:p>
            <a:pPr marL="342900" indent="-342900">
              <a:buFont typeface="Arial" panose="020B0604020202020204" pitchFamily="34" charset="0"/>
              <a:buChar char="•"/>
            </a:pPr>
            <a:r>
              <a:rPr lang="en-US" sz="2000">
                <a:cs typeface="Calibri"/>
              </a:rPr>
              <a:t>Be open, transparent, and willing to make mistakes.</a:t>
            </a:r>
          </a:p>
          <a:p>
            <a:pPr marL="342900" indent="-342900">
              <a:buFont typeface="Arial" panose="020B0604020202020204" pitchFamily="34" charset="0"/>
              <a:buChar char="•"/>
            </a:pPr>
            <a:r>
              <a:rPr lang="en-US" sz="2000">
                <a:cs typeface="Calibri"/>
              </a:rPr>
              <a:t>Embrace the power of humble listening.</a:t>
            </a:r>
          </a:p>
          <a:p>
            <a:pPr marL="342900" indent="-342900">
              <a:buFont typeface="Arial" panose="020B0604020202020204" pitchFamily="34" charset="0"/>
              <a:buChar char="•"/>
            </a:pPr>
            <a:r>
              <a:rPr lang="en-US" sz="2000">
                <a:cs typeface="Calibri"/>
              </a:rPr>
              <a:t>Create trusting and brave spaces – where a little bit of discomfort is okay.</a:t>
            </a:r>
          </a:p>
          <a:p>
            <a:pPr marL="342900" indent="-342900">
              <a:buFont typeface="Arial" panose="020B0604020202020204" pitchFamily="34" charset="0"/>
              <a:buChar char="•"/>
            </a:pPr>
            <a:r>
              <a:rPr lang="en-US" sz="2000">
                <a:cs typeface="Calibri"/>
              </a:rPr>
              <a:t>Commit to having conversations that matter by speaking up to bridge divides.</a:t>
            </a:r>
          </a:p>
          <a:p>
            <a:pPr marL="342900" indent="-342900">
              <a:buFont typeface="Arial" panose="020B0604020202020204" pitchFamily="34" charset="0"/>
              <a:buChar char="•"/>
            </a:pPr>
            <a:r>
              <a:rPr lang="en-US" sz="2000">
                <a:cs typeface="Calibri"/>
              </a:rPr>
              <a:t>Define terms – don’t assume that everyone knows specialty acronyms or terms.</a:t>
            </a:r>
          </a:p>
        </p:txBody>
      </p:sp>
      <p:sp>
        <p:nvSpPr>
          <p:cNvPr id="3" name="Title 2"/>
          <p:cNvSpPr>
            <a:spLocks noGrp="1"/>
          </p:cNvSpPr>
          <p:nvPr>
            <p:ph type="title"/>
          </p:nvPr>
        </p:nvSpPr>
        <p:spPr/>
        <p:txBody>
          <a:bodyPr>
            <a:normAutofit fontScale="90000"/>
          </a:bodyPr>
          <a:lstStyle/>
          <a:p>
            <a:r>
              <a:rPr lang="en-US"/>
              <a:t>Community Agreements</a:t>
            </a:r>
          </a:p>
        </p:txBody>
      </p:sp>
    </p:spTree>
    <p:extLst>
      <p:ext uri="{BB962C8B-B14F-4D97-AF65-F5344CB8AC3E}">
        <p14:creationId xmlns:p14="http://schemas.microsoft.com/office/powerpoint/2010/main" val="177608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4CA6EA-EF4F-41C5-99AA-EE72A1088520}"/>
              </a:ext>
            </a:extLst>
          </p:cNvPr>
          <p:cNvSpPr/>
          <p:nvPr/>
        </p:nvSpPr>
        <p:spPr>
          <a:xfrm>
            <a:off x="691662" y="0"/>
            <a:ext cx="37079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88BCC53-41DD-4023-ABD9-274D60F4171F}"/>
              </a:ext>
            </a:extLst>
          </p:cNvPr>
          <p:cNvSpPr>
            <a:spLocks noGrp="1"/>
          </p:cNvSpPr>
          <p:nvPr>
            <p:ph type="body" sz="half" idx="10"/>
          </p:nvPr>
        </p:nvSpPr>
        <p:spPr>
          <a:xfrm>
            <a:off x="5129081" y="1202098"/>
            <a:ext cx="5746256" cy="3866078"/>
          </a:xfrm>
        </p:spPr>
        <p:txBody>
          <a:bodyPr vert="horz" lIns="91440" tIns="45720" rIns="91440" bIns="45720" rtlCol="0" anchor="t">
            <a:noAutofit/>
          </a:bodyPr>
          <a:lstStyle/>
          <a:p>
            <a:pPr marL="457200" indent="-457200">
              <a:buFont typeface="Arial" panose="020B0604020202020204" pitchFamily="34" charset="0"/>
              <a:buChar char="•"/>
            </a:pPr>
            <a:endParaRPr lang="en-US" sz="2400"/>
          </a:p>
          <a:p>
            <a:endParaRPr lang="en-US" sz="2400"/>
          </a:p>
        </p:txBody>
      </p:sp>
      <p:sp>
        <p:nvSpPr>
          <p:cNvPr id="4" name="Title 3">
            <a:extLst>
              <a:ext uri="{FF2B5EF4-FFF2-40B4-BE49-F238E27FC236}">
                <a16:creationId xmlns:a16="http://schemas.microsoft.com/office/drawing/2014/main" id="{C615E1B0-C857-49EF-BECE-01238BAFBDAE}"/>
              </a:ext>
            </a:extLst>
          </p:cNvPr>
          <p:cNvSpPr>
            <a:spLocks noGrp="1"/>
          </p:cNvSpPr>
          <p:nvPr>
            <p:ph type="title"/>
          </p:nvPr>
        </p:nvSpPr>
        <p:spPr>
          <a:xfrm>
            <a:off x="866775" y="1708551"/>
            <a:ext cx="3264373" cy="1908018"/>
          </a:xfrm>
        </p:spPr>
        <p:txBody>
          <a:bodyPr>
            <a:noAutofit/>
          </a:bodyPr>
          <a:lstStyle/>
          <a:p>
            <a:r>
              <a:rPr lang="en-US" sz="4000" b="1">
                <a:solidFill>
                  <a:schemeClr val="bg1"/>
                </a:solidFill>
                <a:latin typeface="Century Gothic"/>
              </a:rPr>
              <a:t>Relationship Building</a:t>
            </a:r>
          </a:p>
        </p:txBody>
      </p:sp>
      <p:sp>
        <p:nvSpPr>
          <p:cNvPr id="6" name="TextBox 5">
            <a:extLst>
              <a:ext uri="{FF2B5EF4-FFF2-40B4-BE49-F238E27FC236}">
                <a16:creationId xmlns:a16="http://schemas.microsoft.com/office/drawing/2014/main" id="{B20D00F0-31C1-AB21-C1CE-CB91B6C4FBBF}"/>
              </a:ext>
            </a:extLst>
          </p:cNvPr>
          <p:cNvSpPr txBox="1"/>
          <p:nvPr/>
        </p:nvSpPr>
        <p:spPr>
          <a:xfrm>
            <a:off x="5116837" y="1708551"/>
            <a:ext cx="6383501" cy="1938992"/>
          </a:xfrm>
          <a:prstGeom prst="rect">
            <a:avLst/>
          </a:prstGeom>
          <a:noFill/>
        </p:spPr>
        <p:txBody>
          <a:bodyPr wrap="square" lIns="91440" tIns="45720" rIns="91440" bIns="45720" anchor="t">
            <a:spAutoFit/>
          </a:bodyPr>
          <a:lstStyle/>
          <a:p>
            <a:r>
              <a:rPr lang="en-US" sz="2000"/>
              <a:t>In the chat, please answer the following:</a:t>
            </a:r>
          </a:p>
          <a:p>
            <a:endParaRPr lang="en-US" sz="2000"/>
          </a:p>
          <a:p>
            <a:pPr marL="342900" indent="-342900">
              <a:buFont typeface="Arial" panose="020B0604020202020204" pitchFamily="34" charset="0"/>
              <a:buChar char="•"/>
            </a:pPr>
            <a:r>
              <a:rPr lang="en-US" sz="2000"/>
              <a:t>Name</a:t>
            </a:r>
          </a:p>
          <a:p>
            <a:pPr marL="342900" indent="-342900">
              <a:buFont typeface="Arial" panose="020B0604020202020204" pitchFamily="34" charset="0"/>
              <a:buChar char="•"/>
            </a:pPr>
            <a:r>
              <a:rPr lang="en-US" sz="2000"/>
              <a:t>Pronouns</a:t>
            </a:r>
          </a:p>
          <a:p>
            <a:pPr marL="342900" indent="-342900">
              <a:buFont typeface="Arial" panose="020B0604020202020204" pitchFamily="34" charset="0"/>
              <a:buChar char="•"/>
            </a:pPr>
            <a:r>
              <a:rPr lang="en-US" sz="2000"/>
              <a:t>Where are you calling in from?</a:t>
            </a:r>
          </a:p>
          <a:p>
            <a:pPr marL="342900" indent="-342900">
              <a:buFont typeface="Arial" panose="020B0604020202020204" pitchFamily="34" charset="0"/>
              <a:buChar char="•"/>
            </a:pPr>
            <a:r>
              <a:rPr lang="en-US" sz="2000"/>
              <a:t>What is something that brings you joy?</a:t>
            </a:r>
          </a:p>
        </p:txBody>
      </p:sp>
    </p:spTree>
    <p:extLst>
      <p:ext uri="{BB962C8B-B14F-4D97-AF65-F5344CB8AC3E}">
        <p14:creationId xmlns:p14="http://schemas.microsoft.com/office/powerpoint/2010/main" val="13047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599A7-D62E-0F1D-90FA-9B16B2185C1B}"/>
              </a:ext>
            </a:extLst>
          </p:cNvPr>
          <p:cNvSpPr>
            <a:spLocks noGrp="1"/>
          </p:cNvSpPr>
          <p:nvPr>
            <p:ph type="body" sz="quarter" idx="22"/>
          </p:nvPr>
        </p:nvSpPr>
        <p:spPr>
          <a:xfrm>
            <a:off x="1077705" y="1606083"/>
            <a:ext cx="5113240" cy="4662833"/>
          </a:xfrm>
        </p:spPr>
        <p:txBody>
          <a:bodyPr vert="horz" lIns="91440" tIns="45720" rIns="91440" bIns="45720" rtlCol="0" anchor="t">
            <a:noAutofit/>
          </a:bodyPr>
          <a:lstStyle/>
          <a:p>
            <a:pPr marL="285750" indent="-285750">
              <a:lnSpc>
                <a:spcPct val="100000"/>
              </a:lnSpc>
              <a:spcBef>
                <a:spcPts val="0"/>
              </a:spcBef>
              <a:buFont typeface="Arial,Sans-Serif"/>
              <a:buChar char="•"/>
            </a:pPr>
            <a:r>
              <a:rPr lang="en-US" b="1">
                <a:ea typeface="+mn-lt"/>
                <a:cs typeface="+mn-lt"/>
              </a:rPr>
              <a:t>Included in Outreach Toolkit on 2/10/23</a:t>
            </a:r>
          </a:p>
          <a:p>
            <a:pPr marL="804545" lvl="1">
              <a:lnSpc>
                <a:spcPct val="100000"/>
              </a:lnSpc>
              <a:spcBef>
                <a:spcPts val="0"/>
              </a:spcBef>
              <a:buFont typeface="Arial,Sans-Serif"/>
              <a:buChar char="•"/>
            </a:pPr>
            <a:r>
              <a:rPr lang="en-US">
                <a:solidFill>
                  <a:schemeClr val="accent6"/>
                </a:solidFill>
                <a:latin typeface="Calibri"/>
                <a:ea typeface="+mn-lt"/>
                <a:cs typeface="+mn-lt"/>
              </a:rPr>
              <a:t>Flyer</a:t>
            </a:r>
          </a:p>
          <a:p>
            <a:pPr marL="804545" lvl="1">
              <a:lnSpc>
                <a:spcPct val="100000"/>
              </a:lnSpc>
              <a:spcBef>
                <a:spcPts val="0"/>
              </a:spcBef>
              <a:buFont typeface="Arial,Sans-Serif"/>
              <a:buChar char="•"/>
            </a:pPr>
            <a:r>
              <a:rPr lang="en-US">
                <a:solidFill>
                  <a:schemeClr val="accent6"/>
                </a:solidFill>
                <a:latin typeface="Calibri"/>
                <a:ea typeface="+mn-lt"/>
                <a:cs typeface="+mn-lt"/>
              </a:rPr>
              <a:t>Frequently Asked Questions sheet</a:t>
            </a:r>
          </a:p>
          <a:p>
            <a:pPr marL="804545" lvl="1">
              <a:lnSpc>
                <a:spcPct val="100000"/>
              </a:lnSpc>
              <a:spcBef>
                <a:spcPts val="0"/>
              </a:spcBef>
              <a:buFont typeface="Arial,Sans-Serif"/>
              <a:buChar char="•"/>
            </a:pPr>
            <a:r>
              <a:rPr lang="en-US">
                <a:solidFill>
                  <a:schemeClr val="accent6"/>
                </a:solidFill>
                <a:latin typeface="Calibri"/>
                <a:ea typeface="+mn-lt"/>
                <a:cs typeface="+mn-lt"/>
              </a:rPr>
              <a:t>Email Template</a:t>
            </a:r>
          </a:p>
          <a:p>
            <a:pPr marL="804545" lvl="1">
              <a:lnSpc>
                <a:spcPct val="100000"/>
              </a:lnSpc>
              <a:spcBef>
                <a:spcPts val="0"/>
              </a:spcBef>
              <a:buFont typeface="Arial,Sans-Serif"/>
              <a:buChar char="•"/>
            </a:pPr>
            <a:r>
              <a:rPr lang="en-US">
                <a:solidFill>
                  <a:schemeClr val="accent6"/>
                </a:solidFill>
                <a:latin typeface="Calibri"/>
                <a:ea typeface="+mn-lt"/>
                <a:cs typeface="+mn-lt"/>
              </a:rPr>
              <a:t>Toolkit Guide</a:t>
            </a:r>
          </a:p>
          <a:p>
            <a:pPr marL="285750" indent="-285750">
              <a:lnSpc>
                <a:spcPct val="100000"/>
              </a:lnSpc>
              <a:spcBef>
                <a:spcPts val="0"/>
              </a:spcBef>
              <a:buFont typeface="Arial,Sans-Serif"/>
              <a:buChar char="•"/>
            </a:pPr>
            <a:endParaRPr lang="en-US">
              <a:ea typeface="+mn-lt"/>
              <a:cs typeface="+mn-lt"/>
            </a:endParaRPr>
          </a:p>
          <a:p>
            <a:pPr>
              <a:lnSpc>
                <a:spcPct val="100000"/>
              </a:lnSpc>
              <a:spcBef>
                <a:spcPts val="0"/>
              </a:spcBef>
            </a:pPr>
            <a:endParaRPr lang="en-US">
              <a:ea typeface="+mn-lt"/>
              <a:cs typeface="+mn-lt"/>
            </a:endParaRPr>
          </a:p>
          <a:p>
            <a:pPr marL="285750" indent="-285750">
              <a:lnSpc>
                <a:spcPct val="100000"/>
              </a:lnSpc>
              <a:spcBef>
                <a:spcPts val="0"/>
              </a:spcBef>
              <a:buFont typeface="Arial,Sans-Serif"/>
              <a:buChar char="•"/>
            </a:pPr>
            <a:r>
              <a:rPr lang="en-US" b="1">
                <a:ea typeface="+mn-lt"/>
                <a:cs typeface="+mn-lt"/>
              </a:rPr>
              <a:t>Social Media</a:t>
            </a:r>
            <a:endParaRPr lang="en-US">
              <a:ea typeface="+mn-lt"/>
              <a:cs typeface="+mn-lt"/>
            </a:endParaRPr>
          </a:p>
          <a:p>
            <a:pPr marL="742950" lvl="1" indent="-285750">
              <a:lnSpc>
                <a:spcPct val="100000"/>
              </a:lnSpc>
              <a:spcBef>
                <a:spcPts val="0"/>
              </a:spcBef>
              <a:buFont typeface="Arial,Sans-Serif"/>
              <a:buChar char="•"/>
            </a:pPr>
            <a:r>
              <a:rPr lang="en-US">
                <a:latin typeface="+mn-lt"/>
                <a:ea typeface="+mn-lt"/>
                <a:cs typeface="+mn-lt"/>
              </a:rPr>
              <a:t>Facebook, Instagram, Twitter</a:t>
            </a:r>
          </a:p>
          <a:p>
            <a:pPr marL="285750" indent="-285750">
              <a:lnSpc>
                <a:spcPct val="100000"/>
              </a:lnSpc>
              <a:spcBef>
                <a:spcPts val="0"/>
              </a:spcBef>
              <a:buFont typeface="Arial,Sans-Serif"/>
              <a:buChar char="•"/>
            </a:pPr>
            <a:endParaRPr lang="en-US">
              <a:ea typeface="+mn-lt"/>
              <a:cs typeface="+mn-lt"/>
            </a:endParaRPr>
          </a:p>
          <a:p>
            <a:pPr marL="285750" indent="-285750">
              <a:lnSpc>
                <a:spcPct val="100000"/>
              </a:lnSpc>
              <a:spcBef>
                <a:spcPts val="0"/>
              </a:spcBef>
              <a:buFont typeface="Arial,Sans-Serif"/>
              <a:buChar char="•"/>
            </a:pPr>
            <a:r>
              <a:rPr lang="en-US" b="1">
                <a:ea typeface="+mn-lt"/>
                <a:cs typeface="+mn-lt"/>
              </a:rPr>
              <a:t>Translations</a:t>
            </a:r>
            <a:endParaRPr lang="en-US"/>
          </a:p>
        </p:txBody>
      </p:sp>
      <p:sp>
        <p:nvSpPr>
          <p:cNvPr id="3" name="Title 2">
            <a:extLst>
              <a:ext uri="{FF2B5EF4-FFF2-40B4-BE49-F238E27FC236}">
                <a16:creationId xmlns:a16="http://schemas.microsoft.com/office/drawing/2014/main" id="{3C4FF80A-49CE-4F07-4F41-CC3E7E65AAF5}"/>
              </a:ext>
            </a:extLst>
          </p:cNvPr>
          <p:cNvSpPr>
            <a:spLocks noGrp="1"/>
          </p:cNvSpPr>
          <p:nvPr>
            <p:ph type="title"/>
          </p:nvPr>
        </p:nvSpPr>
        <p:spPr/>
        <p:txBody>
          <a:bodyPr>
            <a:normAutofit fontScale="90000"/>
          </a:bodyPr>
          <a:lstStyle/>
          <a:p>
            <a:r>
              <a:rPr lang="en-US"/>
              <a:t>Outreach Toolkit</a:t>
            </a:r>
          </a:p>
        </p:txBody>
      </p:sp>
      <p:pic>
        <p:nvPicPr>
          <p:cNvPr id="4" name="Picture 5">
            <a:extLst>
              <a:ext uri="{FF2B5EF4-FFF2-40B4-BE49-F238E27FC236}">
                <a16:creationId xmlns:a16="http://schemas.microsoft.com/office/drawing/2014/main" id="{8B06B8DF-30D1-94CE-C7F2-E720B0E0A5FA}"/>
              </a:ext>
            </a:extLst>
          </p:cNvPr>
          <p:cNvPicPr>
            <a:picLocks noChangeAspect="1"/>
          </p:cNvPicPr>
          <p:nvPr/>
        </p:nvPicPr>
        <p:blipFill>
          <a:blip r:embed="rId3"/>
          <a:stretch>
            <a:fillRect/>
          </a:stretch>
        </p:blipFill>
        <p:spPr>
          <a:xfrm>
            <a:off x="7646894" y="1259541"/>
            <a:ext cx="3833149" cy="4958277"/>
          </a:xfrm>
          <a:prstGeom prst="rect">
            <a:avLst/>
          </a:prstGeom>
          <a:ln w="12700">
            <a:solidFill>
              <a:schemeClr val="tx1"/>
            </a:solidFill>
          </a:ln>
        </p:spPr>
      </p:pic>
    </p:spTree>
    <p:extLst>
      <p:ext uri="{BB962C8B-B14F-4D97-AF65-F5344CB8AC3E}">
        <p14:creationId xmlns:p14="http://schemas.microsoft.com/office/powerpoint/2010/main" val="426470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E665D4-0CD3-47E4-BDA6-9ED52B060BCF}"/>
              </a:ext>
            </a:extLst>
          </p:cNvPr>
          <p:cNvSpPr>
            <a:spLocks noGrp="1"/>
          </p:cNvSpPr>
          <p:nvPr>
            <p:ph type="title" idx="4294967295"/>
          </p:nvPr>
        </p:nvSpPr>
        <p:spPr>
          <a:xfrm>
            <a:off x="1773785" y="2579146"/>
            <a:ext cx="8644429" cy="1699708"/>
          </a:xfrm>
        </p:spPr>
        <p:txBody>
          <a:bodyPr>
            <a:noAutofit/>
          </a:bodyPr>
          <a:lstStyle/>
          <a:p>
            <a:pPr algn="ctr"/>
            <a:r>
              <a:rPr lang="en-US" sz="5000" b="1">
                <a:solidFill>
                  <a:schemeClr val="bg1"/>
                </a:solidFill>
              </a:rPr>
              <a:t>Health Equity Zones</a:t>
            </a:r>
            <a:br>
              <a:rPr lang="en-US" sz="5000" b="1">
                <a:solidFill>
                  <a:schemeClr val="bg1"/>
                </a:solidFill>
              </a:rPr>
            </a:br>
            <a:r>
              <a:rPr lang="en-US" sz="5000" b="1">
                <a:solidFill>
                  <a:schemeClr val="bg1"/>
                </a:solidFill>
              </a:rPr>
              <a:t>Nomination Form</a:t>
            </a:r>
          </a:p>
        </p:txBody>
      </p:sp>
      <p:sp>
        <p:nvSpPr>
          <p:cNvPr id="7" name="Title 2">
            <a:extLst>
              <a:ext uri="{FF2B5EF4-FFF2-40B4-BE49-F238E27FC236}">
                <a16:creationId xmlns:a16="http://schemas.microsoft.com/office/drawing/2014/main" id="{7570D215-B40D-4671-82A0-445DA1803526}"/>
              </a:ext>
            </a:extLst>
          </p:cNvPr>
          <p:cNvSpPr txBox="1">
            <a:spLocks/>
          </p:cNvSpPr>
          <p:nvPr/>
        </p:nvSpPr>
        <p:spPr>
          <a:xfrm>
            <a:off x="6054370" y="481660"/>
            <a:ext cx="6012345" cy="482030"/>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000" kern="1200">
                <a:solidFill>
                  <a:schemeClr val="tx1"/>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Century Gothic" panose="020B0502020202020204" pitchFamily="34" charset="0"/>
              <a:ea typeface="+mj-ea"/>
              <a:cs typeface="+mj-cs"/>
            </a:endParaRPr>
          </a:p>
        </p:txBody>
      </p:sp>
      <p:sp>
        <p:nvSpPr>
          <p:cNvPr id="9" name="Text Placeholder 1">
            <a:extLst>
              <a:ext uri="{FF2B5EF4-FFF2-40B4-BE49-F238E27FC236}">
                <a16:creationId xmlns:a16="http://schemas.microsoft.com/office/drawing/2014/main" id="{F210130B-09E3-4B13-B7F0-622289131898}"/>
              </a:ext>
            </a:extLst>
          </p:cNvPr>
          <p:cNvSpPr txBox="1">
            <a:spLocks/>
          </p:cNvSpPr>
          <p:nvPr/>
        </p:nvSpPr>
        <p:spPr>
          <a:xfrm>
            <a:off x="6645747" y="1549840"/>
            <a:ext cx="4709729" cy="466283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57B6AF"/>
              </a:buClr>
              <a:buFont typeface="Wingdings" panose="05000000000000000000" pitchFamily="2" charset="2"/>
              <a:buNone/>
              <a:defRPr sz="2200" kern="1200" baseline="0">
                <a:solidFill>
                  <a:schemeClr val="tx1"/>
                </a:solidFill>
                <a:latin typeface="+mn-lt"/>
                <a:ea typeface="+mn-ea"/>
                <a:cs typeface="+mn-cs"/>
              </a:defRPr>
            </a:lvl1pPr>
            <a:lvl2pPr marL="519113" indent="-238125" algn="l" defTabSz="914400" rtl="0" eaLnBrk="1" latinLnBrk="0" hangingPunct="1">
              <a:lnSpc>
                <a:spcPct val="90000"/>
              </a:lnSpc>
              <a:spcBef>
                <a:spcPts val="500"/>
              </a:spcBef>
              <a:buClr>
                <a:srgbClr val="57B6AF"/>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57B6AF"/>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57B6AF"/>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57B6AF"/>
              </a:buClr>
              <a:buSzTx/>
              <a:buFont typeface="Arial" panose="020B0604020202020204" pitchFamily="34" charset="0"/>
              <a:buChar char="•"/>
              <a:tabLst/>
              <a:defRPr/>
            </a:pP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
                <a:srgbClr val="57B6AF"/>
              </a:buClr>
              <a:buSzTx/>
              <a:buFont typeface="Wingdings" panose="05000000000000000000" pitchFamily="2" charset="2"/>
              <a:buNone/>
              <a:tabLst/>
              <a:defRPr/>
            </a:pP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srgbClr val="57B6AF"/>
              </a:buClr>
              <a:buSzTx/>
              <a:buFont typeface="Wingdings" panose="05000000000000000000" pitchFamily="2" charset="2"/>
              <a:buNone/>
              <a:tabLst/>
              <a:defRPr/>
            </a:pP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16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16C966-8AEE-4A41-F67A-CC1D6402529C}"/>
              </a:ext>
            </a:extLst>
          </p:cNvPr>
          <p:cNvSpPr>
            <a:spLocks noGrp="1"/>
          </p:cNvSpPr>
          <p:nvPr>
            <p:ph type="title"/>
          </p:nvPr>
        </p:nvSpPr>
        <p:spPr/>
        <p:txBody>
          <a:bodyPr>
            <a:normAutofit fontScale="90000"/>
          </a:bodyPr>
          <a:lstStyle/>
          <a:p>
            <a:r>
              <a:rPr lang="en-US"/>
              <a:t>Community Workgroup Survey on Zone Size</a:t>
            </a:r>
          </a:p>
        </p:txBody>
      </p:sp>
      <p:sp>
        <p:nvSpPr>
          <p:cNvPr id="4" name="Oval 3">
            <a:extLst>
              <a:ext uri="{FF2B5EF4-FFF2-40B4-BE49-F238E27FC236}">
                <a16:creationId xmlns:a16="http://schemas.microsoft.com/office/drawing/2014/main" id="{2BA22867-3913-CD95-BD66-0B5BAB56225E}"/>
              </a:ext>
            </a:extLst>
          </p:cNvPr>
          <p:cNvSpPr/>
          <p:nvPr/>
        </p:nvSpPr>
        <p:spPr>
          <a:xfrm>
            <a:off x="93481" y="1610956"/>
            <a:ext cx="4034118" cy="363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AD8632-13E3-F0C7-712D-AE6C7D8E518A}"/>
              </a:ext>
            </a:extLst>
          </p:cNvPr>
          <p:cNvSpPr txBox="1"/>
          <p:nvPr/>
        </p:nvSpPr>
        <p:spPr>
          <a:xfrm>
            <a:off x="518409" y="2105361"/>
            <a:ext cx="3227294" cy="369332"/>
          </a:xfrm>
          <a:prstGeom prst="rect">
            <a:avLst/>
          </a:prstGeom>
          <a:noFill/>
        </p:spPr>
        <p:txBody>
          <a:bodyPr wrap="square" rtlCol="0">
            <a:spAutoFit/>
          </a:bodyPr>
          <a:lstStyle/>
          <a:p>
            <a:r>
              <a:rPr lang="en-US" b="1" u="sng">
                <a:solidFill>
                  <a:schemeClr val="bg1"/>
                </a:solidFill>
              </a:rPr>
              <a:t>How do you define community?</a:t>
            </a:r>
          </a:p>
        </p:txBody>
      </p:sp>
      <p:sp>
        <p:nvSpPr>
          <p:cNvPr id="6" name="Oval 5">
            <a:extLst>
              <a:ext uri="{FF2B5EF4-FFF2-40B4-BE49-F238E27FC236}">
                <a16:creationId xmlns:a16="http://schemas.microsoft.com/office/drawing/2014/main" id="{ED323AAE-2D8F-37DB-9744-DBC52DEC3803}"/>
              </a:ext>
            </a:extLst>
          </p:cNvPr>
          <p:cNvSpPr/>
          <p:nvPr/>
        </p:nvSpPr>
        <p:spPr>
          <a:xfrm>
            <a:off x="3980329" y="1610956"/>
            <a:ext cx="4231342" cy="363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8443CE9-3F25-2107-B53B-D30C9BFEF4FB}"/>
              </a:ext>
            </a:extLst>
          </p:cNvPr>
          <p:cNvSpPr/>
          <p:nvPr/>
        </p:nvSpPr>
        <p:spPr>
          <a:xfrm>
            <a:off x="8028940" y="1610956"/>
            <a:ext cx="4172010" cy="363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1AFC827-E61B-A9CB-6217-8ACC0326547E}"/>
              </a:ext>
            </a:extLst>
          </p:cNvPr>
          <p:cNvSpPr txBox="1"/>
          <p:nvPr/>
        </p:nvSpPr>
        <p:spPr>
          <a:xfrm>
            <a:off x="4667573" y="1966861"/>
            <a:ext cx="3227294" cy="646331"/>
          </a:xfrm>
          <a:prstGeom prst="rect">
            <a:avLst/>
          </a:prstGeom>
          <a:noFill/>
        </p:spPr>
        <p:txBody>
          <a:bodyPr wrap="square" rtlCol="0">
            <a:spAutoFit/>
          </a:bodyPr>
          <a:lstStyle/>
          <a:p>
            <a:r>
              <a:rPr lang="en-US" b="1" u="sng">
                <a:solidFill>
                  <a:schemeClr val="bg1"/>
                </a:solidFill>
              </a:rPr>
              <a:t>How would you describe the size of your community?</a:t>
            </a:r>
          </a:p>
        </p:txBody>
      </p:sp>
      <p:sp>
        <p:nvSpPr>
          <p:cNvPr id="9" name="TextBox 8">
            <a:extLst>
              <a:ext uri="{FF2B5EF4-FFF2-40B4-BE49-F238E27FC236}">
                <a16:creationId xmlns:a16="http://schemas.microsoft.com/office/drawing/2014/main" id="{E86DD5C2-8559-4D8D-2FD8-69F4CA6FC28A}"/>
              </a:ext>
            </a:extLst>
          </p:cNvPr>
          <p:cNvSpPr txBox="1"/>
          <p:nvPr/>
        </p:nvSpPr>
        <p:spPr>
          <a:xfrm>
            <a:off x="8539266" y="2098648"/>
            <a:ext cx="3527611" cy="646331"/>
          </a:xfrm>
          <a:prstGeom prst="rect">
            <a:avLst/>
          </a:prstGeom>
          <a:noFill/>
        </p:spPr>
        <p:txBody>
          <a:bodyPr wrap="square" rtlCol="0">
            <a:spAutoFit/>
          </a:bodyPr>
          <a:lstStyle/>
          <a:p>
            <a:r>
              <a:rPr lang="en-US" b="1" u="sng">
                <a:solidFill>
                  <a:schemeClr val="bg1"/>
                </a:solidFill>
              </a:rPr>
              <a:t>How would you tell someone where your community is located?</a:t>
            </a:r>
          </a:p>
        </p:txBody>
      </p:sp>
      <p:sp>
        <p:nvSpPr>
          <p:cNvPr id="10" name="TextBox 9">
            <a:extLst>
              <a:ext uri="{FF2B5EF4-FFF2-40B4-BE49-F238E27FC236}">
                <a16:creationId xmlns:a16="http://schemas.microsoft.com/office/drawing/2014/main" id="{29673814-A42A-7178-303E-B58BF94DE8E4}"/>
              </a:ext>
            </a:extLst>
          </p:cNvPr>
          <p:cNvSpPr txBox="1"/>
          <p:nvPr/>
        </p:nvSpPr>
        <p:spPr>
          <a:xfrm>
            <a:off x="290703" y="2744979"/>
            <a:ext cx="3639674" cy="2092881"/>
          </a:xfrm>
          <a:prstGeom prst="rect">
            <a:avLst/>
          </a:prstGeom>
          <a:noFill/>
        </p:spPr>
        <p:txBody>
          <a:bodyPr wrap="square" rtlCol="0">
            <a:spAutoFit/>
          </a:bodyPr>
          <a:lstStyle/>
          <a:p>
            <a:pPr marL="285750" indent="-285750">
              <a:buFont typeface="Arial" panose="020B0604020202020204" pitchFamily="34" charset="0"/>
              <a:buChar char="•"/>
            </a:pPr>
            <a:r>
              <a:rPr lang="en-US" sz="1600" b="1">
                <a:solidFill>
                  <a:schemeClr val="bg1"/>
                </a:solidFill>
              </a:rPr>
              <a:t>Shared geographic area or neighborhood</a:t>
            </a:r>
          </a:p>
          <a:p>
            <a:pPr marL="285750" indent="-285750">
              <a:buFont typeface="Arial" panose="020B0604020202020204" pitchFamily="34" charset="0"/>
              <a:buChar char="•"/>
            </a:pPr>
            <a:r>
              <a:rPr lang="en-US" sz="1600" b="1">
                <a:solidFill>
                  <a:schemeClr val="bg1"/>
                </a:solidFill>
              </a:rPr>
              <a:t>Nearby towns where I access services</a:t>
            </a:r>
          </a:p>
          <a:p>
            <a:pPr marL="285750" indent="-285750">
              <a:buFont typeface="Arial" panose="020B0604020202020204" pitchFamily="34" charset="0"/>
              <a:buChar char="•"/>
            </a:pPr>
            <a:r>
              <a:rPr lang="en-US" sz="1600" b="1">
                <a:solidFill>
                  <a:schemeClr val="bg1"/>
                </a:solidFill>
              </a:rPr>
              <a:t>Collective group with common interests, experiences, and/or history</a:t>
            </a:r>
          </a:p>
          <a:p>
            <a:pPr marL="285750" indent="-285750">
              <a:buFont typeface="Arial" panose="020B0604020202020204" pitchFamily="34" charset="0"/>
              <a:buChar char="•"/>
            </a:pPr>
            <a:r>
              <a:rPr lang="en-US" sz="1600" b="1">
                <a:solidFill>
                  <a:schemeClr val="bg1"/>
                </a:solidFill>
              </a:rPr>
              <a:t>Community is a feeling and set of relationships</a:t>
            </a:r>
          </a:p>
          <a:p>
            <a:endParaRPr lang="en-US"/>
          </a:p>
        </p:txBody>
      </p:sp>
      <p:sp>
        <p:nvSpPr>
          <p:cNvPr id="11" name="TextBox 10">
            <a:extLst>
              <a:ext uri="{FF2B5EF4-FFF2-40B4-BE49-F238E27FC236}">
                <a16:creationId xmlns:a16="http://schemas.microsoft.com/office/drawing/2014/main" id="{04B12110-A7A4-3933-70DC-24FFF51F5870}"/>
              </a:ext>
            </a:extLst>
          </p:cNvPr>
          <p:cNvSpPr txBox="1"/>
          <p:nvPr/>
        </p:nvSpPr>
        <p:spPr>
          <a:xfrm>
            <a:off x="4382479" y="2680432"/>
            <a:ext cx="3639674" cy="2339102"/>
          </a:xfrm>
          <a:prstGeom prst="rect">
            <a:avLst/>
          </a:prstGeom>
          <a:noFill/>
        </p:spPr>
        <p:txBody>
          <a:bodyPr wrap="square" rtlCol="0">
            <a:spAutoFit/>
          </a:bodyPr>
          <a:lstStyle/>
          <a:p>
            <a:pPr marL="285750" indent="-285750">
              <a:buFont typeface="Arial" panose="020B0604020202020204" pitchFamily="34" charset="0"/>
              <a:buChar char="•"/>
            </a:pPr>
            <a:r>
              <a:rPr lang="en-US" sz="1600" b="1">
                <a:solidFill>
                  <a:schemeClr val="bg1"/>
                </a:solidFill>
              </a:rPr>
              <a:t>Rural/suburban area</a:t>
            </a:r>
          </a:p>
          <a:p>
            <a:pPr marL="285750" indent="-285750">
              <a:buFont typeface="Arial" panose="020B0604020202020204" pitchFamily="34" charset="0"/>
              <a:buChar char="•"/>
            </a:pPr>
            <a:r>
              <a:rPr lang="en-US" sz="1600" b="1">
                <a:solidFill>
                  <a:schemeClr val="bg1"/>
                </a:solidFill>
              </a:rPr>
              <a:t>A community within a community</a:t>
            </a:r>
          </a:p>
          <a:p>
            <a:pPr marL="285750" indent="-285750">
              <a:buFont typeface="Arial" panose="020B0604020202020204" pitchFamily="34" charset="0"/>
              <a:buChar char="•"/>
            </a:pPr>
            <a:r>
              <a:rPr lang="en-US" sz="1600" b="1">
                <a:solidFill>
                  <a:schemeClr val="bg1"/>
                </a:solidFill>
              </a:rPr>
              <a:t>By population or demographics</a:t>
            </a:r>
          </a:p>
          <a:p>
            <a:pPr marL="285750" indent="-285750">
              <a:buFont typeface="Arial" panose="020B0604020202020204" pitchFamily="34" charset="0"/>
              <a:buChar char="•"/>
            </a:pPr>
            <a:r>
              <a:rPr lang="en-US" sz="1600" b="1">
                <a:solidFill>
                  <a:schemeClr val="bg1"/>
                </a:solidFill>
              </a:rPr>
              <a:t>Regions</a:t>
            </a:r>
          </a:p>
          <a:p>
            <a:pPr marL="285750" indent="-285750">
              <a:buFont typeface="Arial" panose="020B0604020202020204" pitchFamily="34" charset="0"/>
              <a:buChar char="•"/>
            </a:pPr>
            <a:r>
              <a:rPr lang="en-US" sz="1600" b="1">
                <a:solidFill>
                  <a:schemeClr val="bg1"/>
                </a:solidFill>
              </a:rPr>
              <a:t>Area with a connection to shared history or other factors</a:t>
            </a:r>
          </a:p>
          <a:p>
            <a:pPr marL="285750" indent="-285750">
              <a:buFont typeface="Arial" panose="020B0604020202020204" pitchFamily="34" charset="0"/>
              <a:buChar char="•"/>
            </a:pPr>
            <a:r>
              <a:rPr lang="en-US" sz="1600" b="1">
                <a:solidFill>
                  <a:schemeClr val="bg1"/>
                </a:solidFill>
              </a:rPr>
              <a:t>Spread out – multiple towns sharing resources</a:t>
            </a:r>
          </a:p>
          <a:p>
            <a:endParaRPr lang="en-US"/>
          </a:p>
        </p:txBody>
      </p:sp>
      <p:sp>
        <p:nvSpPr>
          <p:cNvPr id="12" name="TextBox 11">
            <a:extLst>
              <a:ext uri="{FF2B5EF4-FFF2-40B4-BE49-F238E27FC236}">
                <a16:creationId xmlns:a16="http://schemas.microsoft.com/office/drawing/2014/main" id="{2FDB6110-F846-340A-08F9-49EC9A13CF5E}"/>
              </a:ext>
            </a:extLst>
          </p:cNvPr>
          <p:cNvSpPr txBox="1"/>
          <p:nvPr/>
        </p:nvSpPr>
        <p:spPr>
          <a:xfrm>
            <a:off x="8561276" y="2779030"/>
            <a:ext cx="3639674" cy="2585323"/>
          </a:xfrm>
          <a:prstGeom prst="rect">
            <a:avLst/>
          </a:prstGeom>
          <a:noFill/>
        </p:spPr>
        <p:txBody>
          <a:bodyPr wrap="square" rtlCol="0">
            <a:spAutoFit/>
          </a:bodyPr>
          <a:lstStyle/>
          <a:p>
            <a:pPr marL="285750" indent="-285750">
              <a:buFont typeface="Arial" panose="020B0604020202020204" pitchFamily="34" charset="0"/>
              <a:buChar char="•"/>
            </a:pPr>
            <a:r>
              <a:rPr lang="en-US" sz="1600" b="1">
                <a:solidFill>
                  <a:schemeClr val="bg1"/>
                </a:solidFill>
              </a:rPr>
              <a:t>Counties/towns/cities that are nearby or within the area I live</a:t>
            </a:r>
          </a:p>
          <a:p>
            <a:pPr marL="285750" indent="-285750">
              <a:buFont typeface="Arial" panose="020B0604020202020204" pitchFamily="34" charset="0"/>
              <a:buChar char="•"/>
            </a:pPr>
            <a:r>
              <a:rPr lang="en-US" sz="1600" b="1">
                <a:solidFill>
                  <a:schemeClr val="bg1"/>
                </a:solidFill>
              </a:rPr>
              <a:t>Neighborhood/zip code/school boundaries</a:t>
            </a:r>
          </a:p>
          <a:p>
            <a:pPr marL="285750" indent="-285750">
              <a:buFont typeface="Arial" panose="020B0604020202020204" pitchFamily="34" charset="0"/>
              <a:buChar char="•"/>
            </a:pPr>
            <a:r>
              <a:rPr lang="en-US" sz="1600" b="1">
                <a:solidFill>
                  <a:schemeClr val="bg1"/>
                </a:solidFill>
              </a:rPr>
              <a:t>Landmarks</a:t>
            </a:r>
          </a:p>
          <a:p>
            <a:pPr marL="285750" indent="-285750">
              <a:buFont typeface="Arial" panose="020B0604020202020204" pitchFamily="34" charset="0"/>
              <a:buChar char="•"/>
            </a:pPr>
            <a:r>
              <a:rPr lang="en-US" sz="1600" b="1">
                <a:solidFill>
                  <a:schemeClr val="bg1"/>
                </a:solidFill>
              </a:rPr>
              <a:t>Highways </a:t>
            </a:r>
          </a:p>
          <a:p>
            <a:pPr marL="285750" indent="-285750">
              <a:buFont typeface="Arial" panose="020B0604020202020204" pitchFamily="34" charset="0"/>
              <a:buChar char="•"/>
            </a:pPr>
            <a:r>
              <a:rPr lang="en-US" sz="1600" b="1">
                <a:solidFill>
                  <a:schemeClr val="bg1"/>
                </a:solidFill>
              </a:rPr>
              <a:t>Using GIS as tool</a:t>
            </a:r>
          </a:p>
          <a:p>
            <a:endParaRPr lang="en-US" sz="1600" b="1">
              <a:solidFill>
                <a:schemeClr val="bg1"/>
              </a:solidFill>
            </a:endParaRPr>
          </a:p>
          <a:p>
            <a:endParaRPr lang="en-US" sz="1600" b="1">
              <a:solidFill>
                <a:schemeClr val="bg1"/>
              </a:solidFill>
            </a:endParaRPr>
          </a:p>
          <a:p>
            <a:endParaRPr lang="en-US"/>
          </a:p>
        </p:txBody>
      </p:sp>
    </p:spTree>
    <p:extLst>
      <p:ext uri="{BB962C8B-B14F-4D97-AF65-F5344CB8AC3E}">
        <p14:creationId xmlns:p14="http://schemas.microsoft.com/office/powerpoint/2010/main" val="171361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8726D-8A8F-42BC-D0ED-ABE2C2244205}"/>
              </a:ext>
            </a:extLst>
          </p:cNvPr>
          <p:cNvSpPr>
            <a:spLocks noGrp="1"/>
          </p:cNvSpPr>
          <p:nvPr>
            <p:ph type="title"/>
          </p:nvPr>
        </p:nvSpPr>
        <p:spPr/>
        <p:txBody>
          <a:bodyPr>
            <a:normAutofit fontScale="90000"/>
          </a:bodyPr>
          <a:lstStyle/>
          <a:p>
            <a:r>
              <a:rPr lang="en-US">
                <a:latin typeface="Century Gothic"/>
              </a:rPr>
              <a:t>Decision on nomination form and sign-on letter template</a:t>
            </a:r>
            <a:endParaRPr lang="en-US"/>
          </a:p>
        </p:txBody>
      </p:sp>
    </p:spTree>
    <p:extLst>
      <p:ext uri="{BB962C8B-B14F-4D97-AF65-F5344CB8AC3E}">
        <p14:creationId xmlns:p14="http://schemas.microsoft.com/office/powerpoint/2010/main" val="372432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FF5A-581E-235D-20D0-2472394F00B5}"/>
              </a:ext>
            </a:extLst>
          </p:cNvPr>
          <p:cNvSpPr>
            <a:spLocks noGrp="1"/>
          </p:cNvSpPr>
          <p:nvPr>
            <p:ph type="title"/>
          </p:nvPr>
        </p:nvSpPr>
        <p:spPr/>
        <p:txBody>
          <a:bodyPr/>
          <a:lstStyle/>
          <a:p>
            <a:r>
              <a:rPr lang="en-US"/>
              <a:t>Zone Selection Timeline</a:t>
            </a:r>
          </a:p>
        </p:txBody>
      </p:sp>
      <p:graphicFrame>
        <p:nvGraphicFramePr>
          <p:cNvPr id="4" name="Diagram 3">
            <a:extLst>
              <a:ext uri="{FF2B5EF4-FFF2-40B4-BE49-F238E27FC236}">
                <a16:creationId xmlns:a16="http://schemas.microsoft.com/office/drawing/2014/main" id="{18FEDA7E-11BF-A024-972B-5CFC5CA816E5}"/>
              </a:ext>
            </a:extLst>
          </p:cNvPr>
          <p:cNvGraphicFramePr/>
          <p:nvPr>
            <p:extLst>
              <p:ext uri="{D42A27DB-BD31-4B8C-83A1-F6EECF244321}">
                <p14:modId xmlns:p14="http://schemas.microsoft.com/office/powerpoint/2010/main" val="1382069191"/>
              </p:ext>
            </p:extLst>
          </p:nvPr>
        </p:nvGraphicFramePr>
        <p:xfrm>
          <a:off x="-666105" y="359107"/>
          <a:ext cx="12743319" cy="6648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4909856"/>
      </p:ext>
    </p:extLst>
  </p:cSld>
  <p:clrMapOvr>
    <a:masterClrMapping/>
  </p:clrMapOvr>
</p:sld>
</file>

<file path=ppt/theme/theme1.xml><?xml version="1.0" encoding="utf-8"?>
<a:theme xmlns:a="http://schemas.openxmlformats.org/drawingml/2006/main" name="Office Theme">
  <a:themeElements>
    <a:clrScheme name="DOH PPT Template">
      <a:dk1>
        <a:srgbClr val="000000"/>
      </a:dk1>
      <a:lt1>
        <a:srgbClr val="FFFFFF"/>
      </a:lt1>
      <a:dk2>
        <a:srgbClr val="3F3F3F"/>
      </a:dk2>
      <a:lt2>
        <a:srgbClr val="FFFFFF"/>
      </a:lt2>
      <a:accent1>
        <a:srgbClr val="349D96"/>
      </a:accent1>
      <a:accent2>
        <a:srgbClr val="F3D170"/>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1_Office Theme">
  <a:themeElements>
    <a:clrScheme name="DOH PPT Template">
      <a:dk1>
        <a:srgbClr val="000000"/>
      </a:dk1>
      <a:lt1>
        <a:srgbClr val="FFFFFF"/>
      </a:lt1>
      <a:dk2>
        <a:srgbClr val="3F3F3F"/>
      </a:dk2>
      <a:lt2>
        <a:srgbClr val="FFFFFF"/>
      </a:lt2>
      <a:accent1>
        <a:srgbClr val="349D96"/>
      </a:accent1>
      <a:accent2>
        <a:srgbClr val="F3D170"/>
      </a:accent2>
      <a:accent3>
        <a:srgbClr val="E8E8E8"/>
      </a:accent3>
      <a:accent4>
        <a:srgbClr val="999999"/>
      </a:accent4>
      <a:accent5>
        <a:srgbClr val="9BDAD9"/>
      </a:accent5>
      <a:accent6>
        <a:srgbClr val="3F3F3F"/>
      </a:accent6>
      <a:hlink>
        <a:srgbClr val="349D96"/>
      </a:hlink>
      <a:folHlink>
        <a:srgbClr val="9BDAD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412D522C258C4585678F1D1100B467" ma:contentTypeVersion="17" ma:contentTypeDescription="Create a new document." ma:contentTypeScope="" ma:versionID="8334b5122468e4df9a57c0bd767e2813">
  <xsd:schema xmlns:xsd="http://www.w3.org/2001/XMLSchema" xmlns:xs="http://www.w3.org/2001/XMLSchema" xmlns:p="http://schemas.microsoft.com/office/2006/metadata/properties" xmlns:ns1="http://schemas.microsoft.com/sharepoint/v3" xmlns:ns2="fce0e7f4-8ca6-4a66-8bbd-c8f1977b1a76" xmlns:ns3="9e279432-d970-4422-8614-7e29567bb3e3" targetNamespace="http://schemas.microsoft.com/office/2006/metadata/properties" ma:root="true" ma:fieldsID="8412724128d7028a45d038ac9cae546b" ns1:_="" ns2:_="" ns3:_="">
    <xsd:import namespace="http://schemas.microsoft.com/sharepoint/v3"/>
    <xsd:import namespace="fce0e7f4-8ca6-4a66-8bbd-c8f1977b1a76"/>
    <xsd:import namespace="9e279432-d970-4422-8614-7e29567bb3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e0e7f4-8ca6-4a66-8bbd-c8f1977b1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e279432-d970-4422-8614-7e29567bb3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b8567e4-cab3-4c4a-8e16-04585465cf37}" ma:internalName="TaxCatchAll" ma:showField="CatchAllData" ma:web="9e279432-d970-4422-8614-7e29567bb3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e279432-d970-4422-8614-7e29567bb3e3" xsi:nil="true"/>
    <_ip_UnifiedCompliancePolicyProperties xmlns="http://schemas.microsoft.com/sharepoint/v3" xsi:nil="true"/>
    <lcf76f155ced4ddcb4097134ff3c332f xmlns="fce0e7f4-8ca6-4a66-8bbd-c8f1977b1a7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865247-BFF8-4094-A1E3-953AAF601841}">
  <ds:schemaRefs>
    <ds:schemaRef ds:uri="http://schemas.microsoft.com/sharepoint/v3/contenttype/forms"/>
  </ds:schemaRefs>
</ds:datastoreItem>
</file>

<file path=customXml/itemProps2.xml><?xml version="1.0" encoding="utf-8"?>
<ds:datastoreItem xmlns:ds="http://schemas.openxmlformats.org/officeDocument/2006/customXml" ds:itemID="{F7E464A4-39DA-4D8F-9696-5A5F54B213E2}">
  <ds:schemaRefs>
    <ds:schemaRef ds:uri="9e279432-d970-4422-8614-7e29567bb3e3"/>
    <ds:schemaRef ds:uri="fce0e7f4-8ca6-4a66-8bbd-c8f1977b1a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DCB941-C581-444C-8E3C-E94646AACC21}">
  <ds:schemaRefs>
    <ds:schemaRef ds:uri="9e279432-d970-4422-8614-7e29567bb3e3"/>
    <ds:schemaRef ds:uri="fce0e7f4-8ca6-4a66-8bbd-c8f1977b1a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20</Slides>
  <Notes>20</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Health Equity Zones Initiative</vt:lpstr>
      <vt:lpstr>Meeting Outcomes</vt:lpstr>
      <vt:lpstr>Community Agreements</vt:lpstr>
      <vt:lpstr>Relationship Building</vt:lpstr>
      <vt:lpstr>Outreach Toolkit</vt:lpstr>
      <vt:lpstr>Health Equity Zones Nomination Form</vt:lpstr>
      <vt:lpstr>Community Workgroup Survey on Zone Size</vt:lpstr>
      <vt:lpstr>Decision on nomination form and sign-on letter template</vt:lpstr>
      <vt:lpstr>Zone Selection Timeline</vt:lpstr>
      <vt:lpstr>PowerPoint Presentation</vt:lpstr>
      <vt:lpstr>Decision on process flow and timeline</vt:lpstr>
      <vt:lpstr>PowerPoint Presentation</vt:lpstr>
      <vt:lpstr>PowerPoint Presentation</vt:lpstr>
      <vt:lpstr>10 Minute Break</vt:lpstr>
      <vt:lpstr>Decision on scoring rubric</vt:lpstr>
      <vt:lpstr>PowerPoint Presentation</vt:lpstr>
      <vt:lpstr>What could final zone selection look like?</vt:lpstr>
      <vt:lpstr>Next Steps &amp; Announcements</vt:lpstr>
      <vt:lpstr>Planning for another in-person meeting! </vt:lpstr>
      <vt:lpstr>PowerPoint Presentation</vt:lpstr>
    </vt:vector>
  </TitlesOfParts>
  <Company>Washington State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Dimitrova, Simana  (DOH)</dc:creator>
  <cp:revision>1</cp:revision>
  <cp:lastPrinted>2019-06-24T22:33:15Z</cp:lastPrinted>
  <dcterms:created xsi:type="dcterms:W3CDTF">2018-03-05T22:02:38Z</dcterms:created>
  <dcterms:modified xsi:type="dcterms:W3CDTF">2023-02-16T00:01:13Z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0x01010022412D522C258C4585678F1D1100B467</vt:lpwstr>
  </property>
  <property fmtid="{D5CDD505-2E9C-101B-9397-08002B2CF9AE}" pid="3" name="_dlc_DocIdItemGuid">
    <vt:lpwstr>f640e05c-14de-4082-a60c-89c409cdcca4</vt:lpwstr>
  </property>
  <property fmtid="{D5CDD505-2E9C-101B-9397-08002B2CF9AE}" pid="4" name="MediaServiceImageTags">
    <vt:lpwstr/>
  </property>
  <property fmtid="{D5CDD505-2E9C-101B-9397-08002B2CF9AE}" pid="5" name="MSIP_Label_1520fa42-cf58-4c22-8b93-58cf1d3bd1cb_Enabled">
    <vt:lpwstr>true</vt:lpwstr>
  </property>
  <property fmtid="{D5CDD505-2E9C-101B-9397-08002B2CF9AE}" pid="6" name="MSIP_Label_1520fa42-cf58-4c22-8b93-58cf1d3bd1cb_SetDate">
    <vt:lpwstr>2022-09-28T15:29:36Z</vt:lpwstr>
  </property>
  <property fmtid="{D5CDD505-2E9C-101B-9397-08002B2CF9AE}" pid="7" name="MSIP_Label_1520fa42-cf58-4c22-8b93-58cf1d3bd1cb_Method">
    <vt:lpwstr>Standard</vt:lpwstr>
  </property>
  <property fmtid="{D5CDD505-2E9C-101B-9397-08002B2CF9AE}" pid="8" name="MSIP_Label_1520fa42-cf58-4c22-8b93-58cf1d3bd1cb_Name">
    <vt:lpwstr>Public Information</vt:lpwstr>
  </property>
  <property fmtid="{D5CDD505-2E9C-101B-9397-08002B2CF9AE}" pid="9" name="MSIP_Label_1520fa42-cf58-4c22-8b93-58cf1d3bd1cb_SiteId">
    <vt:lpwstr>11d0e217-264e-400a-8ba0-57dcc127d72d</vt:lpwstr>
  </property>
  <property fmtid="{D5CDD505-2E9C-101B-9397-08002B2CF9AE}" pid="10" name="MSIP_Label_1520fa42-cf58-4c22-8b93-58cf1d3bd1cb_ActionId">
    <vt:lpwstr>c5af8e25-9d89-4caf-b8cb-5e43a59c56d8</vt:lpwstr>
  </property>
  <property fmtid="{D5CDD505-2E9C-101B-9397-08002B2CF9AE}" pid="11" name="MSIP_Label_1520fa42-cf58-4c22-8b93-58cf1d3bd1cb_ContentBits">
    <vt:lpwstr>0</vt:lpwstr>
  </property>
</Properties>
</file>