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FF_19D2106A.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9" r:id="rId5"/>
  </p:sldMasterIdLst>
  <p:notesMasterIdLst>
    <p:notesMasterId r:id="rId20"/>
  </p:notesMasterIdLst>
  <p:handoutMasterIdLst>
    <p:handoutMasterId r:id="rId21"/>
  </p:handoutMasterIdLst>
  <p:sldIdLst>
    <p:sldId id="680" r:id="rId6"/>
    <p:sldId id="729" r:id="rId7"/>
    <p:sldId id="682" r:id="rId8"/>
    <p:sldId id="730" r:id="rId9"/>
    <p:sldId id="772" r:id="rId10"/>
    <p:sldId id="759" r:id="rId11"/>
    <p:sldId id="733" r:id="rId12"/>
    <p:sldId id="676" r:id="rId13"/>
    <p:sldId id="767" r:id="rId14"/>
    <p:sldId id="655" r:id="rId15"/>
    <p:sldId id="763" r:id="rId16"/>
    <p:sldId id="762" r:id="rId17"/>
    <p:sldId id="758" r:id="rId18"/>
    <p:sldId id="50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236D03-6886-B034-2328-3CFF49B1C799}" name="Steele, Delany E (DOH)" initials="S(" userId="S::delany.steele@doh.wa.gov::398ad457-b7ab-4c0b-9c9a-fd292331a416" providerId="AD"/>
  <p188:author id="{05B8602D-3AD2-EC69-E24D-B4DC2F24179E}" name="Flannery, Kaeli (DOH)" initials="FK(" userId="S::Kaeli.Flannery@doh.wa.gov::1c62cef4-5cdf-4460-8c15-d8e5d6e3dd40" providerId="AD"/>
  <p188:author id="{4956A84A-BB24-E55B-8BC8-7C189ADDDC54}" name="Flannery, Kaeli (DOH)" initials="F(" userId="S::kaeli.flannery@doh.wa.gov::1c62cef4-5cdf-4460-8c15-d8e5d6e3dd40" providerId="AD"/>
  <p188:author id="{C127DB56-1820-07B9-D686-EDBCFD4BE25D}" name="Ramos, Brianne (DOH)" initials="RB(" userId="S::Brianne.Ramos@doh.wa.gov::ebdea83a-7de2-40c3-9b31-401a5c48f2e2" providerId="AD"/>
  <p188:author id="{DBF588F7-DF45-0E4C-2623-0CB686A756F2}" name="Ramos, Brianne (DOH)" initials="R(" userId="S::brianne.ramos@doh.wa.gov::ebdea83a-7de2-40c3-9b31-401a5c48f2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A0A0"/>
    <a:srgbClr val="349D96"/>
    <a:srgbClr val="E8E8E8"/>
    <a:srgbClr val="99CCFF"/>
    <a:srgbClr val="E6E6E6"/>
    <a:srgbClr val="ECECEC"/>
    <a:srgbClr val="F5F5F5"/>
    <a:srgbClr val="EAEAEA"/>
    <a:srgbClr val="E2E2E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A8512-FCD4-428B-929F-C8950BDBCAD2}" v="5622" vWet="5624" dt="2023-03-29T22:36:50.754"/>
    <p1510:client id="{2DBED6B5-06CC-4142-B557-4E59EC98DF07}" v="5" dt="2023-03-29T20:08:40.517"/>
    <p1510:client id="{6A491E64-8E08-6E78-649E-80D2A7C3BFF8}" v="1" dt="2023-03-29T22:20:11.649"/>
    <p1510:client id="{BC3352E5-2EA4-126B-ABC9-0D4D821FEEAE}" v="11" dt="2023-03-29T22:36:57.275"/>
    <p1510:client id="{C99D3A0A-F60E-D95F-5B65-B0D21F17EB1B}" v="1" dt="2023-03-31T21:02:59.368"/>
    <p1510:client id="{F66980A5-2853-4771-9AB0-A200318F9F1C}" v="5" dt="2023-03-29T20:06:16.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le, Delany E (DOH)" userId="S::delany.steele@doh.wa.gov::398ad457-b7ab-4c0b-9c9a-fd292331a416" providerId="AD" clId="Web-{10E2632B-26F4-01A8-6090-96D13D412F1F}"/>
    <pc:docChg chg="addSld delSld modSld sldOrd">
      <pc:chgData name="Steele, Delany E (DOH)" userId="S::delany.steele@doh.wa.gov::398ad457-b7ab-4c0b-9c9a-fd292331a416" providerId="AD" clId="Web-{10E2632B-26F4-01A8-6090-96D13D412F1F}" dt="2023-03-20T19:32:12.285" v="824" actId="20577"/>
      <pc:docMkLst>
        <pc:docMk/>
      </pc:docMkLst>
      <pc:sldChg chg="ord">
        <pc:chgData name="Steele, Delany E (DOH)" userId="S::delany.steele@doh.wa.gov::398ad457-b7ab-4c0b-9c9a-fd292331a416" providerId="AD" clId="Web-{10E2632B-26F4-01A8-6090-96D13D412F1F}" dt="2023-03-20T19:21:59.587" v="546"/>
        <pc:sldMkLst>
          <pc:docMk/>
          <pc:sldMk cId="2403035956" sldId="655"/>
        </pc:sldMkLst>
      </pc:sldChg>
      <pc:sldChg chg="modSp ord modNotes">
        <pc:chgData name="Steele, Delany E (DOH)" userId="S::delany.steele@doh.wa.gov::398ad457-b7ab-4c0b-9c9a-fd292331a416" providerId="AD" clId="Web-{10E2632B-26F4-01A8-6090-96D13D412F1F}" dt="2023-03-20T19:27:04.499" v="688"/>
        <pc:sldMkLst>
          <pc:docMk/>
          <pc:sldMk cId="272263937" sldId="676"/>
        </pc:sldMkLst>
        <pc:spChg chg="mod">
          <ac:chgData name="Steele, Delany E (DOH)" userId="S::delany.steele@doh.wa.gov::398ad457-b7ab-4c0b-9c9a-fd292331a416" providerId="AD" clId="Web-{10E2632B-26F4-01A8-6090-96D13D412F1F}" dt="2023-03-20T19:03:52.116" v="432" actId="20577"/>
          <ac:spMkLst>
            <pc:docMk/>
            <pc:sldMk cId="272263937" sldId="676"/>
            <ac:spMk id="3" creationId="{C3702941-7F57-485F-B6DE-51D153169184}"/>
          </ac:spMkLst>
        </pc:spChg>
      </pc:sldChg>
      <pc:sldChg chg="del">
        <pc:chgData name="Steele, Delany E (DOH)" userId="S::delany.steele@doh.wa.gov::398ad457-b7ab-4c0b-9c9a-fd292331a416" providerId="AD" clId="Web-{10E2632B-26F4-01A8-6090-96D13D412F1F}" dt="2023-03-20T19:22:50.010" v="596"/>
        <pc:sldMkLst>
          <pc:docMk/>
          <pc:sldMk cId="3914909856" sldId="677"/>
        </pc:sldMkLst>
      </pc:sldChg>
      <pc:sldChg chg="modNotes">
        <pc:chgData name="Steele, Delany E (DOH)" userId="S::delany.steele@doh.wa.gov::398ad457-b7ab-4c0b-9c9a-fd292331a416" providerId="AD" clId="Web-{10E2632B-26F4-01A8-6090-96D13D412F1F}" dt="2023-03-20T19:27:20.811" v="696"/>
        <pc:sldMkLst>
          <pc:docMk/>
          <pc:sldMk cId="4141543155" sldId="680"/>
        </pc:sldMkLst>
      </pc:sldChg>
      <pc:sldChg chg="modNotes">
        <pc:chgData name="Steele, Delany E (DOH)" userId="S::delany.steele@doh.wa.gov::398ad457-b7ab-4c0b-9c9a-fd292331a416" providerId="AD" clId="Web-{10E2632B-26F4-01A8-6090-96D13D412F1F}" dt="2023-03-20T19:27:17.389" v="694"/>
        <pc:sldMkLst>
          <pc:docMk/>
          <pc:sldMk cId="1776083582" sldId="682"/>
        </pc:sldMkLst>
      </pc:sldChg>
      <pc:sldChg chg="modSp modNotes">
        <pc:chgData name="Steele, Delany E (DOH)" userId="S::delany.steele@doh.wa.gov::398ad457-b7ab-4c0b-9c9a-fd292331a416" providerId="AD" clId="Web-{10E2632B-26F4-01A8-6090-96D13D412F1F}" dt="2023-03-20T19:27:19.296" v="695"/>
        <pc:sldMkLst>
          <pc:docMk/>
          <pc:sldMk cId="1438891837" sldId="729"/>
        </pc:sldMkLst>
        <pc:graphicFrameChg chg="modGraphic">
          <ac:chgData name="Steele, Delany E (DOH)" userId="S::delany.steele@doh.wa.gov::398ad457-b7ab-4c0b-9c9a-fd292331a416" providerId="AD" clId="Web-{10E2632B-26F4-01A8-6090-96D13D412F1F}" dt="2023-03-20T18:55:09.873" v="112" actId="20577"/>
          <ac:graphicFrameMkLst>
            <pc:docMk/>
            <pc:sldMk cId="1438891837" sldId="729"/>
            <ac:graphicFrameMk id="4" creationId="{3FB5BFE8-457A-D866-EA41-E6BCF07A065B}"/>
          </ac:graphicFrameMkLst>
        </pc:graphicFrameChg>
      </pc:sldChg>
      <pc:sldChg chg="modSp modNotes">
        <pc:chgData name="Steele, Delany E (DOH)" userId="S::delany.steele@doh.wa.gov::398ad457-b7ab-4c0b-9c9a-fd292331a416" providerId="AD" clId="Web-{10E2632B-26F4-01A8-6090-96D13D412F1F}" dt="2023-03-20T19:27:15.093" v="693"/>
        <pc:sldMkLst>
          <pc:docMk/>
          <pc:sldMk cId="130476329" sldId="730"/>
        </pc:sldMkLst>
        <pc:spChg chg="mod">
          <ac:chgData name="Steele, Delany E (DOH)" userId="S::delany.steele@doh.wa.gov::398ad457-b7ab-4c0b-9c9a-fd292331a416" providerId="AD" clId="Web-{10E2632B-26F4-01A8-6090-96D13D412F1F}" dt="2023-03-20T18:55:39.796" v="126" actId="20577"/>
          <ac:spMkLst>
            <pc:docMk/>
            <pc:sldMk cId="130476329" sldId="730"/>
            <ac:spMk id="6" creationId="{B20D00F0-31C1-AB21-C1CE-CB91B6C4FBBF}"/>
          </ac:spMkLst>
        </pc:spChg>
      </pc:sldChg>
      <pc:sldChg chg="modSp modNotes">
        <pc:chgData name="Steele, Delany E (DOH)" userId="S::delany.steele@doh.wa.gov::398ad457-b7ab-4c0b-9c9a-fd292331a416" providerId="AD" clId="Web-{10E2632B-26F4-01A8-6090-96D13D412F1F}" dt="2023-03-20T19:27:09.702" v="691"/>
        <pc:sldMkLst>
          <pc:docMk/>
          <pc:sldMk cId="2348161213" sldId="733"/>
        </pc:sldMkLst>
        <pc:spChg chg="mod">
          <ac:chgData name="Steele, Delany E (DOH)" userId="S::delany.steele@doh.wa.gov::398ad457-b7ab-4c0b-9c9a-fd292331a416" providerId="AD" clId="Web-{10E2632B-26F4-01A8-6090-96D13D412F1F}" dt="2023-03-20T19:00:04.941" v="322" actId="20577"/>
          <ac:spMkLst>
            <pc:docMk/>
            <pc:sldMk cId="2348161213" sldId="733"/>
            <ac:spMk id="3" creationId="{A1E665D4-0CD3-47E4-BDA6-9ED52B060BCF}"/>
          </ac:spMkLst>
        </pc:spChg>
      </pc:sldChg>
      <pc:sldChg chg="modSp modNotes">
        <pc:chgData name="Steele, Delany E (DOH)" userId="S::delany.steele@doh.wa.gov::398ad457-b7ab-4c0b-9c9a-fd292331a416" providerId="AD" clId="Web-{10E2632B-26F4-01A8-6090-96D13D412F1F}" dt="2023-03-20T19:30:09.752" v="713" actId="20577"/>
        <pc:sldMkLst>
          <pc:docMk/>
          <pc:sldMk cId="1311661916" sldId="741"/>
        </pc:sldMkLst>
        <pc:spChg chg="mod">
          <ac:chgData name="Steele, Delany E (DOH)" userId="S::delany.steele@doh.wa.gov::398ad457-b7ab-4c0b-9c9a-fd292331a416" providerId="AD" clId="Web-{10E2632B-26F4-01A8-6090-96D13D412F1F}" dt="2023-03-20T19:30:09.752" v="713" actId="20577"/>
          <ac:spMkLst>
            <pc:docMk/>
            <pc:sldMk cId="1311661916" sldId="741"/>
            <ac:spMk id="2" creationId="{6DE4ECD4-1109-E9E8-4DCA-8734C8A18D27}"/>
          </ac:spMkLst>
        </pc:spChg>
      </pc:sldChg>
      <pc:sldChg chg="modSp modNotes">
        <pc:chgData name="Steele, Delany E (DOH)" userId="S::delany.steele@doh.wa.gov::398ad457-b7ab-4c0b-9c9a-fd292331a416" providerId="AD" clId="Web-{10E2632B-26F4-01A8-6090-96D13D412F1F}" dt="2023-03-20T19:26:59.577" v="686"/>
        <pc:sldMkLst>
          <pc:docMk/>
          <pc:sldMk cId="3724323159" sldId="757"/>
        </pc:sldMkLst>
        <pc:spChg chg="mod">
          <ac:chgData name="Steele, Delany E (DOH)" userId="S::delany.steele@doh.wa.gov::398ad457-b7ab-4c0b-9c9a-fd292331a416" providerId="AD" clId="Web-{10E2632B-26F4-01A8-6090-96D13D412F1F}" dt="2023-03-20T19:21:46.165" v="545" actId="20577"/>
          <ac:spMkLst>
            <pc:docMk/>
            <pc:sldMk cId="3724323159" sldId="757"/>
            <ac:spMk id="4" creationId="{5958726D-8A8F-42BC-D0ED-ABE2C2244205}"/>
          </ac:spMkLst>
        </pc:spChg>
      </pc:sldChg>
      <pc:sldChg chg="modSp">
        <pc:chgData name="Steele, Delany E (DOH)" userId="S::delany.steele@doh.wa.gov::398ad457-b7ab-4c0b-9c9a-fd292331a416" providerId="AD" clId="Web-{10E2632B-26F4-01A8-6090-96D13D412F1F}" dt="2023-03-20T19:32:12.285" v="824" actId="20577"/>
        <pc:sldMkLst>
          <pc:docMk/>
          <pc:sldMk cId="1186162449" sldId="758"/>
        </pc:sldMkLst>
        <pc:spChg chg="mod">
          <ac:chgData name="Steele, Delany E (DOH)" userId="S::delany.steele@doh.wa.gov::398ad457-b7ab-4c0b-9c9a-fd292331a416" providerId="AD" clId="Web-{10E2632B-26F4-01A8-6090-96D13D412F1F}" dt="2023-03-20T19:32:12.285" v="824" actId="20577"/>
          <ac:spMkLst>
            <pc:docMk/>
            <pc:sldMk cId="1186162449" sldId="758"/>
            <ac:spMk id="4" creationId="{E7950244-CE16-EBCA-D69D-CB45A596D784}"/>
          </ac:spMkLst>
        </pc:spChg>
      </pc:sldChg>
      <pc:sldChg chg="delSp modSp modNotes">
        <pc:chgData name="Steele, Delany E (DOH)" userId="S::delany.steele@doh.wa.gov::398ad457-b7ab-4c0b-9c9a-fd292331a416" providerId="AD" clId="Web-{10E2632B-26F4-01A8-6090-96D13D412F1F}" dt="2023-03-20T19:27:12.093" v="692"/>
        <pc:sldMkLst>
          <pc:docMk/>
          <pc:sldMk cId="4264700796" sldId="759"/>
        </pc:sldMkLst>
        <pc:spChg chg="mod">
          <ac:chgData name="Steele, Delany E (DOH)" userId="S::delany.steele@doh.wa.gov::398ad457-b7ab-4c0b-9c9a-fd292331a416" providerId="AD" clId="Web-{10E2632B-26F4-01A8-6090-96D13D412F1F}" dt="2023-03-20T18:59:32.143" v="303" actId="20577"/>
          <ac:spMkLst>
            <pc:docMk/>
            <pc:sldMk cId="4264700796" sldId="759"/>
            <ac:spMk id="2" creationId="{E79599A7-D62E-0F1D-90FA-9B16B2185C1B}"/>
          </ac:spMkLst>
        </pc:spChg>
        <pc:spChg chg="mod">
          <ac:chgData name="Steele, Delany E (DOH)" userId="S::delany.steele@doh.wa.gov::398ad457-b7ab-4c0b-9c9a-fd292331a416" providerId="AD" clId="Web-{10E2632B-26F4-01A8-6090-96D13D412F1F}" dt="2023-03-20T18:56:46.516" v="137" actId="20577"/>
          <ac:spMkLst>
            <pc:docMk/>
            <pc:sldMk cId="4264700796" sldId="759"/>
            <ac:spMk id="3" creationId="{3C4FF80A-49CE-4F07-4F41-CC3E7E65AAF5}"/>
          </ac:spMkLst>
        </pc:spChg>
        <pc:picChg chg="del">
          <ac:chgData name="Steele, Delany E (DOH)" userId="S::delany.steele@doh.wa.gov::398ad457-b7ab-4c0b-9c9a-fd292331a416" providerId="AD" clId="Web-{10E2632B-26F4-01A8-6090-96D13D412F1F}" dt="2023-03-20T18:56:28.515" v="127"/>
          <ac:picMkLst>
            <pc:docMk/>
            <pc:sldMk cId="4264700796" sldId="759"/>
            <ac:picMk id="4" creationId="{8B06B8DF-30D1-94CE-C7F2-E720B0E0A5FA}"/>
          </ac:picMkLst>
        </pc:picChg>
      </pc:sldChg>
      <pc:sldChg chg="modSp modNotes">
        <pc:chgData name="Steele, Delany E (DOH)" userId="S::delany.steele@doh.wa.gov::398ad457-b7ab-4c0b-9c9a-fd292331a416" providerId="AD" clId="Web-{10E2632B-26F4-01A8-6090-96D13D412F1F}" dt="2023-03-20T19:27:07.217" v="690"/>
        <pc:sldMkLst>
          <pc:docMk/>
          <pc:sldMk cId="1713613454" sldId="760"/>
        </pc:sldMkLst>
        <pc:spChg chg="mod">
          <ac:chgData name="Steele, Delany E (DOH)" userId="S::delany.steele@doh.wa.gov::398ad457-b7ab-4c0b-9c9a-fd292331a416" providerId="AD" clId="Web-{10E2632B-26F4-01A8-6090-96D13D412F1F}" dt="2023-03-20T19:03:27.085" v="417" actId="20577"/>
          <ac:spMkLst>
            <pc:docMk/>
            <pc:sldMk cId="1713613454" sldId="760"/>
            <ac:spMk id="3" creationId="{A916C966-8AEE-4A41-F67A-CC1D6402529C}"/>
          </ac:spMkLst>
        </pc:spChg>
        <pc:spChg chg="mod">
          <ac:chgData name="Steele, Delany E (DOH)" userId="S::delany.steele@doh.wa.gov::398ad457-b7ab-4c0b-9c9a-fd292331a416" providerId="AD" clId="Web-{10E2632B-26F4-01A8-6090-96D13D412F1F}" dt="2023-03-20T19:00:28.457" v="333" actId="20577"/>
          <ac:spMkLst>
            <pc:docMk/>
            <pc:sldMk cId="1713613454" sldId="760"/>
            <ac:spMk id="5" creationId="{36AD8632-13E3-F0C7-712D-AE6C7D8E518A}"/>
          </ac:spMkLst>
        </pc:spChg>
        <pc:spChg chg="mod">
          <ac:chgData name="Steele, Delany E (DOH)" userId="S::delany.steele@doh.wa.gov::398ad457-b7ab-4c0b-9c9a-fd292331a416" providerId="AD" clId="Web-{10E2632B-26F4-01A8-6090-96D13D412F1F}" dt="2023-03-20T19:02:50.068" v="392" actId="1076"/>
          <ac:spMkLst>
            <pc:docMk/>
            <pc:sldMk cId="1713613454" sldId="760"/>
            <ac:spMk id="8" creationId="{11AFC827-E61B-A9CB-6217-8ACC0326547E}"/>
          </ac:spMkLst>
        </pc:spChg>
        <pc:spChg chg="mod">
          <ac:chgData name="Steele, Delany E (DOH)" userId="S::delany.steele@doh.wa.gov::398ad457-b7ab-4c0b-9c9a-fd292331a416" providerId="AD" clId="Web-{10E2632B-26F4-01A8-6090-96D13D412F1F}" dt="2023-03-20T19:02:43.865" v="390" actId="20577"/>
          <ac:spMkLst>
            <pc:docMk/>
            <pc:sldMk cId="1713613454" sldId="760"/>
            <ac:spMk id="9" creationId="{E86DD5C2-8559-4D8D-2FD8-69F4CA6FC28A}"/>
          </ac:spMkLst>
        </pc:spChg>
        <pc:spChg chg="mod">
          <ac:chgData name="Steele, Delany E (DOH)" userId="S::delany.steele@doh.wa.gov::398ad457-b7ab-4c0b-9c9a-fd292331a416" providerId="AD" clId="Web-{10E2632B-26F4-01A8-6090-96D13D412F1F}" dt="2023-03-20T19:02:20.849" v="375" actId="20577"/>
          <ac:spMkLst>
            <pc:docMk/>
            <pc:sldMk cId="1713613454" sldId="760"/>
            <ac:spMk id="10" creationId="{29673814-A42A-7178-303E-B58BF94DE8E4}"/>
          </ac:spMkLst>
        </pc:spChg>
        <pc:spChg chg="mod">
          <ac:chgData name="Steele, Delany E (DOH)" userId="S::delany.steele@doh.wa.gov::398ad457-b7ab-4c0b-9c9a-fd292331a416" providerId="AD" clId="Web-{10E2632B-26F4-01A8-6090-96D13D412F1F}" dt="2023-03-20T19:03:11.772" v="406" actId="20577"/>
          <ac:spMkLst>
            <pc:docMk/>
            <pc:sldMk cId="1713613454" sldId="760"/>
            <ac:spMk id="11" creationId="{04B12110-A7A4-3933-70DC-24FFF51F5870}"/>
          </ac:spMkLst>
        </pc:spChg>
        <pc:spChg chg="mod">
          <ac:chgData name="Steele, Delany E (DOH)" userId="S::delany.steele@doh.wa.gov::398ad457-b7ab-4c0b-9c9a-fd292331a416" providerId="AD" clId="Web-{10E2632B-26F4-01A8-6090-96D13D412F1F}" dt="2023-03-20T19:03:08.100" v="405" actId="20577"/>
          <ac:spMkLst>
            <pc:docMk/>
            <pc:sldMk cId="1713613454" sldId="760"/>
            <ac:spMk id="12" creationId="{2FDB6110-F846-340A-08F9-49EC9A13CF5E}"/>
          </ac:spMkLst>
        </pc:spChg>
      </pc:sldChg>
      <pc:sldChg chg="ord modNotes">
        <pc:chgData name="Steele, Delany E (DOH)" userId="S::delany.steele@doh.wa.gov::398ad457-b7ab-4c0b-9c9a-fd292331a416" providerId="AD" clId="Web-{10E2632B-26F4-01A8-6090-96D13D412F1F}" dt="2023-03-20T19:26:51.123" v="683"/>
        <pc:sldMkLst>
          <pc:docMk/>
          <pc:sldMk cId="67507115" sldId="761"/>
        </pc:sldMkLst>
      </pc:sldChg>
      <pc:sldChg chg="modSp ord modNotes">
        <pc:chgData name="Steele, Delany E (DOH)" userId="S::delany.steele@doh.wa.gov::398ad457-b7ab-4c0b-9c9a-fd292331a416" providerId="AD" clId="Web-{10E2632B-26F4-01A8-6090-96D13D412F1F}" dt="2023-03-20T19:26:42.701" v="682"/>
        <pc:sldMkLst>
          <pc:docMk/>
          <pc:sldMk cId="3174104657" sldId="762"/>
        </pc:sldMkLst>
        <pc:spChg chg="mod">
          <ac:chgData name="Steele, Delany E (DOH)" userId="S::delany.steele@doh.wa.gov::398ad457-b7ab-4c0b-9c9a-fd292331a416" providerId="AD" clId="Web-{10E2632B-26F4-01A8-6090-96D13D412F1F}" dt="2023-03-20T19:26:19.420" v="605" actId="20577"/>
          <ac:spMkLst>
            <pc:docMk/>
            <pc:sldMk cId="3174104657" sldId="762"/>
            <ac:spMk id="4" creationId="{5958726D-8A8F-42BC-D0ED-ABE2C2244205}"/>
          </ac:spMkLst>
        </pc:spChg>
      </pc:sldChg>
      <pc:sldChg chg="modSp ord modNotes">
        <pc:chgData name="Steele, Delany E (DOH)" userId="S::delany.steele@doh.wa.gov::398ad457-b7ab-4c0b-9c9a-fd292331a416" providerId="AD" clId="Web-{10E2632B-26F4-01A8-6090-96D13D412F1F}" dt="2023-03-20T19:26:55.061" v="685"/>
        <pc:sldMkLst>
          <pc:docMk/>
          <pc:sldMk cId="3726830098" sldId="763"/>
        </pc:sldMkLst>
        <pc:spChg chg="mod">
          <ac:chgData name="Steele, Delany E (DOH)" userId="S::delany.steele@doh.wa.gov::398ad457-b7ab-4c0b-9c9a-fd292331a416" providerId="AD" clId="Web-{10E2632B-26F4-01A8-6090-96D13D412F1F}" dt="2023-03-20T19:22:13.963" v="560" actId="20577"/>
          <ac:spMkLst>
            <pc:docMk/>
            <pc:sldMk cId="3726830098" sldId="763"/>
            <ac:spMk id="3" creationId="{C3702941-7F57-485F-B6DE-51D153169184}"/>
          </ac:spMkLst>
        </pc:spChg>
      </pc:sldChg>
      <pc:sldChg chg="del">
        <pc:chgData name="Steele, Delany E (DOH)" userId="S::delany.steele@doh.wa.gov::398ad457-b7ab-4c0b-9c9a-fd292331a416" providerId="AD" clId="Web-{10E2632B-26F4-01A8-6090-96D13D412F1F}" dt="2023-03-20T19:29:09.813" v="697"/>
        <pc:sldMkLst>
          <pc:docMk/>
          <pc:sldMk cId="4149581240" sldId="765"/>
        </pc:sldMkLst>
      </pc:sldChg>
      <pc:sldChg chg="modSp ord modNotes">
        <pc:chgData name="Steele, Delany E (DOH)" userId="S::delany.steele@doh.wa.gov::398ad457-b7ab-4c0b-9c9a-fd292331a416" providerId="AD" clId="Web-{10E2632B-26F4-01A8-6090-96D13D412F1F}" dt="2023-03-20T19:26:53.545" v="684"/>
        <pc:sldMkLst>
          <pc:docMk/>
          <pc:sldMk cId="2471775980" sldId="766"/>
        </pc:sldMkLst>
        <pc:spChg chg="mod">
          <ac:chgData name="Steele, Delany E (DOH)" userId="S::delany.steele@doh.wa.gov::398ad457-b7ab-4c0b-9c9a-fd292331a416" providerId="AD" clId="Web-{10E2632B-26F4-01A8-6090-96D13D412F1F}" dt="2023-03-20T19:22:33.182" v="593" actId="20577"/>
          <ac:spMkLst>
            <pc:docMk/>
            <pc:sldMk cId="2471775980" sldId="766"/>
            <ac:spMk id="4" creationId="{5958726D-8A8F-42BC-D0ED-ABE2C2244205}"/>
          </ac:spMkLst>
        </pc:spChg>
      </pc:sldChg>
      <pc:sldChg chg="modSp add ord replId modNotes">
        <pc:chgData name="Steele, Delany E (DOH)" userId="S::delany.steele@doh.wa.gov::398ad457-b7ab-4c0b-9c9a-fd292331a416" providerId="AD" clId="Web-{10E2632B-26F4-01A8-6090-96D13D412F1F}" dt="2023-03-20T19:27:02.561" v="687"/>
        <pc:sldMkLst>
          <pc:docMk/>
          <pc:sldMk cId="433197162" sldId="767"/>
        </pc:sldMkLst>
        <pc:spChg chg="mod">
          <ac:chgData name="Steele, Delany E (DOH)" userId="S::delany.steele@doh.wa.gov::398ad457-b7ab-4c0b-9c9a-fd292331a416" providerId="AD" clId="Web-{10E2632B-26F4-01A8-6090-96D13D412F1F}" dt="2023-03-20T19:21:34.212" v="528" actId="20577"/>
          <ac:spMkLst>
            <pc:docMk/>
            <pc:sldMk cId="433197162" sldId="767"/>
            <ac:spMk id="2" creationId="{E79599A7-D62E-0F1D-90FA-9B16B2185C1B}"/>
          </ac:spMkLst>
        </pc:spChg>
        <pc:spChg chg="mod">
          <ac:chgData name="Steele, Delany E (DOH)" userId="S::delany.steele@doh.wa.gov::398ad457-b7ab-4c0b-9c9a-fd292331a416" providerId="AD" clId="Web-{10E2632B-26F4-01A8-6090-96D13D412F1F}" dt="2023-03-20T19:04:10.960" v="443" actId="20577"/>
          <ac:spMkLst>
            <pc:docMk/>
            <pc:sldMk cId="433197162" sldId="767"/>
            <ac:spMk id="3" creationId="{3C4FF80A-49CE-4F07-4F41-CC3E7E65AAF5}"/>
          </ac:spMkLst>
        </pc:spChg>
      </pc:sldChg>
    </pc:docChg>
  </pc:docChgLst>
  <pc:docChgLst>
    <pc:chgData name="Flannery, Kaeli (DOH)" userId="S::kaeli.flannery@doh.wa.gov::1c62cef4-5cdf-4460-8c15-d8e5d6e3dd40" providerId="AD" clId="Web-{F66980A5-2853-4771-9AB0-A200318F9F1C}"/>
    <pc:docChg chg="modSld">
      <pc:chgData name="Flannery, Kaeli (DOH)" userId="S::kaeli.flannery@doh.wa.gov::1c62cef4-5cdf-4460-8c15-d8e5d6e3dd40" providerId="AD" clId="Web-{F66980A5-2853-4771-9AB0-A200318F9F1C}" dt="2023-03-29T20:06:15.859" v="3" actId="20577"/>
      <pc:docMkLst>
        <pc:docMk/>
      </pc:docMkLst>
      <pc:sldChg chg="modSp">
        <pc:chgData name="Flannery, Kaeli (DOH)" userId="S::kaeli.flannery@doh.wa.gov::1c62cef4-5cdf-4460-8c15-d8e5d6e3dd40" providerId="AD" clId="Web-{F66980A5-2853-4771-9AB0-A200318F9F1C}" dt="2023-03-29T20:06:15.859" v="3" actId="20577"/>
        <pc:sldMkLst>
          <pc:docMk/>
          <pc:sldMk cId="1186162449" sldId="758"/>
        </pc:sldMkLst>
        <pc:spChg chg="mod">
          <ac:chgData name="Flannery, Kaeli (DOH)" userId="S::kaeli.flannery@doh.wa.gov::1c62cef4-5cdf-4460-8c15-d8e5d6e3dd40" providerId="AD" clId="Web-{F66980A5-2853-4771-9AB0-A200318F9F1C}" dt="2023-03-29T20:06:15.859" v="3" actId="20577"/>
          <ac:spMkLst>
            <pc:docMk/>
            <pc:sldMk cId="1186162449" sldId="758"/>
            <ac:spMk id="4" creationId="{E7950244-CE16-EBCA-D69D-CB45A596D784}"/>
          </ac:spMkLst>
        </pc:spChg>
      </pc:sldChg>
    </pc:docChg>
  </pc:docChgLst>
  <pc:docChgLst>
    <pc:chgData name="Steele, Delany E (DOH)" userId="S::delany.steele@doh.wa.gov::398ad457-b7ab-4c0b-9c9a-fd292331a416" providerId="AD" clId="Web-{93AC2911-F9F6-65D4-4999-E070E269C1D2}"/>
    <pc:docChg chg="modSld">
      <pc:chgData name="Steele, Delany E (DOH)" userId="S::delany.steele@doh.wa.gov::398ad457-b7ab-4c0b-9c9a-fd292331a416" providerId="AD" clId="Web-{93AC2911-F9F6-65D4-4999-E070E269C1D2}" dt="2023-03-23T00:47:34.166" v="33" actId="1076"/>
      <pc:docMkLst>
        <pc:docMk/>
      </pc:docMkLst>
      <pc:sldChg chg="modSp">
        <pc:chgData name="Steele, Delany E (DOH)" userId="S::delany.steele@doh.wa.gov::398ad457-b7ab-4c0b-9c9a-fd292331a416" providerId="AD" clId="Web-{93AC2911-F9F6-65D4-4999-E070E269C1D2}" dt="2023-03-23T00:47:34.166" v="33" actId="1076"/>
        <pc:sldMkLst>
          <pc:docMk/>
          <pc:sldMk cId="272263937" sldId="676"/>
        </pc:sldMkLst>
        <pc:spChg chg="mod">
          <ac:chgData name="Steele, Delany E (DOH)" userId="S::delany.steele@doh.wa.gov::398ad457-b7ab-4c0b-9c9a-fd292331a416" providerId="AD" clId="Web-{93AC2911-F9F6-65D4-4999-E070E269C1D2}" dt="2023-03-23T00:47:34.166" v="33" actId="1076"/>
          <ac:spMkLst>
            <pc:docMk/>
            <pc:sldMk cId="272263937" sldId="676"/>
            <ac:spMk id="3" creationId="{C3702941-7F57-485F-B6DE-51D153169184}"/>
          </ac:spMkLst>
        </pc:spChg>
      </pc:sldChg>
      <pc:sldChg chg="modSp">
        <pc:chgData name="Steele, Delany E (DOH)" userId="S::delany.steele@doh.wa.gov::398ad457-b7ab-4c0b-9c9a-fd292331a416" providerId="AD" clId="Web-{93AC2911-F9F6-65D4-4999-E070E269C1D2}" dt="2023-03-23T00:44:53.256" v="1" actId="20577"/>
        <pc:sldMkLst>
          <pc:docMk/>
          <pc:sldMk cId="4141543155" sldId="680"/>
        </pc:sldMkLst>
        <pc:spChg chg="mod">
          <ac:chgData name="Steele, Delany E (DOH)" userId="S::delany.steele@doh.wa.gov::398ad457-b7ab-4c0b-9c9a-fd292331a416" providerId="AD" clId="Web-{93AC2911-F9F6-65D4-4999-E070E269C1D2}" dt="2023-03-23T00:44:53.256" v="1" actId="20577"/>
          <ac:spMkLst>
            <pc:docMk/>
            <pc:sldMk cId="4141543155" sldId="680"/>
            <ac:spMk id="4" creationId="{38B0C5E0-10EC-4722-8F05-E59F14D8F0E6}"/>
          </ac:spMkLst>
        </pc:spChg>
      </pc:sldChg>
      <pc:sldChg chg="modSp">
        <pc:chgData name="Steele, Delany E (DOH)" userId="S::delany.steele@doh.wa.gov::398ad457-b7ab-4c0b-9c9a-fd292331a416" providerId="AD" clId="Web-{93AC2911-F9F6-65D4-4999-E070E269C1D2}" dt="2023-03-23T00:45:38.992" v="32" actId="20577"/>
        <pc:sldMkLst>
          <pc:docMk/>
          <pc:sldMk cId="1438891837" sldId="729"/>
        </pc:sldMkLst>
        <pc:graphicFrameChg chg="modGraphic">
          <ac:chgData name="Steele, Delany E (DOH)" userId="S::delany.steele@doh.wa.gov::398ad457-b7ab-4c0b-9c9a-fd292331a416" providerId="AD" clId="Web-{93AC2911-F9F6-65D4-4999-E070E269C1D2}" dt="2023-03-23T00:45:38.992" v="32" actId="20577"/>
          <ac:graphicFrameMkLst>
            <pc:docMk/>
            <pc:sldMk cId="1438891837" sldId="729"/>
            <ac:graphicFrameMk id="4" creationId="{3FB5BFE8-457A-D866-EA41-E6BCF07A065B}"/>
          </ac:graphicFrameMkLst>
        </pc:graphicFrameChg>
      </pc:sldChg>
    </pc:docChg>
  </pc:docChgLst>
  <pc:docChgLst>
    <pc:chgData name="Steele, Delany E (DOH)" userId="S::delany.steele@doh.wa.gov::398ad457-b7ab-4c0b-9c9a-fd292331a416" providerId="AD" clId="Web-{BC0D8DD0-E8E6-9700-2357-22630D8E8741}"/>
    <pc:docChg chg="modSld">
      <pc:chgData name="Steele, Delany E (DOH)" userId="S::delany.steele@doh.wa.gov::398ad457-b7ab-4c0b-9c9a-fd292331a416" providerId="AD" clId="Web-{BC0D8DD0-E8E6-9700-2357-22630D8E8741}" dt="2023-03-28T21:17:29.714" v="1" actId="20577"/>
      <pc:docMkLst>
        <pc:docMk/>
      </pc:docMkLst>
      <pc:sldChg chg="modSp">
        <pc:chgData name="Steele, Delany E (DOH)" userId="S::delany.steele@doh.wa.gov::398ad457-b7ab-4c0b-9c9a-fd292331a416" providerId="AD" clId="Web-{BC0D8DD0-E8E6-9700-2357-22630D8E8741}" dt="2023-03-28T21:17:29.714" v="1" actId="20577"/>
        <pc:sldMkLst>
          <pc:docMk/>
          <pc:sldMk cId="1186162449" sldId="758"/>
        </pc:sldMkLst>
        <pc:spChg chg="mod">
          <ac:chgData name="Steele, Delany E (DOH)" userId="S::delany.steele@doh.wa.gov::398ad457-b7ab-4c0b-9c9a-fd292331a416" providerId="AD" clId="Web-{BC0D8DD0-E8E6-9700-2357-22630D8E8741}" dt="2023-03-28T21:17:29.714" v="1" actId="20577"/>
          <ac:spMkLst>
            <pc:docMk/>
            <pc:sldMk cId="1186162449" sldId="758"/>
            <ac:spMk id="4" creationId="{E7950244-CE16-EBCA-D69D-CB45A596D784}"/>
          </ac:spMkLst>
        </pc:spChg>
      </pc:sldChg>
    </pc:docChg>
  </pc:docChgLst>
  <pc:docChgLst>
    <pc:chgData name="Steele, Delany E (DOH)" userId="S::delany.steele@doh.wa.gov::398ad457-b7ab-4c0b-9c9a-fd292331a416" providerId="AD" clId="Web-{BC3352E5-2EA4-126B-ABC9-0D4D821FEEAE}"/>
    <pc:docChg chg="modSld">
      <pc:chgData name="Steele, Delany E (DOH)" userId="S::delany.steele@doh.wa.gov::398ad457-b7ab-4c0b-9c9a-fd292331a416" providerId="AD" clId="Web-{BC3352E5-2EA4-126B-ABC9-0D4D821FEEAE}" dt="2023-03-29T22:36:57.275" v="10" actId="20577"/>
      <pc:docMkLst>
        <pc:docMk/>
      </pc:docMkLst>
      <pc:sldChg chg="modSp">
        <pc:chgData name="Steele, Delany E (DOH)" userId="S::delany.steele@doh.wa.gov::398ad457-b7ab-4c0b-9c9a-fd292331a416" providerId="AD" clId="Web-{BC3352E5-2EA4-126B-ABC9-0D4D821FEEAE}" dt="2023-03-29T22:36:57.275" v="10" actId="20577"/>
        <pc:sldMkLst>
          <pc:docMk/>
          <pc:sldMk cId="2403035956" sldId="655"/>
        </pc:sldMkLst>
        <pc:spChg chg="mod">
          <ac:chgData name="Steele, Delany E (DOH)" userId="S::delany.steele@doh.wa.gov::398ad457-b7ab-4c0b-9c9a-fd292331a416" providerId="AD" clId="Web-{BC3352E5-2EA4-126B-ABC9-0D4D821FEEAE}" dt="2023-03-29T22:36:57.275" v="10" actId="20577"/>
          <ac:spMkLst>
            <pc:docMk/>
            <pc:sldMk cId="2403035956" sldId="655"/>
            <ac:spMk id="3" creationId="{D5545B2C-B999-4621-8581-1FCDDE3E6DF3}"/>
          </ac:spMkLst>
        </pc:spChg>
      </pc:sldChg>
    </pc:docChg>
  </pc:docChgLst>
  <pc:docChgLst>
    <pc:chgData name="Steele, Delany E (DOH)" userId="S::delany.steele@doh.wa.gov::398ad457-b7ab-4c0b-9c9a-fd292331a416" providerId="AD" clId="Web-{6A491E64-8E08-6E78-649E-80D2A7C3BFF8}"/>
    <pc:docChg chg="modSld">
      <pc:chgData name="Steele, Delany E (DOH)" userId="S::delany.steele@doh.wa.gov::398ad457-b7ab-4c0b-9c9a-fd292331a416" providerId="AD" clId="Web-{6A491E64-8E08-6E78-649E-80D2A7C3BFF8}" dt="2023-03-29T22:20:11.649" v="0"/>
      <pc:docMkLst>
        <pc:docMk/>
      </pc:docMkLst>
      <pc:sldChg chg="mod modShow">
        <pc:chgData name="Steele, Delany E (DOH)" userId="S::delany.steele@doh.wa.gov::398ad457-b7ab-4c0b-9c9a-fd292331a416" providerId="AD" clId="Web-{6A491E64-8E08-6E78-649E-80D2A7C3BFF8}" dt="2023-03-29T22:20:11.649" v="0"/>
        <pc:sldMkLst>
          <pc:docMk/>
          <pc:sldMk cId="4286457065" sldId="771"/>
        </pc:sldMkLst>
      </pc:sldChg>
    </pc:docChg>
  </pc:docChgLst>
  <pc:docChgLst>
    <pc:chgData name="Flannery, Kaeli (DOH)" userId="1c62cef4-5cdf-4460-8c15-d8e5d6e3dd40" providerId="ADAL" clId="{1B6A8512-FCD4-428B-929F-C8950BDBCAD2}"/>
    <pc:docChg chg="undo custSel addSld delSld modSld sldOrd">
      <pc:chgData name="Flannery, Kaeli (DOH)" userId="1c62cef4-5cdf-4460-8c15-d8e5d6e3dd40" providerId="ADAL" clId="{1B6A8512-FCD4-428B-929F-C8950BDBCAD2}" dt="2023-03-29T22:35:18.135" v="10158"/>
      <pc:docMkLst>
        <pc:docMk/>
      </pc:docMkLst>
      <pc:sldChg chg="modNotesTx">
        <pc:chgData name="Flannery, Kaeli (DOH)" userId="1c62cef4-5cdf-4460-8c15-d8e5d6e3dd40" providerId="ADAL" clId="{1B6A8512-FCD4-428B-929F-C8950BDBCAD2}" dt="2023-03-28T21:00:27.058" v="4917" actId="20577"/>
        <pc:sldMkLst>
          <pc:docMk/>
          <pc:sldMk cId="2403035956" sldId="655"/>
        </pc:sldMkLst>
      </pc:sldChg>
      <pc:sldChg chg="modSp mod modNotesTx">
        <pc:chgData name="Flannery, Kaeli (DOH)" userId="1c62cef4-5cdf-4460-8c15-d8e5d6e3dd40" providerId="ADAL" clId="{1B6A8512-FCD4-428B-929F-C8950BDBCAD2}" dt="2023-03-28T23:49:15.668" v="7185" actId="20577"/>
        <pc:sldMkLst>
          <pc:docMk/>
          <pc:sldMk cId="272263937" sldId="676"/>
        </pc:sldMkLst>
        <pc:spChg chg="mod">
          <ac:chgData name="Flannery, Kaeli (DOH)" userId="1c62cef4-5cdf-4460-8c15-d8e5d6e3dd40" providerId="ADAL" clId="{1B6A8512-FCD4-428B-929F-C8950BDBCAD2}" dt="2023-03-28T21:55:11.841" v="6543" actId="20577"/>
          <ac:spMkLst>
            <pc:docMk/>
            <pc:sldMk cId="272263937" sldId="676"/>
            <ac:spMk id="3" creationId="{C3702941-7F57-485F-B6DE-51D153169184}"/>
          </ac:spMkLst>
        </pc:spChg>
      </pc:sldChg>
      <pc:sldChg chg="modNotesTx">
        <pc:chgData name="Flannery, Kaeli (DOH)" userId="1c62cef4-5cdf-4460-8c15-d8e5d6e3dd40" providerId="ADAL" clId="{1B6A8512-FCD4-428B-929F-C8950BDBCAD2}" dt="2023-03-28T20:40:23.153" v="3987" actId="5793"/>
        <pc:sldMkLst>
          <pc:docMk/>
          <pc:sldMk cId="4141543155" sldId="680"/>
        </pc:sldMkLst>
      </pc:sldChg>
      <pc:sldChg chg="modNotesTx">
        <pc:chgData name="Flannery, Kaeli (DOH)" userId="1c62cef4-5cdf-4460-8c15-d8e5d6e3dd40" providerId="ADAL" clId="{1B6A8512-FCD4-428B-929F-C8950BDBCAD2}" dt="2023-03-28T20:40:25.662" v="3989" actId="20577"/>
        <pc:sldMkLst>
          <pc:docMk/>
          <pc:sldMk cId="1776083582" sldId="682"/>
        </pc:sldMkLst>
      </pc:sldChg>
      <pc:sldChg chg="modSp modNotesTx">
        <pc:chgData name="Flannery, Kaeli (DOH)" userId="1c62cef4-5cdf-4460-8c15-d8e5d6e3dd40" providerId="ADAL" clId="{1B6A8512-FCD4-428B-929F-C8950BDBCAD2}" dt="2023-03-28T20:40:19.955" v="3986" actId="20577"/>
        <pc:sldMkLst>
          <pc:docMk/>
          <pc:sldMk cId="1438891837" sldId="729"/>
        </pc:sldMkLst>
        <pc:graphicFrameChg chg="mod">
          <ac:chgData name="Flannery, Kaeli (DOH)" userId="1c62cef4-5cdf-4460-8c15-d8e5d6e3dd40" providerId="ADAL" clId="{1B6A8512-FCD4-428B-929F-C8950BDBCAD2}" dt="2023-03-28T18:56:45.375" v="1345" actId="113"/>
          <ac:graphicFrameMkLst>
            <pc:docMk/>
            <pc:sldMk cId="1438891837" sldId="729"/>
            <ac:graphicFrameMk id="4" creationId="{3FB5BFE8-457A-D866-EA41-E6BCF07A065B}"/>
          </ac:graphicFrameMkLst>
        </pc:graphicFrameChg>
      </pc:sldChg>
      <pc:sldChg chg="modSp mod modNotesTx">
        <pc:chgData name="Flannery, Kaeli (DOH)" userId="1c62cef4-5cdf-4460-8c15-d8e5d6e3dd40" providerId="ADAL" clId="{1B6A8512-FCD4-428B-929F-C8950BDBCAD2}" dt="2023-03-29T00:55:33.946" v="8350" actId="20577"/>
        <pc:sldMkLst>
          <pc:docMk/>
          <pc:sldMk cId="130476329" sldId="730"/>
        </pc:sldMkLst>
        <pc:spChg chg="mod">
          <ac:chgData name="Flannery, Kaeli (DOH)" userId="1c62cef4-5cdf-4460-8c15-d8e5d6e3dd40" providerId="ADAL" clId="{1B6A8512-FCD4-428B-929F-C8950BDBCAD2}" dt="2023-03-29T00:55:33.946" v="8350" actId="20577"/>
          <ac:spMkLst>
            <pc:docMk/>
            <pc:sldMk cId="130476329" sldId="730"/>
            <ac:spMk id="6" creationId="{B20D00F0-31C1-AB21-C1CE-CB91B6C4FBBF}"/>
          </ac:spMkLst>
        </pc:spChg>
      </pc:sldChg>
      <pc:sldChg chg="modSp mod ord modNotesTx">
        <pc:chgData name="Flannery, Kaeli (DOH)" userId="1c62cef4-5cdf-4460-8c15-d8e5d6e3dd40" providerId="ADAL" clId="{1B6A8512-FCD4-428B-929F-C8950BDBCAD2}" dt="2023-03-28T23:19:45.120" v="6970" actId="20577"/>
        <pc:sldMkLst>
          <pc:docMk/>
          <pc:sldMk cId="2348161213" sldId="733"/>
        </pc:sldMkLst>
        <pc:spChg chg="mod">
          <ac:chgData name="Flannery, Kaeli (DOH)" userId="1c62cef4-5cdf-4460-8c15-d8e5d6e3dd40" providerId="ADAL" clId="{1B6A8512-FCD4-428B-929F-C8950BDBCAD2}" dt="2023-03-28T18:28:25.816" v="825" actId="1076"/>
          <ac:spMkLst>
            <pc:docMk/>
            <pc:sldMk cId="2348161213" sldId="733"/>
            <ac:spMk id="3" creationId="{A1E665D4-0CD3-47E4-BDA6-9ED52B060BCF}"/>
          </ac:spMkLst>
        </pc:spChg>
      </pc:sldChg>
      <pc:sldChg chg="modSp del mod">
        <pc:chgData name="Flannery, Kaeli (DOH)" userId="1c62cef4-5cdf-4460-8c15-d8e5d6e3dd40" providerId="ADAL" clId="{1B6A8512-FCD4-428B-929F-C8950BDBCAD2}" dt="2023-03-28T21:27:36.381" v="5279" actId="47"/>
        <pc:sldMkLst>
          <pc:docMk/>
          <pc:sldMk cId="1311661916" sldId="741"/>
        </pc:sldMkLst>
        <pc:spChg chg="mod">
          <ac:chgData name="Flannery, Kaeli (DOH)" userId="1c62cef4-5cdf-4460-8c15-d8e5d6e3dd40" providerId="ADAL" clId="{1B6A8512-FCD4-428B-929F-C8950BDBCAD2}" dt="2023-03-28T21:27:24.565" v="5275" actId="21"/>
          <ac:spMkLst>
            <pc:docMk/>
            <pc:sldMk cId="1311661916" sldId="741"/>
            <ac:spMk id="2" creationId="{6DE4ECD4-1109-E9E8-4DCA-8734C8A18D27}"/>
          </ac:spMkLst>
        </pc:spChg>
      </pc:sldChg>
      <pc:sldChg chg="del">
        <pc:chgData name="Flannery, Kaeli (DOH)" userId="1c62cef4-5cdf-4460-8c15-d8e5d6e3dd40" providerId="ADAL" clId="{1B6A8512-FCD4-428B-929F-C8950BDBCAD2}" dt="2023-03-28T19:01:17.613" v="1693" actId="47"/>
        <pc:sldMkLst>
          <pc:docMk/>
          <pc:sldMk cId="3724323159" sldId="757"/>
        </pc:sldMkLst>
      </pc:sldChg>
      <pc:sldChg chg="modSp mod modNotesTx">
        <pc:chgData name="Flannery, Kaeli (DOH)" userId="1c62cef4-5cdf-4460-8c15-d8e5d6e3dd40" providerId="ADAL" clId="{1B6A8512-FCD4-428B-929F-C8950BDBCAD2}" dt="2023-03-28T21:34:46.191" v="5532" actId="20577"/>
        <pc:sldMkLst>
          <pc:docMk/>
          <pc:sldMk cId="1186162449" sldId="758"/>
        </pc:sldMkLst>
        <pc:spChg chg="mod">
          <ac:chgData name="Flannery, Kaeli (DOH)" userId="1c62cef4-5cdf-4460-8c15-d8e5d6e3dd40" providerId="ADAL" clId="{1B6A8512-FCD4-428B-929F-C8950BDBCAD2}" dt="2023-03-28T21:26:45.436" v="5274" actId="20577"/>
          <ac:spMkLst>
            <pc:docMk/>
            <pc:sldMk cId="1186162449" sldId="758"/>
            <ac:spMk id="4" creationId="{E7950244-CE16-EBCA-D69D-CB45A596D784}"/>
          </ac:spMkLst>
        </pc:spChg>
      </pc:sldChg>
      <pc:sldChg chg="modSp mod modNotesTx">
        <pc:chgData name="Flannery, Kaeli (DOH)" userId="1c62cef4-5cdf-4460-8c15-d8e5d6e3dd40" providerId="ADAL" clId="{1B6A8512-FCD4-428B-929F-C8950BDBCAD2}" dt="2023-03-29T00:06:16.093" v="7295" actId="20577"/>
        <pc:sldMkLst>
          <pc:docMk/>
          <pc:sldMk cId="4264700796" sldId="759"/>
        </pc:sldMkLst>
        <pc:spChg chg="mod">
          <ac:chgData name="Flannery, Kaeli (DOH)" userId="1c62cef4-5cdf-4460-8c15-d8e5d6e3dd40" providerId="ADAL" clId="{1B6A8512-FCD4-428B-929F-C8950BDBCAD2}" dt="2023-03-29T00:03:15.977" v="7283" actId="20577"/>
          <ac:spMkLst>
            <pc:docMk/>
            <pc:sldMk cId="4264700796" sldId="759"/>
            <ac:spMk id="2" creationId="{E79599A7-D62E-0F1D-90FA-9B16B2185C1B}"/>
          </ac:spMkLst>
        </pc:spChg>
        <pc:spChg chg="mod">
          <ac:chgData name="Flannery, Kaeli (DOH)" userId="1c62cef4-5cdf-4460-8c15-d8e5d6e3dd40" providerId="ADAL" clId="{1B6A8512-FCD4-428B-929F-C8950BDBCAD2}" dt="2023-03-28T18:18:38.476" v="74" actId="20577"/>
          <ac:spMkLst>
            <pc:docMk/>
            <pc:sldMk cId="4264700796" sldId="759"/>
            <ac:spMk id="3" creationId="{3C4FF80A-49CE-4F07-4F41-CC3E7E65AAF5}"/>
          </ac:spMkLst>
        </pc:spChg>
      </pc:sldChg>
      <pc:sldChg chg="addSp delSp modSp del mod ord modNotesTx">
        <pc:chgData name="Flannery, Kaeli (DOH)" userId="1c62cef4-5cdf-4460-8c15-d8e5d6e3dd40" providerId="ADAL" clId="{1B6A8512-FCD4-428B-929F-C8950BDBCAD2}" dt="2023-03-28T19:00:11.274" v="1594" actId="47"/>
        <pc:sldMkLst>
          <pc:docMk/>
          <pc:sldMk cId="1713613454" sldId="760"/>
        </pc:sldMkLst>
        <pc:spChg chg="add mod">
          <ac:chgData name="Flannery, Kaeli (DOH)" userId="1c62cef4-5cdf-4460-8c15-d8e5d6e3dd40" providerId="ADAL" clId="{1B6A8512-FCD4-428B-929F-C8950BDBCAD2}" dt="2023-03-28T18:51:04.586" v="1123" actId="13926"/>
          <ac:spMkLst>
            <pc:docMk/>
            <pc:sldMk cId="1713613454" sldId="760"/>
            <ac:spMk id="2" creationId="{0204317A-DEBB-7C92-E3E9-652057455F6B}"/>
          </ac:spMkLst>
        </pc:spChg>
        <pc:spChg chg="del">
          <ac:chgData name="Flannery, Kaeli (DOH)" userId="1c62cef4-5cdf-4460-8c15-d8e5d6e3dd40" providerId="ADAL" clId="{1B6A8512-FCD4-428B-929F-C8950BDBCAD2}" dt="2023-03-28T18:46:42.543" v="877" actId="478"/>
          <ac:spMkLst>
            <pc:docMk/>
            <pc:sldMk cId="1713613454" sldId="760"/>
            <ac:spMk id="4" creationId="{2BA22867-3913-CD95-BD66-0B5BAB56225E}"/>
          </ac:spMkLst>
        </pc:spChg>
        <pc:spChg chg="del mod">
          <ac:chgData name="Flannery, Kaeli (DOH)" userId="1c62cef4-5cdf-4460-8c15-d8e5d6e3dd40" providerId="ADAL" clId="{1B6A8512-FCD4-428B-929F-C8950BDBCAD2}" dt="2023-03-28T18:46:51.923" v="883" actId="478"/>
          <ac:spMkLst>
            <pc:docMk/>
            <pc:sldMk cId="1713613454" sldId="760"/>
            <ac:spMk id="5" creationId="{36AD8632-13E3-F0C7-712D-AE6C7D8E518A}"/>
          </ac:spMkLst>
        </pc:spChg>
        <pc:spChg chg="del">
          <ac:chgData name="Flannery, Kaeli (DOH)" userId="1c62cef4-5cdf-4460-8c15-d8e5d6e3dd40" providerId="ADAL" clId="{1B6A8512-FCD4-428B-929F-C8950BDBCAD2}" dt="2023-03-28T18:46:38.771" v="875" actId="478"/>
          <ac:spMkLst>
            <pc:docMk/>
            <pc:sldMk cId="1713613454" sldId="760"/>
            <ac:spMk id="6" creationId="{ED323AAE-2D8F-37DB-9744-DBC52DEC3803}"/>
          </ac:spMkLst>
        </pc:spChg>
        <pc:spChg chg="del">
          <ac:chgData name="Flannery, Kaeli (DOH)" userId="1c62cef4-5cdf-4460-8c15-d8e5d6e3dd40" providerId="ADAL" clId="{1B6A8512-FCD4-428B-929F-C8950BDBCAD2}" dt="2023-03-28T18:46:34.869" v="873" actId="478"/>
          <ac:spMkLst>
            <pc:docMk/>
            <pc:sldMk cId="1713613454" sldId="760"/>
            <ac:spMk id="7" creationId="{98443CE9-3F25-2107-B53B-D30C9BFEF4FB}"/>
          </ac:spMkLst>
        </pc:spChg>
        <pc:spChg chg="del">
          <ac:chgData name="Flannery, Kaeli (DOH)" userId="1c62cef4-5cdf-4460-8c15-d8e5d6e3dd40" providerId="ADAL" clId="{1B6A8512-FCD4-428B-929F-C8950BDBCAD2}" dt="2023-03-28T18:46:44.716" v="878" actId="478"/>
          <ac:spMkLst>
            <pc:docMk/>
            <pc:sldMk cId="1713613454" sldId="760"/>
            <ac:spMk id="10" creationId="{29673814-A42A-7178-303E-B58BF94DE8E4}"/>
          </ac:spMkLst>
        </pc:spChg>
        <pc:spChg chg="del">
          <ac:chgData name="Flannery, Kaeli (DOH)" userId="1c62cef4-5cdf-4460-8c15-d8e5d6e3dd40" providerId="ADAL" clId="{1B6A8512-FCD4-428B-929F-C8950BDBCAD2}" dt="2023-03-28T18:46:40.704" v="876" actId="478"/>
          <ac:spMkLst>
            <pc:docMk/>
            <pc:sldMk cId="1713613454" sldId="760"/>
            <ac:spMk id="11" creationId="{04B12110-A7A4-3933-70DC-24FFF51F5870}"/>
          </ac:spMkLst>
        </pc:spChg>
        <pc:spChg chg="del">
          <ac:chgData name="Flannery, Kaeli (DOH)" userId="1c62cef4-5cdf-4460-8c15-d8e5d6e3dd40" providerId="ADAL" clId="{1B6A8512-FCD4-428B-929F-C8950BDBCAD2}" dt="2023-03-28T18:46:37.465" v="874" actId="478"/>
          <ac:spMkLst>
            <pc:docMk/>
            <pc:sldMk cId="1713613454" sldId="760"/>
            <ac:spMk id="12" creationId="{2FDB6110-F846-340A-08F9-49EC9A13CF5E}"/>
          </ac:spMkLst>
        </pc:spChg>
      </pc:sldChg>
      <pc:sldChg chg="addSp delSp modSp del mod ord">
        <pc:chgData name="Flannery, Kaeli (DOH)" userId="1c62cef4-5cdf-4460-8c15-d8e5d6e3dd40" providerId="ADAL" clId="{1B6A8512-FCD4-428B-929F-C8950BDBCAD2}" dt="2023-03-29T00:53:28.092" v="8273" actId="47"/>
        <pc:sldMkLst>
          <pc:docMk/>
          <pc:sldMk cId="67507115" sldId="761"/>
        </pc:sldMkLst>
        <pc:picChg chg="del">
          <ac:chgData name="Flannery, Kaeli (DOH)" userId="1c62cef4-5cdf-4460-8c15-d8e5d6e3dd40" providerId="ADAL" clId="{1B6A8512-FCD4-428B-929F-C8950BDBCAD2}" dt="2023-03-28T18:55:19.357" v="1308" actId="478"/>
          <ac:picMkLst>
            <pc:docMk/>
            <pc:sldMk cId="67507115" sldId="761"/>
            <ac:picMk id="3" creationId="{C916598C-5D16-9734-8E1C-02DA66DA18EB}"/>
          </ac:picMkLst>
        </pc:picChg>
        <pc:picChg chg="add mod modCrop">
          <ac:chgData name="Flannery, Kaeli (DOH)" userId="1c62cef4-5cdf-4460-8c15-d8e5d6e3dd40" providerId="ADAL" clId="{1B6A8512-FCD4-428B-929F-C8950BDBCAD2}" dt="2023-03-28T18:55:54.402" v="1316" actId="14100"/>
          <ac:picMkLst>
            <pc:docMk/>
            <pc:sldMk cId="67507115" sldId="761"/>
            <ac:picMk id="4" creationId="{91D9FE66-7D91-645F-E973-2900B28520DA}"/>
          </ac:picMkLst>
        </pc:picChg>
      </pc:sldChg>
      <pc:sldChg chg="modSp mod modNotesTx">
        <pc:chgData name="Flannery, Kaeli (DOH)" userId="1c62cef4-5cdf-4460-8c15-d8e5d6e3dd40" providerId="ADAL" clId="{1B6A8512-FCD4-428B-929F-C8950BDBCAD2}" dt="2023-03-29T00:53:16.903" v="8270" actId="20577"/>
        <pc:sldMkLst>
          <pc:docMk/>
          <pc:sldMk cId="3174104657" sldId="762"/>
        </pc:sldMkLst>
        <pc:spChg chg="mod">
          <ac:chgData name="Flannery, Kaeli (DOH)" userId="1c62cef4-5cdf-4460-8c15-d8e5d6e3dd40" providerId="ADAL" clId="{1B6A8512-FCD4-428B-929F-C8950BDBCAD2}" dt="2023-03-28T21:05:08.564" v="4932" actId="20577"/>
          <ac:spMkLst>
            <pc:docMk/>
            <pc:sldMk cId="3174104657" sldId="762"/>
            <ac:spMk id="4" creationId="{5958726D-8A8F-42BC-D0ED-ABE2C2244205}"/>
          </ac:spMkLst>
        </pc:spChg>
      </pc:sldChg>
      <pc:sldChg chg="modSp mod modNotesTx">
        <pc:chgData name="Flannery, Kaeli (DOH)" userId="1c62cef4-5cdf-4460-8c15-d8e5d6e3dd40" providerId="ADAL" clId="{1B6A8512-FCD4-428B-929F-C8950BDBCAD2}" dt="2023-03-29T01:24:05.432" v="9345" actId="20577"/>
        <pc:sldMkLst>
          <pc:docMk/>
          <pc:sldMk cId="3726830098" sldId="763"/>
        </pc:sldMkLst>
        <pc:spChg chg="mod">
          <ac:chgData name="Flannery, Kaeli (DOH)" userId="1c62cef4-5cdf-4460-8c15-d8e5d6e3dd40" providerId="ADAL" clId="{1B6A8512-FCD4-428B-929F-C8950BDBCAD2}" dt="2023-03-28T18:56:05.877" v="1329" actId="1076"/>
          <ac:spMkLst>
            <pc:docMk/>
            <pc:sldMk cId="3726830098" sldId="763"/>
            <ac:spMk id="3" creationId="{C3702941-7F57-485F-B6DE-51D153169184}"/>
          </ac:spMkLst>
        </pc:spChg>
      </pc:sldChg>
      <pc:sldChg chg="modSp del mod">
        <pc:chgData name="Flannery, Kaeli (DOH)" userId="1c62cef4-5cdf-4460-8c15-d8e5d6e3dd40" providerId="ADAL" clId="{1B6A8512-FCD4-428B-929F-C8950BDBCAD2}" dt="2023-03-28T20:25:30.185" v="3817" actId="47"/>
        <pc:sldMkLst>
          <pc:docMk/>
          <pc:sldMk cId="631797289" sldId="764"/>
        </pc:sldMkLst>
        <pc:spChg chg="mod">
          <ac:chgData name="Flannery, Kaeli (DOH)" userId="1c62cef4-5cdf-4460-8c15-d8e5d6e3dd40" providerId="ADAL" clId="{1B6A8512-FCD4-428B-929F-C8950BDBCAD2}" dt="2023-03-28T18:56:27.868" v="1344" actId="20577"/>
          <ac:spMkLst>
            <pc:docMk/>
            <pc:sldMk cId="631797289" sldId="764"/>
            <ac:spMk id="3" creationId="{C3702941-7F57-485F-B6DE-51D153169184}"/>
          </ac:spMkLst>
        </pc:spChg>
      </pc:sldChg>
      <pc:sldChg chg="del">
        <pc:chgData name="Flannery, Kaeli (DOH)" userId="1c62cef4-5cdf-4460-8c15-d8e5d6e3dd40" providerId="ADAL" clId="{1B6A8512-FCD4-428B-929F-C8950BDBCAD2}" dt="2023-03-28T18:56:12.985" v="1330" actId="47"/>
        <pc:sldMkLst>
          <pc:docMk/>
          <pc:sldMk cId="2471775980" sldId="766"/>
        </pc:sldMkLst>
      </pc:sldChg>
      <pc:sldChg chg="addSp modSp mod modClrScheme addCm chgLayout modNotesTx">
        <pc:chgData name="Flannery, Kaeli (DOH)" userId="1c62cef4-5cdf-4460-8c15-d8e5d6e3dd40" providerId="ADAL" clId="{1B6A8512-FCD4-428B-929F-C8950BDBCAD2}" dt="2023-03-29T21:57:35.342" v="10157"/>
        <pc:sldMkLst>
          <pc:docMk/>
          <pc:sldMk cId="433197162" sldId="767"/>
        </pc:sldMkLst>
        <pc:spChg chg="mod ord">
          <ac:chgData name="Flannery, Kaeli (DOH)" userId="1c62cef4-5cdf-4460-8c15-d8e5d6e3dd40" providerId="ADAL" clId="{1B6A8512-FCD4-428B-929F-C8950BDBCAD2}" dt="2023-03-29T17:56:00.393" v="10152" actId="207"/>
          <ac:spMkLst>
            <pc:docMk/>
            <pc:sldMk cId="433197162" sldId="767"/>
            <ac:spMk id="2" creationId="{E79599A7-D62E-0F1D-90FA-9B16B2185C1B}"/>
          </ac:spMkLst>
        </pc:spChg>
        <pc:spChg chg="mod ord">
          <ac:chgData name="Flannery, Kaeli (DOH)" userId="1c62cef4-5cdf-4460-8c15-d8e5d6e3dd40" providerId="ADAL" clId="{1B6A8512-FCD4-428B-929F-C8950BDBCAD2}" dt="2023-03-28T21:55:45.950" v="6554" actId="20577"/>
          <ac:spMkLst>
            <pc:docMk/>
            <pc:sldMk cId="433197162" sldId="767"/>
            <ac:spMk id="3" creationId="{3C4FF80A-49CE-4F07-4F41-CC3E7E65AAF5}"/>
          </ac:spMkLst>
        </pc:spChg>
        <pc:spChg chg="add mod">
          <ac:chgData name="Flannery, Kaeli (DOH)" userId="1c62cef4-5cdf-4460-8c15-d8e5d6e3dd40" providerId="ADAL" clId="{1B6A8512-FCD4-428B-929F-C8950BDBCAD2}" dt="2023-03-29T17:23:09.820" v="9715" actId="14100"/>
          <ac:spMkLst>
            <pc:docMk/>
            <pc:sldMk cId="433197162" sldId="767"/>
            <ac:spMk id="4" creationId="{A0A4EC16-BCD0-4616-BBF8-CAAA36185F95}"/>
          </ac:spMkLst>
        </pc:spChg>
        <pc:spChg chg="add mod">
          <ac:chgData name="Flannery, Kaeli (DOH)" userId="1c62cef4-5cdf-4460-8c15-d8e5d6e3dd40" providerId="ADAL" clId="{1B6A8512-FCD4-428B-929F-C8950BDBCAD2}" dt="2023-03-28T20:24:09.388" v="3794" actId="20577"/>
          <ac:spMkLst>
            <pc:docMk/>
            <pc:sldMk cId="433197162" sldId="767"/>
            <ac:spMk id="5" creationId="{B0716164-3644-7D59-3F7B-76BB7A64AF11}"/>
          </ac:spMkLst>
        </pc:spChg>
        <pc:spChg chg="add mod">
          <ac:chgData name="Flannery, Kaeli (DOH)" userId="1c62cef4-5cdf-4460-8c15-d8e5d6e3dd40" providerId="ADAL" clId="{1B6A8512-FCD4-428B-929F-C8950BDBCAD2}" dt="2023-03-28T20:24:19.140" v="3816" actId="20577"/>
          <ac:spMkLst>
            <pc:docMk/>
            <pc:sldMk cId="433197162" sldId="767"/>
            <ac:spMk id="6" creationId="{4AC0A028-01D3-E2F3-7E6A-91F250608773}"/>
          </ac:spMkLst>
        </pc:spChg>
        <pc:extLst>
          <p:ext xmlns:p="http://schemas.openxmlformats.org/presentationml/2006/main" uri="{D6D511B9-2390-475A-947B-AFAB55BFBCF1}">
            <pc226:cmChg xmlns:pc226="http://schemas.microsoft.com/office/powerpoint/2022/06/main/command" xmlns="" chg="add">
              <pc226:chgData name="Flannery, Kaeli (DOH)" userId="1c62cef4-5cdf-4460-8c15-d8e5d6e3dd40" providerId="ADAL" clId="{1B6A8512-FCD4-428B-929F-C8950BDBCAD2}" dt="2023-03-29T21:57:35.342" v="10157"/>
              <pc2:cmMkLst xmlns:pc2="http://schemas.microsoft.com/office/powerpoint/2019/9/main/command">
                <pc:docMk/>
                <pc:sldMk cId="433197162" sldId="767"/>
                <pc2:cmMk id="{6A29CF50-0542-4616-88F9-634D7010242A}"/>
              </pc2:cmMkLst>
            </pc226:cmChg>
          </p:ext>
        </pc:extLst>
      </pc:sldChg>
      <pc:sldChg chg="new del modNotesTx">
        <pc:chgData name="Flannery, Kaeli (DOH)" userId="1c62cef4-5cdf-4460-8c15-d8e5d6e3dd40" providerId="ADAL" clId="{1B6A8512-FCD4-428B-929F-C8950BDBCAD2}" dt="2023-03-28T20:44:38.751" v="4042" actId="47"/>
        <pc:sldMkLst>
          <pc:docMk/>
          <pc:sldMk cId="3842298935" sldId="768"/>
        </pc:sldMkLst>
      </pc:sldChg>
      <pc:sldChg chg="new del">
        <pc:chgData name="Flannery, Kaeli (DOH)" userId="1c62cef4-5cdf-4460-8c15-d8e5d6e3dd40" providerId="ADAL" clId="{1B6A8512-FCD4-428B-929F-C8950BDBCAD2}" dt="2023-03-28T20:44:14.136" v="4036" actId="47"/>
        <pc:sldMkLst>
          <pc:docMk/>
          <pc:sldMk cId="404299840" sldId="769"/>
        </pc:sldMkLst>
      </pc:sldChg>
      <pc:sldChg chg="new del">
        <pc:chgData name="Flannery, Kaeli (DOH)" userId="1c62cef4-5cdf-4460-8c15-d8e5d6e3dd40" providerId="ADAL" clId="{1B6A8512-FCD4-428B-929F-C8950BDBCAD2}" dt="2023-03-28T20:44:37.885" v="4041" actId="47"/>
        <pc:sldMkLst>
          <pc:docMk/>
          <pc:sldMk cId="1288942469" sldId="769"/>
        </pc:sldMkLst>
      </pc:sldChg>
      <pc:sldChg chg="new del">
        <pc:chgData name="Flannery, Kaeli (DOH)" userId="1c62cef4-5cdf-4460-8c15-d8e5d6e3dd40" providerId="ADAL" clId="{1B6A8512-FCD4-428B-929F-C8950BDBCAD2}" dt="2023-03-28T20:44:36.151" v="4040" actId="47"/>
        <pc:sldMkLst>
          <pc:docMk/>
          <pc:sldMk cId="3339548046" sldId="770"/>
        </pc:sldMkLst>
      </pc:sldChg>
      <pc:sldChg chg="modSp new mod addCm modNotesTx">
        <pc:chgData name="Flannery, Kaeli (DOH)" userId="1c62cef4-5cdf-4460-8c15-d8e5d6e3dd40" providerId="ADAL" clId="{1B6A8512-FCD4-428B-929F-C8950BDBCAD2}" dt="2023-03-29T22:35:18.135" v="10158"/>
        <pc:sldMkLst>
          <pc:docMk/>
          <pc:sldMk cId="4286457065" sldId="771"/>
        </pc:sldMkLst>
        <pc:spChg chg="mod">
          <ac:chgData name="Flannery, Kaeli (DOH)" userId="1c62cef4-5cdf-4460-8c15-d8e5d6e3dd40" providerId="ADAL" clId="{1B6A8512-FCD4-428B-929F-C8950BDBCAD2}" dt="2023-03-29T17:32:59.457" v="10083" actId="1076"/>
          <ac:spMkLst>
            <pc:docMk/>
            <pc:sldMk cId="4286457065" sldId="771"/>
            <ac:spMk id="2" creationId="{7557F6D0-77D5-01D5-B817-0D99A8BDD6E1}"/>
          </ac:spMkLst>
        </pc:spChg>
        <pc:spChg chg="mod">
          <ac:chgData name="Flannery, Kaeli (DOH)" userId="1c62cef4-5cdf-4460-8c15-d8e5d6e3dd40" providerId="ADAL" clId="{1B6A8512-FCD4-428B-929F-C8950BDBCAD2}" dt="2023-03-28T23:47:10.788" v="7121" actId="20577"/>
          <ac:spMkLst>
            <pc:docMk/>
            <pc:sldMk cId="4286457065" sldId="771"/>
            <ac:spMk id="3" creationId="{311D3DE9-29B2-8AAB-3851-43273B960771}"/>
          </ac:spMkLst>
        </pc:spChg>
        <pc:extLst>
          <p:ext xmlns:p="http://schemas.openxmlformats.org/presentationml/2006/main" uri="{D6D511B9-2390-475A-947B-AFAB55BFBCF1}">
            <pc226:cmChg xmlns:pc226="http://schemas.microsoft.com/office/powerpoint/2022/06/main/command" xmlns="" chg="add">
              <pc226:chgData name="Flannery, Kaeli (DOH)" userId="1c62cef4-5cdf-4460-8c15-d8e5d6e3dd40" providerId="ADAL" clId="{1B6A8512-FCD4-428B-929F-C8950BDBCAD2}" dt="2023-03-29T22:35:18.135" v="10158"/>
              <pc2:cmMkLst xmlns:pc2="http://schemas.microsoft.com/office/powerpoint/2019/9/main/command">
                <pc:docMk/>
                <pc:sldMk cId="4286457065" sldId="771"/>
                <pc2:cmMk id="{34A369BE-5132-435E-9B35-7F210109E86C}"/>
              </pc2:cmMkLst>
            </pc226:cmChg>
          </p:ext>
        </pc:extLst>
      </pc:sldChg>
      <pc:sldChg chg="modSp add mod ord modNotesTx">
        <pc:chgData name="Flannery, Kaeli (DOH)" userId="1c62cef4-5cdf-4460-8c15-d8e5d6e3dd40" providerId="ADAL" clId="{1B6A8512-FCD4-428B-929F-C8950BDBCAD2}" dt="2023-03-29T00:59:47.527" v="8581" actId="20577"/>
        <pc:sldMkLst>
          <pc:docMk/>
          <pc:sldMk cId="3494788574" sldId="772"/>
        </pc:sldMkLst>
        <pc:spChg chg="mod">
          <ac:chgData name="Flannery, Kaeli (DOH)" userId="1c62cef4-5cdf-4460-8c15-d8e5d6e3dd40" providerId="ADAL" clId="{1B6A8512-FCD4-428B-929F-C8950BDBCAD2}" dt="2023-03-29T00:54:20.473" v="8320" actId="20577"/>
          <ac:spMkLst>
            <pc:docMk/>
            <pc:sldMk cId="3494788574" sldId="772"/>
            <ac:spMk id="3" creationId="{A1E665D4-0CD3-47E4-BDA6-9ED52B060BCF}"/>
          </ac:spMkLst>
        </pc:spChg>
      </pc:sldChg>
    </pc:docChg>
  </pc:docChgLst>
  <pc:docChgLst>
    <pc:chgData name="Flannery, Kaeli (DOH)" userId="S::kaeli.flannery@doh.wa.gov::1c62cef4-5cdf-4460-8c15-d8e5d6e3dd40" providerId="AD" clId="Web-{2DBED6B5-06CC-4142-B557-4E59EC98DF07}"/>
    <pc:docChg chg="modSld">
      <pc:chgData name="Flannery, Kaeli (DOH)" userId="S::kaeli.flannery@doh.wa.gov::1c62cef4-5cdf-4460-8c15-d8e5d6e3dd40" providerId="AD" clId="Web-{2DBED6B5-06CC-4142-B557-4E59EC98DF07}" dt="2023-03-29T20:08:40.517" v="4" actId="14100"/>
      <pc:docMkLst>
        <pc:docMk/>
      </pc:docMkLst>
      <pc:sldChg chg="addSp delSp modSp">
        <pc:chgData name="Flannery, Kaeli (DOH)" userId="S::kaeli.flannery@doh.wa.gov::1c62cef4-5cdf-4460-8c15-d8e5d6e3dd40" providerId="AD" clId="Web-{2DBED6B5-06CC-4142-B557-4E59EC98DF07}" dt="2023-03-29T20:08:40.517" v="4" actId="14100"/>
        <pc:sldMkLst>
          <pc:docMk/>
          <pc:sldMk cId="4264700796" sldId="759"/>
        </pc:sldMkLst>
        <pc:picChg chg="del">
          <ac:chgData name="Flannery, Kaeli (DOH)" userId="S::kaeli.flannery@doh.wa.gov::1c62cef4-5cdf-4460-8c15-d8e5d6e3dd40" providerId="AD" clId="Web-{2DBED6B5-06CC-4142-B557-4E59EC98DF07}" dt="2023-03-29T20:08:29.845" v="0"/>
          <ac:picMkLst>
            <pc:docMk/>
            <pc:sldMk cId="4264700796" sldId="759"/>
            <ac:picMk id="4" creationId="{0C89C9F3-CF19-D9BA-E26F-D051B1000FE0}"/>
          </ac:picMkLst>
        </pc:picChg>
        <pc:picChg chg="add mod">
          <ac:chgData name="Flannery, Kaeli (DOH)" userId="S::kaeli.flannery@doh.wa.gov::1c62cef4-5cdf-4460-8c15-d8e5d6e3dd40" providerId="AD" clId="Web-{2DBED6B5-06CC-4142-B557-4E59EC98DF07}" dt="2023-03-29T20:08:40.517" v="4" actId="14100"/>
          <ac:picMkLst>
            <pc:docMk/>
            <pc:sldMk cId="4264700796" sldId="759"/>
            <ac:picMk id="5" creationId="{42E9BAAD-A3F0-FFE0-7694-C3E47C8C8BAF}"/>
          </ac:picMkLst>
        </pc:picChg>
      </pc:sldChg>
    </pc:docChg>
  </pc:docChgLst>
  <pc:docChgLst>
    <pc:chgData name="Flannery, Kaeli (DOH)" userId="S::kaeli.flannery@doh.wa.gov::1c62cef4-5cdf-4460-8c15-d8e5d6e3dd40" providerId="AD" clId="Web-{DB8D95B1-CA38-4F49-AFC2-2588FA9994FF}"/>
    <pc:docChg chg="modSld">
      <pc:chgData name="Flannery, Kaeli (DOH)" userId="S::kaeli.flannery@doh.wa.gov::1c62cef4-5cdf-4460-8c15-d8e5d6e3dd40" providerId="AD" clId="Web-{DB8D95B1-CA38-4F49-AFC2-2588FA9994FF}" dt="2023-03-28T18:13:10.743" v="74" actId="20577"/>
      <pc:docMkLst>
        <pc:docMk/>
      </pc:docMkLst>
      <pc:sldChg chg="modSp">
        <pc:chgData name="Flannery, Kaeli (DOH)" userId="S::kaeli.flannery@doh.wa.gov::1c62cef4-5cdf-4460-8c15-d8e5d6e3dd40" providerId="AD" clId="Web-{DB8D95B1-CA38-4F49-AFC2-2588FA9994FF}" dt="2023-03-28T18:09:06.457" v="4" actId="20577"/>
        <pc:sldMkLst>
          <pc:docMk/>
          <pc:sldMk cId="1438891837" sldId="729"/>
        </pc:sldMkLst>
        <pc:graphicFrameChg chg="modGraphic">
          <ac:chgData name="Flannery, Kaeli (DOH)" userId="S::kaeli.flannery@doh.wa.gov::1c62cef4-5cdf-4460-8c15-d8e5d6e3dd40" providerId="AD" clId="Web-{DB8D95B1-CA38-4F49-AFC2-2588FA9994FF}" dt="2023-03-28T18:09:06.457" v="4" actId="20577"/>
          <ac:graphicFrameMkLst>
            <pc:docMk/>
            <pc:sldMk cId="1438891837" sldId="729"/>
            <ac:graphicFrameMk id="4" creationId="{3FB5BFE8-457A-D866-EA41-E6BCF07A065B}"/>
          </ac:graphicFrameMkLst>
        </pc:graphicFrameChg>
      </pc:sldChg>
      <pc:sldChg chg="modSp">
        <pc:chgData name="Flannery, Kaeli (DOH)" userId="S::kaeli.flannery@doh.wa.gov::1c62cef4-5cdf-4460-8c15-d8e5d6e3dd40" providerId="AD" clId="Web-{DB8D95B1-CA38-4F49-AFC2-2588FA9994FF}" dt="2023-03-28T18:13:10.743" v="74" actId="20577"/>
        <pc:sldMkLst>
          <pc:docMk/>
          <pc:sldMk cId="130476329" sldId="730"/>
        </pc:sldMkLst>
        <pc:spChg chg="mod">
          <ac:chgData name="Flannery, Kaeli (DOH)" userId="S::kaeli.flannery@doh.wa.gov::1c62cef4-5cdf-4460-8c15-d8e5d6e3dd40" providerId="AD" clId="Web-{DB8D95B1-CA38-4F49-AFC2-2588FA9994FF}" dt="2023-03-28T18:13:10.743" v="74" actId="20577"/>
          <ac:spMkLst>
            <pc:docMk/>
            <pc:sldMk cId="130476329" sldId="730"/>
            <ac:spMk id="6" creationId="{B20D00F0-31C1-AB21-C1CE-CB91B6C4FBBF}"/>
          </ac:spMkLst>
        </pc:spChg>
      </pc:sldChg>
      <pc:sldChg chg="addSp modSp modNotes">
        <pc:chgData name="Flannery, Kaeli (DOH)" userId="S::kaeli.flannery@doh.wa.gov::1c62cef4-5cdf-4460-8c15-d8e5d6e3dd40" providerId="AD" clId="Web-{DB8D95B1-CA38-4F49-AFC2-2588FA9994FF}" dt="2023-03-28T18:12:28.992" v="56"/>
        <pc:sldMkLst>
          <pc:docMk/>
          <pc:sldMk cId="4264700796" sldId="759"/>
        </pc:sldMkLst>
        <pc:spChg chg="mod">
          <ac:chgData name="Flannery, Kaeli (DOH)" userId="S::kaeli.flannery@doh.wa.gov::1c62cef4-5cdf-4460-8c15-d8e5d6e3dd40" providerId="AD" clId="Web-{DB8D95B1-CA38-4F49-AFC2-2588FA9994FF}" dt="2023-03-28T18:10:41.553" v="26" actId="20577"/>
          <ac:spMkLst>
            <pc:docMk/>
            <pc:sldMk cId="4264700796" sldId="759"/>
            <ac:spMk id="2" creationId="{E79599A7-D62E-0F1D-90FA-9B16B2185C1B}"/>
          </ac:spMkLst>
        </pc:spChg>
        <pc:spChg chg="mod">
          <ac:chgData name="Flannery, Kaeli (DOH)" userId="S::kaeli.flannery@doh.wa.gov::1c62cef4-5cdf-4460-8c15-d8e5d6e3dd40" providerId="AD" clId="Web-{DB8D95B1-CA38-4F49-AFC2-2588FA9994FF}" dt="2023-03-28T18:09:56.770" v="22" actId="20577"/>
          <ac:spMkLst>
            <pc:docMk/>
            <pc:sldMk cId="4264700796" sldId="759"/>
            <ac:spMk id="3" creationId="{3C4FF80A-49CE-4F07-4F41-CC3E7E65AAF5}"/>
          </ac:spMkLst>
        </pc:spChg>
        <pc:picChg chg="add mod">
          <ac:chgData name="Flannery, Kaeli (DOH)" userId="S::kaeli.flannery@doh.wa.gov::1c62cef4-5cdf-4460-8c15-d8e5d6e3dd40" providerId="AD" clId="Web-{DB8D95B1-CA38-4F49-AFC2-2588FA9994FF}" dt="2023-03-28T18:11:11.163" v="28" actId="1076"/>
          <ac:picMkLst>
            <pc:docMk/>
            <pc:sldMk cId="4264700796" sldId="759"/>
            <ac:picMk id="4" creationId="{0C89C9F3-CF19-D9BA-E26F-D051B1000FE0}"/>
          </ac:picMkLst>
        </pc:picChg>
      </pc:sldChg>
    </pc:docChg>
  </pc:docChgLst>
  <pc:docChgLst>
    <pc:chgData name="Steele, Delany E (DOH)" userId="S::delany.steele@doh.wa.gov::398ad457-b7ab-4c0b-9c9a-fd292331a416" providerId="AD" clId="Web-{4ADC5FCD-F243-64BA-BB7E-31F2A15B4774}"/>
    <pc:docChg chg="modSld">
      <pc:chgData name="Steele, Delany E (DOH)" userId="S::delany.steele@doh.wa.gov::398ad457-b7ab-4c0b-9c9a-fd292331a416" providerId="AD" clId="Web-{4ADC5FCD-F243-64BA-BB7E-31F2A15B4774}" dt="2023-03-28T20:39:43.700" v="28" actId="20577"/>
      <pc:docMkLst>
        <pc:docMk/>
      </pc:docMkLst>
      <pc:sldChg chg="modSp">
        <pc:chgData name="Steele, Delany E (DOH)" userId="S::delany.steele@doh.wa.gov::398ad457-b7ab-4c0b-9c9a-fd292331a416" providerId="AD" clId="Web-{4ADC5FCD-F243-64BA-BB7E-31F2A15B4774}" dt="2023-03-28T20:39:43.700" v="28" actId="20577"/>
        <pc:sldMkLst>
          <pc:docMk/>
          <pc:sldMk cId="130476329" sldId="730"/>
        </pc:sldMkLst>
        <pc:spChg chg="mod">
          <ac:chgData name="Steele, Delany E (DOH)" userId="S::delany.steele@doh.wa.gov::398ad457-b7ab-4c0b-9c9a-fd292331a416" providerId="AD" clId="Web-{4ADC5FCD-F243-64BA-BB7E-31F2A15B4774}" dt="2023-03-28T20:39:43.700" v="28" actId="20577"/>
          <ac:spMkLst>
            <pc:docMk/>
            <pc:sldMk cId="130476329" sldId="730"/>
            <ac:spMk id="6" creationId="{B20D00F0-31C1-AB21-C1CE-CB91B6C4FBBF}"/>
          </ac:spMkLst>
        </pc:spChg>
      </pc:sldChg>
    </pc:docChg>
  </pc:docChgLst>
  <pc:docChgLst>
    <pc:chgData name="Steele, Delany E (DOH)" userId="S::delany.steele@doh.wa.gov::398ad457-b7ab-4c0b-9c9a-fd292331a416" providerId="AD" clId="Web-{C99D3A0A-F60E-D95F-5B65-B0D21F17EB1B}"/>
    <pc:docChg chg="delSld">
      <pc:chgData name="Steele, Delany E (DOH)" userId="S::delany.steele@doh.wa.gov::398ad457-b7ab-4c0b-9c9a-fd292331a416" providerId="AD" clId="Web-{C99D3A0A-F60E-D95F-5B65-B0D21F17EB1B}" dt="2023-03-31T21:02:59.368" v="0"/>
      <pc:docMkLst>
        <pc:docMk/>
      </pc:docMkLst>
      <pc:sldChg chg="del">
        <pc:chgData name="Steele, Delany E (DOH)" userId="S::delany.steele@doh.wa.gov::398ad457-b7ab-4c0b-9c9a-fd292331a416" providerId="AD" clId="Web-{C99D3A0A-F60E-D95F-5B65-B0D21F17EB1B}" dt="2023-03-31T21:02:59.368" v="0"/>
        <pc:sldMkLst>
          <pc:docMk/>
          <pc:sldMk cId="4286457065" sldId="771"/>
        </pc:sldMkLst>
      </pc:sldChg>
    </pc:docChg>
  </pc:docChgLst>
</pc:chgInfo>
</file>

<file path=ppt/comments/modernComment_2FF_19D2106A.xml><?xml version="1.0" encoding="utf-8"?>
<p188:cmLst xmlns:a="http://schemas.openxmlformats.org/drawingml/2006/main" xmlns:r="http://schemas.openxmlformats.org/officeDocument/2006/relationships" xmlns:p188="http://schemas.microsoft.com/office/powerpoint/2018/8/main">
  <p188:cm id="{6A29CF50-0542-4616-88F9-634D7010242A}" authorId="{05B8602D-3AD2-EC69-E24D-B4DC2F24179E}" created="2023-03-29T21:57:35.311">
    <ac:txMkLst xmlns:ac="http://schemas.microsoft.com/office/drawing/2013/main/command">
      <pc:docMk xmlns:pc="http://schemas.microsoft.com/office/powerpoint/2013/main/command"/>
      <pc:sldMk xmlns:pc="http://schemas.microsoft.com/office/powerpoint/2013/main/command" cId="433197162" sldId="767"/>
      <ac:spMk id="5" creationId="{B0716164-3644-7D59-3F7B-76BB7A64AF11}"/>
      <ac:txMk cp="23" len="9">
        <ac:context len="83" hash="2030038936"/>
      </ac:txMk>
    </ac:txMkLst>
    <p188:pos x="1331954" y="1514409"/>
    <p188:txBody>
      <a:bodyPr/>
      <a:lstStyle/>
      <a:p>
        <a:r>
          <a:rPr lang="en-US"/>
          <a:t>How well do you know them?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8C302-3094-4278-8412-93D7358C9E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B1DCD5-B283-4480-B8BB-716824E134EB}">
      <dgm:prSet phldr="0" custT="1"/>
      <dgm:spPr/>
      <dgm:t>
        <a:bodyPr/>
        <a:lstStyle/>
        <a:p>
          <a:pPr algn="l" rtl="0">
            <a:lnSpc>
              <a:spcPct val="90000"/>
            </a:lnSpc>
          </a:pPr>
          <a:r>
            <a:rPr lang="en-US" sz="1800">
              <a:latin typeface="Calibri"/>
              <a:cs typeface="Calibri"/>
            </a:rPr>
            <a:t>Feedback provided on HEZ Conflict of Interest/Transparency Agreement</a:t>
          </a:r>
        </a:p>
      </dgm:t>
    </dgm:pt>
    <dgm:pt modelId="{CCB9CB68-F28A-4F94-8146-AF5A13B40763}" type="parTrans" cxnId="{6749D141-FAFE-48AF-9FA5-064587CA4679}">
      <dgm:prSet/>
      <dgm:spPr/>
      <dgm:t>
        <a:bodyPr/>
        <a:lstStyle/>
        <a:p>
          <a:endParaRPr lang="en-US" sz="2000"/>
        </a:p>
      </dgm:t>
    </dgm:pt>
    <dgm:pt modelId="{6E965332-54BE-402A-B5EE-7B5334CD1BAD}" type="sibTrans" cxnId="{6749D141-FAFE-48AF-9FA5-064587CA4679}">
      <dgm:prSet/>
      <dgm:spPr/>
      <dgm:t>
        <a:bodyPr/>
        <a:lstStyle/>
        <a:p>
          <a:endParaRPr lang="en-US" sz="2000"/>
        </a:p>
      </dgm:t>
    </dgm:pt>
    <dgm:pt modelId="{4CD59FE3-B74E-4F3A-8091-4B441D9654A9}">
      <dgm:prSet phldr="0" custT="1"/>
      <dgm:spPr/>
      <dgm:t>
        <a:bodyPr/>
        <a:lstStyle/>
        <a:p>
          <a:pPr algn="l" rtl="0">
            <a:lnSpc>
              <a:spcPct val="90000"/>
            </a:lnSpc>
          </a:pPr>
          <a:r>
            <a:rPr lang="en-US" sz="1800" b="1">
              <a:latin typeface="Calibri Light" panose="020F0302020204030204"/>
            </a:rPr>
            <a:t>Understanding of how to score nomination forms</a:t>
          </a:r>
          <a:endParaRPr lang="en-US" sz="1800" b="1"/>
        </a:p>
      </dgm:t>
    </dgm:pt>
    <dgm:pt modelId="{E445D0D7-0D8E-4834-AA50-FCD2710E5194}" type="parTrans" cxnId="{D020780A-6DEC-46DC-B4DB-27588880F32F}">
      <dgm:prSet/>
      <dgm:spPr/>
      <dgm:t>
        <a:bodyPr/>
        <a:lstStyle/>
        <a:p>
          <a:endParaRPr lang="en-US" sz="2000"/>
        </a:p>
      </dgm:t>
    </dgm:pt>
    <dgm:pt modelId="{407B15BF-79C0-491E-9675-6A9D53E0B92E}" type="sibTrans" cxnId="{D020780A-6DEC-46DC-B4DB-27588880F32F}">
      <dgm:prSet/>
      <dgm:spPr/>
      <dgm:t>
        <a:bodyPr/>
        <a:lstStyle/>
        <a:p>
          <a:endParaRPr lang="en-US" sz="2000"/>
        </a:p>
      </dgm:t>
    </dgm:pt>
    <dgm:pt modelId="{D5D8AAE3-A4F8-459D-9DAD-6F973E0D4F7E}">
      <dgm:prSet phldr="0" custT="1"/>
      <dgm:spPr/>
      <dgm:t>
        <a:bodyPr/>
        <a:lstStyle/>
        <a:p>
          <a:pPr algn="l" rtl="0">
            <a:lnSpc>
              <a:spcPct val="90000"/>
            </a:lnSpc>
          </a:pPr>
          <a:r>
            <a:rPr lang="en-US" sz="1800">
              <a:latin typeface="Calibri"/>
              <a:cs typeface="Calibri"/>
            </a:rPr>
            <a:t>Awareness of nomination form launch and outreach efforts</a:t>
          </a:r>
        </a:p>
      </dgm:t>
    </dgm:pt>
    <dgm:pt modelId="{B0CC7FB5-7C54-414F-8BC0-7E3C47707328}" type="parTrans" cxnId="{C3B265C4-B1BD-4CC4-A53E-FD618474CC6E}">
      <dgm:prSet/>
      <dgm:spPr/>
      <dgm:t>
        <a:bodyPr/>
        <a:lstStyle/>
        <a:p>
          <a:endParaRPr lang="en-US"/>
        </a:p>
      </dgm:t>
    </dgm:pt>
    <dgm:pt modelId="{E60B7FF4-AE26-4DAB-8A28-A9F472CD6EE9}" type="sibTrans" cxnId="{C3B265C4-B1BD-4CC4-A53E-FD618474CC6E}">
      <dgm:prSet/>
      <dgm:spPr/>
      <dgm:t>
        <a:bodyPr/>
        <a:lstStyle/>
        <a:p>
          <a:endParaRPr lang="en-US"/>
        </a:p>
      </dgm:t>
    </dgm:pt>
    <dgm:pt modelId="{8F880366-BD39-41F3-A601-F72285B53441}" type="pres">
      <dgm:prSet presAssocID="{A7F8C302-3094-4278-8412-93D7358C9E80}" presName="linear" presStyleCnt="0">
        <dgm:presLayoutVars>
          <dgm:dir/>
          <dgm:animLvl val="lvl"/>
          <dgm:resizeHandles val="exact"/>
        </dgm:presLayoutVars>
      </dgm:prSet>
      <dgm:spPr/>
    </dgm:pt>
    <dgm:pt modelId="{155E3421-409D-4C91-A1CF-0A27C57AA33F}" type="pres">
      <dgm:prSet presAssocID="{D5D8AAE3-A4F8-459D-9DAD-6F973E0D4F7E}" presName="parentLin" presStyleCnt="0"/>
      <dgm:spPr/>
    </dgm:pt>
    <dgm:pt modelId="{E2B4C8EB-B3C5-4C65-91B9-A9C64158C2E7}" type="pres">
      <dgm:prSet presAssocID="{D5D8AAE3-A4F8-459D-9DAD-6F973E0D4F7E}" presName="parentLeftMargin" presStyleLbl="node1" presStyleIdx="0" presStyleCnt="3"/>
      <dgm:spPr/>
    </dgm:pt>
    <dgm:pt modelId="{45E7682D-194B-4D90-AB5C-6C68FD490FC4}" type="pres">
      <dgm:prSet presAssocID="{D5D8AAE3-A4F8-459D-9DAD-6F973E0D4F7E}" presName="parentText" presStyleLbl="node1" presStyleIdx="0" presStyleCnt="3" custScaleX="103592">
        <dgm:presLayoutVars>
          <dgm:chMax val="0"/>
          <dgm:bulletEnabled val="1"/>
        </dgm:presLayoutVars>
      </dgm:prSet>
      <dgm:spPr/>
    </dgm:pt>
    <dgm:pt modelId="{9027FBC4-4BC3-48E8-9293-D093C31C979B}" type="pres">
      <dgm:prSet presAssocID="{D5D8AAE3-A4F8-459D-9DAD-6F973E0D4F7E}" presName="negativeSpace" presStyleCnt="0"/>
      <dgm:spPr/>
    </dgm:pt>
    <dgm:pt modelId="{FCEFAE9A-E156-49F3-98AC-2343179F9296}" type="pres">
      <dgm:prSet presAssocID="{D5D8AAE3-A4F8-459D-9DAD-6F973E0D4F7E}" presName="childText" presStyleLbl="conFgAcc1" presStyleIdx="0" presStyleCnt="3">
        <dgm:presLayoutVars>
          <dgm:bulletEnabled val="1"/>
        </dgm:presLayoutVars>
      </dgm:prSet>
      <dgm:spPr/>
    </dgm:pt>
    <dgm:pt modelId="{2B2CA2A1-2306-4F62-A7A3-B742CBFBACDD}" type="pres">
      <dgm:prSet presAssocID="{E60B7FF4-AE26-4DAB-8A28-A9F472CD6EE9}" presName="spaceBetweenRectangles" presStyleCnt="0"/>
      <dgm:spPr/>
    </dgm:pt>
    <dgm:pt modelId="{1ED7AD05-0C61-41E1-BE8B-83E77DFD8062}" type="pres">
      <dgm:prSet presAssocID="{24B1DCD5-B283-4480-B8BB-716824E134EB}" presName="parentLin" presStyleCnt="0"/>
      <dgm:spPr/>
    </dgm:pt>
    <dgm:pt modelId="{AA5DA643-24E3-483B-8807-3434DFD8E1AA}" type="pres">
      <dgm:prSet presAssocID="{24B1DCD5-B283-4480-B8BB-716824E134EB}" presName="parentLeftMargin" presStyleLbl="node1" presStyleIdx="0" presStyleCnt="3"/>
      <dgm:spPr/>
    </dgm:pt>
    <dgm:pt modelId="{B44321C7-6B30-4EE9-A57E-DA8BC2D9CC93}" type="pres">
      <dgm:prSet presAssocID="{24B1DCD5-B283-4480-B8BB-716824E134EB}" presName="parentText" presStyleLbl="node1" presStyleIdx="1" presStyleCnt="3" custScaleX="104471">
        <dgm:presLayoutVars>
          <dgm:chMax val="0"/>
          <dgm:bulletEnabled val="1"/>
        </dgm:presLayoutVars>
      </dgm:prSet>
      <dgm:spPr/>
    </dgm:pt>
    <dgm:pt modelId="{6D9258B1-445B-4342-8B41-80545EFAB0AE}" type="pres">
      <dgm:prSet presAssocID="{24B1DCD5-B283-4480-B8BB-716824E134EB}" presName="negativeSpace" presStyleCnt="0"/>
      <dgm:spPr/>
    </dgm:pt>
    <dgm:pt modelId="{7D66B7F3-E225-4AD2-9E5C-B1D536D237EA}" type="pres">
      <dgm:prSet presAssocID="{24B1DCD5-B283-4480-B8BB-716824E134EB}" presName="childText" presStyleLbl="conFgAcc1" presStyleIdx="1" presStyleCnt="3">
        <dgm:presLayoutVars>
          <dgm:bulletEnabled val="1"/>
        </dgm:presLayoutVars>
      </dgm:prSet>
      <dgm:spPr/>
    </dgm:pt>
    <dgm:pt modelId="{B1EA2DE5-D1D4-4DA2-9A1E-5166312DA113}" type="pres">
      <dgm:prSet presAssocID="{6E965332-54BE-402A-B5EE-7B5334CD1BAD}" presName="spaceBetweenRectangles" presStyleCnt="0"/>
      <dgm:spPr/>
    </dgm:pt>
    <dgm:pt modelId="{E62EF5C9-5749-4134-BF4C-9123E515B1A9}" type="pres">
      <dgm:prSet presAssocID="{4CD59FE3-B74E-4F3A-8091-4B441D9654A9}" presName="parentLin" presStyleCnt="0"/>
      <dgm:spPr/>
    </dgm:pt>
    <dgm:pt modelId="{9DE3992B-2B4F-4DED-82C2-4D48EFDEA852}" type="pres">
      <dgm:prSet presAssocID="{4CD59FE3-B74E-4F3A-8091-4B441D9654A9}" presName="parentLeftMargin" presStyleLbl="node1" presStyleIdx="1" presStyleCnt="3"/>
      <dgm:spPr/>
    </dgm:pt>
    <dgm:pt modelId="{F9B6AD1E-F593-45A4-A718-75D301A2A149}" type="pres">
      <dgm:prSet presAssocID="{4CD59FE3-B74E-4F3A-8091-4B441D9654A9}" presName="parentText" presStyleLbl="node1" presStyleIdx="2" presStyleCnt="3" custScaleX="104392">
        <dgm:presLayoutVars>
          <dgm:chMax val="0"/>
          <dgm:bulletEnabled val="1"/>
        </dgm:presLayoutVars>
      </dgm:prSet>
      <dgm:spPr/>
    </dgm:pt>
    <dgm:pt modelId="{1A8E23BF-2897-4020-9E3C-3FB1F8396833}" type="pres">
      <dgm:prSet presAssocID="{4CD59FE3-B74E-4F3A-8091-4B441D9654A9}" presName="negativeSpace" presStyleCnt="0"/>
      <dgm:spPr/>
    </dgm:pt>
    <dgm:pt modelId="{29AA5ADD-5DD4-473F-8A8C-4EB7DD46ABE3}" type="pres">
      <dgm:prSet presAssocID="{4CD59FE3-B74E-4F3A-8091-4B441D9654A9}" presName="childText" presStyleLbl="conFgAcc1" presStyleIdx="2" presStyleCnt="3">
        <dgm:presLayoutVars>
          <dgm:bulletEnabled val="1"/>
        </dgm:presLayoutVars>
      </dgm:prSet>
      <dgm:spPr/>
    </dgm:pt>
  </dgm:ptLst>
  <dgm:cxnLst>
    <dgm:cxn modelId="{D020780A-6DEC-46DC-B4DB-27588880F32F}" srcId="{A7F8C302-3094-4278-8412-93D7358C9E80}" destId="{4CD59FE3-B74E-4F3A-8091-4B441D9654A9}" srcOrd="2" destOrd="0" parTransId="{E445D0D7-0D8E-4834-AA50-FCD2710E5194}" sibTransId="{407B15BF-79C0-491E-9675-6A9D53E0B92E}"/>
    <dgm:cxn modelId="{A5E4A729-69FA-45F8-8110-BE24885C4250}" type="presOf" srcId="{D5D8AAE3-A4F8-459D-9DAD-6F973E0D4F7E}" destId="{45E7682D-194B-4D90-AB5C-6C68FD490FC4}" srcOrd="1" destOrd="0" presId="urn:microsoft.com/office/officeart/2005/8/layout/list1"/>
    <dgm:cxn modelId="{F3A39A61-F578-4A5A-BF19-0589631DDCA9}" type="presOf" srcId="{24B1DCD5-B283-4480-B8BB-716824E134EB}" destId="{B44321C7-6B30-4EE9-A57E-DA8BC2D9CC93}" srcOrd="1" destOrd="0" presId="urn:microsoft.com/office/officeart/2005/8/layout/list1"/>
    <dgm:cxn modelId="{6749D141-FAFE-48AF-9FA5-064587CA4679}" srcId="{A7F8C302-3094-4278-8412-93D7358C9E80}" destId="{24B1DCD5-B283-4480-B8BB-716824E134EB}" srcOrd="1" destOrd="0" parTransId="{CCB9CB68-F28A-4F94-8146-AF5A13B40763}" sibTransId="{6E965332-54BE-402A-B5EE-7B5334CD1BAD}"/>
    <dgm:cxn modelId="{F8DF8672-EACB-47F9-B21E-0E02074CF073}" type="presOf" srcId="{A7F8C302-3094-4278-8412-93D7358C9E80}" destId="{8F880366-BD39-41F3-A601-F72285B53441}" srcOrd="0" destOrd="0" presId="urn:microsoft.com/office/officeart/2005/8/layout/list1"/>
    <dgm:cxn modelId="{230A208A-0E1D-4E7A-834F-BE7915C24D43}" type="presOf" srcId="{D5D8AAE3-A4F8-459D-9DAD-6F973E0D4F7E}" destId="{E2B4C8EB-B3C5-4C65-91B9-A9C64158C2E7}" srcOrd="0" destOrd="0" presId="urn:microsoft.com/office/officeart/2005/8/layout/list1"/>
    <dgm:cxn modelId="{C3B265C4-B1BD-4CC4-A53E-FD618474CC6E}" srcId="{A7F8C302-3094-4278-8412-93D7358C9E80}" destId="{D5D8AAE3-A4F8-459D-9DAD-6F973E0D4F7E}" srcOrd="0" destOrd="0" parTransId="{B0CC7FB5-7C54-414F-8BC0-7E3C47707328}" sibTransId="{E60B7FF4-AE26-4DAB-8A28-A9F472CD6EE9}"/>
    <dgm:cxn modelId="{32111CD6-D0F8-4F3B-99F0-65ED50DD22AB}" type="presOf" srcId="{4CD59FE3-B74E-4F3A-8091-4B441D9654A9}" destId="{9DE3992B-2B4F-4DED-82C2-4D48EFDEA852}" srcOrd="0" destOrd="0" presId="urn:microsoft.com/office/officeart/2005/8/layout/list1"/>
    <dgm:cxn modelId="{D1F4CAEF-A565-4602-BBA3-55AFD2006A8E}" type="presOf" srcId="{4CD59FE3-B74E-4F3A-8091-4B441D9654A9}" destId="{F9B6AD1E-F593-45A4-A718-75D301A2A149}" srcOrd="1" destOrd="0" presId="urn:microsoft.com/office/officeart/2005/8/layout/list1"/>
    <dgm:cxn modelId="{FC634EFE-22EA-4006-9D68-5EC418C2991B}" type="presOf" srcId="{24B1DCD5-B283-4480-B8BB-716824E134EB}" destId="{AA5DA643-24E3-483B-8807-3434DFD8E1AA}" srcOrd="0" destOrd="0" presId="urn:microsoft.com/office/officeart/2005/8/layout/list1"/>
    <dgm:cxn modelId="{D3359885-C748-4663-B825-0221F706A72E}" type="presParOf" srcId="{8F880366-BD39-41F3-A601-F72285B53441}" destId="{155E3421-409D-4C91-A1CF-0A27C57AA33F}" srcOrd="0" destOrd="0" presId="urn:microsoft.com/office/officeart/2005/8/layout/list1"/>
    <dgm:cxn modelId="{02330EDE-4A53-4B9B-B212-AF90A9685D18}" type="presParOf" srcId="{155E3421-409D-4C91-A1CF-0A27C57AA33F}" destId="{E2B4C8EB-B3C5-4C65-91B9-A9C64158C2E7}" srcOrd="0" destOrd="0" presId="urn:microsoft.com/office/officeart/2005/8/layout/list1"/>
    <dgm:cxn modelId="{FA10E37D-F4D9-4BE6-B9F8-163275452598}" type="presParOf" srcId="{155E3421-409D-4C91-A1CF-0A27C57AA33F}" destId="{45E7682D-194B-4D90-AB5C-6C68FD490FC4}" srcOrd="1" destOrd="0" presId="urn:microsoft.com/office/officeart/2005/8/layout/list1"/>
    <dgm:cxn modelId="{446E74A1-8661-4E88-ABE7-8CED4F557905}" type="presParOf" srcId="{8F880366-BD39-41F3-A601-F72285B53441}" destId="{9027FBC4-4BC3-48E8-9293-D093C31C979B}" srcOrd="1" destOrd="0" presId="urn:microsoft.com/office/officeart/2005/8/layout/list1"/>
    <dgm:cxn modelId="{8E088886-FBC8-43F2-8774-8A3A2630B079}" type="presParOf" srcId="{8F880366-BD39-41F3-A601-F72285B53441}" destId="{FCEFAE9A-E156-49F3-98AC-2343179F9296}" srcOrd="2" destOrd="0" presId="urn:microsoft.com/office/officeart/2005/8/layout/list1"/>
    <dgm:cxn modelId="{65AF47D3-C99E-4C1A-9D61-ED624B4F2D5B}" type="presParOf" srcId="{8F880366-BD39-41F3-A601-F72285B53441}" destId="{2B2CA2A1-2306-4F62-A7A3-B742CBFBACDD}" srcOrd="3" destOrd="0" presId="urn:microsoft.com/office/officeart/2005/8/layout/list1"/>
    <dgm:cxn modelId="{6F7E3002-F0C7-49E5-8C05-0304B643FF8D}" type="presParOf" srcId="{8F880366-BD39-41F3-A601-F72285B53441}" destId="{1ED7AD05-0C61-41E1-BE8B-83E77DFD8062}" srcOrd="4" destOrd="0" presId="urn:microsoft.com/office/officeart/2005/8/layout/list1"/>
    <dgm:cxn modelId="{B575A292-9462-4850-B5F8-F45C65FE59E7}" type="presParOf" srcId="{1ED7AD05-0C61-41E1-BE8B-83E77DFD8062}" destId="{AA5DA643-24E3-483B-8807-3434DFD8E1AA}" srcOrd="0" destOrd="0" presId="urn:microsoft.com/office/officeart/2005/8/layout/list1"/>
    <dgm:cxn modelId="{1DFDDBBD-84E2-4E1A-AE6C-DF0CF78CBBEE}" type="presParOf" srcId="{1ED7AD05-0C61-41E1-BE8B-83E77DFD8062}" destId="{B44321C7-6B30-4EE9-A57E-DA8BC2D9CC93}" srcOrd="1" destOrd="0" presId="urn:microsoft.com/office/officeart/2005/8/layout/list1"/>
    <dgm:cxn modelId="{2BFC7568-EF45-4F41-83FD-0C8C9E8B0A6C}" type="presParOf" srcId="{8F880366-BD39-41F3-A601-F72285B53441}" destId="{6D9258B1-445B-4342-8B41-80545EFAB0AE}" srcOrd="5" destOrd="0" presId="urn:microsoft.com/office/officeart/2005/8/layout/list1"/>
    <dgm:cxn modelId="{47717774-B9EC-46C1-AA18-58C4C00A1491}" type="presParOf" srcId="{8F880366-BD39-41F3-A601-F72285B53441}" destId="{7D66B7F3-E225-4AD2-9E5C-B1D536D237EA}" srcOrd="6" destOrd="0" presId="urn:microsoft.com/office/officeart/2005/8/layout/list1"/>
    <dgm:cxn modelId="{0A2C5FDD-63D8-4A1F-9A08-2A865C81501C}" type="presParOf" srcId="{8F880366-BD39-41F3-A601-F72285B53441}" destId="{B1EA2DE5-D1D4-4DA2-9A1E-5166312DA113}" srcOrd="7" destOrd="0" presId="urn:microsoft.com/office/officeart/2005/8/layout/list1"/>
    <dgm:cxn modelId="{C5FCE5C4-4BE4-4633-8FAC-954B2E1CBA18}" type="presParOf" srcId="{8F880366-BD39-41F3-A601-F72285B53441}" destId="{E62EF5C9-5749-4134-BF4C-9123E515B1A9}" srcOrd="8" destOrd="0" presId="urn:microsoft.com/office/officeart/2005/8/layout/list1"/>
    <dgm:cxn modelId="{88B5F168-B82A-4D8E-890B-4BB169D79C53}" type="presParOf" srcId="{E62EF5C9-5749-4134-BF4C-9123E515B1A9}" destId="{9DE3992B-2B4F-4DED-82C2-4D48EFDEA852}" srcOrd="0" destOrd="0" presId="urn:microsoft.com/office/officeart/2005/8/layout/list1"/>
    <dgm:cxn modelId="{871919E0-438E-4241-B869-249C6A79A48A}" type="presParOf" srcId="{E62EF5C9-5749-4134-BF4C-9123E515B1A9}" destId="{F9B6AD1E-F593-45A4-A718-75D301A2A149}" srcOrd="1" destOrd="0" presId="urn:microsoft.com/office/officeart/2005/8/layout/list1"/>
    <dgm:cxn modelId="{1D5A3F4C-F55B-442B-B811-5EB406B5C525}" type="presParOf" srcId="{8F880366-BD39-41F3-A601-F72285B53441}" destId="{1A8E23BF-2897-4020-9E3C-3FB1F8396833}" srcOrd="9" destOrd="0" presId="urn:microsoft.com/office/officeart/2005/8/layout/list1"/>
    <dgm:cxn modelId="{8D4AD7A5-0091-45F4-994D-8E583EE0F025}" type="presParOf" srcId="{8F880366-BD39-41F3-A601-F72285B53441}" destId="{29AA5ADD-5DD4-473F-8A8C-4EB7DD46ABE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AE9A-E156-49F3-98AC-2343179F9296}">
      <dsp:nvSpPr>
        <dsp:cNvPr id="0" name=""/>
        <dsp:cNvSpPr/>
      </dsp:nvSpPr>
      <dsp:spPr>
        <a:xfrm>
          <a:off x="0" y="42534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7682D-194B-4D90-AB5C-6C68FD490FC4}">
      <dsp:nvSpPr>
        <dsp:cNvPr id="0" name=""/>
        <dsp:cNvSpPr/>
      </dsp:nvSpPr>
      <dsp:spPr>
        <a:xfrm>
          <a:off x="340360" y="41589"/>
          <a:ext cx="49362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Awareness of nomination form launch and outreach efforts</a:t>
          </a:r>
        </a:p>
      </dsp:txBody>
      <dsp:txXfrm>
        <a:off x="377827" y="79056"/>
        <a:ext cx="4861266" cy="692586"/>
      </dsp:txXfrm>
    </dsp:sp>
    <dsp:sp modelId="{7D66B7F3-E225-4AD2-9E5C-B1D536D237EA}">
      <dsp:nvSpPr>
        <dsp:cNvPr id="0" name=""/>
        <dsp:cNvSpPr/>
      </dsp:nvSpPr>
      <dsp:spPr>
        <a:xfrm>
          <a:off x="0" y="160470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321C7-6B30-4EE9-A57E-DA8BC2D9CC93}">
      <dsp:nvSpPr>
        <dsp:cNvPr id="0" name=""/>
        <dsp:cNvSpPr/>
      </dsp:nvSpPr>
      <dsp:spPr>
        <a:xfrm>
          <a:off x="340360" y="1220949"/>
          <a:ext cx="497808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Feedback provided on HEZ Conflict of Interest/Transparency Agreement</a:t>
          </a:r>
        </a:p>
      </dsp:txBody>
      <dsp:txXfrm>
        <a:off x="377827" y="1258416"/>
        <a:ext cx="4903150" cy="692586"/>
      </dsp:txXfrm>
    </dsp:sp>
    <dsp:sp modelId="{29AA5ADD-5DD4-473F-8A8C-4EB7DD46ABE3}">
      <dsp:nvSpPr>
        <dsp:cNvPr id="0" name=""/>
        <dsp:cNvSpPr/>
      </dsp:nvSpPr>
      <dsp:spPr>
        <a:xfrm>
          <a:off x="0" y="278406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6AD1E-F593-45A4-A718-75D301A2A149}">
      <dsp:nvSpPr>
        <dsp:cNvPr id="0" name=""/>
        <dsp:cNvSpPr/>
      </dsp:nvSpPr>
      <dsp:spPr>
        <a:xfrm>
          <a:off x="340360" y="2400309"/>
          <a:ext cx="49743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Calibri Light" panose="020F0302020204030204"/>
            </a:rPr>
            <a:t>Understanding of how to score nomination forms</a:t>
          </a:r>
          <a:endParaRPr lang="en-US" sz="1800" b="1" kern="1200"/>
        </a:p>
      </dsp:txBody>
      <dsp:txXfrm>
        <a:off x="377827" y="2437776"/>
        <a:ext cx="48993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3/31/2023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3/31/2023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aportal.org/partners/home/health-equity-zones-hez-initiativ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komonews.com/news/local/washington-state-department-health-launches-new-initiative-to-improve-community-health-low-income-marginalized-communities-color-health-equity-zones-life-expectanc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DS</a:t>
            </a:r>
          </a:p>
        </p:txBody>
      </p:sp>
      <p:sp>
        <p:nvSpPr>
          <p:cNvPr id="4" name="Slide Number Placeholder 3"/>
          <p:cNvSpPr>
            <a:spLocks noGrp="1"/>
          </p:cNvSpPr>
          <p:nvPr>
            <p:ph type="sldNum" sz="quarter" idx="5"/>
          </p:nvPr>
        </p:nvSpPr>
        <p:spPr/>
        <p:txBody>
          <a:bodyPr/>
          <a:lstStyle/>
          <a:p>
            <a:fld id="{7204FE9C-24EC-442B-850F-65B0BA925E10}" type="slidenum">
              <a:rPr lang="en-US" smtClean="0"/>
              <a:t>1</a:t>
            </a:fld>
            <a:endParaRPr lang="en-US"/>
          </a:p>
        </p:txBody>
      </p:sp>
    </p:spTree>
    <p:extLst>
      <p:ext uri="{BB962C8B-B14F-4D97-AF65-F5344CB8AC3E}">
        <p14:creationId xmlns:p14="http://schemas.microsoft.com/office/powerpoint/2010/main" val="106987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8643EA-E51F-4656-B2F7-2FE950C5AEDF}"/>
              </a:ext>
            </a:extLst>
          </p:cNvPr>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KF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Provide overview of the review and scoring process. This is being recorded so folks can watch it back at a later point.</a:t>
            </a:r>
          </a:p>
          <a:p>
            <a:pPr marL="171450" indent="-171450">
              <a:buFont typeface="Arial" panose="020B0604020202020204" pitchFamily="34" charset="0"/>
              <a:buChar char="•"/>
            </a:pPr>
            <a:r>
              <a:rPr lang="en-US">
                <a:cs typeface="Calibri"/>
              </a:rPr>
              <a:t>Two components: reviewer packet &amp; the scoring tool</a:t>
            </a: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cs typeface="Calibri"/>
              </a:rPr>
              <a:t>Reviewers will receive a reviewer packet that is a PDF of the nomination forms they will be scoring.</a:t>
            </a:r>
          </a:p>
          <a:p>
            <a:pPr marL="171450" indent="-171450">
              <a:buFont typeface="Arial" panose="020B0604020202020204" pitchFamily="34" charset="0"/>
              <a:buChar char="•"/>
            </a:pPr>
            <a:r>
              <a:rPr lang="en-US">
                <a:cs typeface="Calibri"/>
              </a:rPr>
              <a:t>Each packet begins with a table of contents that lists each nominee. Nominees have a numerical/number ID and the community name.</a:t>
            </a:r>
          </a:p>
          <a:p>
            <a:pPr marL="171450" indent="-171450">
              <a:buFont typeface="Arial" panose="020B0604020202020204" pitchFamily="34" charset="0"/>
              <a:buChar char="•"/>
            </a:pPr>
            <a:r>
              <a:rPr lang="en-US">
                <a:cs typeface="Calibri"/>
              </a:rPr>
              <a:t>Followed by reminders and tips. *read tips*</a:t>
            </a:r>
          </a:p>
          <a:p>
            <a:pPr marL="171450" indent="-171450">
              <a:buFont typeface="Arial" panose="020B0604020202020204" pitchFamily="34" charset="0"/>
              <a:buChar char="•"/>
            </a:pPr>
            <a:r>
              <a:rPr lang="en-US">
                <a:cs typeface="Calibri"/>
              </a:rPr>
              <a:t>From there, you go on to each nomination form. </a:t>
            </a:r>
          </a:p>
          <a:p>
            <a:pPr marL="171450" indent="-171450">
              <a:buFont typeface="Arial" panose="020B0604020202020204" pitchFamily="34" charset="0"/>
              <a:buChar char="•"/>
            </a:pPr>
            <a:r>
              <a:rPr lang="en-US">
                <a:cs typeface="Calibri"/>
              </a:rPr>
              <a:t>Divided into 3 sections, matches the nomination form. </a:t>
            </a:r>
          </a:p>
          <a:p>
            <a:pPr marL="171450" indent="-171450">
              <a:buFont typeface="Arial" panose="020B0604020202020204" pitchFamily="34" charset="0"/>
              <a:buChar char="•"/>
            </a:pPr>
            <a:r>
              <a:rPr lang="en-US">
                <a:cs typeface="Calibri"/>
              </a:rPr>
              <a:t>2 optional questions at the end – may or may not be left blank.</a:t>
            </a:r>
          </a:p>
          <a:p>
            <a:pPr marL="171450" indent="-171450">
              <a:buFont typeface="Arial" panose="020B0604020202020204" pitchFamily="34" charset="0"/>
              <a:buChar char="•"/>
            </a:pPr>
            <a:r>
              <a:rPr lang="en-US">
                <a:cs typeface="Calibri"/>
              </a:rPr>
              <a:t>Show nominee 2 example and CHA example.</a:t>
            </a: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*pause for questions*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Transition to scoring tool. </a:t>
            </a:r>
          </a:p>
          <a:p>
            <a:pPr marL="171450" indent="-171450">
              <a:buFont typeface="Arial" panose="020B0604020202020204" pitchFamily="34" charset="0"/>
              <a:buChar char="•"/>
            </a:pPr>
            <a:r>
              <a:rPr lang="en-US">
                <a:cs typeface="Calibri"/>
              </a:rPr>
              <a:t>Review rows and columns.</a:t>
            </a:r>
          </a:p>
          <a:p>
            <a:pPr marL="171450" indent="-171450">
              <a:buFont typeface="Arial" panose="020B0604020202020204" pitchFamily="34" charset="0"/>
              <a:buChar char="•"/>
            </a:pPr>
            <a:r>
              <a:rPr lang="en-US">
                <a:cs typeface="Calibri"/>
              </a:rPr>
              <a:t>IDs correspond to the review packet</a:t>
            </a:r>
          </a:p>
          <a:p>
            <a:pPr marL="171450" indent="-171450">
              <a:buFont typeface="Arial" panose="020B0604020202020204" pitchFamily="34" charset="0"/>
              <a:buChar char="•"/>
            </a:pPr>
            <a:r>
              <a:rPr lang="en-US">
                <a:cs typeface="Calibri"/>
              </a:rPr>
              <a:t>Describe point scale.</a:t>
            </a:r>
          </a:p>
          <a:p>
            <a:pPr marL="171450" indent="-171450">
              <a:buFont typeface="Arial" panose="020B0604020202020204" pitchFamily="34" charset="0"/>
              <a:buChar char="•"/>
            </a:pPr>
            <a:r>
              <a:rPr lang="en-US">
                <a:cs typeface="Calibri"/>
              </a:rPr>
              <a:t>Columns are scoring categories and bulleted lists of the criteria. </a:t>
            </a:r>
          </a:p>
          <a:p>
            <a:pPr marL="171450" indent="-171450">
              <a:buFont typeface="Arial" panose="020B0604020202020204" pitchFamily="34" charset="0"/>
              <a:buChar char="•"/>
            </a:pPr>
            <a:r>
              <a:rPr lang="en-US">
                <a:cs typeface="Calibri"/>
              </a:rPr>
              <a:t>Mention corresponding questions – holistic review.</a:t>
            </a:r>
          </a:p>
          <a:p>
            <a:pPr marL="171450" indent="-171450">
              <a:buFont typeface="Arial" panose="020B0604020202020204" pitchFamily="34" charset="0"/>
              <a:buChar char="•"/>
            </a:pPr>
            <a:r>
              <a:rPr lang="en-US">
                <a:cs typeface="Calibri"/>
              </a:rPr>
              <a:t>Optional notes – questions you have about a nominee; reasoning why you gave them the points you did; reminders for yourself.</a:t>
            </a:r>
          </a:p>
          <a:p>
            <a:pPr marL="0" indent="0">
              <a:buFont typeface="Arial" panose="020B0604020202020204" pitchFamily="34" charset="0"/>
              <a:buNone/>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cs typeface="Calibri"/>
              </a:rPr>
              <a:t>*pause for questions*</a:t>
            </a: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cs typeface="Calibri"/>
              </a:rPr>
              <a:t>Review side by side.</a:t>
            </a:r>
          </a:p>
          <a:p>
            <a:pPr marL="171450" indent="-171450">
              <a:buFont typeface="Arial" panose="020B0604020202020204" pitchFamily="34" charset="0"/>
              <a:buChar char="•"/>
            </a:pPr>
            <a:r>
              <a:rPr lang="en-US">
                <a:cs typeface="Calibri"/>
              </a:rPr>
              <a:t>Option to print out packet and then just use the excel spreadsheet. </a:t>
            </a:r>
          </a:p>
          <a:p>
            <a:pPr marL="171450" indent="-171450">
              <a:buFont typeface="Arial" panose="020B0604020202020204" pitchFamily="34" charset="0"/>
              <a:buChar char="•"/>
            </a:pPr>
            <a:r>
              <a:rPr lang="en-US">
                <a:cs typeface="Calibri"/>
              </a:rPr>
              <a:t>Final check of all nomination forms. This is where highlights/notes.</a:t>
            </a:r>
          </a:p>
          <a:p>
            <a:pPr marL="171450" indent="-171450">
              <a:buFont typeface="Arial" panose="020B0604020202020204" pitchFamily="34" charset="0"/>
              <a:buChar char="•"/>
            </a:pPr>
            <a:r>
              <a:rPr lang="en-US">
                <a:cs typeface="Calibri"/>
              </a:rPr>
              <a:t>OK to have your own justification and not everyone needs to have the same. </a:t>
            </a:r>
          </a:p>
          <a:p>
            <a:pPr marL="171450" indent="-171450">
              <a:buFont typeface="Arial" panose="020B0604020202020204" pitchFamily="34" charset="0"/>
              <a:buChar char="•"/>
            </a:pPr>
            <a:r>
              <a:rPr lang="en-US">
                <a:cs typeface="Calibri"/>
              </a:rPr>
              <a:t>You want to have consistency in those you have scored.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06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KF</a:t>
            </a:r>
          </a:p>
          <a:p>
            <a:pPr marL="171450" indent="-171450">
              <a:buFont typeface="Arial" panose="020B0604020202020204" pitchFamily="34" charset="0"/>
              <a:buChar char="•"/>
              <a:defRPr/>
            </a:pPr>
            <a:r>
              <a:rPr lang="en-US"/>
              <a:t>Staff will hold office hours during scoring weeks and be available for 1:1 meeting. </a:t>
            </a:r>
          </a:p>
          <a:p>
            <a:pPr marL="171450" indent="-171450">
              <a:buFont typeface="Arial" panose="020B0604020202020204" pitchFamily="34" charset="0"/>
              <a:buChar char="•"/>
              <a:defRPr/>
            </a:pPr>
            <a:r>
              <a:rPr lang="en-US"/>
              <a:t>Open to suggestions around other types of support needed</a:t>
            </a:r>
          </a:p>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340800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DS</a:t>
            </a:r>
          </a:p>
          <a:p>
            <a:endParaRPr lang="en-US">
              <a:cs typeface="Calibri"/>
            </a:endParaRPr>
          </a:p>
          <a:p>
            <a:pPr marL="285750" indent="-285750">
              <a:buFont typeface="Arial" panose="020B0604020202020204" pitchFamily="34" charset="0"/>
              <a:buChar char="•"/>
            </a:pPr>
            <a:r>
              <a:rPr lang="en-US">
                <a:cs typeface="Calibri"/>
              </a:rPr>
              <a:t>We will follow-up on exact dates after contacting hotels.</a:t>
            </a:r>
          </a:p>
          <a:p>
            <a:pPr marL="285750" indent="-285750">
              <a:buFont typeface="Arial" panose="020B0604020202020204" pitchFamily="34" charset="0"/>
              <a:buChar char="•"/>
            </a:pPr>
            <a:r>
              <a:rPr lang="en-US">
                <a:cs typeface="Calibri"/>
              </a:rPr>
              <a:t>Members will be provided travel reimbursement for those traveling by car</a:t>
            </a:r>
          </a:p>
          <a:p>
            <a:pPr marL="285750" indent="-285750">
              <a:buFont typeface="Arial" panose="020B0604020202020204" pitchFamily="34" charset="0"/>
              <a:buChar char="•"/>
            </a:pPr>
            <a:r>
              <a:rPr lang="en-US">
                <a:cs typeface="Calibri"/>
              </a:rPr>
              <a:t>If you plan to travel by train or plane, tickets will need to be purchased by DOH</a:t>
            </a:r>
          </a:p>
          <a:p>
            <a:pPr marL="285750" indent="-285750">
              <a:buFont typeface="Arial" panose="020B0604020202020204" pitchFamily="34" charset="0"/>
              <a:buChar char="•"/>
            </a:pPr>
            <a:r>
              <a:rPr lang="en-US">
                <a:cs typeface="Calibri"/>
              </a:rPr>
              <a:t>Fill out statewide vendor registration and non-employee travel authorization forms (if you haven’t already submitted them – staff can confirm if you have)</a:t>
            </a:r>
          </a:p>
          <a:p>
            <a:endParaRPr lang="en-US">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13732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15</a:t>
            </a:fld>
            <a:endParaRPr lang="en-US"/>
          </a:p>
        </p:txBody>
      </p:sp>
    </p:spTree>
    <p:extLst>
      <p:ext uri="{BB962C8B-B14F-4D97-AF65-F5344CB8AC3E}">
        <p14:creationId xmlns:p14="http://schemas.microsoft.com/office/powerpoint/2010/main" val="36436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solidFill>
                  <a:schemeClr val="tx1"/>
                </a:solidFill>
                <a:cs typeface="Calibri"/>
              </a:rPr>
              <a:t>DS</a:t>
            </a:r>
          </a:p>
        </p:txBody>
      </p:sp>
      <p:sp>
        <p:nvSpPr>
          <p:cNvPr id="4" name="Slide Number Placeholder 3"/>
          <p:cNvSpPr>
            <a:spLocks noGrp="1"/>
          </p:cNvSpPr>
          <p:nvPr>
            <p:ph type="sldNum" sz="quarter" idx="10"/>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47896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cs typeface="Calibri"/>
              </a:rPr>
              <a:t>DS</a:t>
            </a:r>
          </a:p>
        </p:txBody>
      </p:sp>
      <p:sp>
        <p:nvSpPr>
          <p:cNvPr id="4" name="Slide Number Placeholder 3"/>
          <p:cNvSpPr>
            <a:spLocks noGrp="1"/>
          </p:cNvSpPr>
          <p:nvPr>
            <p:ph type="sldNum" sz="quarter" idx="10"/>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426191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cs typeface="Calibri"/>
              </a:rPr>
              <a:t>KF</a:t>
            </a:r>
          </a:p>
          <a:p>
            <a:endParaRPr lang="en-US">
              <a:cs typeface="Calibri"/>
            </a:endParaRPr>
          </a:p>
          <a:p>
            <a:r>
              <a:rPr lang="en-US">
                <a:cs typeface="Calibri"/>
              </a:rPr>
              <a:t>10-15 minutes</a:t>
            </a:r>
          </a:p>
          <a:p>
            <a:r>
              <a:rPr lang="en-US">
                <a:cs typeface="Calibri"/>
              </a:rPr>
              <a:t>Breakout groups of 4</a:t>
            </a:r>
          </a:p>
          <a:p>
            <a:endParaRPr lang="en-US">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4</a:t>
            </a:fld>
            <a:endParaRPr lang="en-US"/>
          </a:p>
        </p:txBody>
      </p:sp>
    </p:spTree>
    <p:extLst>
      <p:ext uri="{BB962C8B-B14F-4D97-AF65-F5344CB8AC3E}">
        <p14:creationId xmlns:p14="http://schemas.microsoft.com/office/powerpoint/2010/main" val="244569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Team consulting on the HEZ Initiative and supporting the development and implementation.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We are really excited to have their expertise and deep knowledge around ESJ.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37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a:solidFill>
                  <a:srgbClr val="000000"/>
                </a:solidFill>
                <a:effectLst/>
                <a:latin typeface="Calibri" panose="020F0502020204030204" pitchFamily="34" charset="0"/>
              </a:rPr>
              <a:t>KF</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Recognize major milestone + </a:t>
            </a:r>
            <a:r>
              <a:rPr lang="en-US" sz="1800" b="0" i="0" err="1">
                <a:solidFill>
                  <a:srgbClr val="000000"/>
                </a:solidFill>
                <a:effectLst/>
                <a:latin typeface="Calibri" panose="020F0502020204030204" pitchFamily="34" charset="0"/>
              </a:rPr>
              <a:t>hardwork</a:t>
            </a:r>
            <a:r>
              <a:rPr lang="en-US" sz="1800" b="0" i="0">
                <a:solidFill>
                  <a:srgbClr val="000000"/>
                </a:solidFill>
                <a:effectLst/>
                <a:latin typeface="Calibri" panose="020F0502020204030204" pitchFamily="34" charset="0"/>
              </a:rPr>
              <a:t>/dedication. Gratitude in chat!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Nomination form website: </a:t>
            </a:r>
            <a:r>
              <a:rPr lang="en-US" sz="2800">
                <a:hlinkClick r:id="rId3"/>
              </a:rPr>
              <a:t>Health Equity Zones (HEZ) Initiative | WaPortal.org</a:t>
            </a:r>
            <a:endParaRPr lang="en-US" sz="1800"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Social media and email blasts</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emailed 222 community groups/libraries. One library has posted our flyers.</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emailed 53 gov agency program leads that directly serve communities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ongoing presentations (2 so far to rural health programs across the state &amp; APIC)</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Paul interviewed by KOMO! </a:t>
            </a:r>
            <a:r>
              <a:rPr lang="en-US" sz="1800" b="0" i="1">
                <a:solidFill>
                  <a:srgbClr val="000000"/>
                </a:solidFill>
                <a:effectLst/>
                <a:latin typeface="Calibri" panose="020F0502020204030204" pitchFamily="34" charset="0"/>
              </a:rPr>
              <a:t>Share link: </a:t>
            </a:r>
            <a:r>
              <a:rPr lang="en-US" sz="1800" b="0" i="0" u="sng" strike="noStrike">
                <a:solidFill>
                  <a:srgbClr val="0000FF"/>
                </a:solidFill>
                <a:effectLst/>
                <a:latin typeface="Calibri" panose="020F0502020204030204" pitchFamily="34" charset="0"/>
                <a:hlinkClick r:id="rId4"/>
              </a:rPr>
              <a:t>State launches 'Health Equity Zones' initiative to address community health challenges | KOMO (komonews.com)</a:t>
            </a:r>
            <a:r>
              <a:rPr lang="en-US" sz="1800" b="0" i="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Olivette facilitated Info Call #1! We had 8 attendees, all were new to HEZ. Informational Call #2 will be April 6</a:t>
            </a:r>
            <a:r>
              <a:rPr lang="en-US" sz="1800" b="0" i="0" baseline="30000">
                <a:solidFill>
                  <a:srgbClr val="000000"/>
                </a:solidFill>
                <a:effectLst/>
                <a:latin typeface="Calibri" panose="020F0502020204030204" pitchFamily="34" charset="0"/>
              </a:rPr>
              <a:t>th</a:t>
            </a:r>
            <a:r>
              <a:rPr lang="en-US" sz="1800" b="0" i="0">
                <a:solidFill>
                  <a:srgbClr val="000000"/>
                </a:solidFill>
                <a:effectLst/>
                <a:latin typeface="Calibri" panose="020F0502020204030204" pitchFamily="34" charset="0"/>
              </a:rPr>
              <a:t> 5-6:30. Would anyone be interested in co-facilitating with Olivette?</a:t>
            </a:r>
          </a:p>
          <a:p>
            <a:pPr algn="l" rtl="0" fontAlgn="base">
              <a:buFont typeface="Arial" panose="020B0604020202020204" pitchFamily="34" charset="0"/>
              <a:buChar char="•"/>
            </a:pPr>
            <a:r>
              <a:rPr lang="en-US" sz="1800" b="0" i="1">
                <a:solidFill>
                  <a:srgbClr val="000000"/>
                </a:solidFill>
                <a:effectLst/>
                <a:latin typeface="Calibri" panose="020F0502020204030204" pitchFamily="34" charset="0"/>
                <a:cs typeface="Calibri"/>
              </a:rPr>
              <a:t>Open up to others to share</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cs typeface="Calibri"/>
              </a:rPr>
              <a:t>Share flyers in chat**</a:t>
            </a:r>
          </a:p>
          <a:p>
            <a:pPr algn="l" rtl="0" fontAlgn="base">
              <a:buFont typeface="Arial" panose="020B0604020202020204" pitchFamily="34" charset="0"/>
              <a:buNone/>
            </a:pPr>
            <a:endParaRPr lang="en-US">
              <a:cs typeface="Calibri"/>
            </a:endParaRPr>
          </a:p>
          <a:p>
            <a:endParaRPr lang="en-US">
              <a:cs typeface="Calibri"/>
            </a:endParaRPr>
          </a:p>
          <a:p>
            <a:r>
              <a:rPr lang="en-US" i="1">
                <a:cs typeface="Calibri"/>
              </a:rPr>
              <a:t>Invite CAC members to share:</a:t>
            </a:r>
          </a:p>
          <a:p>
            <a:pPr marL="171450" indent="-171450">
              <a:buFont typeface="Arial"/>
              <a:buChar char="•"/>
            </a:pPr>
            <a:r>
              <a:rPr lang="en-US" i="1">
                <a:cs typeface="Calibri"/>
              </a:rPr>
              <a:t>Paul </a:t>
            </a:r>
          </a:p>
          <a:p>
            <a:pPr marL="171450" indent="-171450">
              <a:buFont typeface="Arial"/>
              <a:buChar char="•"/>
            </a:pPr>
            <a:r>
              <a:rPr lang="en-US" i="1">
                <a:cs typeface="Calibri"/>
              </a:rPr>
              <a:t>Olivette</a:t>
            </a:r>
          </a:p>
        </p:txBody>
      </p:sp>
      <p:sp>
        <p:nvSpPr>
          <p:cNvPr id="4" name="Slide Number Placeholder 3"/>
          <p:cNvSpPr>
            <a:spLocks noGrp="1"/>
          </p:cNvSpPr>
          <p:nvPr>
            <p:ph type="sldNum" sz="quarter" idx="5"/>
          </p:nvPr>
        </p:nvSpPr>
        <p:spPr/>
        <p:txBody>
          <a:bodyPr/>
          <a:lstStyle/>
          <a:p>
            <a:fld id="{7204FE9C-24EC-442B-850F-65B0BA925E10}" type="slidenum">
              <a:rPr lang="en-US" smtClean="0"/>
              <a:t>6</a:t>
            </a:fld>
            <a:endParaRPr lang="en-US"/>
          </a:p>
        </p:txBody>
      </p:sp>
    </p:spTree>
    <p:extLst>
      <p:ext uri="{BB962C8B-B14F-4D97-AF65-F5344CB8AC3E}">
        <p14:creationId xmlns:p14="http://schemas.microsoft.com/office/powerpoint/2010/main" val="366025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Tribal Community Representatives are developing the selection process for the zone dedicated to a Native community.</a:t>
            </a:r>
            <a:r>
              <a:rPr lang="en-US" i="1">
                <a:cs typeface="Calibri"/>
              </a:rPr>
              <a:t> </a:t>
            </a: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Currently in the early phase of gathering information and preparing for outreach.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Inviting collaboration from tribes and urban Indian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Tentatively aiming for zone selection to occur in Winter.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cs typeface="Calibri"/>
              </a:rPr>
              <a:t>Invite Symetria, Leah, and Aliza to share.</a:t>
            </a: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21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KF</a:t>
            </a:r>
          </a:p>
          <a:p>
            <a:pPr marL="171450" indent="-171450">
              <a:buFont typeface="Arial" panose="020B0604020202020204" pitchFamily="34" charset="0"/>
              <a:buChar char="•"/>
            </a:pPr>
            <a:r>
              <a:rPr lang="en-US">
                <a:cs typeface="Calibri"/>
              </a:rPr>
              <a:t>Conflict of interest and transparency in process of reviewing nomination forms. </a:t>
            </a:r>
          </a:p>
          <a:p>
            <a:pPr marL="171450" indent="-171450">
              <a:buFont typeface="Arial" panose="020B0604020202020204" pitchFamily="34" charset="0"/>
              <a:buChar char="•"/>
            </a:pPr>
            <a:r>
              <a:rPr lang="en-US">
                <a:cs typeface="Calibri"/>
              </a:rPr>
              <a:t>This was prompted by a couple CAC members have asked whether organizations or communities they work with can nominate themselves. Many of you are sharing about HEZ with your communities and helping them to apply. Because of this we’ve been able to have a statewide reach which is exciting.</a:t>
            </a:r>
          </a:p>
          <a:p>
            <a:pPr marL="171450" indent="-171450">
              <a:buFont typeface="Arial" panose="020B0604020202020204" pitchFamily="34" charset="0"/>
              <a:buChar char="•"/>
            </a:pPr>
            <a:r>
              <a:rPr lang="en-US">
                <a:cs typeface="Calibri"/>
              </a:rPr>
              <a:t>Important to create space for a discussion around how you want to center equity and transparency in the review process. </a:t>
            </a:r>
          </a:p>
          <a:p>
            <a:pPr marL="171450" indent="-171450">
              <a:buFont typeface="Arial" panose="020B0604020202020204" pitchFamily="34" charset="0"/>
              <a:buChar char="•"/>
            </a:pPr>
            <a:r>
              <a:rPr lang="en-US">
                <a:cs typeface="Calibri"/>
              </a:rPr>
              <a:t>We’ll start with proposing the idea of a COI and transparency agreement and go into breakout groups for further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1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KF</a:t>
            </a:r>
          </a:p>
          <a:p>
            <a:pPr marL="171450" indent="-171450">
              <a:buFont typeface="Arial" panose="020B0604020202020204" pitchFamily="34" charset="0"/>
              <a:buChar char="•"/>
            </a:pPr>
            <a:r>
              <a:rPr lang="en-US">
                <a:cs typeface="Calibri"/>
              </a:rPr>
              <a:t>What is a COI agreement? How are they typically used? What are the benefits?</a:t>
            </a:r>
          </a:p>
          <a:p>
            <a:pPr marL="628650" lvl="1" indent="-171450">
              <a:buFont typeface="Arial" panose="020B0604020202020204" pitchFamily="34" charset="0"/>
              <a:buChar char="•"/>
            </a:pPr>
            <a:r>
              <a:rPr lang="en-US">
                <a:cs typeface="Calibri"/>
              </a:rPr>
              <a:t>Transparency (among reviewers and the public)</a:t>
            </a:r>
          </a:p>
          <a:p>
            <a:pPr marL="628650" lvl="1" indent="-171450">
              <a:buFont typeface="Arial" panose="020B0604020202020204" pitchFamily="34" charset="0"/>
              <a:buChar char="•"/>
            </a:pPr>
            <a:r>
              <a:rPr lang="en-US">
                <a:cs typeface="Calibri"/>
              </a:rPr>
              <a:t>Open communication (interpersonal relationships are a strength – we recognize the value in knowing your community well)</a:t>
            </a:r>
          </a:p>
          <a:p>
            <a:pPr marL="628650" lvl="1" indent="-171450">
              <a:buFont typeface="Arial" panose="020B0604020202020204" pitchFamily="34" charset="0"/>
              <a:buChar char="•"/>
            </a:pPr>
            <a:r>
              <a:rPr lang="en-US">
                <a:cs typeface="Calibri"/>
              </a:rPr>
              <a:t>This not being about a single org or community – larger goal of health equity and selecting zones based on the criteria that you all developed. Think about in context of agreement.</a:t>
            </a:r>
          </a:p>
          <a:p>
            <a:pPr marL="628650" lvl="1" indent="-171450">
              <a:buFont typeface="Arial" panose="020B0604020202020204" pitchFamily="34" charset="0"/>
              <a:buChar char="•"/>
            </a:pPr>
            <a:r>
              <a:rPr lang="en-US">
                <a:cs typeface="Calibri"/>
              </a:rPr>
              <a:t>Provide examples of types of relationships. In some of these example, there is an advantage (left) and in others there is knowledge that can benefit the process (right two)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cs typeface="Calibri"/>
              </a:rPr>
              <a:t>Moving into a space where decision making is happening and we recognize folks are connected in their communities.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cs typeface="Calibri"/>
              </a:rPr>
              <a:t>As we go into decision making, how do we protect relationships that CAC members hold among each other and in their communities.</a:t>
            </a:r>
          </a:p>
          <a:p>
            <a:pPr marL="457200" lvl="1"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cs typeface="Calibri"/>
              </a:rPr>
              <a:t>I want to be clear – this is not a DOH requirement. This is more about you all deciding if you want to use this type of agreement to identify what you consider to be a conflict of interest and how you would want to handle them in zone selection. Do you want to establish an agreement for the review process? </a:t>
            </a:r>
            <a:r>
              <a:rPr lang="en-US" i="1">
                <a:cs typeface="Calibri"/>
              </a:rPr>
              <a:t>Pause for feedback.</a:t>
            </a: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cs typeface="Calibri"/>
              </a:rPr>
              <a:t>DOH’s role is to support you all in drafting an agreement that reflects how you would like to handle conflicts of interest. </a:t>
            </a: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endParaRPr lang="en-US" i="1">
              <a:cs typeface="Calibri"/>
            </a:endParaRPr>
          </a:p>
          <a:p>
            <a:pPr marL="171450" indent="-171450">
              <a:buFont typeface="Arial" panose="020B0604020202020204" pitchFamily="34" charset="0"/>
              <a:buChar char="•"/>
            </a:pPr>
            <a:endParaRPr lang="en-US" i="1">
              <a:cs typeface="Calibri"/>
            </a:endParaRPr>
          </a:p>
          <a:p>
            <a:pPr marL="457200" lvl="1" indent="0">
              <a:buFont typeface="Arial" panose="020B0604020202020204" pitchFamily="34" charset="0"/>
              <a:buNone/>
            </a:pPr>
            <a:endParaRPr lang="en-US">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9</a:t>
            </a:fld>
            <a:endParaRPr lang="en-US"/>
          </a:p>
        </p:txBody>
      </p:sp>
    </p:spTree>
    <p:extLst>
      <p:ext uri="{BB962C8B-B14F-4D97-AF65-F5344CB8AC3E}">
        <p14:creationId xmlns:p14="http://schemas.microsoft.com/office/powerpoint/2010/main" val="793425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9"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the Seattle skyline with Space Needle in foreground and Mount Rainier in the background."/>
          <p:cNvPicPr>
            <a:picLocks noChangeAspect="1"/>
          </p:cNvPicPr>
          <p:nvPr userDrawn="1"/>
        </p:nvPicPr>
        <p:blipFill rotWithShape="1">
          <a:blip r:embed="rId3">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spTree>
    <p:extLst>
      <p:ext uri="{BB962C8B-B14F-4D97-AF65-F5344CB8AC3E}">
        <p14:creationId xmlns:p14="http://schemas.microsoft.com/office/powerpoint/2010/main" val="146275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131460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24781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87483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4758257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95188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0711784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9712183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13875530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16460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317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photo of downtown Spokane with Spokane River in forefront"/>
          <p:cNvPicPr>
            <a:picLocks noChangeAspect="1"/>
          </p:cNvPicPr>
          <p:nvPr userDrawn="1"/>
        </p:nvPicPr>
        <p:blipFill rotWithShape="1">
          <a:blip r:embed="rId3">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spTree>
    <p:extLst>
      <p:ext uri="{BB962C8B-B14F-4D97-AF65-F5344CB8AC3E}">
        <p14:creationId xmlns:p14="http://schemas.microsoft.com/office/powerpoint/2010/main" val="4164485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17700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3654501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40361044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36967667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2173965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76658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3520657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2538113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2194968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16212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a boat navigating around a couple of islands in the Puget Sound"/>
          <p:cNvPicPr>
            <a:picLocks noChangeAspect="1"/>
          </p:cNvPicPr>
          <p:nvPr userDrawn="1"/>
        </p:nvPicPr>
        <p:blipFill rotWithShape="1">
          <a:blip r:embed="rId3">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spTree>
    <p:extLst>
      <p:ext uri="{BB962C8B-B14F-4D97-AF65-F5344CB8AC3E}">
        <p14:creationId xmlns:p14="http://schemas.microsoft.com/office/powerpoint/2010/main" val="2363844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9384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089962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52248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23542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531581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1139964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5859716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40019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279800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234713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view from high above Diablo Lake in the Northern Cascades mountain range"/>
          <p:cNvPicPr>
            <a:picLocks noChangeAspect="1"/>
          </p:cNvPicPr>
          <p:nvPr userDrawn="1"/>
        </p:nvPicPr>
        <p:blipFill rotWithShape="1">
          <a:blip r:embed="rId3">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spTree>
    <p:extLst>
      <p:ext uri="{BB962C8B-B14F-4D97-AF65-F5344CB8AC3E}">
        <p14:creationId xmlns:p14="http://schemas.microsoft.com/office/powerpoint/2010/main" val="1526459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3676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42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3875876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4556C2-9E38-400A-80AC-6F27F42ED78F}" type="datetimeFigureOut">
              <a:rPr lang="en-US" smtClean="0"/>
              <a:t>3/31/2023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6C20378-8F70-42B4-87B0-AFB24F030DFA}" type="slidenum">
              <a:rPr lang="en-US" smtClean="0"/>
              <a:t>‹#›</a:t>
            </a:fld>
            <a:endParaRPr lang="en-US"/>
          </a:p>
        </p:txBody>
      </p:sp>
    </p:spTree>
    <p:extLst>
      <p:ext uri="{BB962C8B-B14F-4D97-AF65-F5344CB8AC3E}">
        <p14:creationId xmlns:p14="http://schemas.microsoft.com/office/powerpoint/2010/main" val="20493942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6D7B-182D-4DFD-BB29-E1546B1E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D63C0-F809-400F-A20A-C609D824B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EFF3-E074-443A-83CC-2057CA97E14F}"/>
              </a:ext>
            </a:extLst>
          </p:cNvPr>
          <p:cNvSpPr>
            <a:spLocks noGrp="1"/>
          </p:cNvSpPr>
          <p:nvPr>
            <p:ph type="dt" sz="half" idx="10"/>
          </p:nvPr>
        </p:nvSpPr>
        <p:spPr/>
        <p:txBody>
          <a:bodyPr/>
          <a:lstStyle/>
          <a:p>
            <a:fld id="{C1E66D03-9351-45DE-87E7-16E9A3D078A0}" type="datetimeFigureOut">
              <a:rPr lang="en-US" smtClean="0"/>
              <a:t>3/31/2023</a:t>
            </a:fld>
            <a:endParaRPr lang="en-US"/>
          </a:p>
        </p:txBody>
      </p:sp>
      <p:sp>
        <p:nvSpPr>
          <p:cNvPr id="5" name="Footer Placeholder 4">
            <a:extLst>
              <a:ext uri="{FF2B5EF4-FFF2-40B4-BE49-F238E27FC236}">
                <a16:creationId xmlns:a16="http://schemas.microsoft.com/office/drawing/2014/main" id="{22C76430-39F5-4514-ABF1-4D391C44F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AA75-5D55-45EC-8674-A82E243A2417}"/>
              </a:ext>
            </a:extLst>
          </p:cNvPr>
          <p:cNvSpPr>
            <a:spLocks noGrp="1"/>
          </p:cNvSpPr>
          <p:nvPr>
            <p:ph type="sldNum" sz="quarter" idx="12"/>
          </p:nvPr>
        </p:nvSpPr>
        <p:spPr/>
        <p:txBody>
          <a:bodyPr/>
          <a:lstStyle/>
          <a:p>
            <a:fld id="{8044417F-1665-4029-A677-9E79DB4395C4}" type="slidenum">
              <a:rPr lang="en-US" smtClean="0"/>
              <a:t>‹#›</a:t>
            </a:fld>
            <a:endParaRPr lang="en-US"/>
          </a:p>
        </p:txBody>
      </p:sp>
    </p:spTree>
    <p:extLst>
      <p:ext uri="{BB962C8B-B14F-4D97-AF65-F5344CB8AC3E}">
        <p14:creationId xmlns:p14="http://schemas.microsoft.com/office/powerpoint/2010/main" val="1829788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DCC0-3C61-02E9-1366-545E649BC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0AAE1-FAF7-7453-09EE-47757CD17D8C}"/>
              </a:ext>
            </a:extLst>
          </p:cNvPr>
          <p:cNvSpPr>
            <a:spLocks noGrp="1"/>
          </p:cNvSpPr>
          <p:nvPr>
            <p:ph type="dt" sz="half" idx="10"/>
          </p:nvPr>
        </p:nvSpPr>
        <p:spPr/>
        <p:txBody>
          <a:bodyPr/>
          <a:lstStyle/>
          <a:p>
            <a:fld id="{8BFC4367-DEA6-4A13-80EB-8C23A01DBC2F}" type="datetimeFigureOut">
              <a:rPr lang="en-US" smtClean="0"/>
              <a:t>3/31/2023</a:t>
            </a:fld>
            <a:endParaRPr lang="en-US"/>
          </a:p>
        </p:txBody>
      </p:sp>
      <p:sp>
        <p:nvSpPr>
          <p:cNvPr id="4" name="Footer Placeholder 3">
            <a:extLst>
              <a:ext uri="{FF2B5EF4-FFF2-40B4-BE49-F238E27FC236}">
                <a16:creationId xmlns:a16="http://schemas.microsoft.com/office/drawing/2014/main" id="{8CA4FE26-F884-8C66-9DB7-24EEDB8EE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CEF39-F6E2-E686-BDB3-D886D4809D9A}"/>
              </a:ext>
            </a:extLst>
          </p:cNvPr>
          <p:cNvSpPr>
            <a:spLocks noGrp="1"/>
          </p:cNvSpPr>
          <p:nvPr>
            <p:ph type="sldNum" sz="quarter" idx="12"/>
          </p:nvPr>
        </p:nvSpPr>
        <p:spPr/>
        <p:txBody>
          <a:bodyPr/>
          <a:lstStyle/>
          <a:p>
            <a:fld id="{2E63EC0E-171F-4970-8E55-8F3AF2B90E21}" type="slidenum">
              <a:rPr lang="en-US" smtClean="0"/>
              <a:t>‹#›</a:t>
            </a:fld>
            <a:endParaRPr lang="en-US"/>
          </a:p>
        </p:txBody>
      </p:sp>
    </p:spTree>
    <p:extLst>
      <p:ext uri="{BB962C8B-B14F-4D97-AF65-F5344CB8AC3E}">
        <p14:creationId xmlns:p14="http://schemas.microsoft.com/office/powerpoint/2010/main" val="234788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spTree>
    <p:extLst>
      <p:ext uri="{BB962C8B-B14F-4D97-AF65-F5344CB8AC3E}">
        <p14:creationId xmlns:p14="http://schemas.microsoft.com/office/powerpoint/2010/main" val="202870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decorative green box with abstract white lines running across it"/>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179440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 Placeholder 9"/>
          <p:cNvSpPr>
            <a:spLocks noGrp="1"/>
          </p:cNvSpPr>
          <p:nvPr>
            <p:ph type="body" sz="quarter" idx="12"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60305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88977" y="1487830"/>
            <a:ext cx="10599630" cy="4451286"/>
            <a:chOff x="975368" y="1460430"/>
            <a:chExt cx="7949725" cy="4451286"/>
          </a:xfrm>
        </p:grpSpPr>
        <p:sp>
          <p:nvSpPr>
            <p:cNvPr id="16" name="TextBox 15"/>
            <p:cNvSpPr txBox="1"/>
            <p:nvPr/>
          </p:nvSpPr>
          <p:spPr>
            <a:xfrm>
              <a:off x="4095976"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818305"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975368" y="1460430"/>
              <a:ext cx="7949725" cy="2416050"/>
              <a:chOff x="928874" y="1909880"/>
              <a:chExt cx="7949725"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44025"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69000"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928874"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p:cNvSpPr/>
              <p:nvPr/>
            </p:nvSpPr>
            <p:spPr>
              <a:xfrm>
                <a:off x="3654003"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p:cNvSpPr/>
              <p:nvPr/>
            </p:nvSpPr>
            <p:spPr>
              <a:xfrm>
                <a:off x="6377203"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p:cNvSpPr/>
            <p:nvPr/>
          </p:nvSpPr>
          <p:spPr>
            <a:xfrm>
              <a:off x="975368"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p:cNvSpPr/>
            <p:nvPr/>
          </p:nvSpPr>
          <p:spPr>
            <a:xfrm>
              <a:off x="3700497"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p:cNvSpPr/>
            <p:nvPr/>
          </p:nvSpPr>
          <p:spPr>
            <a:xfrm>
              <a:off x="6423697"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256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20017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grpSp>
        <p:nvGrpSpPr>
          <p:cNvPr id="2" name="Group 1"/>
          <p:cNvGrpSpPr/>
          <p:nvPr userDrawn="1"/>
        </p:nvGrpSpPr>
        <p:grpSpPr>
          <a:xfrm>
            <a:off x="769585" y="1561493"/>
            <a:ext cx="7690075" cy="4807252"/>
            <a:chOff x="2834162" y="1379236"/>
            <a:chExt cx="6709529" cy="4194289"/>
          </a:xfrm>
        </p:grpSpPr>
        <p:grpSp>
          <p:nvGrpSpPr>
            <p:cNvPr id="136" name="Group 135"/>
            <p:cNvGrpSpPr/>
            <p:nvPr/>
          </p:nvGrpSpPr>
          <p:grpSpPr>
            <a:xfrm>
              <a:off x="2834162" y="1379236"/>
              <a:ext cx="6693635" cy="4194289"/>
              <a:chOff x="1777366" y="2155881"/>
              <a:chExt cx="4480731" cy="2843080"/>
            </a:xfrm>
            <a:effectLst/>
          </p:grpSpPr>
          <p:sp>
            <p:nvSpPr>
              <p:cNvPr id="185"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138" name="TextBox 137"/>
            <p:cNvSpPr txBox="1"/>
            <p:nvPr/>
          </p:nvSpPr>
          <p:spPr>
            <a:xfrm>
              <a:off x="5054043" y="1469711"/>
              <a:ext cx="70403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5067996" y="1904987"/>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5011657" y="2439433"/>
              <a:ext cx="777777"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4805746" y="3019950"/>
              <a:ext cx="938077"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4577139" y="3688287"/>
              <a:ext cx="1029449"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4373117" y="4161237"/>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4219257" y="4609255"/>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4344383" y="511668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4862327" y="4696931"/>
              <a:ext cx="699230"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5717192" y="5037936"/>
              <a:ext cx="617477"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4140334" y="2132265"/>
              <a:ext cx="546945"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3198677" y="2395858"/>
              <a:ext cx="57740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3254513" y="2784667"/>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3265648" y="3196716"/>
              <a:ext cx="55495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3424934" y="4135264"/>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3286406" y="4616830"/>
              <a:ext cx="822661"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4027909" y="3761665"/>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3792122" y="3351925"/>
              <a:ext cx="548547"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5926856" y="432987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5949158" y="3526200"/>
              <a:ext cx="567783"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6020848" y="2901687"/>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6661321" y="2920493"/>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6354099" y="2660578"/>
              <a:ext cx="1091966"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6644692" y="1784449"/>
              <a:ext cx="744114"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6934331" y="4665956"/>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7391560" y="4376347"/>
              <a:ext cx="61427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6924794" y="4222169"/>
              <a:ext cx="1120820"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6998731" y="3458303"/>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7794607" y="1824219"/>
              <a:ext cx="481222"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8317548" y="2056634"/>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8817948" y="1737195"/>
              <a:ext cx="546945"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7884284" y="2950022"/>
              <a:ext cx="56297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8673581" y="2927653"/>
              <a:ext cx="63991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7837717" y="3645638"/>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8598197" y="3654812"/>
              <a:ext cx="6831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7740267" y="4659530"/>
              <a:ext cx="82586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8414904" y="4542299"/>
              <a:ext cx="689612"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8655906" y="4193626"/>
              <a:ext cx="61106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8996746" y="4575918"/>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7854194" y="1540268"/>
              <a:ext cx="1378904"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3760873" y="1511494"/>
              <a:ext cx="647933"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userDrawn="1"/>
          </p:nvSpPr>
          <p:spPr>
            <a:xfrm>
              <a:off x="4183875" y="2864318"/>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grpSp>
        <p:nvGrpSpPr>
          <p:cNvPr id="11" name="Group 10"/>
          <p:cNvGrpSpPr/>
          <p:nvPr userDrawn="1"/>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261" name="Picture 2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030" y="5627708"/>
            <a:ext cx="1671469" cy="739513"/>
          </a:xfrm>
          <a:prstGeom prst="rect">
            <a:avLst/>
          </a:prstGeom>
        </p:spPr>
      </p:pic>
    </p:spTree>
    <p:extLst>
      <p:ext uri="{BB962C8B-B14F-4D97-AF65-F5344CB8AC3E}">
        <p14:creationId xmlns:p14="http://schemas.microsoft.com/office/powerpoint/2010/main" val="3990256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71081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249382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85201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grpSp>
        <p:nvGrpSpPr>
          <p:cNvPr id="60" name="Group 59"/>
          <p:cNvGrpSpPr/>
          <p:nvPr userDrawn="1"/>
        </p:nvGrpSpPr>
        <p:grpSpPr>
          <a:xfrm>
            <a:off x="4969170" y="6034690"/>
            <a:ext cx="2220414" cy="306578"/>
            <a:chOff x="3453442" y="6023448"/>
            <a:chExt cx="2220414" cy="306578"/>
          </a:xfrm>
        </p:grpSpPr>
        <p:sp>
          <p:nvSpPr>
            <p:cNvPr id="61" name="Rounded Rectangle 6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a:off x="3453442" y="6023448"/>
              <a:ext cx="2220414" cy="304877"/>
              <a:chOff x="3474400" y="6042620"/>
              <a:chExt cx="2220414" cy="304877"/>
            </a:xfrm>
          </p:grpSpPr>
          <p:grpSp>
            <p:nvGrpSpPr>
              <p:cNvPr id="63" name="Group 62"/>
              <p:cNvGrpSpPr/>
              <p:nvPr userDrawn="1"/>
            </p:nvGrpSpPr>
            <p:grpSpPr>
              <a:xfrm>
                <a:off x="3474400" y="6042620"/>
                <a:ext cx="2220414" cy="304877"/>
                <a:chOff x="3474400" y="6042620"/>
                <a:chExt cx="2220414" cy="304877"/>
              </a:xfrm>
            </p:grpSpPr>
            <p:sp>
              <p:nvSpPr>
                <p:cNvPr id="65" name="Rounded Rectangle 6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73" name="Rounded Rectangle 7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64" name="Picture 6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85201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p:cNvGrpSpPr/>
          <p:nvPr userDrawn="1"/>
        </p:nvGrpSpPr>
        <p:grpSpPr>
          <a:xfrm>
            <a:off x="4969170" y="6034690"/>
            <a:ext cx="2220414"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2555424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221" y="3607263"/>
            <a:ext cx="2847557" cy="1238120"/>
          </a:xfrm>
          <a:prstGeom prst="rect">
            <a:avLst/>
          </a:prstGeom>
          <a:ln>
            <a:noFill/>
          </a:ln>
        </p:spPr>
      </p:pic>
    </p:spTree>
    <p:extLst>
      <p:ext uri="{BB962C8B-B14F-4D97-AF65-F5344CB8AC3E}">
        <p14:creationId xmlns:p14="http://schemas.microsoft.com/office/powerpoint/2010/main" val="255542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645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976482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7848499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775780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437068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987893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2599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318633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94900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3352838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1187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4"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11" name="Picture 10"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352617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2594548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328328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4282879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2485163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1006181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1286772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1955565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420276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1041069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32008870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theme" Target="../theme/theme2.xml"/><Relationship Id="rId5" Type="http://schemas.openxmlformats.org/officeDocument/2006/relationships/slideLayout" Target="../slideLayouts/slideLayout83.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672" r:id="rId9"/>
    <p:sldLayoutId id="2147483733" r:id="rId10"/>
    <p:sldLayoutId id="2147483737" r:id="rId11"/>
    <p:sldLayoutId id="2147483734" r:id="rId12"/>
    <p:sldLayoutId id="2147483735" r:id="rId13"/>
    <p:sldLayoutId id="2147483736" r:id="rId14"/>
    <p:sldLayoutId id="2147483740" r:id="rId15"/>
    <p:sldLayoutId id="2147483666" r:id="rId16"/>
    <p:sldLayoutId id="2147483673" r:id="rId17"/>
    <p:sldLayoutId id="2147483719" r:id="rId18"/>
    <p:sldLayoutId id="2147483674" r:id="rId19"/>
    <p:sldLayoutId id="2147483720" r:id="rId20"/>
    <p:sldLayoutId id="2147483721" r:id="rId21"/>
    <p:sldLayoutId id="2147483675" r:id="rId22"/>
    <p:sldLayoutId id="2147483744" r:id="rId23"/>
    <p:sldLayoutId id="2147483815" r:id="rId24"/>
    <p:sldLayoutId id="2147483816" r:id="rId25"/>
    <p:sldLayoutId id="2147483817" r:id="rId26"/>
    <p:sldLayoutId id="2147483741" r:id="rId27"/>
    <p:sldLayoutId id="2147483665" r:id="rId28"/>
    <p:sldLayoutId id="2147483677" r:id="rId29"/>
    <p:sldLayoutId id="2147483692" r:id="rId30"/>
    <p:sldLayoutId id="2147483818" r:id="rId31"/>
    <p:sldLayoutId id="2147483696" r:id="rId32"/>
    <p:sldLayoutId id="2147483694" r:id="rId33"/>
    <p:sldLayoutId id="2147483819" r:id="rId34"/>
    <p:sldLayoutId id="2147483820" r:id="rId35"/>
    <p:sldLayoutId id="2147483821" r:id="rId36"/>
    <p:sldLayoutId id="2147483695" r:id="rId37"/>
    <p:sldLayoutId id="2147483739" r:id="rId38"/>
    <p:sldLayoutId id="2147483743" r:id="rId39"/>
    <p:sldLayoutId id="2147483702" r:id="rId40"/>
    <p:sldLayoutId id="2147483725" r:id="rId41"/>
    <p:sldLayoutId id="2147483726" r:id="rId42"/>
    <p:sldLayoutId id="2147483727" r:id="rId43"/>
    <p:sldLayoutId id="2147483728" r:id="rId44"/>
    <p:sldLayoutId id="2147483730" r:id="rId45"/>
    <p:sldLayoutId id="2147483731" r:id="rId46"/>
    <p:sldLayoutId id="2147483732" r:id="rId47"/>
    <p:sldLayoutId id="2147483703" r:id="rId48"/>
    <p:sldLayoutId id="2147483704" r:id="rId49"/>
    <p:sldLayoutId id="2147483705" r:id="rId50"/>
    <p:sldLayoutId id="2147483669" r:id="rId51"/>
    <p:sldLayoutId id="2147483706" r:id="rId52"/>
    <p:sldLayoutId id="2147483707" r:id="rId53"/>
    <p:sldLayoutId id="2147483712" r:id="rId54"/>
    <p:sldLayoutId id="2147483711" r:id="rId55"/>
    <p:sldLayoutId id="2147483713" r:id="rId56"/>
    <p:sldLayoutId id="2147483822" r:id="rId57"/>
    <p:sldLayoutId id="2147483823" r:id="rId58"/>
    <p:sldLayoutId id="2147483824" r:id="rId59"/>
    <p:sldLayoutId id="2147483825" r:id="rId60"/>
    <p:sldLayoutId id="2147483826" r:id="rId61"/>
    <p:sldLayoutId id="2147483827" r:id="rId62"/>
    <p:sldLayoutId id="2147483742" r:id="rId63"/>
    <p:sldLayoutId id="2147483714" r:id="rId64"/>
    <p:sldLayoutId id="2147483715" r:id="rId65"/>
    <p:sldLayoutId id="2147483738" r:id="rId66"/>
    <p:sldLayoutId id="2147483667" r:id="rId67"/>
    <p:sldLayoutId id="2147483716" r:id="rId68"/>
    <p:sldLayoutId id="2147483724" r:id="rId69"/>
    <p:sldLayoutId id="2147483828" r:id="rId70"/>
    <p:sldLayoutId id="2147483829" r:id="rId71"/>
    <p:sldLayoutId id="2147483718" r:id="rId72"/>
    <p:sldLayoutId id="2147483717" r:id="rId73"/>
    <p:sldLayoutId id="2147483693" r:id="rId74"/>
    <p:sldLayoutId id="2147483747" r:id="rId75"/>
    <p:sldLayoutId id="2147483748" r:id="rId76"/>
    <p:sldLayoutId id="2147483830" r:id="rId77"/>
    <p:sldLayoutId id="2147483668" r:id="rId78"/>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17774047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33.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FF_19D2106A.xml"/><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821B-96ED-42D6-ADE8-1B951D3A4024}"/>
              </a:ext>
            </a:extLst>
          </p:cNvPr>
          <p:cNvSpPr>
            <a:spLocks noGrp="1"/>
          </p:cNvSpPr>
          <p:nvPr>
            <p:ph type="body" sz="quarter" idx="11"/>
          </p:nvPr>
        </p:nvSpPr>
        <p:spPr/>
        <p:txBody>
          <a:bodyPr>
            <a:normAutofit/>
          </a:bodyPr>
          <a:lstStyle/>
          <a:p>
            <a:r>
              <a:rPr lang="en-US"/>
              <a:t>Community Advisory Council</a:t>
            </a:r>
          </a:p>
        </p:txBody>
      </p:sp>
      <p:sp>
        <p:nvSpPr>
          <p:cNvPr id="3" name="Title 2">
            <a:extLst>
              <a:ext uri="{FF2B5EF4-FFF2-40B4-BE49-F238E27FC236}">
                <a16:creationId xmlns:a16="http://schemas.microsoft.com/office/drawing/2014/main" id="{D32C9E17-065A-4308-9F82-11CC8B1E0A7C}"/>
              </a:ext>
            </a:extLst>
          </p:cNvPr>
          <p:cNvSpPr>
            <a:spLocks noGrp="1"/>
          </p:cNvSpPr>
          <p:nvPr>
            <p:ph type="title"/>
          </p:nvPr>
        </p:nvSpPr>
        <p:spPr/>
        <p:txBody>
          <a:bodyPr/>
          <a:lstStyle/>
          <a:p>
            <a:r>
              <a:rPr lang="en-US"/>
              <a:t>Health Equity Zones Initiative</a:t>
            </a:r>
          </a:p>
        </p:txBody>
      </p:sp>
      <p:sp>
        <p:nvSpPr>
          <p:cNvPr id="4" name="Text Placeholder 1">
            <a:extLst>
              <a:ext uri="{FF2B5EF4-FFF2-40B4-BE49-F238E27FC236}">
                <a16:creationId xmlns:a16="http://schemas.microsoft.com/office/drawing/2014/main" id="{38B0C5E0-10EC-4722-8F05-E59F14D8F0E6}"/>
              </a:ext>
            </a:extLst>
          </p:cNvPr>
          <p:cNvSpPr txBox="1">
            <a:spLocks/>
          </p:cNvSpPr>
          <p:nvPr/>
        </p:nvSpPr>
        <p:spPr>
          <a:xfrm>
            <a:off x="4433455" y="6139513"/>
            <a:ext cx="6483511" cy="47235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Clr>
                <a:srgbClr val="349D96"/>
              </a:buClr>
              <a:buFont typeface="Wingdings" panose="05000000000000000000" pitchFamily="2" charset="2"/>
              <a:buNone/>
              <a:defRPr sz="2000" kern="1200" cap="none" baseline="0">
                <a:solidFill>
                  <a:schemeClr val="tx1"/>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entury Gothic"/>
              </a:rPr>
              <a:t>Wednesday, March 29, 2023</a:t>
            </a:r>
          </a:p>
        </p:txBody>
      </p:sp>
    </p:spTree>
    <p:extLst>
      <p:ext uri="{BB962C8B-B14F-4D97-AF65-F5344CB8AC3E}">
        <p14:creationId xmlns:p14="http://schemas.microsoft.com/office/powerpoint/2010/main" val="41415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5545B2C-B999-4621-8581-1FCDDE3E6DF3}"/>
              </a:ext>
            </a:extLst>
          </p:cNvPr>
          <p:cNvSpPr>
            <a:spLocks noGrp="1"/>
          </p:cNvSpPr>
          <p:nvPr>
            <p:ph type="ctrTitle"/>
          </p:nvPr>
        </p:nvSpPr>
        <p:spPr>
          <a:xfrm>
            <a:off x="6619970" y="3427678"/>
            <a:ext cx="4805996" cy="642577"/>
          </a:xfrm>
        </p:spPr>
        <p:txBody>
          <a:bodyPr anchor="t">
            <a:normAutofit fontScale="90000"/>
          </a:bodyPr>
          <a:lstStyle/>
          <a:p>
            <a:r>
              <a:rPr lang="en-US" sz="4800" b="1">
                <a:solidFill>
                  <a:schemeClr val="tx2"/>
                </a:solidFill>
                <a:latin typeface="Century Gothic"/>
              </a:rPr>
              <a:t>10 Minute Break</a:t>
            </a:r>
            <a:br>
              <a:rPr lang="en-US" sz="4800" b="1">
                <a:solidFill>
                  <a:schemeClr val="tx2"/>
                </a:solidFill>
                <a:latin typeface="Century Gothic"/>
              </a:rPr>
            </a:br>
            <a:r>
              <a:rPr lang="en-US" sz="3600" b="1">
                <a:solidFill>
                  <a:schemeClr val="tx2"/>
                </a:solidFill>
                <a:latin typeface="Century Gothic"/>
              </a:rPr>
              <a:t>Back @ 3:46</a:t>
            </a:r>
          </a:p>
        </p:txBody>
      </p:sp>
      <p:pic>
        <p:nvPicPr>
          <p:cNvPr id="7" name="Graphic 6" descr="Coffee">
            <a:extLst>
              <a:ext uri="{FF2B5EF4-FFF2-40B4-BE49-F238E27FC236}">
                <a16:creationId xmlns:a16="http://schemas.microsoft.com/office/drawing/2014/main" id="{DCDDECFD-B8AA-2DB5-8036-E4B493089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303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3149133" y="2414610"/>
            <a:ext cx="5893734" cy="1631216"/>
          </a:xfrm>
          <a:prstGeom prst="rect">
            <a:avLst/>
          </a:prstGeom>
          <a:noFill/>
        </p:spPr>
        <p:txBody>
          <a:bodyPr wrap="square" lIns="91440" tIns="45720" rIns="91440" bIns="45720" rtlCol="0" anchor="t">
            <a:spAutoFit/>
          </a:bodyPr>
          <a:lstStyle/>
          <a:p>
            <a:pPr algn="ctr">
              <a:defRPr/>
            </a:pPr>
            <a:r>
              <a:rPr lang="en-US" sz="5000" b="1">
                <a:solidFill>
                  <a:srgbClr val="FFFFFF"/>
                </a:solidFill>
                <a:latin typeface="Arial"/>
                <a:cs typeface="Arial"/>
              </a:rPr>
              <a:t>REVIEWER TRAINING</a:t>
            </a:r>
            <a:endParaRPr kumimoji="0" lang="en-US" sz="5000" b="1"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72683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rmAutofit fontScale="90000"/>
          </a:bodyPr>
          <a:lstStyle/>
          <a:p>
            <a:r>
              <a:rPr lang="en-US">
                <a:latin typeface="Century Gothic"/>
              </a:rPr>
              <a:t>Review Period: May 8-22, 2023 </a:t>
            </a:r>
            <a:endParaRPr lang="en-US"/>
          </a:p>
        </p:txBody>
      </p:sp>
    </p:spTree>
    <p:extLst>
      <p:ext uri="{BB962C8B-B14F-4D97-AF65-F5344CB8AC3E}">
        <p14:creationId xmlns:p14="http://schemas.microsoft.com/office/powerpoint/2010/main" val="317410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950244-CE16-EBCA-D69D-CB45A596D784}"/>
              </a:ext>
            </a:extLst>
          </p:cNvPr>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a:t>CAC meetings:</a:t>
            </a:r>
          </a:p>
          <a:p>
            <a:pPr marL="861695" lvl="1" indent="-342900">
              <a:buFont typeface="Arial" panose="020B0604020202020204" pitchFamily="34" charset="0"/>
              <a:buChar char="•"/>
            </a:pPr>
            <a:r>
              <a:rPr lang="en-US">
                <a:latin typeface="Century Gothic"/>
              </a:rPr>
              <a:t>April: preparing for zone selection meeting </a:t>
            </a:r>
          </a:p>
          <a:p>
            <a:pPr marL="861695" lvl="1" indent="-342900">
              <a:buFont typeface="Arial" panose="020B0604020202020204" pitchFamily="34" charset="0"/>
              <a:buChar char="•"/>
            </a:pPr>
            <a:r>
              <a:rPr lang="en-US">
                <a:latin typeface="Century Gothic"/>
              </a:rPr>
              <a:t>May: debrief the scoring process</a:t>
            </a:r>
          </a:p>
          <a:p>
            <a:pPr marL="861695" lvl="1" indent="-342900">
              <a:buFont typeface="Arial" panose="020B0604020202020204" pitchFamily="34" charset="0"/>
              <a:buChar char="•"/>
            </a:pPr>
            <a:r>
              <a:rPr lang="en-US">
                <a:solidFill>
                  <a:srgbClr val="404040"/>
                </a:solidFill>
                <a:latin typeface="Century Gothic"/>
              </a:rPr>
              <a:t>June (hybrid/in-person): zone selection</a:t>
            </a:r>
          </a:p>
          <a:p>
            <a:pPr marL="342900" indent="-342900">
              <a:buFont typeface="Arial" panose="020B0604020202020204" pitchFamily="34" charset="0"/>
              <a:buChar char="•"/>
            </a:pPr>
            <a:r>
              <a:rPr lang="en-US"/>
              <a:t>Hold the week of </a:t>
            </a:r>
            <a:r>
              <a:rPr lang="en-US" b="1"/>
              <a:t>June 26th through June 30</a:t>
            </a:r>
            <a:r>
              <a:rPr lang="en-US" b="1" baseline="30000"/>
              <a:t>th</a:t>
            </a:r>
            <a:r>
              <a:rPr lang="en-US" b="1"/>
              <a:t> – </a:t>
            </a:r>
            <a:r>
              <a:rPr lang="en-US"/>
              <a:t>tentative in-person meeting dates (meeting will be 2 days)</a:t>
            </a:r>
            <a:endParaRPr lang="en-US">
              <a:cs typeface="Calibri"/>
            </a:endParaRPr>
          </a:p>
          <a:p>
            <a:pPr marL="342900" indent="-342900">
              <a:buFont typeface="Arial" panose="020B0604020202020204" pitchFamily="34" charset="0"/>
              <a:buChar char="•"/>
            </a:pPr>
            <a:r>
              <a:rPr lang="en-US"/>
              <a:t>Meeting location – SeaTac is near airport</a:t>
            </a:r>
          </a:p>
        </p:txBody>
      </p:sp>
      <p:sp>
        <p:nvSpPr>
          <p:cNvPr id="3" name="Title 2">
            <a:extLst>
              <a:ext uri="{FF2B5EF4-FFF2-40B4-BE49-F238E27FC236}">
                <a16:creationId xmlns:a16="http://schemas.microsoft.com/office/drawing/2014/main" id="{9EFAF6EA-A138-FBBE-543E-E3F5EC185948}"/>
              </a:ext>
            </a:extLst>
          </p:cNvPr>
          <p:cNvSpPr>
            <a:spLocks noGrp="1"/>
          </p:cNvSpPr>
          <p:nvPr>
            <p:ph type="title"/>
          </p:nvPr>
        </p:nvSpPr>
        <p:spPr/>
        <p:txBody>
          <a:bodyPr>
            <a:normAutofit fontScale="90000"/>
          </a:bodyPr>
          <a:lstStyle/>
          <a:p>
            <a:r>
              <a:rPr lang="en-US"/>
              <a:t>Next Steps &amp; Announcements</a:t>
            </a:r>
          </a:p>
        </p:txBody>
      </p:sp>
    </p:spTree>
    <p:extLst>
      <p:ext uri="{BB962C8B-B14F-4D97-AF65-F5344CB8AC3E}">
        <p14:creationId xmlns:p14="http://schemas.microsoft.com/office/powerpoint/2010/main" val="118616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atin typeface="Century Gothic"/>
              </a:rPr>
              <a:t>Meeting Outcomes</a:t>
            </a:r>
            <a:endParaRPr lang="en-US"/>
          </a:p>
        </p:txBody>
      </p:sp>
      <p:graphicFrame>
        <p:nvGraphicFramePr>
          <p:cNvPr id="4" name="Diagram 4">
            <a:extLst>
              <a:ext uri="{FF2B5EF4-FFF2-40B4-BE49-F238E27FC236}">
                <a16:creationId xmlns:a16="http://schemas.microsoft.com/office/drawing/2014/main" id="{3FB5BFE8-457A-D866-EA41-E6BCF07A065B}"/>
              </a:ext>
            </a:extLst>
          </p:cNvPr>
          <p:cNvGraphicFramePr/>
          <p:nvPr>
            <p:extLst>
              <p:ext uri="{D42A27DB-BD31-4B8C-83A1-F6EECF244321}">
                <p14:modId xmlns:p14="http://schemas.microsoft.com/office/powerpoint/2010/main" val="1922970767"/>
              </p:ext>
            </p:extLst>
          </p:nvPr>
        </p:nvGraphicFramePr>
        <p:xfrm>
          <a:off x="2692400" y="1688570"/>
          <a:ext cx="6807200" cy="348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89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sz="2000"/>
              <a:t>Assume positive intent.</a:t>
            </a:r>
          </a:p>
          <a:p>
            <a:pPr marL="342900" indent="-342900">
              <a:buFont typeface="Arial" panose="020B0604020202020204" pitchFamily="34" charset="0"/>
              <a:buChar char="•"/>
            </a:pPr>
            <a:r>
              <a:rPr lang="en-US" sz="2000"/>
              <a:t>Acknowledge and accept impact.</a:t>
            </a:r>
          </a:p>
          <a:p>
            <a:pPr marL="342900" indent="-342900">
              <a:buFont typeface="Arial" panose="020B0604020202020204" pitchFamily="34" charset="0"/>
              <a:buChar char="•"/>
            </a:pPr>
            <a:r>
              <a:rPr lang="en-US" sz="2000"/>
              <a:t>Be aware of the space you take up.</a:t>
            </a:r>
            <a:endParaRPr lang="en-US"/>
          </a:p>
          <a:p>
            <a:pPr marL="342900" indent="-342900">
              <a:buFont typeface="Arial" panose="020B0604020202020204" pitchFamily="34" charset="0"/>
              <a:buChar char="•"/>
            </a:pPr>
            <a:r>
              <a:rPr lang="en-US" sz="2000">
                <a:cs typeface="Calibri"/>
              </a:rPr>
              <a:t>Engage in dialogue – not debate.</a:t>
            </a:r>
          </a:p>
          <a:p>
            <a:pPr marL="342900" indent="-342900">
              <a:buFont typeface="Arial" panose="020B0604020202020204" pitchFamily="34" charset="0"/>
              <a:buChar char="•"/>
            </a:pPr>
            <a:r>
              <a:rPr lang="en-US" sz="2000">
                <a:cs typeface="Calibri"/>
              </a:rPr>
              <a:t>Hold yourself and others accountable for demonstrating cultural humility.</a:t>
            </a:r>
          </a:p>
          <a:p>
            <a:pPr marL="342900" indent="-342900">
              <a:buFont typeface="Arial" panose="020B0604020202020204" pitchFamily="34" charset="0"/>
              <a:buChar char="•"/>
            </a:pPr>
            <a:r>
              <a:rPr lang="en-US" sz="2000">
                <a:cs typeface="Calibri"/>
              </a:rPr>
              <a:t>Be open, transparent, and willing to make mistakes.</a:t>
            </a:r>
          </a:p>
          <a:p>
            <a:pPr marL="342900" indent="-342900">
              <a:buFont typeface="Arial" panose="020B0604020202020204" pitchFamily="34" charset="0"/>
              <a:buChar char="•"/>
            </a:pPr>
            <a:r>
              <a:rPr lang="en-US" sz="2000">
                <a:cs typeface="Calibri"/>
              </a:rPr>
              <a:t>Embrace the power of humble listening.</a:t>
            </a:r>
          </a:p>
          <a:p>
            <a:pPr marL="342900" indent="-342900">
              <a:buFont typeface="Arial" panose="020B0604020202020204" pitchFamily="34" charset="0"/>
              <a:buChar char="•"/>
            </a:pPr>
            <a:r>
              <a:rPr lang="en-US" sz="2000">
                <a:cs typeface="Calibri"/>
              </a:rPr>
              <a:t>Create trusting and brave spaces – where a little bit of discomfort is okay.</a:t>
            </a:r>
          </a:p>
          <a:p>
            <a:pPr marL="342900" indent="-342900">
              <a:buFont typeface="Arial" panose="020B0604020202020204" pitchFamily="34" charset="0"/>
              <a:buChar char="•"/>
            </a:pPr>
            <a:r>
              <a:rPr lang="en-US" sz="2000">
                <a:cs typeface="Calibri"/>
              </a:rPr>
              <a:t>Commit to having conversations that matter by speaking up to bridge divides.</a:t>
            </a:r>
          </a:p>
          <a:p>
            <a:pPr marL="342900" indent="-342900">
              <a:buFont typeface="Arial" panose="020B0604020202020204" pitchFamily="34" charset="0"/>
              <a:buChar char="•"/>
            </a:pPr>
            <a:r>
              <a:rPr lang="en-US" sz="2000">
                <a:cs typeface="Calibri"/>
              </a:rPr>
              <a:t>Define terms – don’t assume that everyone knows specialty acronyms or terms.</a:t>
            </a:r>
          </a:p>
        </p:txBody>
      </p:sp>
      <p:sp>
        <p:nvSpPr>
          <p:cNvPr id="3" name="Title 2"/>
          <p:cNvSpPr>
            <a:spLocks noGrp="1"/>
          </p:cNvSpPr>
          <p:nvPr>
            <p:ph type="title"/>
          </p:nvPr>
        </p:nvSpPr>
        <p:spPr/>
        <p:txBody>
          <a:bodyPr>
            <a:normAutofit fontScale="90000"/>
          </a:bodyPr>
          <a:lstStyle/>
          <a:p>
            <a:r>
              <a:rPr lang="en-US"/>
              <a:t>Community Agreements</a:t>
            </a:r>
          </a:p>
        </p:txBody>
      </p:sp>
    </p:spTree>
    <p:extLst>
      <p:ext uri="{BB962C8B-B14F-4D97-AF65-F5344CB8AC3E}">
        <p14:creationId xmlns:p14="http://schemas.microsoft.com/office/powerpoint/2010/main" val="17760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CA6EA-EF4F-41C5-99AA-EE72A1088520}"/>
              </a:ext>
            </a:extLst>
          </p:cNvPr>
          <p:cNvSpPr/>
          <p:nvPr/>
        </p:nvSpPr>
        <p:spPr>
          <a:xfrm>
            <a:off x="691662" y="0"/>
            <a:ext cx="3707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88BCC53-41DD-4023-ABD9-274D60F4171F}"/>
              </a:ext>
            </a:extLst>
          </p:cNvPr>
          <p:cNvSpPr>
            <a:spLocks noGrp="1"/>
          </p:cNvSpPr>
          <p:nvPr>
            <p:ph type="body" sz="half" idx="10"/>
          </p:nvPr>
        </p:nvSpPr>
        <p:spPr>
          <a:xfrm>
            <a:off x="5129081" y="1202098"/>
            <a:ext cx="5746256" cy="3866078"/>
          </a:xfrm>
        </p:spPr>
        <p:txBody>
          <a:bodyPr vert="horz" lIns="91440" tIns="45720" rIns="91440" bIns="45720" rtlCol="0" anchor="t">
            <a:noAutofit/>
          </a:bodyPr>
          <a:lstStyle/>
          <a:p>
            <a:pPr marL="457200" indent="-457200">
              <a:buFont typeface="Arial" panose="020B0604020202020204" pitchFamily="34" charset="0"/>
              <a:buChar char="•"/>
            </a:pPr>
            <a:endParaRPr lang="en-US" sz="2400"/>
          </a:p>
          <a:p>
            <a:endParaRPr lang="en-US" sz="2400"/>
          </a:p>
        </p:txBody>
      </p:sp>
      <p:sp>
        <p:nvSpPr>
          <p:cNvPr id="4" name="Title 3">
            <a:extLst>
              <a:ext uri="{FF2B5EF4-FFF2-40B4-BE49-F238E27FC236}">
                <a16:creationId xmlns:a16="http://schemas.microsoft.com/office/drawing/2014/main" id="{C615E1B0-C857-49EF-BECE-01238BAFBDAE}"/>
              </a:ext>
            </a:extLst>
          </p:cNvPr>
          <p:cNvSpPr>
            <a:spLocks noGrp="1"/>
          </p:cNvSpPr>
          <p:nvPr>
            <p:ph type="title"/>
          </p:nvPr>
        </p:nvSpPr>
        <p:spPr>
          <a:xfrm>
            <a:off x="866775" y="1708551"/>
            <a:ext cx="3264373" cy="1908018"/>
          </a:xfrm>
        </p:spPr>
        <p:txBody>
          <a:bodyPr>
            <a:noAutofit/>
          </a:bodyPr>
          <a:lstStyle/>
          <a:p>
            <a:r>
              <a:rPr lang="en-US" sz="4000" b="1">
                <a:solidFill>
                  <a:schemeClr val="bg1"/>
                </a:solidFill>
                <a:latin typeface="Century Gothic"/>
              </a:rPr>
              <a:t>Relationship Building</a:t>
            </a:r>
          </a:p>
        </p:txBody>
      </p:sp>
      <p:sp>
        <p:nvSpPr>
          <p:cNvPr id="6" name="TextBox 5">
            <a:extLst>
              <a:ext uri="{FF2B5EF4-FFF2-40B4-BE49-F238E27FC236}">
                <a16:creationId xmlns:a16="http://schemas.microsoft.com/office/drawing/2014/main" id="{B20D00F0-31C1-AB21-C1CE-CB91B6C4FBBF}"/>
              </a:ext>
            </a:extLst>
          </p:cNvPr>
          <p:cNvSpPr txBox="1"/>
          <p:nvPr/>
        </p:nvSpPr>
        <p:spPr>
          <a:xfrm>
            <a:off x="5116837" y="1708551"/>
            <a:ext cx="6383501" cy="2246769"/>
          </a:xfrm>
          <a:prstGeom prst="rect">
            <a:avLst/>
          </a:prstGeom>
          <a:noFill/>
        </p:spPr>
        <p:txBody>
          <a:bodyPr wrap="square" lIns="91440" tIns="45720" rIns="91440" bIns="45720" anchor="t">
            <a:spAutoFit/>
          </a:bodyPr>
          <a:lstStyle/>
          <a:p>
            <a:r>
              <a:rPr lang="en-US" sz="2000"/>
              <a:t>In small groups, please share the following:</a:t>
            </a:r>
          </a:p>
          <a:p>
            <a:endParaRPr lang="en-US" sz="2000"/>
          </a:p>
          <a:p>
            <a:pPr marL="342900" indent="-342900">
              <a:buFont typeface="Arial" panose="020B0604020202020204" pitchFamily="34" charset="0"/>
              <a:buChar char="•"/>
            </a:pPr>
            <a:r>
              <a:rPr lang="en-US" sz="2000"/>
              <a:t>Name</a:t>
            </a:r>
            <a:endParaRPr lang="en-US" sz="2000">
              <a:cs typeface="Calibri"/>
            </a:endParaRPr>
          </a:p>
          <a:p>
            <a:pPr marL="342900" indent="-342900">
              <a:buFont typeface="Arial" panose="020B0604020202020204" pitchFamily="34" charset="0"/>
              <a:buChar char="•"/>
            </a:pPr>
            <a:r>
              <a:rPr lang="en-US" sz="2000"/>
              <a:t>Pronouns</a:t>
            </a:r>
            <a:endParaRPr lang="en-US" sz="2000">
              <a:cs typeface="Calibri"/>
            </a:endParaRPr>
          </a:p>
          <a:p>
            <a:pPr marL="342900" indent="-342900">
              <a:buFont typeface="Arial" panose="020B0604020202020204" pitchFamily="34" charset="0"/>
              <a:buChar char="•"/>
            </a:pPr>
            <a:r>
              <a:rPr lang="en-US" sz="2000">
                <a:cs typeface="Calibri"/>
              </a:rPr>
              <a:t>Organization or Community Role</a:t>
            </a:r>
            <a:endParaRPr lang="en-US" sz="2000"/>
          </a:p>
          <a:p>
            <a:pPr marL="342900" indent="-342900">
              <a:buFont typeface="Arial" panose="020B0604020202020204" pitchFamily="34" charset="0"/>
              <a:buChar char="•"/>
            </a:pPr>
            <a:r>
              <a:rPr lang="en-US" sz="2000"/>
              <a:t>What is a tender or sweet moment that has happened over the last week?</a:t>
            </a:r>
            <a:endParaRPr lang="en-US" sz="2000">
              <a:cs typeface="Calibri"/>
            </a:endParaRPr>
          </a:p>
        </p:txBody>
      </p:sp>
    </p:spTree>
    <p:extLst>
      <p:ext uri="{BB962C8B-B14F-4D97-AF65-F5344CB8AC3E}">
        <p14:creationId xmlns:p14="http://schemas.microsoft.com/office/powerpoint/2010/main" val="1304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665D4-0CD3-47E4-BDA6-9ED52B060BCF}"/>
              </a:ext>
            </a:extLst>
          </p:cNvPr>
          <p:cNvSpPr>
            <a:spLocks noGrp="1"/>
          </p:cNvSpPr>
          <p:nvPr>
            <p:ph type="title" idx="4294967295"/>
          </p:nvPr>
        </p:nvSpPr>
        <p:spPr>
          <a:xfrm>
            <a:off x="1732155" y="2459876"/>
            <a:ext cx="8644429" cy="1699708"/>
          </a:xfrm>
        </p:spPr>
        <p:txBody>
          <a:bodyPr>
            <a:noAutofit/>
          </a:bodyPr>
          <a:lstStyle/>
          <a:p>
            <a:pPr algn="ctr"/>
            <a:r>
              <a:rPr lang="en-US" sz="5000" b="1">
                <a:solidFill>
                  <a:schemeClr val="bg1"/>
                </a:solidFill>
                <a:latin typeface="Century Gothic"/>
              </a:rPr>
              <a:t>INTRODUCTION TO CONVERGE</a:t>
            </a:r>
            <a:endParaRPr lang="en-US" sz="5000" b="1">
              <a:solidFill>
                <a:schemeClr val="bg1"/>
              </a:solidFill>
            </a:endParaRPr>
          </a:p>
        </p:txBody>
      </p:sp>
      <p:sp>
        <p:nvSpPr>
          <p:cNvPr id="7" name="Title 2">
            <a:extLst>
              <a:ext uri="{FF2B5EF4-FFF2-40B4-BE49-F238E27FC236}">
                <a16:creationId xmlns:a16="http://schemas.microsoft.com/office/drawing/2014/main" id="{7570D215-B40D-4671-82A0-445DA1803526}"/>
              </a:ext>
            </a:extLst>
          </p:cNvPr>
          <p:cNvSpPr txBox="1">
            <a:spLocks/>
          </p:cNvSpPr>
          <p:nvPr/>
        </p:nvSpPr>
        <p:spPr>
          <a:xfrm>
            <a:off x="6054370" y="481660"/>
            <a:ext cx="6012345" cy="482030"/>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Century Gothic" panose="020B0502020202020204" pitchFamily="34" charset="0"/>
              <a:ea typeface="+mj-ea"/>
              <a:cs typeface="+mj-cs"/>
            </a:endParaRPr>
          </a:p>
        </p:txBody>
      </p:sp>
      <p:sp>
        <p:nvSpPr>
          <p:cNvPr id="9" name="Text Placeholder 1">
            <a:extLst>
              <a:ext uri="{FF2B5EF4-FFF2-40B4-BE49-F238E27FC236}">
                <a16:creationId xmlns:a16="http://schemas.microsoft.com/office/drawing/2014/main" id="{F210130B-09E3-4B13-B7F0-622289131898}"/>
              </a:ext>
            </a:extLst>
          </p:cNvPr>
          <p:cNvSpPr txBox="1">
            <a:spLocks/>
          </p:cNvSpPr>
          <p:nvPr/>
        </p:nvSpPr>
        <p:spPr>
          <a:xfrm>
            <a:off x="6645747" y="1549840"/>
            <a:ext cx="4709729" cy="46628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57B6AF"/>
              </a:buClr>
              <a:buFont typeface="Wingdings" panose="05000000000000000000" pitchFamily="2" charset="2"/>
              <a:buNone/>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57B6AF"/>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57B6AF"/>
              </a:buClr>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78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599A7-D62E-0F1D-90FA-9B16B2185C1B}"/>
              </a:ext>
            </a:extLst>
          </p:cNvPr>
          <p:cNvSpPr>
            <a:spLocks noGrp="1"/>
          </p:cNvSpPr>
          <p:nvPr>
            <p:ph type="body" sz="quarter" idx="22"/>
          </p:nvPr>
        </p:nvSpPr>
        <p:spPr>
          <a:xfrm>
            <a:off x="1077705" y="1606083"/>
            <a:ext cx="5937262" cy="4662833"/>
          </a:xfrm>
        </p:spPr>
        <p:txBody>
          <a:bodyPr vert="horz" lIns="91440" tIns="45720" rIns="91440" bIns="45720" rtlCol="0" anchor="t">
            <a:noAutofit/>
          </a:bodyPr>
          <a:lstStyle/>
          <a:p>
            <a:pPr marL="285750" indent="-285750">
              <a:lnSpc>
                <a:spcPct val="100000"/>
              </a:lnSpc>
              <a:spcBef>
                <a:spcPts val="0"/>
              </a:spcBef>
              <a:buFont typeface="Arial,Sans-Serif"/>
              <a:buChar char="•"/>
            </a:pPr>
            <a:r>
              <a:rPr lang="en-US" b="1">
                <a:ea typeface="+mn-lt"/>
                <a:cs typeface="+mn-lt"/>
              </a:rPr>
              <a:t>The nomination form has launched!</a:t>
            </a:r>
          </a:p>
          <a:p>
            <a:pPr marL="804545" lvl="1">
              <a:lnSpc>
                <a:spcPct val="100000"/>
              </a:lnSpc>
              <a:spcBef>
                <a:spcPts val="0"/>
              </a:spcBef>
              <a:buFont typeface="Arial,Sans-Serif"/>
              <a:buChar char="•"/>
            </a:pPr>
            <a:r>
              <a:rPr lang="en-US">
                <a:solidFill>
                  <a:schemeClr val="accent6"/>
                </a:solidFill>
                <a:latin typeface="Calibri"/>
                <a:ea typeface="+mn-lt"/>
                <a:cs typeface="+mn-lt"/>
              </a:rPr>
              <a:t>Opened 3/13/23</a:t>
            </a:r>
          </a:p>
          <a:p>
            <a:pPr marL="804545" lvl="1">
              <a:lnSpc>
                <a:spcPct val="100000"/>
              </a:lnSpc>
              <a:spcBef>
                <a:spcPts val="0"/>
              </a:spcBef>
              <a:buFont typeface="Arial,Sans-Serif"/>
              <a:buChar char="•"/>
            </a:pPr>
            <a:r>
              <a:rPr lang="en-US">
                <a:solidFill>
                  <a:schemeClr val="accent6"/>
                </a:solidFill>
                <a:latin typeface="Calibri"/>
                <a:ea typeface="+mn-lt"/>
                <a:cs typeface="+mn-lt"/>
              </a:rPr>
              <a:t>Closes 4/23/23</a:t>
            </a:r>
          </a:p>
          <a:p>
            <a:pPr marL="804545" lvl="1">
              <a:lnSpc>
                <a:spcPct val="100000"/>
              </a:lnSpc>
              <a:spcBef>
                <a:spcPts val="0"/>
              </a:spcBef>
              <a:buFont typeface="Arial,Sans-Serif"/>
              <a:buChar char="•"/>
            </a:pPr>
            <a:r>
              <a:rPr lang="en-US">
                <a:solidFill>
                  <a:schemeClr val="accent6"/>
                </a:solidFill>
                <a:latin typeface="Calibri"/>
                <a:ea typeface="+mn-lt"/>
                <a:cs typeface="+mn-lt"/>
              </a:rPr>
              <a:t>Already have 26 submissions</a:t>
            </a:r>
          </a:p>
          <a:p>
            <a:pPr marL="285750" indent="-285750">
              <a:lnSpc>
                <a:spcPct val="100000"/>
              </a:lnSpc>
              <a:spcBef>
                <a:spcPts val="0"/>
              </a:spcBef>
              <a:buFont typeface="Arial,Sans-Serif"/>
              <a:buChar char="•"/>
            </a:pPr>
            <a:r>
              <a:rPr lang="en-US" b="1">
                <a:ea typeface="+mn-lt"/>
                <a:cs typeface="+mn-lt"/>
              </a:rPr>
              <a:t>Outreach updates</a:t>
            </a:r>
            <a:endParaRPr lang="en-US">
              <a:ea typeface="+mn-lt"/>
              <a:cs typeface="+mn-lt"/>
            </a:endParaRPr>
          </a:p>
          <a:p>
            <a:pPr marL="742950" lvl="1" indent="-285750">
              <a:lnSpc>
                <a:spcPct val="100000"/>
              </a:lnSpc>
              <a:spcBef>
                <a:spcPts val="0"/>
              </a:spcBef>
              <a:buFont typeface="Arial,Sans-Serif"/>
              <a:buChar char="•"/>
            </a:pPr>
            <a:r>
              <a:rPr lang="en-US">
                <a:latin typeface="+mn-lt"/>
                <a:ea typeface="+mn-lt"/>
                <a:cs typeface="+mn-lt"/>
              </a:rPr>
              <a:t>Facebook, Instagram, Twitter</a:t>
            </a:r>
          </a:p>
          <a:p>
            <a:pPr marL="742950" lvl="1" indent="-285750">
              <a:lnSpc>
                <a:spcPct val="100000"/>
              </a:lnSpc>
              <a:spcBef>
                <a:spcPts val="0"/>
              </a:spcBef>
              <a:buFont typeface="Arial,Sans-Serif"/>
              <a:buChar char="•"/>
            </a:pPr>
            <a:r>
              <a:rPr lang="en-US">
                <a:solidFill>
                  <a:srgbClr val="404040"/>
                </a:solidFill>
                <a:latin typeface="Calibri"/>
                <a:ea typeface="+mn-lt"/>
                <a:cs typeface="+mn-lt"/>
              </a:rPr>
              <a:t>Emails</a:t>
            </a:r>
            <a:endParaRPr lang="en-US">
              <a:solidFill>
                <a:srgbClr val="404040"/>
              </a:solidFill>
              <a:ea typeface="+mn-lt"/>
              <a:cs typeface="+mn-lt"/>
            </a:endParaRPr>
          </a:p>
          <a:p>
            <a:pPr marL="742950" lvl="1" indent="-285750">
              <a:lnSpc>
                <a:spcPct val="100000"/>
              </a:lnSpc>
              <a:spcBef>
                <a:spcPts val="0"/>
              </a:spcBef>
              <a:buFont typeface="Arial,Sans-Serif"/>
              <a:buChar char="•"/>
            </a:pPr>
            <a:r>
              <a:rPr lang="en-US">
                <a:solidFill>
                  <a:srgbClr val="404040"/>
                </a:solidFill>
                <a:latin typeface="Calibri"/>
                <a:ea typeface="+mn-lt"/>
                <a:cs typeface="+mn-lt"/>
              </a:rPr>
              <a:t>Presentations</a:t>
            </a:r>
          </a:p>
          <a:p>
            <a:pPr marL="742950" lvl="1" indent="-285750">
              <a:lnSpc>
                <a:spcPct val="100000"/>
              </a:lnSpc>
              <a:spcBef>
                <a:spcPts val="0"/>
              </a:spcBef>
              <a:buFont typeface="Arial,Sans-Serif"/>
              <a:buChar char="•"/>
            </a:pPr>
            <a:r>
              <a:rPr lang="en-US">
                <a:solidFill>
                  <a:srgbClr val="404040"/>
                </a:solidFill>
                <a:latin typeface="Calibri"/>
                <a:ea typeface="+mn-lt"/>
                <a:cs typeface="+mn-lt"/>
              </a:rPr>
              <a:t>Press release</a:t>
            </a:r>
            <a:endParaRPr lang="en-US">
              <a:solidFill>
                <a:srgbClr val="404040"/>
              </a:solidFill>
              <a:ea typeface="+mn-lt"/>
              <a:cs typeface="+mn-lt"/>
            </a:endParaRPr>
          </a:p>
          <a:p>
            <a:pPr marL="285750" indent="-285750">
              <a:lnSpc>
                <a:spcPct val="100000"/>
              </a:lnSpc>
              <a:spcBef>
                <a:spcPts val="0"/>
              </a:spcBef>
              <a:buFont typeface="Arial,Sans-Serif"/>
              <a:buChar char="•"/>
            </a:pPr>
            <a:r>
              <a:rPr lang="en-US" b="1">
                <a:ea typeface="+mn-lt"/>
                <a:cs typeface="+mn-lt"/>
              </a:rPr>
              <a:t>KOMO Interview</a:t>
            </a:r>
          </a:p>
          <a:p>
            <a:pPr marL="285750" indent="-285750">
              <a:lnSpc>
                <a:spcPct val="100000"/>
              </a:lnSpc>
              <a:spcBef>
                <a:spcPts val="0"/>
              </a:spcBef>
              <a:buFont typeface="Arial,Sans-Serif"/>
              <a:buChar char="•"/>
            </a:pPr>
            <a:r>
              <a:rPr lang="en-US" b="1">
                <a:cs typeface="Calibri"/>
              </a:rPr>
              <a:t>Informational Calls</a:t>
            </a:r>
          </a:p>
          <a:p>
            <a:pPr marL="804545" lvl="1" indent="-285750">
              <a:lnSpc>
                <a:spcPct val="100000"/>
              </a:lnSpc>
              <a:spcBef>
                <a:spcPts val="0"/>
              </a:spcBef>
              <a:buFont typeface="Arial,Sans-Serif"/>
              <a:buChar char="•"/>
            </a:pPr>
            <a:r>
              <a:rPr lang="en-US">
                <a:solidFill>
                  <a:srgbClr val="000000"/>
                </a:solidFill>
                <a:latin typeface="Calibri"/>
                <a:cs typeface="Calibri"/>
              </a:rPr>
              <a:t>Call #1 facilitated by Olivette on March 22nd</a:t>
            </a:r>
          </a:p>
          <a:p>
            <a:pPr marL="804545" lvl="1" indent="-285750">
              <a:lnSpc>
                <a:spcPct val="100000"/>
              </a:lnSpc>
              <a:spcBef>
                <a:spcPts val="0"/>
              </a:spcBef>
              <a:buFont typeface="Arial,Sans-Serif"/>
              <a:buChar char="•"/>
            </a:pPr>
            <a:r>
              <a:rPr lang="en-US">
                <a:solidFill>
                  <a:srgbClr val="000000"/>
                </a:solidFill>
                <a:latin typeface="Calibri"/>
                <a:cs typeface="Calibri"/>
              </a:rPr>
              <a:t>Call #2 on April 6th</a:t>
            </a:r>
          </a:p>
        </p:txBody>
      </p:sp>
      <p:sp>
        <p:nvSpPr>
          <p:cNvPr id="3" name="Title 2">
            <a:extLst>
              <a:ext uri="{FF2B5EF4-FFF2-40B4-BE49-F238E27FC236}">
                <a16:creationId xmlns:a16="http://schemas.microsoft.com/office/drawing/2014/main" id="{3C4FF80A-49CE-4F07-4F41-CC3E7E65AAF5}"/>
              </a:ext>
            </a:extLst>
          </p:cNvPr>
          <p:cNvSpPr>
            <a:spLocks noGrp="1"/>
          </p:cNvSpPr>
          <p:nvPr>
            <p:ph type="title"/>
          </p:nvPr>
        </p:nvSpPr>
        <p:spPr/>
        <p:txBody>
          <a:bodyPr>
            <a:normAutofit fontScale="90000"/>
          </a:bodyPr>
          <a:lstStyle/>
          <a:p>
            <a:r>
              <a:rPr lang="en-US">
                <a:latin typeface="Century Gothic"/>
              </a:rPr>
              <a:t>Celebration!</a:t>
            </a:r>
            <a:endParaRPr lang="en-US"/>
          </a:p>
        </p:txBody>
      </p:sp>
      <p:pic>
        <p:nvPicPr>
          <p:cNvPr id="5" name="Picture 5">
            <a:extLst>
              <a:ext uri="{FF2B5EF4-FFF2-40B4-BE49-F238E27FC236}">
                <a16:creationId xmlns:a16="http://schemas.microsoft.com/office/drawing/2014/main" id="{42E9BAAD-A3F0-FFE0-7694-C3E47C8C8BAF}"/>
              </a:ext>
            </a:extLst>
          </p:cNvPr>
          <p:cNvPicPr>
            <a:picLocks noChangeAspect="1"/>
          </p:cNvPicPr>
          <p:nvPr/>
        </p:nvPicPr>
        <p:blipFill>
          <a:blip r:embed="rId3"/>
          <a:stretch>
            <a:fillRect/>
          </a:stretch>
        </p:blipFill>
        <p:spPr>
          <a:xfrm>
            <a:off x="6784313" y="2273125"/>
            <a:ext cx="4585396" cy="2077288"/>
          </a:xfrm>
          <a:prstGeom prst="rect">
            <a:avLst/>
          </a:prstGeom>
        </p:spPr>
      </p:pic>
    </p:spTree>
    <p:extLst>
      <p:ext uri="{BB962C8B-B14F-4D97-AF65-F5344CB8AC3E}">
        <p14:creationId xmlns:p14="http://schemas.microsoft.com/office/powerpoint/2010/main" val="426470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665D4-0CD3-47E4-BDA6-9ED52B060BCF}"/>
              </a:ext>
            </a:extLst>
          </p:cNvPr>
          <p:cNvSpPr>
            <a:spLocks noGrp="1"/>
          </p:cNvSpPr>
          <p:nvPr>
            <p:ph type="title" idx="4294967295"/>
          </p:nvPr>
        </p:nvSpPr>
        <p:spPr>
          <a:xfrm>
            <a:off x="1732155" y="2459876"/>
            <a:ext cx="8644429" cy="1699708"/>
          </a:xfrm>
        </p:spPr>
        <p:txBody>
          <a:bodyPr>
            <a:noAutofit/>
          </a:bodyPr>
          <a:lstStyle/>
          <a:p>
            <a:pPr algn="ctr"/>
            <a:r>
              <a:rPr lang="en-US" sz="5000" b="1">
                <a:solidFill>
                  <a:schemeClr val="bg1"/>
                </a:solidFill>
                <a:latin typeface="Century Gothic"/>
              </a:rPr>
              <a:t>ZONE FOR NATIVE COMMUNITIES UPDATE</a:t>
            </a:r>
            <a:endParaRPr lang="en-US" sz="5000" b="1">
              <a:solidFill>
                <a:schemeClr val="bg1"/>
              </a:solidFill>
            </a:endParaRPr>
          </a:p>
        </p:txBody>
      </p:sp>
      <p:sp>
        <p:nvSpPr>
          <p:cNvPr id="7" name="Title 2">
            <a:extLst>
              <a:ext uri="{FF2B5EF4-FFF2-40B4-BE49-F238E27FC236}">
                <a16:creationId xmlns:a16="http://schemas.microsoft.com/office/drawing/2014/main" id="{7570D215-B40D-4671-82A0-445DA1803526}"/>
              </a:ext>
            </a:extLst>
          </p:cNvPr>
          <p:cNvSpPr txBox="1">
            <a:spLocks/>
          </p:cNvSpPr>
          <p:nvPr/>
        </p:nvSpPr>
        <p:spPr>
          <a:xfrm>
            <a:off x="6054370" y="481660"/>
            <a:ext cx="6012345" cy="482030"/>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Century Gothic" panose="020B0502020202020204" pitchFamily="34" charset="0"/>
              <a:ea typeface="+mj-ea"/>
              <a:cs typeface="+mj-cs"/>
            </a:endParaRPr>
          </a:p>
        </p:txBody>
      </p:sp>
      <p:sp>
        <p:nvSpPr>
          <p:cNvPr id="9" name="Text Placeholder 1">
            <a:extLst>
              <a:ext uri="{FF2B5EF4-FFF2-40B4-BE49-F238E27FC236}">
                <a16:creationId xmlns:a16="http://schemas.microsoft.com/office/drawing/2014/main" id="{F210130B-09E3-4B13-B7F0-622289131898}"/>
              </a:ext>
            </a:extLst>
          </p:cNvPr>
          <p:cNvSpPr txBox="1">
            <a:spLocks/>
          </p:cNvSpPr>
          <p:nvPr/>
        </p:nvSpPr>
        <p:spPr>
          <a:xfrm>
            <a:off x="6645747" y="1549840"/>
            <a:ext cx="4709729" cy="46628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57B6AF"/>
              </a:buClr>
              <a:buFont typeface="Wingdings" panose="05000000000000000000" pitchFamily="2" charset="2"/>
              <a:buNone/>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57B6AF"/>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57B6AF"/>
              </a:buClr>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16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2096371" y="2076371"/>
            <a:ext cx="7999258" cy="1631216"/>
          </a:xfrm>
          <a:prstGeom prst="rect">
            <a:avLst/>
          </a:prstGeom>
          <a:noFill/>
        </p:spPr>
        <p:txBody>
          <a:bodyPr wrap="square" lIns="91440" tIns="45720" rIns="91440" bIns="45720" rtlCol="0" anchor="t">
            <a:spAutoFit/>
          </a:bodyPr>
          <a:lstStyle/>
          <a:p>
            <a:pPr algn="ctr">
              <a:defRPr/>
            </a:pPr>
            <a:r>
              <a:rPr lang="en-US" sz="5000" b="1">
                <a:solidFill>
                  <a:srgbClr val="FFFFFF"/>
                </a:solidFill>
                <a:latin typeface="Arial"/>
                <a:cs typeface="Arial"/>
              </a:rPr>
              <a:t>CONFLICT OF INTEREST &amp; TRANSPARENCY</a:t>
            </a:r>
            <a:endParaRPr lang="en-US" sz="5000" b="1"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722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599A7-D62E-0F1D-90FA-9B16B2185C1B}"/>
              </a:ext>
            </a:extLst>
          </p:cNvPr>
          <p:cNvSpPr>
            <a:spLocks noGrp="1"/>
          </p:cNvSpPr>
          <p:nvPr>
            <p:ph type="body" sz="quarter" idx="4294967295"/>
          </p:nvPr>
        </p:nvSpPr>
        <p:spPr>
          <a:xfrm>
            <a:off x="797169" y="1535723"/>
            <a:ext cx="10386646" cy="4733315"/>
          </a:xfrm>
        </p:spPr>
        <p:txBody>
          <a:bodyPr vert="horz" lIns="91440" tIns="45720" rIns="91440" bIns="45720" rtlCol="0" anchor="t">
            <a:noAutofit/>
          </a:bodyPr>
          <a:lstStyle/>
          <a:p>
            <a:pPr marL="285750" indent="-285750">
              <a:lnSpc>
                <a:spcPct val="100000"/>
              </a:lnSpc>
              <a:spcBef>
                <a:spcPts val="0"/>
              </a:spcBef>
              <a:buFont typeface="Arial,Sans-Serif"/>
              <a:buChar char="•"/>
            </a:pPr>
            <a:r>
              <a:rPr lang="en-US" b="1">
                <a:ea typeface="+mn-lt"/>
                <a:cs typeface="+mn-lt"/>
              </a:rPr>
              <a:t>Purpose of a Conflict-of-Interest Agreement: </a:t>
            </a:r>
            <a:r>
              <a:rPr lang="en-US">
                <a:ea typeface="+mn-lt"/>
                <a:cs typeface="+mn-lt"/>
              </a:rPr>
              <a:t>Establish shared understanding of how interpersonal relationships are reflected and acted on in decision-making. </a:t>
            </a:r>
          </a:p>
          <a:p>
            <a:pPr marL="566420" lvl="1" indent="0">
              <a:lnSpc>
                <a:spcPct val="100000"/>
              </a:lnSpc>
              <a:spcBef>
                <a:spcPts val="0"/>
              </a:spcBef>
              <a:buNone/>
            </a:pPr>
            <a:endParaRPr lang="en-US">
              <a:latin typeface="Calibri"/>
              <a:ea typeface="+mn-lt"/>
              <a:cs typeface="+mn-lt"/>
            </a:endParaRPr>
          </a:p>
          <a:p>
            <a:pPr marL="285750" indent="-285750">
              <a:lnSpc>
                <a:spcPct val="100000"/>
              </a:lnSpc>
              <a:spcBef>
                <a:spcPts val="0"/>
              </a:spcBef>
              <a:buFont typeface="Arial,Sans-Serif"/>
              <a:buChar char="•"/>
            </a:pPr>
            <a:r>
              <a:rPr lang="en-US" b="1">
                <a:latin typeface="Calibri"/>
                <a:cs typeface="Calibri"/>
              </a:rPr>
              <a:t>Types of Relationships (Examples</a:t>
            </a:r>
            <a:r>
              <a:rPr lang="en-US" b="1">
                <a:solidFill>
                  <a:schemeClr val="tx1">
                    <a:lumMod val="65000"/>
                    <a:lumOff val="35000"/>
                  </a:schemeClr>
                </a:solidFill>
                <a:latin typeface="Calibri"/>
                <a:cs typeface="Calibri"/>
              </a:rPr>
              <a:t>):</a:t>
            </a:r>
          </a:p>
          <a:p>
            <a:pPr>
              <a:lnSpc>
                <a:spcPct val="100000"/>
              </a:lnSpc>
              <a:spcBef>
                <a:spcPts val="0"/>
              </a:spcBef>
            </a:pPr>
            <a:endParaRPr lang="en-US" b="1">
              <a:solidFill>
                <a:srgbClr val="000000"/>
              </a:solidFill>
              <a:latin typeface="Calibri"/>
              <a:cs typeface="Calibri"/>
            </a:endParaRPr>
          </a:p>
        </p:txBody>
      </p:sp>
      <p:sp>
        <p:nvSpPr>
          <p:cNvPr id="3" name="Title 2">
            <a:extLst>
              <a:ext uri="{FF2B5EF4-FFF2-40B4-BE49-F238E27FC236}">
                <a16:creationId xmlns:a16="http://schemas.microsoft.com/office/drawing/2014/main" id="{3C4FF80A-49CE-4F07-4F41-CC3E7E65AAF5}"/>
              </a:ext>
            </a:extLst>
          </p:cNvPr>
          <p:cNvSpPr>
            <a:spLocks noGrp="1"/>
          </p:cNvSpPr>
          <p:nvPr>
            <p:ph type="title" idx="4294967295"/>
          </p:nvPr>
        </p:nvSpPr>
        <p:spPr>
          <a:xfrm>
            <a:off x="480646" y="588962"/>
            <a:ext cx="11701829" cy="566738"/>
          </a:xfrm>
        </p:spPr>
        <p:txBody>
          <a:bodyPr>
            <a:normAutofit fontScale="90000"/>
          </a:bodyPr>
          <a:lstStyle/>
          <a:p>
            <a:r>
              <a:rPr lang="en-US">
                <a:latin typeface="Century Gothic"/>
              </a:rPr>
              <a:t>Conflict of Interest / Transparency Agreement</a:t>
            </a:r>
            <a:endParaRPr lang="en-US"/>
          </a:p>
        </p:txBody>
      </p:sp>
      <p:sp>
        <p:nvSpPr>
          <p:cNvPr id="4" name="Rectangle 3">
            <a:extLst>
              <a:ext uri="{FF2B5EF4-FFF2-40B4-BE49-F238E27FC236}">
                <a16:creationId xmlns:a16="http://schemas.microsoft.com/office/drawing/2014/main" id="{A0A4EC16-BCD0-4616-BBF8-CAAA36185F95}"/>
              </a:ext>
            </a:extLst>
          </p:cNvPr>
          <p:cNvSpPr/>
          <p:nvPr/>
        </p:nvSpPr>
        <p:spPr>
          <a:xfrm>
            <a:off x="1345832" y="3223846"/>
            <a:ext cx="2557131" cy="2796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An organization</a:t>
            </a:r>
            <a:r>
              <a:rPr lang="en-US" b="1"/>
              <a:t> </a:t>
            </a:r>
            <a:r>
              <a:rPr lang="en-US" b="1" u="sng"/>
              <a:t>you work for </a:t>
            </a:r>
            <a:r>
              <a:rPr lang="en-US"/>
              <a:t>nominates their community as a Health Equity Zone or contributes to a nomination.</a:t>
            </a:r>
          </a:p>
        </p:txBody>
      </p:sp>
      <p:sp>
        <p:nvSpPr>
          <p:cNvPr id="5" name="Rectangle 4">
            <a:extLst>
              <a:ext uri="{FF2B5EF4-FFF2-40B4-BE49-F238E27FC236}">
                <a16:creationId xmlns:a16="http://schemas.microsoft.com/office/drawing/2014/main" id="{B0716164-3644-7D59-3F7B-76BB7A64AF11}"/>
              </a:ext>
            </a:extLst>
          </p:cNvPr>
          <p:cNvSpPr/>
          <p:nvPr/>
        </p:nvSpPr>
        <p:spPr>
          <a:xfrm>
            <a:off x="4536831" y="3223846"/>
            <a:ext cx="2557131" cy="2796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An organization/person </a:t>
            </a:r>
            <a:r>
              <a:rPr lang="en-US" b="1" u="sng"/>
              <a:t>you know </a:t>
            </a:r>
            <a:r>
              <a:rPr lang="en-US"/>
              <a:t>nominates their community as a Health Equity Zone.</a:t>
            </a:r>
          </a:p>
        </p:txBody>
      </p:sp>
      <p:sp>
        <p:nvSpPr>
          <p:cNvPr id="6" name="Rectangle 5">
            <a:extLst>
              <a:ext uri="{FF2B5EF4-FFF2-40B4-BE49-F238E27FC236}">
                <a16:creationId xmlns:a16="http://schemas.microsoft.com/office/drawing/2014/main" id="{4AC0A028-01D3-E2F3-7E6A-91F250608773}"/>
              </a:ext>
            </a:extLst>
          </p:cNvPr>
          <p:cNvSpPr/>
          <p:nvPr/>
        </p:nvSpPr>
        <p:spPr>
          <a:xfrm>
            <a:off x="7894948" y="3223845"/>
            <a:ext cx="2557131" cy="2796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An organization/person </a:t>
            </a:r>
            <a:r>
              <a:rPr lang="en-US" b="1" u="sng"/>
              <a:t>in your community</a:t>
            </a:r>
            <a:r>
              <a:rPr lang="en-US"/>
              <a:t> nominates your community as a Health Equity Zone.</a:t>
            </a:r>
          </a:p>
        </p:txBody>
      </p:sp>
    </p:spTree>
    <p:extLst>
      <p:ext uri="{BB962C8B-B14F-4D97-AF65-F5344CB8AC3E}">
        <p14:creationId xmlns:p14="http://schemas.microsoft.com/office/powerpoint/2010/main" val="43319716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412D522C258C4585678F1D1100B467" ma:contentTypeVersion="17" ma:contentTypeDescription="Create a new document." ma:contentTypeScope="" ma:versionID="8334b5122468e4df9a57c0bd767e2813">
  <xsd:schema xmlns:xsd="http://www.w3.org/2001/XMLSchema" xmlns:xs="http://www.w3.org/2001/XMLSchema" xmlns:p="http://schemas.microsoft.com/office/2006/metadata/properties" xmlns:ns1="http://schemas.microsoft.com/sharepoint/v3" xmlns:ns2="fce0e7f4-8ca6-4a66-8bbd-c8f1977b1a76" xmlns:ns3="9e279432-d970-4422-8614-7e29567bb3e3" targetNamespace="http://schemas.microsoft.com/office/2006/metadata/properties" ma:root="true" ma:fieldsID="8412724128d7028a45d038ac9cae546b" ns1:_="" ns2:_="" ns3:_="">
    <xsd:import namespace="http://schemas.microsoft.com/sharepoint/v3"/>
    <xsd:import namespace="fce0e7f4-8ca6-4a66-8bbd-c8f1977b1a76"/>
    <xsd:import namespace="9e279432-d970-4422-8614-7e29567bb3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0e7f4-8ca6-4a66-8bbd-c8f1977b1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279432-d970-4422-8614-7e29567bb3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b8567e4-cab3-4c4a-8e16-04585465cf37}" ma:internalName="TaxCatchAll" ma:showField="CatchAllData" ma:web="9e279432-d970-4422-8614-7e29567bb3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279432-d970-4422-8614-7e29567bb3e3" xsi:nil="true"/>
    <_ip_UnifiedCompliancePolicyProperties xmlns="http://schemas.microsoft.com/sharepoint/v3" xsi:nil="true"/>
    <lcf76f155ced4ddcb4097134ff3c332f xmlns="fce0e7f4-8ca6-4a66-8bbd-c8f1977b1a7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464A4-39DA-4D8F-9696-5A5F54B213E2}">
  <ds:schemaRefs>
    <ds:schemaRef ds:uri="9e279432-d970-4422-8614-7e29567bb3e3"/>
    <ds:schemaRef ds:uri="fce0e7f4-8ca6-4a66-8bbd-c8f1977b1a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DCB941-C581-444C-8E3C-E94646AACC21}">
  <ds:schemaRefs>
    <ds:schemaRef ds:uri="9e279432-d970-4422-8614-7e29567bb3e3"/>
    <ds:schemaRef ds:uri="fce0e7f4-8ca6-4a66-8bbd-c8f1977b1a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65247-BFF8-4094-A1E3-953AAF6018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Health Equity Zones Initiative</vt:lpstr>
      <vt:lpstr>Meeting Outcomes</vt:lpstr>
      <vt:lpstr>Community Agreements</vt:lpstr>
      <vt:lpstr>Relationship Building</vt:lpstr>
      <vt:lpstr>INTRODUCTION TO CONVERGE</vt:lpstr>
      <vt:lpstr>Celebration!</vt:lpstr>
      <vt:lpstr>ZONE FOR NATIVE COMMUNITIES UPDATE</vt:lpstr>
      <vt:lpstr>PowerPoint Presentation</vt:lpstr>
      <vt:lpstr>Conflict of Interest / Transparency Agreement</vt:lpstr>
      <vt:lpstr>10 Minute Break Back @ 3:46</vt:lpstr>
      <vt:lpstr>PowerPoint Presentation</vt:lpstr>
      <vt:lpstr>Review Period: May 8-22, 2023 </vt:lpstr>
      <vt:lpstr>Next Steps &amp; Announcements</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revision>2</cp:revision>
  <cp:lastPrinted>2019-06-24T22:33:15Z</cp:lastPrinted>
  <dcterms:created xsi:type="dcterms:W3CDTF">2018-03-05T22:02:38Z</dcterms:created>
  <dcterms:modified xsi:type="dcterms:W3CDTF">2023-03-31T21:02:59Z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0x01010022412D522C258C4585678F1D1100B467</vt:lpwstr>
  </property>
  <property fmtid="{D5CDD505-2E9C-101B-9397-08002B2CF9AE}" pid="3" name="_dlc_DocIdItemGuid">
    <vt:lpwstr>f640e05c-14de-4082-a60c-89c409cdcca4</vt:lpwstr>
  </property>
  <property fmtid="{D5CDD505-2E9C-101B-9397-08002B2CF9AE}" pid="4" name="MediaServiceImageTags">
    <vt:lpwstr/>
  </property>
  <property fmtid="{D5CDD505-2E9C-101B-9397-08002B2CF9AE}" pid="5" name="MSIP_Label_1520fa42-cf58-4c22-8b93-58cf1d3bd1cb_Enabled">
    <vt:lpwstr>true</vt:lpwstr>
  </property>
  <property fmtid="{D5CDD505-2E9C-101B-9397-08002B2CF9AE}" pid="6" name="MSIP_Label_1520fa42-cf58-4c22-8b93-58cf1d3bd1cb_SetDate">
    <vt:lpwstr>2022-09-28T15:29:36Z</vt:lpwstr>
  </property>
  <property fmtid="{D5CDD505-2E9C-101B-9397-08002B2CF9AE}" pid="7" name="MSIP_Label_1520fa42-cf58-4c22-8b93-58cf1d3bd1cb_Method">
    <vt:lpwstr>Standard</vt:lpwstr>
  </property>
  <property fmtid="{D5CDD505-2E9C-101B-9397-08002B2CF9AE}" pid="8" name="MSIP_Label_1520fa42-cf58-4c22-8b93-58cf1d3bd1cb_Name">
    <vt:lpwstr>Public Information</vt:lpwstr>
  </property>
  <property fmtid="{D5CDD505-2E9C-101B-9397-08002B2CF9AE}" pid="9" name="MSIP_Label_1520fa42-cf58-4c22-8b93-58cf1d3bd1cb_SiteId">
    <vt:lpwstr>11d0e217-264e-400a-8ba0-57dcc127d72d</vt:lpwstr>
  </property>
  <property fmtid="{D5CDD505-2E9C-101B-9397-08002B2CF9AE}" pid="10" name="MSIP_Label_1520fa42-cf58-4c22-8b93-58cf1d3bd1cb_ActionId">
    <vt:lpwstr>c5af8e25-9d89-4caf-b8cb-5e43a59c56d8</vt:lpwstr>
  </property>
  <property fmtid="{D5CDD505-2E9C-101B-9397-08002B2CF9AE}" pid="11" name="MSIP_Label_1520fa42-cf58-4c22-8b93-58cf1d3bd1cb_ContentBits">
    <vt:lpwstr>0</vt:lpwstr>
  </property>
</Properties>
</file>