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2D9_55C3BF3D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DA_7C6E929.xml" ContentType="application/vnd.ms-powerpoint.comments+xml"/>
  <Override PartName="/ppt/notesSlides/notesSlide5.xml" ContentType="application/vnd.openxmlformats-officedocument.presentationml.notesSlide+xml"/>
  <Override PartName="/ppt/comments/modernComment_2AB_60ABE33B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omments/modernComment_2D5_B49DA214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49" r:id="rId5"/>
  </p:sldMasterIdLst>
  <p:notesMasterIdLst>
    <p:notesMasterId r:id="rId25"/>
  </p:notesMasterIdLst>
  <p:handoutMasterIdLst>
    <p:handoutMasterId r:id="rId26"/>
  </p:handoutMasterIdLst>
  <p:sldIdLst>
    <p:sldId id="680" r:id="rId6"/>
    <p:sldId id="729" r:id="rId7"/>
    <p:sldId id="682" r:id="rId8"/>
    <p:sldId id="730" r:id="rId9"/>
    <p:sldId id="723" r:id="rId10"/>
    <p:sldId id="683" r:id="rId11"/>
    <p:sldId id="724" r:id="rId12"/>
    <p:sldId id="734" r:id="rId13"/>
    <p:sldId id="713" r:id="rId14"/>
    <p:sldId id="735" r:id="rId15"/>
    <p:sldId id="716" r:id="rId16"/>
    <p:sldId id="655" r:id="rId17"/>
    <p:sldId id="731" r:id="rId18"/>
    <p:sldId id="706" r:id="rId19"/>
    <p:sldId id="725" r:id="rId20"/>
    <p:sldId id="733" r:id="rId21"/>
    <p:sldId id="732" r:id="rId22"/>
    <p:sldId id="721" r:id="rId23"/>
    <p:sldId id="50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B8602D-3AD2-EC69-E24D-B4DC2F24179E}" name="Flannery, Kaeli (DOH)" initials="FK(" userId="S::Kaeli.Flannery@doh.wa.gov::1c62cef4-5cdf-4460-8c15-d8e5d6e3dd40" providerId="AD"/>
  <p188:author id="{C127DB56-1820-07B9-D686-EDBCFD4BE25D}" name="Ramos, Brianne (DOH)" initials="RB(" userId="S::Brianne.Ramos@doh.wa.gov::ebdea83a-7de2-40c3-9b31-401a5c48f2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  <a:srgbClr val="349D96"/>
    <a:srgbClr val="E8E8E8"/>
    <a:srgbClr val="99CCFF"/>
    <a:srgbClr val="E6E6E6"/>
    <a:srgbClr val="ECECEC"/>
    <a:srgbClr val="F5F5F5"/>
    <a:srgbClr val="EAEAEA"/>
    <a:srgbClr val="E2E2E2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nnery, Kaeli (DOH)" userId="1c62cef4-5cdf-4460-8c15-d8e5d6e3dd40" providerId="ADAL" clId="{82A9B49E-BEAE-4FB9-9C80-3D2E34A6C633}"/>
    <pc:docChg chg="delSld">
      <pc:chgData name="Flannery, Kaeli (DOH)" userId="1c62cef4-5cdf-4460-8c15-d8e5d6e3dd40" providerId="ADAL" clId="{82A9B49E-BEAE-4FB9-9C80-3D2E34A6C633}" dt="2022-09-29T17:32:15.848" v="1" actId="47"/>
      <pc:docMkLst>
        <pc:docMk/>
      </pc:docMkLst>
      <pc:sldChg chg="del">
        <pc:chgData name="Flannery, Kaeli (DOH)" userId="1c62cef4-5cdf-4460-8c15-d8e5d6e3dd40" providerId="ADAL" clId="{82A9B49E-BEAE-4FB9-9C80-3D2E34A6C633}" dt="2022-09-29T17:32:15.848" v="1" actId="47"/>
        <pc:sldMkLst>
          <pc:docMk/>
          <pc:sldMk cId="363281542" sldId="726"/>
        </pc:sldMkLst>
      </pc:sldChg>
      <pc:sldChg chg="del">
        <pc:chgData name="Flannery, Kaeli (DOH)" userId="1c62cef4-5cdf-4460-8c15-d8e5d6e3dd40" providerId="ADAL" clId="{82A9B49E-BEAE-4FB9-9C80-3D2E34A6C633}" dt="2022-09-29T17:32:13.371" v="0" actId="47"/>
        <pc:sldMkLst>
          <pc:docMk/>
          <pc:sldMk cId="1666643676" sldId="72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wa-my.sharepoint.com/personal/kaeli_flannery_doh_wa_gov/Documents/HEZ%20Community%20Advisory%20Council%20Evaluation%20Survey(1-1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wa-my.sharepoint.com/personal/kaeli_flannery_doh_wa_gov/Documents/HEZ%20Community%20Advisory%20Council%20Evaluation%20Survey(1-1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wa-my.sharepoint.com/personal/kaeli_flannery_doh_wa_gov/Documents/08%20Community%20Advisory%20Council/Jamboard%20Activity%208.24.2022/CAC_Jamboard_Activi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wa-my.sharepoint.com/personal/kaeli_flannery_doh_wa_gov/Documents/08%20Community%20Advisory%20Council/Jamboard%20Activity%208.24.2022/CAC_Jamboard_Activit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wa-my.sharepoint.com/personal/kaeli_flannery_doh_wa_gov/Documents/CAC_Jamboard_Activit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Please indicate</a:t>
            </a:r>
            <a:r>
              <a:rPr lang="en-US" sz="1400" b="1" baseline="0"/>
              <a:t> the level you agree or disagree with the following statements:</a:t>
            </a:r>
            <a:endParaRPr lang="en-US" sz="1400" b="1"/>
          </a:p>
        </c:rich>
      </c:tx>
      <c:layout>
        <c:manualLayout>
          <c:xMode val="edge"/>
          <c:yMode val="edge"/>
          <c:x val="1.499725352187066E-2"/>
          <c:y val="2.2509557681762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297094989952618"/>
          <c:y val="0.11966512240494845"/>
          <c:w val="0.45518610055331676"/>
          <c:h val="0.685007769139361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Sheet3!$A$9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Sheet3!$B$8:$F$8</c:f>
              <c:strCache>
                <c:ptCount val="5"/>
                <c:pt idx="0">
                  <c:v>I find it easy to participate in CAC meetings.</c:v>
                </c:pt>
                <c:pt idx="1">
                  <c:v>I feel my opinions an feedback are valued in CAC meetings.</c:v>
                </c:pt>
                <c:pt idx="2">
                  <c:v>I feel that I have opportunities for leadership in HEZ</c:v>
                </c:pt>
                <c:pt idx="3">
                  <c:v>I feel that information is clearly communicated and transparent.</c:v>
                </c:pt>
                <c:pt idx="4">
                  <c:v>I have made new, meaningful connections and relationships through HEZ. </c:v>
                </c:pt>
              </c:strCache>
            </c:strRef>
          </c:cat>
          <c:val>
            <c:numRef>
              <c:f>Sheet3!$B$9:$F$9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7.1428571428571425E-2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8-4B35-B91C-6DD06F13CDD6}"/>
            </c:ext>
          </c:extLst>
        </c:ser>
        <c:ser>
          <c:idx val="1"/>
          <c:order val="1"/>
          <c:tx>
            <c:strRef>
              <c:f>Sheet3!$A$10</c:f>
              <c:strCache>
                <c:ptCount val="1"/>
                <c:pt idx="0">
                  <c:v>Neither Agree or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Sheet3!$B$8:$F$8</c:f>
              <c:strCache>
                <c:ptCount val="5"/>
                <c:pt idx="0">
                  <c:v>I find it easy to participate in CAC meetings.</c:v>
                </c:pt>
                <c:pt idx="1">
                  <c:v>I feel my opinions an feedback are valued in CAC meetings.</c:v>
                </c:pt>
                <c:pt idx="2">
                  <c:v>I feel that I have opportunities for leadership in HEZ</c:v>
                </c:pt>
                <c:pt idx="3">
                  <c:v>I feel that information is clearly communicated and transparent.</c:v>
                </c:pt>
                <c:pt idx="4">
                  <c:v>I have made new, meaningful connections and relationships through HEZ. </c:v>
                </c:pt>
              </c:strCache>
            </c:strRef>
          </c:cat>
          <c:val>
            <c:numRef>
              <c:f>Sheet3!$B$10:$F$10</c:f>
              <c:numCache>
                <c:formatCode>0%</c:formatCode>
                <c:ptCount val="5"/>
                <c:pt idx="0">
                  <c:v>0.14285714285714285</c:v>
                </c:pt>
                <c:pt idx="1">
                  <c:v>0</c:v>
                </c:pt>
                <c:pt idx="2">
                  <c:v>0.35714285714285715</c:v>
                </c:pt>
                <c:pt idx="3">
                  <c:v>0.14285714285714285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8-4B35-B91C-6DD06F13CDD6}"/>
            </c:ext>
          </c:extLst>
        </c:ser>
        <c:ser>
          <c:idx val="2"/>
          <c:order val="2"/>
          <c:tx>
            <c:strRef>
              <c:f>Sheet3!$A$11</c:f>
              <c:strCache>
                <c:ptCount val="1"/>
                <c:pt idx="0">
                  <c:v>Agree 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/>
          </c:spPr>
          <c:invertIfNegative val="0"/>
          <c:cat>
            <c:strRef>
              <c:f>Sheet3!$B$8:$F$8</c:f>
              <c:strCache>
                <c:ptCount val="5"/>
                <c:pt idx="0">
                  <c:v>I find it easy to participate in CAC meetings.</c:v>
                </c:pt>
                <c:pt idx="1">
                  <c:v>I feel my opinions an feedback are valued in CAC meetings.</c:v>
                </c:pt>
                <c:pt idx="2">
                  <c:v>I feel that I have opportunities for leadership in HEZ</c:v>
                </c:pt>
                <c:pt idx="3">
                  <c:v>I feel that information is clearly communicated and transparent.</c:v>
                </c:pt>
                <c:pt idx="4">
                  <c:v>I have made new, meaningful connections and relationships through HEZ. </c:v>
                </c:pt>
              </c:strCache>
            </c:strRef>
          </c:cat>
          <c:val>
            <c:numRef>
              <c:f>Sheet3!$B$11:$F$11</c:f>
              <c:numCache>
                <c:formatCode>0%</c:formatCode>
                <c:ptCount val="5"/>
                <c:pt idx="0">
                  <c:v>0.85714285714285721</c:v>
                </c:pt>
                <c:pt idx="1">
                  <c:v>1</c:v>
                </c:pt>
                <c:pt idx="2">
                  <c:v>0.64285714285714279</c:v>
                </c:pt>
                <c:pt idx="3">
                  <c:v>0.8571428571428571</c:v>
                </c:pt>
                <c:pt idx="4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F8-4B35-B91C-6DD06F13C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0891391"/>
        <c:axId val="1230895135"/>
      </c:barChart>
      <c:catAx>
        <c:axId val="1230891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0895135"/>
        <c:crosses val="autoZero"/>
        <c:auto val="1"/>
        <c:lblAlgn val="ctr"/>
        <c:lblOffset val="100"/>
        <c:noMultiLvlLbl val="0"/>
      </c:catAx>
      <c:valAx>
        <c:axId val="1230895135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0891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Do you feel like you have the information and resources you need to provide input on zone selection?</a:t>
            </a:r>
          </a:p>
        </c:rich>
      </c:tx>
      <c:layout>
        <c:manualLayout>
          <c:xMode val="edge"/>
          <c:yMode val="edge"/>
          <c:x val="3.4888838895138101E-2"/>
          <c:y val="3.767660289552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016567929008869"/>
          <c:y val="0.25224469157102203"/>
          <c:w val="0.36665256842894639"/>
          <c:h val="0.604372265932868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91-492A-8F2E-D1A225A03B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91-492A-8F2E-D1A225A03B82}"/>
              </c:ext>
            </c:extLst>
          </c:dPt>
          <c:dLbls>
            <c:dLbl>
              <c:idx val="0"/>
              <c:layout>
                <c:manualLayout>
                  <c:x val="-7.9809723784526929E-2"/>
                  <c:y val="-0.14387320092573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91-492A-8F2E-D1A225A03B82}"/>
                </c:ext>
              </c:extLst>
            </c:dLbl>
            <c:dLbl>
              <c:idx val="1"/>
              <c:layout>
                <c:manualLayout>
                  <c:x val="7.2824196975378078E-2"/>
                  <c:y val="0.10222291957083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91-492A-8F2E-D1A225A03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Sheet2!$A$15:$A$16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Sheet2!$B$15:$B$16</c:f>
              <c:numCache>
                <c:formatCode>0%</c:formatCode>
                <c:ptCount val="2"/>
                <c:pt idx="0">
                  <c:v>0.7142857142857143</c:v>
                </c:pt>
                <c:pt idx="1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91-492A-8F2E-D1A225A03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What feelings or emotions have you had throughout the process?</a:t>
            </a:r>
          </a:p>
        </c:rich>
      </c:tx>
      <c:layout>
        <c:manualLayout>
          <c:xMode val="edge"/>
          <c:yMode val="edge"/>
          <c:x val="2.5024692221534629E-3"/>
          <c:y val="3.5420719923363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54873329513056"/>
          <c:y val="0.16282897942821858"/>
          <c:w val="0.72909206332876542"/>
          <c:h val="0.718869730451207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Sheet2!$A$2:$A$10</c:f>
              <c:strCache>
                <c:ptCount val="9"/>
                <c:pt idx="0">
                  <c:v>Frustration</c:v>
                </c:pt>
                <c:pt idx="1">
                  <c:v>Fear</c:v>
                </c:pt>
                <c:pt idx="2">
                  <c:v>Proud</c:v>
                </c:pt>
                <c:pt idx="3">
                  <c:v>Confusion</c:v>
                </c:pt>
                <c:pt idx="4">
                  <c:v>Uncertainty</c:v>
                </c:pt>
                <c:pt idx="5">
                  <c:v>Excitement</c:v>
                </c:pt>
                <c:pt idx="6">
                  <c:v>Clarity</c:v>
                </c:pt>
                <c:pt idx="7">
                  <c:v>Gratitude</c:v>
                </c:pt>
                <c:pt idx="8">
                  <c:v>Connection</c:v>
                </c:pt>
              </c:strCache>
            </c:strRef>
          </c:cat>
          <c:val>
            <c:numRef>
              <c:f>Sheet2!$B$2:$B$10</c:f>
              <c:numCache>
                <c:formatCode>0%</c:formatCode>
                <c:ptCount val="9"/>
                <c:pt idx="0">
                  <c:v>0.04</c:v>
                </c:pt>
                <c:pt idx="1">
                  <c:v>0.08</c:v>
                </c:pt>
                <c:pt idx="2">
                  <c:v>0.15</c:v>
                </c:pt>
                <c:pt idx="3">
                  <c:v>0.19</c:v>
                </c:pt>
                <c:pt idx="4">
                  <c:v>0.19</c:v>
                </c:pt>
                <c:pt idx="5">
                  <c:v>0.19</c:v>
                </c:pt>
                <c:pt idx="6">
                  <c:v>0.27</c:v>
                </c:pt>
                <c:pt idx="7">
                  <c:v>0.27</c:v>
                </c:pt>
                <c:pt idx="8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1-4035-A6B2-69896ECBE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3651455"/>
        <c:axId val="1783649791"/>
      </c:barChart>
      <c:catAx>
        <c:axId val="178365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649791"/>
        <c:crosses val="autoZero"/>
        <c:auto val="1"/>
        <c:lblAlgn val="ctr"/>
        <c:lblOffset val="100"/>
        <c:noMultiLvlLbl val="0"/>
      </c:catAx>
      <c:valAx>
        <c:axId val="178364979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651455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What worries or concerns do you have about zone selection?</a:t>
            </a:r>
          </a:p>
        </c:rich>
      </c:tx>
      <c:layout>
        <c:manualLayout>
          <c:xMode val="edge"/>
          <c:yMode val="edge"/>
          <c:x val="2.8274905127304947E-2"/>
          <c:y val="2.5196846227813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73428958322882"/>
          <c:y val="0.16567985383015577"/>
          <c:w val="0.80839844860156795"/>
          <c:h val="0.728027961808533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Sheet4!$A$2:$A$8</c:f>
              <c:strCache>
                <c:ptCount val="7"/>
                <c:pt idx="0">
                  <c:v>Exclusion</c:v>
                </c:pt>
                <c:pt idx="1">
                  <c:v>Funding</c:v>
                </c:pt>
                <c:pt idx="2">
                  <c:v>Criteria</c:v>
                </c:pt>
                <c:pt idx="3">
                  <c:v>Outreach</c:v>
                </c:pt>
                <c:pt idx="4">
                  <c:v>Impact</c:v>
                </c:pt>
                <c:pt idx="5">
                  <c:v>Direction</c:v>
                </c:pt>
                <c:pt idx="6">
                  <c:v>Inequity</c:v>
                </c:pt>
              </c:strCache>
            </c:strRef>
          </c:cat>
          <c:val>
            <c:numRef>
              <c:f>Sheet4!$B$2:$B$8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0.21</c:v>
                </c:pt>
                <c:pt idx="4">
                  <c:v>0.21</c:v>
                </c:pt>
                <c:pt idx="5">
                  <c:v>0.21</c:v>
                </c:pt>
                <c:pt idx="6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E-4F05-B417-82B984493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9409391"/>
        <c:axId val="1767327471"/>
      </c:barChart>
      <c:catAx>
        <c:axId val="1839409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327471"/>
        <c:crosses val="autoZero"/>
        <c:auto val="1"/>
        <c:lblAlgn val="ctr"/>
        <c:lblOffset val="100"/>
        <c:noMultiLvlLbl val="0"/>
      </c:catAx>
      <c:valAx>
        <c:axId val="176732747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409391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What has been exciting or enjoyable about this process?</a:t>
            </a:r>
          </a:p>
        </c:rich>
      </c:tx>
      <c:layout>
        <c:manualLayout>
          <c:xMode val="edge"/>
          <c:yMode val="edge"/>
          <c:x val="3.1168124327925074E-2"/>
          <c:y val="2.3154844528285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4033047092932"/>
          <c:y val="0.17316183726431073"/>
          <c:w val="0.66865660391764925"/>
          <c:h val="0.721876353160541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Sheet6!$A$2:$A$6</c:f>
              <c:strCache>
                <c:ptCount val="5"/>
                <c:pt idx="0">
                  <c:v>Compassionate interactions</c:v>
                </c:pt>
                <c:pt idx="1">
                  <c:v>Inspiration</c:v>
                </c:pt>
                <c:pt idx="2">
                  <c:v>Equity focus</c:v>
                </c:pt>
                <c:pt idx="3">
                  <c:v>New connections</c:v>
                </c:pt>
                <c:pt idx="4">
                  <c:v>Diversity of perspectives</c:v>
                </c:pt>
              </c:strCache>
            </c:strRef>
          </c:cat>
          <c:val>
            <c:numRef>
              <c:f>Sheet6!$B$2:$B$6</c:f>
              <c:numCache>
                <c:formatCode>0%</c:formatCode>
                <c:ptCount val="5"/>
                <c:pt idx="0">
                  <c:v>0.27</c:v>
                </c:pt>
                <c:pt idx="1">
                  <c:v>0.27</c:v>
                </c:pt>
                <c:pt idx="2">
                  <c:v>0.36</c:v>
                </c:pt>
                <c:pt idx="3">
                  <c:v>0.64</c:v>
                </c:pt>
                <c:pt idx="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B-416A-89E0-DC3B82250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560399"/>
        <c:axId val="1769560815"/>
      </c:barChart>
      <c:catAx>
        <c:axId val="1769560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560815"/>
        <c:crosses val="autoZero"/>
        <c:auto val="1"/>
        <c:lblAlgn val="ctr"/>
        <c:lblOffset val="100"/>
        <c:noMultiLvlLbl val="0"/>
      </c:catAx>
      <c:valAx>
        <c:axId val="1769560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560399"/>
        <c:crosses val="autoZero"/>
        <c:crossBetween val="between"/>
        <c:majorUnit val="0.8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2AB_60ABE3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20C00ED-509E-4949-8506-46BE62FE7593}" authorId="{C127DB56-1820-07B9-D686-EDBCFD4BE25D}" status="resolved" created="2022-09-28T15:45:51.42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21877563" sldId="683"/>
      <ac:spMk id="3" creationId="{9DF6D1C7-D5AB-422B-805D-213CCC985DCC}"/>
      <ac:txMk cp="0" len="26">
        <ac:context len="27" hash="4157207269"/>
      </ac:txMk>
    </ac:txMkLst>
    <p188:pos x="8810839" y="171968"/>
    <p188:txBody>
      <a:bodyPr/>
      <a:lstStyle/>
      <a:p>
        <a:r>
          <a:rPr lang="en-US"/>
          <a:t>Bri will update</a:t>
        </a:r>
      </a:p>
    </p188:txBody>
  </p188:cm>
</p188:cmLst>
</file>

<file path=ppt/comments/modernComment_2D5_B49DA2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DAD5D4-D2C7-468B-9444-A141EF5A51AF}" authorId="{C127DB56-1820-07B9-D686-EDBCFD4BE25D}" status="resolved" created="2022-09-28T19:59:05.905" complete="100000">
    <pc:sldMkLst xmlns:pc="http://schemas.microsoft.com/office/powerpoint/2013/main/command">
      <pc:docMk/>
      <pc:sldMk cId="3030229524" sldId="725"/>
    </pc:sldMkLst>
    <p188:replyLst>
      <p188:reply id="{D1B83A61-71DF-4382-B84F-FCD91837D3D5}" authorId="{05B8602D-3AD2-EC69-E24D-B4DC2F24179E}" created="2022-09-28T20:19:57.628">
        <p188:txBody>
          <a:bodyPr/>
          <a:lstStyle/>
          <a:p>
            <a:r>
              <a:rPr lang="en-US"/>
              <a:t>Trying to think about order of info here and language - it might be harder for CAC to imagine what is narrative questions vs data narratives. </a:t>
            </a:r>
          </a:p>
        </p188:txBody>
      </p188:reply>
      <p188:reply id="{D3D48771-15BB-4843-B55B-2E7F32A47F1D}" authorId="{05B8602D-3AD2-EC69-E24D-B4DC2F24179E}" created="2022-09-28T20:20:06.089">
        <p188:txBody>
          <a:bodyPr/>
          <a:lstStyle/>
          <a:p>
            <a:r>
              <a:rPr lang="en-US"/>
              <a:t>I can try to rephrase</a:t>
            </a:r>
          </a:p>
        </p188:txBody>
      </p188:reply>
      <p188:reply id="{B68F122D-CB5F-4047-BC4A-53C42E81C2FD}" authorId="{05B8602D-3AD2-EC69-E24D-B4DC2F24179E}" created="2022-09-28T20:23:16.077">
        <p188:txBody>
          <a:bodyPr/>
          <a:lstStyle/>
          <a:p>
            <a:r>
              <a:rPr lang="en-US"/>
              <a:t>I also feel like maybe it could be helpful if we talk through Anne's suggestion (if we have time) bc at the end of the mtg I felt like she had tried to clarify that she didn't mean that data had to come first just clear priorities??</a:t>
            </a:r>
          </a:p>
        </p188:txBody>
      </p188:reply>
    </p188:replyLst>
    <p188:txBody>
      <a:bodyPr/>
      <a:lstStyle/>
      <a:p>
        <a:r>
          <a:rPr lang="en-US"/>
          <a:t>[@Flannery, Kaeli (DOH)] is the chart on this slide easy to understand? Does the language make sense?</a:t>
        </a:r>
      </a:p>
    </p188:txBody>
  </p188:cm>
</p188:cmLst>
</file>

<file path=ppt/comments/modernComment_2D9_55C3BF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764DDC-0B15-4EDE-A69C-6F3DB3D0DF92}" authorId="{C127DB56-1820-07B9-D686-EDBCFD4BE25D}" status="resolved" created="2022-09-28T15:42:04.24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38891837" sldId="729"/>
      <ac:spMk id="3" creationId="{00000000-0000-0000-0000-000000000000}"/>
      <ac:txMk cp="0" len="16">
        <ac:context len="17" hash="3185243813"/>
      </ac:txMk>
    </ac:txMkLst>
    <p188:pos x="7813311" y="171968"/>
    <p188:txBody>
      <a:bodyPr/>
      <a:lstStyle/>
      <a:p>
        <a:r>
          <a:rPr lang="en-US"/>
          <a:t>Bri will update</a:t>
        </a:r>
      </a:p>
    </p188:txBody>
  </p188:cm>
</p188:cmLst>
</file>

<file path=ppt/comments/modernComment_2DA_7C6E92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305E2F-536C-48E3-BFAC-1F611E626446}" authorId="{C127DB56-1820-07B9-D686-EDBCFD4BE25D}" status="resolved" created="2022-09-28T19:12:49.51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0476329" sldId="730"/>
      <ac:spMk id="6" creationId="{B20D00F0-31C1-AB21-C1CE-CB91B6C4FBBF}"/>
      <ac:txMk cp="144" len="26">
        <ac:context len="223" hash="2384955426"/>
      </ac:txMk>
    </ac:txMkLst>
    <p188:pos x="5131134" y="1525303"/>
    <p188:replyLst>
      <p188:reply id="{9534C235-0210-43A3-BBE5-BF7F51695E34}" authorId="{05B8602D-3AD2-EC69-E24D-B4DC2F24179E}" created="2022-09-28T19:48:01.217">
        <p188:txBody>
          <a:bodyPr/>
          <a:lstStyle/>
          <a:p>
            <a:r>
              <a:rPr lang="en-US"/>
              <a:t>Revised one question so that they flow together! </a:t>
            </a:r>
          </a:p>
        </p188:txBody>
      </p188:reply>
      <p188:reply id="{A97C94E1-3E61-41AB-A370-C2F71D8E79DE}" authorId="{C127DB56-1820-07B9-D686-EDBCFD4BE25D}" created="2022-09-28T19:51:32.423">
        <p188:txBody>
          <a:bodyPr/>
          <a:lstStyle/>
          <a:p>
            <a:r>
              <a:rPr lang="en-US"/>
              <a:t>Love this!</a:t>
            </a:r>
          </a:p>
        </p188:txBody>
      </p188:reply>
    </p188:replyLst>
    <p188:txBody>
      <a:bodyPr/>
      <a:lstStyle/>
      <a:p>
        <a:r>
          <a:rPr lang="en-US"/>
          <a:t>[@Flannery, Kaeli (DOH)] thoughts on these questions? Suggestions for other check-in questions?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8C302-3094-4278-8412-93D7358C9E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B1DCD5-B283-4480-B8BB-716824E134EB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800" b="0">
              <a:latin typeface="Calibri" panose="020F0502020204030204" pitchFamily="34" charset="0"/>
              <a:cs typeface="Calibri" panose="020F0502020204030204" pitchFamily="34" charset="0"/>
            </a:rPr>
            <a:t>Review evaluation survey results and discuss strategies for increased participation. </a:t>
          </a:r>
        </a:p>
      </dgm:t>
    </dgm:pt>
    <dgm:pt modelId="{CCB9CB68-F28A-4F94-8146-AF5A13B40763}" type="parTrans" cxnId="{6749D141-FAFE-48AF-9FA5-064587CA4679}">
      <dgm:prSet/>
      <dgm:spPr/>
      <dgm:t>
        <a:bodyPr/>
        <a:lstStyle/>
        <a:p>
          <a:endParaRPr lang="en-US" sz="2000"/>
        </a:p>
      </dgm:t>
    </dgm:pt>
    <dgm:pt modelId="{6E965332-54BE-402A-B5EE-7B5334CD1BAD}" type="sibTrans" cxnId="{6749D141-FAFE-48AF-9FA5-064587CA4679}">
      <dgm:prSet/>
      <dgm:spPr/>
      <dgm:t>
        <a:bodyPr/>
        <a:lstStyle/>
        <a:p>
          <a:endParaRPr lang="en-US" sz="2000"/>
        </a:p>
      </dgm:t>
    </dgm:pt>
    <dgm:pt modelId="{972C3315-72E1-4D5C-8D4F-A88BF7156DC7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800" b="0">
              <a:latin typeface="Calibri" panose="020F0502020204030204" pitchFamily="34" charset="0"/>
              <a:cs typeface="Calibri" panose="020F0502020204030204" pitchFamily="34" charset="0"/>
            </a:rPr>
            <a:t>Review proposed zone selection process and make decision about how to move forward.</a:t>
          </a:r>
          <a:endParaRPr lang="en-US" sz="1800" b="0"/>
        </a:p>
      </dgm:t>
    </dgm:pt>
    <dgm:pt modelId="{4715CA70-8153-4743-9886-5DDD39611831}" type="parTrans" cxnId="{1D5E3AAE-8987-4B3F-B16D-8C9798E741C4}">
      <dgm:prSet/>
      <dgm:spPr/>
      <dgm:t>
        <a:bodyPr/>
        <a:lstStyle/>
        <a:p>
          <a:endParaRPr lang="en-US" sz="2000"/>
        </a:p>
      </dgm:t>
    </dgm:pt>
    <dgm:pt modelId="{6A8F1EA8-D439-47BA-A169-7BCB365399C9}" type="sibTrans" cxnId="{1D5E3AAE-8987-4B3F-B16D-8C9798E741C4}">
      <dgm:prSet/>
      <dgm:spPr/>
      <dgm:t>
        <a:bodyPr/>
        <a:lstStyle/>
        <a:p>
          <a:endParaRPr lang="en-US" sz="2000"/>
        </a:p>
      </dgm:t>
    </dgm:pt>
    <dgm:pt modelId="{4CD59FE3-B74E-4F3A-8091-4B441D9654A9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800" b="0"/>
            <a:t>Awareness of upcoming community outreach strategies.</a:t>
          </a:r>
        </a:p>
      </dgm:t>
    </dgm:pt>
    <dgm:pt modelId="{E445D0D7-0D8E-4834-AA50-FCD2710E5194}" type="parTrans" cxnId="{D020780A-6DEC-46DC-B4DB-27588880F32F}">
      <dgm:prSet/>
      <dgm:spPr/>
      <dgm:t>
        <a:bodyPr/>
        <a:lstStyle/>
        <a:p>
          <a:endParaRPr lang="en-US" sz="2000"/>
        </a:p>
      </dgm:t>
    </dgm:pt>
    <dgm:pt modelId="{407B15BF-79C0-491E-9675-6A9D53E0B92E}" type="sibTrans" cxnId="{D020780A-6DEC-46DC-B4DB-27588880F32F}">
      <dgm:prSet/>
      <dgm:spPr/>
      <dgm:t>
        <a:bodyPr/>
        <a:lstStyle/>
        <a:p>
          <a:endParaRPr lang="en-US" sz="2000"/>
        </a:p>
      </dgm:t>
    </dgm:pt>
    <dgm:pt modelId="{8F880366-BD39-41F3-A601-F72285B53441}" type="pres">
      <dgm:prSet presAssocID="{A7F8C302-3094-4278-8412-93D7358C9E80}" presName="linear" presStyleCnt="0">
        <dgm:presLayoutVars>
          <dgm:dir/>
          <dgm:animLvl val="lvl"/>
          <dgm:resizeHandles val="exact"/>
        </dgm:presLayoutVars>
      </dgm:prSet>
      <dgm:spPr/>
    </dgm:pt>
    <dgm:pt modelId="{1ED7AD05-0C61-41E1-BE8B-83E77DFD8062}" type="pres">
      <dgm:prSet presAssocID="{24B1DCD5-B283-4480-B8BB-716824E134EB}" presName="parentLin" presStyleCnt="0"/>
      <dgm:spPr/>
    </dgm:pt>
    <dgm:pt modelId="{AA5DA643-24E3-483B-8807-3434DFD8E1AA}" type="pres">
      <dgm:prSet presAssocID="{24B1DCD5-B283-4480-B8BB-716824E134EB}" presName="parentLeftMargin" presStyleLbl="node1" presStyleIdx="0" presStyleCnt="3"/>
      <dgm:spPr/>
    </dgm:pt>
    <dgm:pt modelId="{B44321C7-6B30-4EE9-A57E-DA8BC2D9CC93}" type="pres">
      <dgm:prSet presAssocID="{24B1DCD5-B283-4480-B8BB-716824E134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9258B1-445B-4342-8B41-80545EFAB0AE}" type="pres">
      <dgm:prSet presAssocID="{24B1DCD5-B283-4480-B8BB-716824E134EB}" presName="negativeSpace" presStyleCnt="0"/>
      <dgm:spPr/>
    </dgm:pt>
    <dgm:pt modelId="{7D66B7F3-E225-4AD2-9E5C-B1D536D237EA}" type="pres">
      <dgm:prSet presAssocID="{24B1DCD5-B283-4480-B8BB-716824E134EB}" presName="childText" presStyleLbl="conFgAcc1" presStyleIdx="0" presStyleCnt="3">
        <dgm:presLayoutVars>
          <dgm:bulletEnabled val="1"/>
        </dgm:presLayoutVars>
      </dgm:prSet>
      <dgm:spPr/>
    </dgm:pt>
    <dgm:pt modelId="{B1EA2DE5-D1D4-4DA2-9A1E-5166312DA113}" type="pres">
      <dgm:prSet presAssocID="{6E965332-54BE-402A-B5EE-7B5334CD1BAD}" presName="spaceBetweenRectangles" presStyleCnt="0"/>
      <dgm:spPr/>
    </dgm:pt>
    <dgm:pt modelId="{A11E39CB-098D-4646-B976-255964B24BCE}" type="pres">
      <dgm:prSet presAssocID="{972C3315-72E1-4D5C-8D4F-A88BF7156DC7}" presName="parentLin" presStyleCnt="0"/>
      <dgm:spPr/>
    </dgm:pt>
    <dgm:pt modelId="{56A5EDEE-0830-44C7-BE87-1E8986809FF5}" type="pres">
      <dgm:prSet presAssocID="{972C3315-72E1-4D5C-8D4F-A88BF7156DC7}" presName="parentLeftMargin" presStyleLbl="node1" presStyleIdx="0" presStyleCnt="3"/>
      <dgm:spPr/>
    </dgm:pt>
    <dgm:pt modelId="{A6E5C8FA-E4F7-475A-A79F-24AEF6F15259}" type="pres">
      <dgm:prSet presAssocID="{972C3315-72E1-4D5C-8D4F-A88BF7156D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886FFF-9D75-4361-AC9D-08ED1F324CDD}" type="pres">
      <dgm:prSet presAssocID="{972C3315-72E1-4D5C-8D4F-A88BF7156DC7}" presName="negativeSpace" presStyleCnt="0"/>
      <dgm:spPr/>
    </dgm:pt>
    <dgm:pt modelId="{24E1DB30-1CC1-4478-A7E5-02F3494261ED}" type="pres">
      <dgm:prSet presAssocID="{972C3315-72E1-4D5C-8D4F-A88BF7156DC7}" presName="childText" presStyleLbl="conFgAcc1" presStyleIdx="1" presStyleCnt="3">
        <dgm:presLayoutVars>
          <dgm:bulletEnabled val="1"/>
        </dgm:presLayoutVars>
      </dgm:prSet>
      <dgm:spPr/>
    </dgm:pt>
    <dgm:pt modelId="{57264CD3-01E4-4B46-BDFD-11366DB5B612}" type="pres">
      <dgm:prSet presAssocID="{6A8F1EA8-D439-47BA-A169-7BCB365399C9}" presName="spaceBetweenRectangles" presStyleCnt="0"/>
      <dgm:spPr/>
    </dgm:pt>
    <dgm:pt modelId="{E62EF5C9-5749-4134-BF4C-9123E515B1A9}" type="pres">
      <dgm:prSet presAssocID="{4CD59FE3-B74E-4F3A-8091-4B441D9654A9}" presName="parentLin" presStyleCnt="0"/>
      <dgm:spPr/>
    </dgm:pt>
    <dgm:pt modelId="{9DE3992B-2B4F-4DED-82C2-4D48EFDEA852}" type="pres">
      <dgm:prSet presAssocID="{4CD59FE3-B74E-4F3A-8091-4B441D9654A9}" presName="parentLeftMargin" presStyleLbl="node1" presStyleIdx="1" presStyleCnt="3"/>
      <dgm:spPr/>
    </dgm:pt>
    <dgm:pt modelId="{F9B6AD1E-F593-45A4-A718-75D301A2A149}" type="pres">
      <dgm:prSet presAssocID="{4CD59FE3-B74E-4F3A-8091-4B441D9654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A8E23BF-2897-4020-9E3C-3FB1F8396833}" type="pres">
      <dgm:prSet presAssocID="{4CD59FE3-B74E-4F3A-8091-4B441D9654A9}" presName="negativeSpace" presStyleCnt="0"/>
      <dgm:spPr/>
    </dgm:pt>
    <dgm:pt modelId="{29AA5ADD-5DD4-473F-8A8C-4EB7DD46ABE3}" type="pres">
      <dgm:prSet presAssocID="{4CD59FE3-B74E-4F3A-8091-4B441D9654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20780A-6DEC-46DC-B4DB-27588880F32F}" srcId="{A7F8C302-3094-4278-8412-93D7358C9E80}" destId="{4CD59FE3-B74E-4F3A-8091-4B441D9654A9}" srcOrd="2" destOrd="0" parTransId="{E445D0D7-0D8E-4834-AA50-FCD2710E5194}" sibTransId="{407B15BF-79C0-491E-9675-6A9D53E0B92E}"/>
    <dgm:cxn modelId="{F3A39A61-F578-4A5A-BF19-0589631DDCA9}" type="presOf" srcId="{24B1DCD5-B283-4480-B8BB-716824E134EB}" destId="{B44321C7-6B30-4EE9-A57E-DA8BC2D9CC93}" srcOrd="1" destOrd="0" presId="urn:microsoft.com/office/officeart/2005/8/layout/list1"/>
    <dgm:cxn modelId="{6749D141-FAFE-48AF-9FA5-064587CA4679}" srcId="{A7F8C302-3094-4278-8412-93D7358C9E80}" destId="{24B1DCD5-B283-4480-B8BB-716824E134EB}" srcOrd="0" destOrd="0" parTransId="{CCB9CB68-F28A-4F94-8146-AF5A13B40763}" sibTransId="{6E965332-54BE-402A-B5EE-7B5334CD1BAD}"/>
    <dgm:cxn modelId="{F8DF8672-EACB-47F9-B21E-0E02074CF073}" type="presOf" srcId="{A7F8C302-3094-4278-8412-93D7358C9E80}" destId="{8F880366-BD39-41F3-A601-F72285B53441}" srcOrd="0" destOrd="0" presId="urn:microsoft.com/office/officeart/2005/8/layout/list1"/>
    <dgm:cxn modelId="{ED073694-22FB-4BEC-B83A-EDB5BC5B9E7A}" type="presOf" srcId="{972C3315-72E1-4D5C-8D4F-A88BF7156DC7}" destId="{56A5EDEE-0830-44C7-BE87-1E8986809FF5}" srcOrd="0" destOrd="0" presId="urn:microsoft.com/office/officeart/2005/8/layout/list1"/>
    <dgm:cxn modelId="{1D5E3AAE-8987-4B3F-B16D-8C9798E741C4}" srcId="{A7F8C302-3094-4278-8412-93D7358C9E80}" destId="{972C3315-72E1-4D5C-8D4F-A88BF7156DC7}" srcOrd="1" destOrd="0" parTransId="{4715CA70-8153-4743-9886-5DDD39611831}" sibTransId="{6A8F1EA8-D439-47BA-A169-7BCB365399C9}"/>
    <dgm:cxn modelId="{32111CD6-D0F8-4F3B-99F0-65ED50DD22AB}" type="presOf" srcId="{4CD59FE3-B74E-4F3A-8091-4B441D9654A9}" destId="{9DE3992B-2B4F-4DED-82C2-4D48EFDEA852}" srcOrd="0" destOrd="0" presId="urn:microsoft.com/office/officeart/2005/8/layout/list1"/>
    <dgm:cxn modelId="{D1F4CAEF-A565-4602-BBA3-55AFD2006A8E}" type="presOf" srcId="{4CD59FE3-B74E-4F3A-8091-4B441D9654A9}" destId="{F9B6AD1E-F593-45A4-A718-75D301A2A149}" srcOrd="1" destOrd="0" presId="urn:microsoft.com/office/officeart/2005/8/layout/list1"/>
    <dgm:cxn modelId="{951786FC-BBED-4D99-9568-E733C12570C7}" type="presOf" srcId="{972C3315-72E1-4D5C-8D4F-A88BF7156DC7}" destId="{A6E5C8FA-E4F7-475A-A79F-24AEF6F15259}" srcOrd="1" destOrd="0" presId="urn:microsoft.com/office/officeart/2005/8/layout/list1"/>
    <dgm:cxn modelId="{FC634EFE-22EA-4006-9D68-5EC418C2991B}" type="presOf" srcId="{24B1DCD5-B283-4480-B8BB-716824E134EB}" destId="{AA5DA643-24E3-483B-8807-3434DFD8E1AA}" srcOrd="0" destOrd="0" presId="urn:microsoft.com/office/officeart/2005/8/layout/list1"/>
    <dgm:cxn modelId="{6F7E3002-F0C7-49E5-8C05-0304B643FF8D}" type="presParOf" srcId="{8F880366-BD39-41F3-A601-F72285B53441}" destId="{1ED7AD05-0C61-41E1-BE8B-83E77DFD8062}" srcOrd="0" destOrd="0" presId="urn:microsoft.com/office/officeart/2005/8/layout/list1"/>
    <dgm:cxn modelId="{B575A292-9462-4850-B5F8-F45C65FE59E7}" type="presParOf" srcId="{1ED7AD05-0C61-41E1-BE8B-83E77DFD8062}" destId="{AA5DA643-24E3-483B-8807-3434DFD8E1AA}" srcOrd="0" destOrd="0" presId="urn:microsoft.com/office/officeart/2005/8/layout/list1"/>
    <dgm:cxn modelId="{1DFDDBBD-84E2-4E1A-AE6C-DF0CF78CBBEE}" type="presParOf" srcId="{1ED7AD05-0C61-41E1-BE8B-83E77DFD8062}" destId="{B44321C7-6B30-4EE9-A57E-DA8BC2D9CC93}" srcOrd="1" destOrd="0" presId="urn:microsoft.com/office/officeart/2005/8/layout/list1"/>
    <dgm:cxn modelId="{2BFC7568-EF45-4F41-83FD-0C8C9E8B0A6C}" type="presParOf" srcId="{8F880366-BD39-41F3-A601-F72285B53441}" destId="{6D9258B1-445B-4342-8B41-80545EFAB0AE}" srcOrd="1" destOrd="0" presId="urn:microsoft.com/office/officeart/2005/8/layout/list1"/>
    <dgm:cxn modelId="{47717774-B9EC-46C1-AA18-58C4C00A1491}" type="presParOf" srcId="{8F880366-BD39-41F3-A601-F72285B53441}" destId="{7D66B7F3-E225-4AD2-9E5C-B1D536D237EA}" srcOrd="2" destOrd="0" presId="urn:microsoft.com/office/officeart/2005/8/layout/list1"/>
    <dgm:cxn modelId="{0A2C5FDD-63D8-4A1F-9A08-2A865C81501C}" type="presParOf" srcId="{8F880366-BD39-41F3-A601-F72285B53441}" destId="{B1EA2DE5-D1D4-4DA2-9A1E-5166312DA113}" srcOrd="3" destOrd="0" presId="urn:microsoft.com/office/officeart/2005/8/layout/list1"/>
    <dgm:cxn modelId="{812CC9D9-A682-4F7D-88D5-8F6E25437888}" type="presParOf" srcId="{8F880366-BD39-41F3-A601-F72285B53441}" destId="{A11E39CB-098D-4646-B976-255964B24BCE}" srcOrd="4" destOrd="0" presId="urn:microsoft.com/office/officeart/2005/8/layout/list1"/>
    <dgm:cxn modelId="{D5BE4231-AED3-46D0-B592-BBB5E17FBA6E}" type="presParOf" srcId="{A11E39CB-098D-4646-B976-255964B24BCE}" destId="{56A5EDEE-0830-44C7-BE87-1E8986809FF5}" srcOrd="0" destOrd="0" presId="urn:microsoft.com/office/officeart/2005/8/layout/list1"/>
    <dgm:cxn modelId="{86A2ABA2-848D-4872-91DB-89A6920F53F4}" type="presParOf" srcId="{A11E39CB-098D-4646-B976-255964B24BCE}" destId="{A6E5C8FA-E4F7-475A-A79F-24AEF6F15259}" srcOrd="1" destOrd="0" presId="urn:microsoft.com/office/officeart/2005/8/layout/list1"/>
    <dgm:cxn modelId="{8F275D9B-B977-48F0-854B-E8BB69CC3AC9}" type="presParOf" srcId="{8F880366-BD39-41F3-A601-F72285B53441}" destId="{96886FFF-9D75-4361-AC9D-08ED1F324CDD}" srcOrd="5" destOrd="0" presId="urn:microsoft.com/office/officeart/2005/8/layout/list1"/>
    <dgm:cxn modelId="{768F13BF-2245-4A5A-AB8A-ED146C95F69F}" type="presParOf" srcId="{8F880366-BD39-41F3-A601-F72285B53441}" destId="{24E1DB30-1CC1-4478-A7E5-02F3494261ED}" srcOrd="6" destOrd="0" presId="urn:microsoft.com/office/officeart/2005/8/layout/list1"/>
    <dgm:cxn modelId="{D7BEABAF-73ED-416E-B76B-F514C9C83608}" type="presParOf" srcId="{8F880366-BD39-41F3-A601-F72285B53441}" destId="{57264CD3-01E4-4B46-BDFD-11366DB5B612}" srcOrd="7" destOrd="0" presId="urn:microsoft.com/office/officeart/2005/8/layout/list1"/>
    <dgm:cxn modelId="{C5FCE5C4-4BE4-4633-8FAC-954B2E1CBA18}" type="presParOf" srcId="{8F880366-BD39-41F3-A601-F72285B53441}" destId="{E62EF5C9-5749-4134-BF4C-9123E515B1A9}" srcOrd="8" destOrd="0" presId="urn:microsoft.com/office/officeart/2005/8/layout/list1"/>
    <dgm:cxn modelId="{88B5F168-B82A-4D8E-890B-4BB169D79C53}" type="presParOf" srcId="{E62EF5C9-5749-4134-BF4C-9123E515B1A9}" destId="{9DE3992B-2B4F-4DED-82C2-4D48EFDEA852}" srcOrd="0" destOrd="0" presId="urn:microsoft.com/office/officeart/2005/8/layout/list1"/>
    <dgm:cxn modelId="{871919E0-438E-4241-B869-249C6A79A48A}" type="presParOf" srcId="{E62EF5C9-5749-4134-BF4C-9123E515B1A9}" destId="{F9B6AD1E-F593-45A4-A718-75D301A2A149}" srcOrd="1" destOrd="0" presId="urn:microsoft.com/office/officeart/2005/8/layout/list1"/>
    <dgm:cxn modelId="{1D5A3F4C-F55B-442B-B811-5EB406B5C525}" type="presParOf" srcId="{8F880366-BD39-41F3-A601-F72285B53441}" destId="{1A8E23BF-2897-4020-9E3C-3FB1F8396833}" srcOrd="9" destOrd="0" presId="urn:microsoft.com/office/officeart/2005/8/layout/list1"/>
    <dgm:cxn modelId="{8D4AD7A5-0091-45F4-994D-8E583EE0F025}" type="presParOf" srcId="{8F880366-BD39-41F3-A601-F72285B53441}" destId="{29AA5ADD-5DD4-473F-8A8C-4EB7DD46AB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C1C1D-25F7-4E1B-AD5C-964B272042F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A76A5-2ECE-4662-9066-D712B04FACBF}">
      <dgm:prSet phldrT="[Text]" custT="1"/>
      <dgm:spPr/>
      <dgm:t>
        <a:bodyPr/>
        <a:lstStyle/>
        <a:p>
          <a:r>
            <a:rPr lang="en-US" sz="4800"/>
            <a:t>WHO</a:t>
          </a:r>
          <a:endParaRPr lang="en-US" sz="6100"/>
        </a:p>
      </dgm:t>
    </dgm:pt>
    <dgm:pt modelId="{E2A2950B-CC80-43BF-8E81-6D460A8D2673}" type="parTrans" cxnId="{8043FBB0-1D60-4F85-8AC9-78DC4365755A}">
      <dgm:prSet/>
      <dgm:spPr/>
      <dgm:t>
        <a:bodyPr/>
        <a:lstStyle/>
        <a:p>
          <a:endParaRPr lang="en-US"/>
        </a:p>
      </dgm:t>
    </dgm:pt>
    <dgm:pt modelId="{EC3996C7-8367-4C3D-BF69-FCA85100AC20}" type="sibTrans" cxnId="{8043FBB0-1D60-4F85-8AC9-78DC4365755A}">
      <dgm:prSet/>
      <dgm:spPr/>
      <dgm:t>
        <a:bodyPr/>
        <a:lstStyle/>
        <a:p>
          <a:endParaRPr lang="en-US"/>
        </a:p>
      </dgm:t>
    </dgm:pt>
    <dgm:pt modelId="{53322112-CE7C-4782-ABFE-776BC59477E3}">
      <dgm:prSet phldrT="[Text]"/>
      <dgm:spPr/>
      <dgm:t>
        <a:bodyPr/>
        <a:lstStyle/>
        <a:p>
          <a:pPr rtl="0"/>
          <a:r>
            <a:rPr lang="en-US"/>
            <a:t>There were</a:t>
          </a:r>
          <a:r>
            <a:rPr lang="en-US">
              <a:latin typeface="Calibri Light" panose="020F0302020204030204"/>
            </a:rPr>
            <a:t> 15</a:t>
          </a:r>
          <a:r>
            <a:rPr lang="en-US"/>
            <a:t> participants from across the state</a:t>
          </a:r>
        </a:p>
      </dgm:t>
    </dgm:pt>
    <dgm:pt modelId="{8CDB984F-775F-419A-9A01-33F9DD71C172}" type="parTrans" cxnId="{97C3105A-545B-4FC0-AB5C-534D6481D72A}">
      <dgm:prSet/>
      <dgm:spPr/>
      <dgm:t>
        <a:bodyPr/>
        <a:lstStyle/>
        <a:p>
          <a:endParaRPr lang="en-US"/>
        </a:p>
      </dgm:t>
    </dgm:pt>
    <dgm:pt modelId="{090C8A0C-31B0-47BF-A0B4-BA461012CF99}" type="sibTrans" cxnId="{97C3105A-545B-4FC0-AB5C-534D6481D72A}">
      <dgm:prSet/>
      <dgm:spPr/>
      <dgm:t>
        <a:bodyPr/>
        <a:lstStyle/>
        <a:p>
          <a:endParaRPr lang="en-US"/>
        </a:p>
      </dgm:t>
    </dgm:pt>
    <dgm:pt modelId="{5FBADE3C-8B05-4675-B6C4-CB195482DF05}">
      <dgm:prSet phldrT="[Text]"/>
      <dgm:spPr/>
      <dgm:t>
        <a:bodyPr/>
        <a:lstStyle/>
        <a:p>
          <a:pPr rtl="0"/>
          <a:r>
            <a:rPr lang="en-US"/>
            <a:t>Including</a:t>
          </a:r>
          <a:r>
            <a:rPr lang="en-US">
              <a:latin typeface="Calibri Light" panose="020F0302020204030204"/>
            </a:rPr>
            <a:t> 4</a:t>
          </a:r>
          <a:r>
            <a:rPr lang="en-US"/>
            <a:t> CAC members</a:t>
          </a:r>
          <a:r>
            <a:rPr lang="en-US">
              <a:latin typeface="Calibri Light" panose="020F0302020204030204"/>
            </a:rPr>
            <a:t>, folx who participated in community selection process, and folx who are new to HEZ Initiative</a:t>
          </a:r>
          <a:endParaRPr lang="en-US"/>
        </a:p>
      </dgm:t>
    </dgm:pt>
    <dgm:pt modelId="{9AECD83B-E01B-48DE-81AF-58107E1C038E}" type="parTrans" cxnId="{0604FC15-A359-41DD-AD3B-AC98B226C216}">
      <dgm:prSet/>
      <dgm:spPr/>
      <dgm:t>
        <a:bodyPr/>
        <a:lstStyle/>
        <a:p>
          <a:endParaRPr lang="en-US"/>
        </a:p>
      </dgm:t>
    </dgm:pt>
    <dgm:pt modelId="{2A4682B3-FC59-452C-91FC-0C9106F4D98E}" type="sibTrans" cxnId="{0604FC15-A359-41DD-AD3B-AC98B226C216}">
      <dgm:prSet/>
      <dgm:spPr/>
      <dgm:t>
        <a:bodyPr/>
        <a:lstStyle/>
        <a:p>
          <a:endParaRPr lang="en-US"/>
        </a:p>
      </dgm:t>
    </dgm:pt>
    <dgm:pt modelId="{854B8147-6856-43D1-95B4-15AD64C5567D}">
      <dgm:prSet phldrT="[Text]" custT="1"/>
      <dgm:spPr/>
      <dgm:t>
        <a:bodyPr/>
        <a:lstStyle/>
        <a:p>
          <a:r>
            <a:rPr lang="en-US" sz="4800"/>
            <a:t>WHAT</a:t>
          </a:r>
        </a:p>
      </dgm:t>
    </dgm:pt>
    <dgm:pt modelId="{8A667C95-7005-4E83-8A8F-08AFFB40E278}" type="parTrans" cxnId="{DB273D50-E11D-463E-8A25-7350403037B3}">
      <dgm:prSet/>
      <dgm:spPr/>
      <dgm:t>
        <a:bodyPr/>
        <a:lstStyle/>
        <a:p>
          <a:endParaRPr lang="en-US"/>
        </a:p>
      </dgm:t>
    </dgm:pt>
    <dgm:pt modelId="{ADF75CC5-D908-4931-8C60-4D5C9E7AE259}" type="sibTrans" cxnId="{DB273D50-E11D-463E-8A25-7350403037B3}">
      <dgm:prSet/>
      <dgm:spPr/>
      <dgm:t>
        <a:bodyPr/>
        <a:lstStyle/>
        <a:p>
          <a:endParaRPr lang="en-US"/>
        </a:p>
      </dgm:t>
    </dgm:pt>
    <dgm:pt modelId="{913280BC-CBEC-49D1-A118-74F622F78F48}">
      <dgm:prSet phldrT="[Text]" custT="1"/>
      <dgm:spPr/>
      <dgm:t>
        <a:bodyPr/>
        <a:lstStyle/>
        <a:p>
          <a:r>
            <a:rPr lang="en-US" sz="4800"/>
            <a:t>WHEN</a:t>
          </a:r>
          <a:endParaRPr lang="en-US" sz="6100"/>
        </a:p>
      </dgm:t>
    </dgm:pt>
    <dgm:pt modelId="{434627F7-E96B-4D3E-A33B-6B502B637602}" type="parTrans" cxnId="{F6961680-0DC4-4244-9D43-FF5448FBAAB4}">
      <dgm:prSet/>
      <dgm:spPr/>
      <dgm:t>
        <a:bodyPr/>
        <a:lstStyle/>
        <a:p>
          <a:endParaRPr lang="en-US"/>
        </a:p>
      </dgm:t>
    </dgm:pt>
    <dgm:pt modelId="{865934CE-9B61-45E9-8DD9-54A21777B983}" type="sibTrans" cxnId="{F6961680-0DC4-4244-9D43-FF5448FBAAB4}">
      <dgm:prSet/>
      <dgm:spPr/>
      <dgm:t>
        <a:bodyPr/>
        <a:lstStyle/>
        <a:p>
          <a:endParaRPr lang="en-US"/>
        </a:p>
      </dgm:t>
    </dgm:pt>
    <dgm:pt modelId="{75ECFAE0-F1F0-4878-8DAE-9182D3FF9D15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Meetings take place on the 2nd Thursday of each month</a:t>
          </a:r>
          <a:endParaRPr lang="en-US"/>
        </a:p>
      </dgm:t>
    </dgm:pt>
    <dgm:pt modelId="{76783EC9-1B6B-4EC7-A70B-6DDE280C42A5}" type="parTrans" cxnId="{A478F6D0-E03F-4FD4-9E5C-628D1A2B6A07}">
      <dgm:prSet/>
      <dgm:spPr/>
      <dgm:t>
        <a:bodyPr/>
        <a:lstStyle/>
        <a:p>
          <a:endParaRPr lang="en-US"/>
        </a:p>
      </dgm:t>
    </dgm:pt>
    <dgm:pt modelId="{381762D2-8578-4A20-B121-8F71DFD13D6A}" type="sibTrans" cxnId="{A478F6D0-E03F-4FD4-9E5C-628D1A2B6A07}">
      <dgm:prSet/>
      <dgm:spPr/>
      <dgm:t>
        <a:bodyPr/>
        <a:lstStyle/>
        <a:p>
          <a:endParaRPr lang="en-US"/>
        </a:p>
      </dgm:t>
    </dgm:pt>
    <dgm:pt modelId="{638728E8-FD02-4B8D-962F-ECC684C188B8}">
      <dgm:prSet phldrT="[Text]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The next meeting is on Thursday, October 13 from 1-3pm</a:t>
          </a:r>
          <a:endParaRPr lang="en-US"/>
        </a:p>
      </dgm:t>
    </dgm:pt>
    <dgm:pt modelId="{F27BC71C-C52A-4597-A0C2-15D15D975DBE}" type="parTrans" cxnId="{5689F179-3967-4A5D-A732-CDDDFC9D9FC4}">
      <dgm:prSet/>
      <dgm:spPr/>
      <dgm:t>
        <a:bodyPr/>
        <a:lstStyle/>
        <a:p>
          <a:endParaRPr lang="en-US"/>
        </a:p>
      </dgm:t>
    </dgm:pt>
    <dgm:pt modelId="{F90ADC79-9E89-4DDC-B334-6ADE2AF2944B}" type="sibTrans" cxnId="{5689F179-3967-4A5D-A732-CDDDFC9D9FC4}">
      <dgm:prSet/>
      <dgm:spPr/>
      <dgm:t>
        <a:bodyPr/>
        <a:lstStyle/>
        <a:p>
          <a:endParaRPr lang="en-US"/>
        </a:p>
      </dgm:t>
    </dgm:pt>
    <dgm:pt modelId="{DEBA38CA-769D-49F8-ACD5-E2D51C799D19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Members shared community updates (e.g., resources, events, info)</a:t>
          </a:r>
          <a:endParaRPr lang="en-US"/>
        </a:p>
      </dgm:t>
    </dgm:pt>
    <dgm:pt modelId="{EA424F76-3641-444C-BEBF-3D62851E0939}" type="parTrans" cxnId="{955FFCEF-CC4B-4FA8-9E3F-277F21034E16}">
      <dgm:prSet/>
      <dgm:spPr/>
    </dgm:pt>
    <dgm:pt modelId="{8DCC3B21-1F5F-4122-BB96-79078C386605}" type="sibTrans" cxnId="{955FFCEF-CC4B-4FA8-9E3F-277F21034E16}">
      <dgm:prSet/>
      <dgm:spPr/>
    </dgm:pt>
    <dgm:pt modelId="{A2534C96-10BD-425B-87CE-12A0346AE037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2 people attended the new Orientation time from 12:30-1pm</a:t>
          </a:r>
        </a:p>
      </dgm:t>
    </dgm:pt>
    <dgm:pt modelId="{EAB9F115-D7BD-4179-81C6-92794A281039}" type="parTrans" cxnId="{BD63FB3A-E8EB-491C-8451-8F1BFE5658EF}">
      <dgm:prSet/>
      <dgm:spPr/>
    </dgm:pt>
    <dgm:pt modelId="{2111F42E-697C-4E78-8AA5-C114BBB59294}" type="sibTrans" cxnId="{BD63FB3A-E8EB-491C-8451-8F1BFE5658EF}">
      <dgm:prSet/>
      <dgm:spPr/>
    </dgm:pt>
    <dgm:pt modelId="{5C7113ED-F94E-457C-ACC6-C3347B59D70A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Orientation for new members from 12:30-1pm</a:t>
          </a:r>
        </a:p>
      </dgm:t>
    </dgm:pt>
    <dgm:pt modelId="{34089EA8-8944-4894-8E8C-2D101FCB2271}" type="parTrans" cxnId="{9FCC898C-6C3E-464E-8B63-E332A68A45DB}">
      <dgm:prSet/>
      <dgm:spPr/>
    </dgm:pt>
    <dgm:pt modelId="{62E2499B-0EC1-4703-BF37-06E404002280}" type="sibTrans" cxnId="{9FCC898C-6C3E-464E-8B63-E332A68A45DB}">
      <dgm:prSet/>
      <dgm:spPr/>
    </dgm:pt>
    <dgm:pt modelId="{67661BDC-C5CA-4668-A948-33CAFB573BF7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Staff provided updates on survey results and next steps in finalizing the zone selection process</a:t>
          </a:r>
        </a:p>
      </dgm:t>
    </dgm:pt>
    <dgm:pt modelId="{83499193-2726-42A0-8389-8AAEE78CC9BD}" type="parTrans" cxnId="{F1C250E2-20FB-4C05-976F-CB898A577E54}">
      <dgm:prSet/>
      <dgm:spPr/>
    </dgm:pt>
    <dgm:pt modelId="{7D13647A-F15C-4226-B8AD-19F731F67A20}" type="sibTrans" cxnId="{F1C250E2-20FB-4C05-976F-CB898A577E54}">
      <dgm:prSet/>
      <dgm:spPr/>
    </dgm:pt>
    <dgm:pt modelId="{164135C2-F2F0-4DED-B0D4-8ACE1FE887F6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Members provided feedback during a small group discussion on outreach strategies and community support needs to raise awareness about HEZ</a:t>
          </a:r>
        </a:p>
      </dgm:t>
    </dgm:pt>
    <dgm:pt modelId="{972AF88E-AD61-480B-82C0-C4845059EFFA}" type="parTrans" cxnId="{3AB7B895-26C3-4785-8D44-21C485F577F1}">
      <dgm:prSet/>
      <dgm:spPr/>
    </dgm:pt>
    <dgm:pt modelId="{9319D88D-87EA-47EE-B703-348B56CF46F7}" type="sibTrans" cxnId="{3AB7B895-26C3-4785-8D44-21C485F577F1}">
      <dgm:prSet/>
      <dgm:spPr/>
    </dgm:pt>
    <dgm:pt modelId="{34CB0FC6-0EE5-487B-9599-A872F205E7C9}" type="pres">
      <dgm:prSet presAssocID="{6A7C1C1D-25F7-4E1B-AD5C-964B272042FD}" presName="Name0" presStyleCnt="0">
        <dgm:presLayoutVars>
          <dgm:dir/>
          <dgm:animLvl val="lvl"/>
          <dgm:resizeHandles val="exact"/>
        </dgm:presLayoutVars>
      </dgm:prSet>
      <dgm:spPr/>
    </dgm:pt>
    <dgm:pt modelId="{3D115455-82F8-4C50-B3A9-0F1620197AF1}" type="pres">
      <dgm:prSet presAssocID="{530A76A5-2ECE-4662-9066-D712B04FACBF}" presName="linNode" presStyleCnt="0"/>
      <dgm:spPr/>
    </dgm:pt>
    <dgm:pt modelId="{64C58265-80E5-4519-A3E2-8F374C795DB9}" type="pres">
      <dgm:prSet presAssocID="{530A76A5-2ECE-4662-9066-D712B04FACBF}" presName="parentText" presStyleLbl="node1" presStyleIdx="0" presStyleCnt="3" custScaleY="96022">
        <dgm:presLayoutVars>
          <dgm:chMax val="1"/>
          <dgm:bulletEnabled val="1"/>
        </dgm:presLayoutVars>
      </dgm:prSet>
      <dgm:spPr/>
    </dgm:pt>
    <dgm:pt modelId="{D392E614-CB4B-4EDA-8B61-B3565FC02328}" type="pres">
      <dgm:prSet presAssocID="{530A76A5-2ECE-4662-9066-D712B04FACBF}" presName="descendantText" presStyleLbl="alignAccFollowNode1" presStyleIdx="0" presStyleCnt="3">
        <dgm:presLayoutVars>
          <dgm:bulletEnabled val="1"/>
        </dgm:presLayoutVars>
      </dgm:prSet>
      <dgm:spPr/>
    </dgm:pt>
    <dgm:pt modelId="{C83AAEDF-A3A0-46FC-8196-CF6D3A49CD2C}" type="pres">
      <dgm:prSet presAssocID="{EC3996C7-8367-4C3D-BF69-FCA85100AC20}" presName="sp" presStyleCnt="0"/>
      <dgm:spPr/>
    </dgm:pt>
    <dgm:pt modelId="{1AE4F6AB-8D26-4F83-A469-BF6A939D8944}" type="pres">
      <dgm:prSet presAssocID="{854B8147-6856-43D1-95B4-15AD64C5567D}" presName="linNode" presStyleCnt="0"/>
      <dgm:spPr/>
    </dgm:pt>
    <dgm:pt modelId="{25EBD042-65B5-4541-AA4D-88FCBFF5AA33}" type="pres">
      <dgm:prSet presAssocID="{854B8147-6856-43D1-95B4-15AD64C5567D}" presName="parentText" presStyleLbl="node1" presStyleIdx="1" presStyleCnt="3" custScaleY="94191">
        <dgm:presLayoutVars>
          <dgm:chMax val="1"/>
          <dgm:bulletEnabled val="1"/>
        </dgm:presLayoutVars>
      </dgm:prSet>
      <dgm:spPr/>
    </dgm:pt>
    <dgm:pt modelId="{7D88E7B9-977B-4697-8B9C-A9045A72F264}" type="pres">
      <dgm:prSet presAssocID="{854B8147-6856-43D1-95B4-15AD64C5567D}" presName="descendantText" presStyleLbl="alignAccFollowNode1" presStyleIdx="1" presStyleCnt="3">
        <dgm:presLayoutVars>
          <dgm:bulletEnabled val="1"/>
        </dgm:presLayoutVars>
      </dgm:prSet>
      <dgm:spPr/>
    </dgm:pt>
    <dgm:pt modelId="{F8A2C182-3CFC-4AD9-A990-8106233A1BCA}" type="pres">
      <dgm:prSet presAssocID="{ADF75CC5-D908-4931-8C60-4D5C9E7AE259}" presName="sp" presStyleCnt="0"/>
      <dgm:spPr/>
    </dgm:pt>
    <dgm:pt modelId="{AD7083C8-5606-4264-999C-410BDC943DFC}" type="pres">
      <dgm:prSet presAssocID="{913280BC-CBEC-49D1-A118-74F622F78F48}" presName="linNode" presStyleCnt="0"/>
      <dgm:spPr/>
    </dgm:pt>
    <dgm:pt modelId="{A4D85E5A-F309-44CE-8860-E26FE9E883E3}" type="pres">
      <dgm:prSet presAssocID="{913280BC-CBEC-49D1-A118-74F622F78F48}" presName="parentText" presStyleLbl="node1" presStyleIdx="2" presStyleCnt="3" custScaleY="91508">
        <dgm:presLayoutVars>
          <dgm:chMax val="1"/>
          <dgm:bulletEnabled val="1"/>
        </dgm:presLayoutVars>
      </dgm:prSet>
      <dgm:spPr/>
    </dgm:pt>
    <dgm:pt modelId="{B65144FA-A2D2-4C0B-BAA5-9F753C7AFE3C}" type="pres">
      <dgm:prSet presAssocID="{913280BC-CBEC-49D1-A118-74F622F78F4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7E04103-FC5B-4B27-8F33-7294D1833D33}" type="presOf" srcId="{854B8147-6856-43D1-95B4-15AD64C5567D}" destId="{25EBD042-65B5-4541-AA4D-88FCBFF5AA33}" srcOrd="0" destOrd="0" presId="urn:microsoft.com/office/officeart/2005/8/layout/vList5"/>
    <dgm:cxn modelId="{9B56B214-20BB-4ABD-B8CA-A107C2D85A52}" type="presOf" srcId="{164135C2-F2F0-4DED-B0D4-8ACE1FE887F6}" destId="{7D88E7B9-977B-4697-8B9C-A9045A72F264}" srcOrd="0" destOrd="2" presId="urn:microsoft.com/office/officeart/2005/8/layout/vList5"/>
    <dgm:cxn modelId="{0604FC15-A359-41DD-AD3B-AC98B226C216}" srcId="{530A76A5-2ECE-4662-9066-D712B04FACBF}" destId="{5FBADE3C-8B05-4675-B6C4-CB195482DF05}" srcOrd="2" destOrd="0" parTransId="{9AECD83B-E01B-48DE-81AF-58107E1C038E}" sibTransId="{2A4682B3-FC59-452C-91FC-0C9106F4D98E}"/>
    <dgm:cxn modelId="{B309C61E-BB8B-4C29-9D60-3B5E5E4A23C2}" type="presOf" srcId="{638728E8-FD02-4B8D-962F-ECC684C188B8}" destId="{B65144FA-A2D2-4C0B-BAA5-9F753C7AFE3C}" srcOrd="0" destOrd="1" presId="urn:microsoft.com/office/officeart/2005/8/layout/vList5"/>
    <dgm:cxn modelId="{4C14573A-5D5E-4DAD-A01C-B9D675E409D8}" type="presOf" srcId="{A2534C96-10BD-425B-87CE-12A0346AE037}" destId="{D392E614-CB4B-4EDA-8B61-B3565FC02328}" srcOrd="0" destOrd="1" presId="urn:microsoft.com/office/officeart/2005/8/layout/vList5"/>
    <dgm:cxn modelId="{BD63FB3A-E8EB-491C-8451-8F1BFE5658EF}" srcId="{530A76A5-2ECE-4662-9066-D712B04FACBF}" destId="{A2534C96-10BD-425B-87CE-12A0346AE037}" srcOrd="1" destOrd="0" parTransId="{EAB9F115-D7BD-4179-81C6-92794A281039}" sibTransId="{2111F42E-697C-4E78-8AA5-C114BBB59294}"/>
    <dgm:cxn modelId="{ADA8353C-7139-4B62-B407-ABED7D5ED04F}" type="presOf" srcId="{DEBA38CA-769D-49F8-ACD5-E2D51C799D19}" destId="{7D88E7B9-977B-4697-8B9C-A9045A72F264}" srcOrd="0" destOrd="0" presId="urn:microsoft.com/office/officeart/2005/8/layout/vList5"/>
    <dgm:cxn modelId="{AE640E43-2698-430F-A930-CE615A517B9E}" type="presOf" srcId="{5C7113ED-F94E-457C-ACC6-C3347B59D70A}" destId="{B65144FA-A2D2-4C0B-BAA5-9F753C7AFE3C}" srcOrd="0" destOrd="2" presId="urn:microsoft.com/office/officeart/2005/8/layout/vList5"/>
    <dgm:cxn modelId="{2F612844-176E-4F66-8074-FA07DDE13523}" type="presOf" srcId="{5FBADE3C-8B05-4675-B6C4-CB195482DF05}" destId="{D392E614-CB4B-4EDA-8B61-B3565FC02328}" srcOrd="0" destOrd="2" presId="urn:microsoft.com/office/officeart/2005/8/layout/vList5"/>
    <dgm:cxn modelId="{6668914F-0678-49D9-87AB-72047D70A74D}" type="presOf" srcId="{913280BC-CBEC-49D1-A118-74F622F78F48}" destId="{A4D85E5A-F309-44CE-8860-E26FE9E883E3}" srcOrd="0" destOrd="0" presId="urn:microsoft.com/office/officeart/2005/8/layout/vList5"/>
    <dgm:cxn modelId="{DB273D50-E11D-463E-8A25-7350403037B3}" srcId="{6A7C1C1D-25F7-4E1B-AD5C-964B272042FD}" destId="{854B8147-6856-43D1-95B4-15AD64C5567D}" srcOrd="1" destOrd="0" parTransId="{8A667C95-7005-4E83-8A8F-08AFFB40E278}" sibTransId="{ADF75CC5-D908-4931-8C60-4D5C9E7AE259}"/>
    <dgm:cxn modelId="{75187D71-8F86-441C-ACD3-D57DD5ABDC17}" type="presOf" srcId="{53322112-CE7C-4782-ABFE-776BC59477E3}" destId="{D392E614-CB4B-4EDA-8B61-B3565FC02328}" srcOrd="0" destOrd="0" presId="urn:microsoft.com/office/officeart/2005/8/layout/vList5"/>
    <dgm:cxn modelId="{34DF2C74-D53D-4F2D-BBC0-6E7C76F379DF}" type="presOf" srcId="{530A76A5-2ECE-4662-9066-D712B04FACBF}" destId="{64C58265-80E5-4519-A3E2-8F374C795DB9}" srcOrd="0" destOrd="0" presId="urn:microsoft.com/office/officeart/2005/8/layout/vList5"/>
    <dgm:cxn modelId="{5689F179-3967-4A5D-A732-CDDDFC9D9FC4}" srcId="{913280BC-CBEC-49D1-A118-74F622F78F48}" destId="{638728E8-FD02-4B8D-962F-ECC684C188B8}" srcOrd="1" destOrd="0" parTransId="{F27BC71C-C52A-4597-A0C2-15D15D975DBE}" sibTransId="{F90ADC79-9E89-4DDC-B334-6ADE2AF2944B}"/>
    <dgm:cxn modelId="{97C3105A-545B-4FC0-AB5C-534D6481D72A}" srcId="{530A76A5-2ECE-4662-9066-D712B04FACBF}" destId="{53322112-CE7C-4782-ABFE-776BC59477E3}" srcOrd="0" destOrd="0" parTransId="{8CDB984F-775F-419A-9A01-33F9DD71C172}" sibTransId="{090C8A0C-31B0-47BF-A0B4-BA461012CF99}"/>
    <dgm:cxn modelId="{F6961680-0DC4-4244-9D43-FF5448FBAAB4}" srcId="{6A7C1C1D-25F7-4E1B-AD5C-964B272042FD}" destId="{913280BC-CBEC-49D1-A118-74F622F78F48}" srcOrd="2" destOrd="0" parTransId="{434627F7-E96B-4D3E-A33B-6B502B637602}" sibTransId="{865934CE-9B61-45E9-8DD9-54A21777B983}"/>
    <dgm:cxn modelId="{9FCC898C-6C3E-464E-8B63-E332A68A45DB}" srcId="{913280BC-CBEC-49D1-A118-74F622F78F48}" destId="{5C7113ED-F94E-457C-ACC6-C3347B59D70A}" srcOrd="2" destOrd="0" parTransId="{34089EA8-8944-4894-8E8C-2D101FCB2271}" sibTransId="{62E2499B-0EC1-4703-BF37-06E404002280}"/>
    <dgm:cxn modelId="{3AB7B895-26C3-4785-8D44-21C485F577F1}" srcId="{854B8147-6856-43D1-95B4-15AD64C5567D}" destId="{164135C2-F2F0-4DED-B0D4-8ACE1FE887F6}" srcOrd="2" destOrd="0" parTransId="{972AF88E-AD61-480B-82C0-C4845059EFFA}" sibTransId="{9319D88D-87EA-47EE-B703-348B56CF46F7}"/>
    <dgm:cxn modelId="{1636329A-F363-459F-9485-49CA0C563992}" type="presOf" srcId="{75ECFAE0-F1F0-4878-8DAE-9182D3FF9D15}" destId="{B65144FA-A2D2-4C0B-BAA5-9F753C7AFE3C}" srcOrd="0" destOrd="0" presId="urn:microsoft.com/office/officeart/2005/8/layout/vList5"/>
    <dgm:cxn modelId="{7AC2C4A8-FDAF-4DFC-9D7A-CDF48F87B162}" type="presOf" srcId="{67661BDC-C5CA-4668-A948-33CAFB573BF7}" destId="{7D88E7B9-977B-4697-8B9C-A9045A72F264}" srcOrd="0" destOrd="1" presId="urn:microsoft.com/office/officeart/2005/8/layout/vList5"/>
    <dgm:cxn modelId="{8043FBB0-1D60-4F85-8AC9-78DC4365755A}" srcId="{6A7C1C1D-25F7-4E1B-AD5C-964B272042FD}" destId="{530A76A5-2ECE-4662-9066-D712B04FACBF}" srcOrd="0" destOrd="0" parTransId="{E2A2950B-CC80-43BF-8E81-6D460A8D2673}" sibTransId="{EC3996C7-8367-4C3D-BF69-FCA85100AC20}"/>
    <dgm:cxn modelId="{637A0DD0-F61D-4A9E-87EB-F5A48541F3E8}" type="presOf" srcId="{6A7C1C1D-25F7-4E1B-AD5C-964B272042FD}" destId="{34CB0FC6-0EE5-487B-9599-A872F205E7C9}" srcOrd="0" destOrd="0" presId="urn:microsoft.com/office/officeart/2005/8/layout/vList5"/>
    <dgm:cxn modelId="{A478F6D0-E03F-4FD4-9E5C-628D1A2B6A07}" srcId="{913280BC-CBEC-49D1-A118-74F622F78F48}" destId="{75ECFAE0-F1F0-4878-8DAE-9182D3FF9D15}" srcOrd="0" destOrd="0" parTransId="{76783EC9-1B6B-4EC7-A70B-6DDE280C42A5}" sibTransId="{381762D2-8578-4A20-B121-8F71DFD13D6A}"/>
    <dgm:cxn modelId="{F1C250E2-20FB-4C05-976F-CB898A577E54}" srcId="{854B8147-6856-43D1-95B4-15AD64C5567D}" destId="{67661BDC-C5CA-4668-A948-33CAFB573BF7}" srcOrd="1" destOrd="0" parTransId="{83499193-2726-42A0-8389-8AAEE78CC9BD}" sibTransId="{7D13647A-F15C-4226-B8AD-19F731F67A20}"/>
    <dgm:cxn modelId="{955FFCEF-CC4B-4FA8-9E3F-277F21034E16}" srcId="{854B8147-6856-43D1-95B4-15AD64C5567D}" destId="{DEBA38CA-769D-49F8-ACD5-E2D51C799D19}" srcOrd="0" destOrd="0" parTransId="{EA424F76-3641-444C-BEBF-3D62851E0939}" sibTransId="{8DCC3B21-1F5F-4122-BB96-79078C386605}"/>
    <dgm:cxn modelId="{CF97FFEE-EE10-4103-9F09-58EAE70883A2}" type="presParOf" srcId="{34CB0FC6-0EE5-487B-9599-A872F205E7C9}" destId="{3D115455-82F8-4C50-B3A9-0F1620197AF1}" srcOrd="0" destOrd="0" presId="urn:microsoft.com/office/officeart/2005/8/layout/vList5"/>
    <dgm:cxn modelId="{37BB6C3D-210E-4C7D-BF3B-D8AFCBA4946A}" type="presParOf" srcId="{3D115455-82F8-4C50-B3A9-0F1620197AF1}" destId="{64C58265-80E5-4519-A3E2-8F374C795DB9}" srcOrd="0" destOrd="0" presId="urn:microsoft.com/office/officeart/2005/8/layout/vList5"/>
    <dgm:cxn modelId="{3D4FE7A8-0D0D-4DDF-9029-B9DD51E5F09D}" type="presParOf" srcId="{3D115455-82F8-4C50-B3A9-0F1620197AF1}" destId="{D392E614-CB4B-4EDA-8B61-B3565FC02328}" srcOrd="1" destOrd="0" presId="urn:microsoft.com/office/officeart/2005/8/layout/vList5"/>
    <dgm:cxn modelId="{BC53FA07-2519-4697-8779-C58C3A917724}" type="presParOf" srcId="{34CB0FC6-0EE5-487B-9599-A872F205E7C9}" destId="{C83AAEDF-A3A0-46FC-8196-CF6D3A49CD2C}" srcOrd="1" destOrd="0" presId="urn:microsoft.com/office/officeart/2005/8/layout/vList5"/>
    <dgm:cxn modelId="{25D569BD-4257-4660-8C58-6A315F19A289}" type="presParOf" srcId="{34CB0FC6-0EE5-487B-9599-A872F205E7C9}" destId="{1AE4F6AB-8D26-4F83-A469-BF6A939D8944}" srcOrd="2" destOrd="0" presId="urn:microsoft.com/office/officeart/2005/8/layout/vList5"/>
    <dgm:cxn modelId="{D9E5B759-219C-4538-A2C0-DE4F6B595C72}" type="presParOf" srcId="{1AE4F6AB-8D26-4F83-A469-BF6A939D8944}" destId="{25EBD042-65B5-4541-AA4D-88FCBFF5AA33}" srcOrd="0" destOrd="0" presId="urn:microsoft.com/office/officeart/2005/8/layout/vList5"/>
    <dgm:cxn modelId="{E57814FE-4E48-4BD8-AE4C-DE4A55D9A75B}" type="presParOf" srcId="{1AE4F6AB-8D26-4F83-A469-BF6A939D8944}" destId="{7D88E7B9-977B-4697-8B9C-A9045A72F264}" srcOrd="1" destOrd="0" presId="urn:microsoft.com/office/officeart/2005/8/layout/vList5"/>
    <dgm:cxn modelId="{337AA104-30EF-43FA-9E19-7356CF3F9DEA}" type="presParOf" srcId="{34CB0FC6-0EE5-487B-9599-A872F205E7C9}" destId="{F8A2C182-3CFC-4AD9-A990-8106233A1BCA}" srcOrd="3" destOrd="0" presId="urn:microsoft.com/office/officeart/2005/8/layout/vList5"/>
    <dgm:cxn modelId="{D11BC31F-F05B-4D3F-8D11-1A810B3862D7}" type="presParOf" srcId="{34CB0FC6-0EE5-487B-9599-A872F205E7C9}" destId="{AD7083C8-5606-4264-999C-410BDC943DFC}" srcOrd="4" destOrd="0" presId="urn:microsoft.com/office/officeart/2005/8/layout/vList5"/>
    <dgm:cxn modelId="{CB839295-4F05-4BBE-89B8-47F3096DAAB9}" type="presParOf" srcId="{AD7083C8-5606-4264-999C-410BDC943DFC}" destId="{A4D85E5A-F309-44CE-8860-E26FE9E883E3}" srcOrd="0" destOrd="0" presId="urn:microsoft.com/office/officeart/2005/8/layout/vList5"/>
    <dgm:cxn modelId="{384A2C06-BD03-4C0C-8E01-F741269CD5DA}" type="presParOf" srcId="{AD7083C8-5606-4264-999C-410BDC943DFC}" destId="{B65144FA-A2D2-4C0B-BAA5-9F753C7AFE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7606D-500A-462E-9BA1-9F75145597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9835B-A290-4B75-931B-D8D3EA0F38C5}">
      <dgm:prSet/>
      <dgm:spPr/>
      <dgm:t>
        <a:bodyPr/>
        <a:lstStyle/>
        <a:p>
          <a:r>
            <a:rPr lang="en-US" baseline="0"/>
            <a:t>Ensuring all people can achieve their full health potential and thrive, regardless of their identity, environment, or experiences.</a:t>
          </a:r>
          <a:endParaRPr lang="en-US"/>
        </a:p>
      </dgm:t>
    </dgm:pt>
    <dgm:pt modelId="{4D2E74EE-670F-4FF1-910B-588227BDB34E}" type="parTrans" cxnId="{5629A2BB-A617-4BEC-A4EA-FCD4014EFC63}">
      <dgm:prSet/>
      <dgm:spPr/>
      <dgm:t>
        <a:bodyPr/>
        <a:lstStyle/>
        <a:p>
          <a:endParaRPr lang="en-US"/>
        </a:p>
      </dgm:t>
    </dgm:pt>
    <dgm:pt modelId="{96B8A4E1-C3BA-48A7-8804-20020074334C}" type="sibTrans" cxnId="{5629A2BB-A617-4BEC-A4EA-FCD4014EFC63}">
      <dgm:prSet/>
      <dgm:spPr/>
      <dgm:t>
        <a:bodyPr/>
        <a:lstStyle/>
        <a:p>
          <a:endParaRPr lang="en-US"/>
        </a:p>
      </dgm:t>
    </dgm:pt>
    <dgm:pt modelId="{48E908E7-AD61-4300-A659-039DE3255932}">
      <dgm:prSet/>
      <dgm:spPr/>
      <dgm:t>
        <a:bodyPr/>
        <a:lstStyle/>
        <a:p>
          <a:r>
            <a:rPr lang="en-US" b="0" baseline="0"/>
            <a:t>Recognizing, not centering, the systemic impacts of generational trauma, racism, oppression, and colonialism, and leading with truth, care, and reconciliation.</a:t>
          </a:r>
          <a:endParaRPr lang="en-US" b="0"/>
        </a:p>
      </dgm:t>
    </dgm:pt>
    <dgm:pt modelId="{B47C3ECF-2156-4BA2-9251-4651FA458470}" type="parTrans" cxnId="{85344EF4-EDC1-46EB-8D1D-C9F1CA604461}">
      <dgm:prSet/>
      <dgm:spPr/>
      <dgm:t>
        <a:bodyPr/>
        <a:lstStyle/>
        <a:p>
          <a:endParaRPr lang="en-US"/>
        </a:p>
      </dgm:t>
    </dgm:pt>
    <dgm:pt modelId="{08604EAE-7733-4EC0-A091-6979369D8466}" type="sibTrans" cxnId="{85344EF4-EDC1-46EB-8D1D-C9F1CA604461}">
      <dgm:prSet/>
      <dgm:spPr/>
      <dgm:t>
        <a:bodyPr/>
        <a:lstStyle/>
        <a:p>
          <a:endParaRPr lang="en-US"/>
        </a:p>
      </dgm:t>
    </dgm:pt>
    <dgm:pt modelId="{38487E23-16F5-46C2-BE11-0A5747C611CB}">
      <dgm:prSet/>
      <dgm:spPr/>
      <dgm:t>
        <a:bodyPr/>
        <a:lstStyle/>
        <a:p>
          <a:r>
            <a:rPr lang="en-US" baseline="0"/>
            <a:t>Creating communities of support and care through collective action and collaboration.</a:t>
          </a:r>
          <a:endParaRPr lang="en-US"/>
        </a:p>
      </dgm:t>
    </dgm:pt>
    <dgm:pt modelId="{C1DE48F3-51CA-4F84-86DE-A37B0794C8E0}" type="parTrans" cxnId="{D3465EE1-A34B-467B-90BC-329CFBB52149}">
      <dgm:prSet/>
      <dgm:spPr/>
      <dgm:t>
        <a:bodyPr/>
        <a:lstStyle/>
        <a:p>
          <a:endParaRPr lang="en-US"/>
        </a:p>
      </dgm:t>
    </dgm:pt>
    <dgm:pt modelId="{43BCB5F6-D3E4-486C-9D41-C42DD46FDE7B}" type="sibTrans" cxnId="{D3465EE1-A34B-467B-90BC-329CFBB52149}">
      <dgm:prSet/>
      <dgm:spPr/>
      <dgm:t>
        <a:bodyPr/>
        <a:lstStyle/>
        <a:p>
          <a:endParaRPr lang="en-US"/>
        </a:p>
      </dgm:t>
    </dgm:pt>
    <dgm:pt modelId="{55B946FC-071C-4E45-AF30-DEFA1A038680}">
      <dgm:prSet/>
      <dgm:spPr/>
      <dgm:t>
        <a:bodyPr/>
        <a:lstStyle/>
        <a:p>
          <a:r>
            <a:rPr lang="en-US" baseline="0"/>
            <a:t>Committing to put community first and look beyond the needs or goals of individuals, policies, or institutions.</a:t>
          </a:r>
          <a:endParaRPr lang="en-US"/>
        </a:p>
      </dgm:t>
    </dgm:pt>
    <dgm:pt modelId="{40D68A2E-6A95-4439-B7DC-39CAC5627ED2}" type="parTrans" cxnId="{9CBB7425-F6E4-4F5B-9D09-69E55C0F208B}">
      <dgm:prSet/>
      <dgm:spPr/>
      <dgm:t>
        <a:bodyPr/>
        <a:lstStyle/>
        <a:p>
          <a:endParaRPr lang="en-US"/>
        </a:p>
      </dgm:t>
    </dgm:pt>
    <dgm:pt modelId="{E20D13B0-6DE2-46D2-ACBC-491147446A52}" type="sibTrans" cxnId="{9CBB7425-F6E4-4F5B-9D09-69E55C0F208B}">
      <dgm:prSet/>
      <dgm:spPr/>
      <dgm:t>
        <a:bodyPr/>
        <a:lstStyle/>
        <a:p>
          <a:endParaRPr lang="en-US"/>
        </a:p>
      </dgm:t>
    </dgm:pt>
    <dgm:pt modelId="{BFBE4F14-B703-44AA-97B6-D41577C8A42A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b="1">
              <a:solidFill>
                <a:schemeClr val="accent6">
                  <a:lumMod val="20000"/>
                  <a:lumOff val="80000"/>
                </a:schemeClr>
              </a:solidFill>
            </a:rPr>
            <a:t>Centering communities and their diverse voices, experiences, histories, and cultural knowledge.</a:t>
          </a:r>
        </a:p>
      </dgm:t>
    </dgm:pt>
    <dgm:pt modelId="{405F1AC3-7A27-41F0-A583-42E90585C3D5}" type="parTrans" cxnId="{8784CD81-A635-4125-9327-EAA8712CE215}">
      <dgm:prSet/>
      <dgm:spPr/>
      <dgm:t>
        <a:bodyPr/>
        <a:lstStyle/>
        <a:p>
          <a:endParaRPr lang="en-US"/>
        </a:p>
      </dgm:t>
    </dgm:pt>
    <dgm:pt modelId="{68167BA6-26E1-48CE-B90B-4FF0EE64DEE9}" type="sibTrans" cxnId="{8784CD81-A635-4125-9327-EAA8712CE215}">
      <dgm:prSet/>
      <dgm:spPr/>
      <dgm:t>
        <a:bodyPr/>
        <a:lstStyle/>
        <a:p>
          <a:endParaRPr lang="en-US"/>
        </a:p>
      </dgm:t>
    </dgm:pt>
    <dgm:pt modelId="{B0BC80D9-880A-4618-8526-56BB65C525F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/>
            <a:t>Prioritizing communities who have been disproportionately affected by inequities, historically marginalized by systems, and excluded from data.</a:t>
          </a:r>
        </a:p>
      </dgm:t>
    </dgm:pt>
    <dgm:pt modelId="{4B81A604-9307-401C-A64F-B4AA618B4735}" type="parTrans" cxnId="{412EAD3D-0D49-4118-BC9B-56E0ADF13322}">
      <dgm:prSet/>
      <dgm:spPr/>
      <dgm:t>
        <a:bodyPr/>
        <a:lstStyle/>
        <a:p>
          <a:endParaRPr lang="en-US"/>
        </a:p>
      </dgm:t>
    </dgm:pt>
    <dgm:pt modelId="{CCB07306-3C8F-40BB-B2AB-7A3EEBE56B10}" type="sibTrans" cxnId="{412EAD3D-0D49-4118-BC9B-56E0ADF13322}">
      <dgm:prSet/>
      <dgm:spPr/>
      <dgm:t>
        <a:bodyPr/>
        <a:lstStyle/>
        <a:p>
          <a:endParaRPr lang="en-US"/>
        </a:p>
      </dgm:t>
    </dgm:pt>
    <dgm:pt modelId="{2E1FA62C-0829-49ED-9F1F-C9959842FEC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b="1">
              <a:solidFill>
                <a:schemeClr val="accent6">
                  <a:lumMod val="20000"/>
                  <a:lumOff val="80000"/>
                </a:schemeClr>
              </a:solidFill>
            </a:rPr>
            <a:t>Demonstrating the values of equity, integrity, accountability, and transparency. </a:t>
          </a:r>
        </a:p>
      </dgm:t>
    </dgm:pt>
    <dgm:pt modelId="{F98A3112-F824-4E45-85AC-CD90270FE8FE}" type="parTrans" cxnId="{703A4B17-66E8-444E-8BD3-88A5566037F4}">
      <dgm:prSet/>
      <dgm:spPr/>
      <dgm:t>
        <a:bodyPr/>
        <a:lstStyle/>
        <a:p>
          <a:endParaRPr lang="en-US"/>
        </a:p>
      </dgm:t>
    </dgm:pt>
    <dgm:pt modelId="{A177774B-BD2F-4394-A6FA-CD327F03801D}" type="sibTrans" cxnId="{703A4B17-66E8-444E-8BD3-88A5566037F4}">
      <dgm:prSet/>
      <dgm:spPr/>
      <dgm:t>
        <a:bodyPr/>
        <a:lstStyle/>
        <a:p>
          <a:endParaRPr lang="en-US"/>
        </a:p>
      </dgm:t>
    </dgm:pt>
    <dgm:pt modelId="{D23A8F7E-2DC4-4F75-BA49-FDD76E75D038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b="1">
              <a:solidFill>
                <a:schemeClr val="accent6">
                  <a:lumMod val="20000"/>
                  <a:lumOff val="80000"/>
                </a:schemeClr>
              </a:solidFill>
            </a:rPr>
            <a:t>Catalyzing community leadership, ownership, and power.</a:t>
          </a:r>
        </a:p>
      </dgm:t>
    </dgm:pt>
    <dgm:pt modelId="{93631A9C-531A-45D8-8436-A33E909ED4C2}" type="parTrans" cxnId="{376ED8BD-2C08-4D8D-A445-65E7A69086C2}">
      <dgm:prSet/>
      <dgm:spPr/>
      <dgm:t>
        <a:bodyPr/>
        <a:lstStyle/>
        <a:p>
          <a:endParaRPr lang="en-US"/>
        </a:p>
      </dgm:t>
    </dgm:pt>
    <dgm:pt modelId="{6132D440-9EDB-4AEE-8151-52CF50E48C0D}" type="sibTrans" cxnId="{376ED8BD-2C08-4D8D-A445-65E7A69086C2}">
      <dgm:prSet/>
      <dgm:spPr/>
      <dgm:t>
        <a:bodyPr/>
        <a:lstStyle/>
        <a:p>
          <a:endParaRPr lang="en-US"/>
        </a:p>
      </dgm:t>
    </dgm:pt>
    <dgm:pt modelId="{BBEC53E4-4B94-4CB0-9771-7AD7591922F4}">
      <dgm:prSet/>
      <dgm:spPr/>
      <dgm:t>
        <a:bodyPr/>
        <a:lstStyle/>
        <a:p>
          <a:r>
            <a:rPr lang="en-US" b="1">
              <a:solidFill>
                <a:schemeClr val="accent6">
                  <a:lumMod val="20000"/>
                  <a:lumOff val="80000"/>
                </a:schemeClr>
              </a:solidFill>
            </a:rPr>
            <a:t>Identifying our own complicity, bias, and privilege within oppressive structures and confronting power dynamics and institutional harms that perpetuate systemic inequity and lateral oppression.</a:t>
          </a:r>
        </a:p>
      </dgm:t>
    </dgm:pt>
    <dgm:pt modelId="{E58D16AC-E70F-4DD7-9505-061118A41E9C}" type="parTrans" cxnId="{A557E053-62C8-4096-997B-B245D7640522}">
      <dgm:prSet/>
      <dgm:spPr/>
      <dgm:t>
        <a:bodyPr/>
        <a:lstStyle/>
        <a:p>
          <a:endParaRPr lang="en-US"/>
        </a:p>
      </dgm:t>
    </dgm:pt>
    <dgm:pt modelId="{DFE30597-3C91-4346-B337-A1D8BD29124A}" type="sibTrans" cxnId="{A557E053-62C8-4096-997B-B245D7640522}">
      <dgm:prSet/>
      <dgm:spPr/>
      <dgm:t>
        <a:bodyPr/>
        <a:lstStyle/>
        <a:p>
          <a:endParaRPr lang="en-US"/>
        </a:p>
      </dgm:t>
    </dgm:pt>
    <dgm:pt modelId="{2D4E7C5E-1120-44A3-B0A2-C8120982B148}">
      <dgm:prSet/>
      <dgm:spPr/>
      <dgm:t>
        <a:bodyPr/>
        <a:lstStyle/>
        <a:p>
          <a:r>
            <a:rPr lang="en-US" b="1" baseline="0">
              <a:solidFill>
                <a:schemeClr val="accent6">
                  <a:lumMod val="20000"/>
                  <a:lumOff val="80000"/>
                </a:schemeClr>
              </a:solidFill>
            </a:rPr>
            <a:t>Fostering systems-change by transforming conditions and health care institutions to be responsive, accessible, and inclusive.</a:t>
          </a:r>
          <a:endParaRPr lang="en-US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042140C5-8084-444C-8F18-0D9D73B7FB1F}" type="parTrans" cxnId="{35C77735-60A4-4BDE-A4FA-DD3324F447A3}">
      <dgm:prSet/>
      <dgm:spPr/>
      <dgm:t>
        <a:bodyPr/>
        <a:lstStyle/>
        <a:p>
          <a:endParaRPr lang="en-US"/>
        </a:p>
      </dgm:t>
    </dgm:pt>
    <dgm:pt modelId="{DE6B7310-1252-462D-BBB7-20F82591A0F9}" type="sibTrans" cxnId="{35C77735-60A4-4BDE-A4FA-DD3324F447A3}">
      <dgm:prSet/>
      <dgm:spPr/>
      <dgm:t>
        <a:bodyPr/>
        <a:lstStyle/>
        <a:p>
          <a:endParaRPr lang="en-US"/>
        </a:p>
      </dgm:t>
    </dgm:pt>
    <dgm:pt modelId="{15017666-627A-41CD-B83F-337E9E75C6FF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/>
            <a:t>Applying a data-informed approach that values various forms of data, including individual stories and ancestral wisdom.</a:t>
          </a:r>
        </a:p>
      </dgm:t>
    </dgm:pt>
    <dgm:pt modelId="{F4A5201E-1E62-4879-8E00-9C36EF4C3AE8}" type="parTrans" cxnId="{0C65CABE-05F9-4AAC-92A5-6E6BC6203B7C}">
      <dgm:prSet/>
      <dgm:spPr/>
      <dgm:t>
        <a:bodyPr/>
        <a:lstStyle/>
        <a:p>
          <a:endParaRPr lang="en-US"/>
        </a:p>
      </dgm:t>
    </dgm:pt>
    <dgm:pt modelId="{5559F571-606F-4F60-935E-FE4FA37E79D3}" type="sibTrans" cxnId="{0C65CABE-05F9-4AAC-92A5-6E6BC6203B7C}">
      <dgm:prSet/>
      <dgm:spPr/>
      <dgm:t>
        <a:bodyPr/>
        <a:lstStyle/>
        <a:p>
          <a:endParaRPr lang="en-US"/>
        </a:p>
      </dgm:t>
    </dgm:pt>
    <dgm:pt modelId="{9BC72525-2428-473A-A465-9876C63971E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b="1">
              <a:solidFill>
                <a:schemeClr val="accent6">
                  <a:lumMod val="20000"/>
                  <a:lumOff val="80000"/>
                </a:schemeClr>
              </a:solidFill>
            </a:rPr>
            <a:t>Balancing a visionary perspective to change the status quo with creating reasonable, attainable, measurable, and scalable goals and strategies.</a:t>
          </a:r>
        </a:p>
      </dgm:t>
    </dgm:pt>
    <dgm:pt modelId="{0AA0E0B2-3D0F-4C74-BB1E-40A4ED289C71}" type="parTrans" cxnId="{2830E812-D0E2-4AEF-8530-7DCEE725AAE3}">
      <dgm:prSet/>
      <dgm:spPr/>
      <dgm:t>
        <a:bodyPr/>
        <a:lstStyle/>
        <a:p>
          <a:endParaRPr lang="en-US"/>
        </a:p>
      </dgm:t>
    </dgm:pt>
    <dgm:pt modelId="{80BD24BD-DCE1-4E11-A09A-00C1286938CA}" type="sibTrans" cxnId="{2830E812-D0E2-4AEF-8530-7DCEE725AAE3}">
      <dgm:prSet/>
      <dgm:spPr/>
      <dgm:t>
        <a:bodyPr/>
        <a:lstStyle/>
        <a:p>
          <a:endParaRPr lang="en-US"/>
        </a:p>
      </dgm:t>
    </dgm:pt>
    <dgm:pt modelId="{84C558E2-2F24-4533-BAB8-76907E8DBFB0}" type="pres">
      <dgm:prSet presAssocID="{92E7606D-500A-462E-9BA1-9F7514559726}" presName="diagram" presStyleCnt="0">
        <dgm:presLayoutVars>
          <dgm:dir/>
          <dgm:resizeHandles val="exact"/>
        </dgm:presLayoutVars>
      </dgm:prSet>
      <dgm:spPr/>
    </dgm:pt>
    <dgm:pt modelId="{1536DB59-B483-436E-B967-79657AC5457D}" type="pres">
      <dgm:prSet presAssocID="{4329835B-A290-4B75-931B-D8D3EA0F38C5}" presName="node" presStyleLbl="node1" presStyleIdx="0" presStyleCnt="12">
        <dgm:presLayoutVars>
          <dgm:bulletEnabled val="1"/>
        </dgm:presLayoutVars>
      </dgm:prSet>
      <dgm:spPr/>
    </dgm:pt>
    <dgm:pt modelId="{7BA4E4EF-52D4-40EE-9151-6C4368787631}" type="pres">
      <dgm:prSet presAssocID="{96B8A4E1-C3BA-48A7-8804-20020074334C}" presName="sibTrans" presStyleCnt="0"/>
      <dgm:spPr/>
    </dgm:pt>
    <dgm:pt modelId="{A45828F7-C82B-4020-A0A9-508C203CFA68}" type="pres">
      <dgm:prSet presAssocID="{48E908E7-AD61-4300-A659-039DE3255932}" presName="node" presStyleLbl="node1" presStyleIdx="1" presStyleCnt="12">
        <dgm:presLayoutVars>
          <dgm:bulletEnabled val="1"/>
        </dgm:presLayoutVars>
      </dgm:prSet>
      <dgm:spPr/>
    </dgm:pt>
    <dgm:pt modelId="{52579461-94FD-4216-83FE-183EBC0077A2}" type="pres">
      <dgm:prSet presAssocID="{08604EAE-7733-4EC0-A091-6979369D8466}" presName="sibTrans" presStyleCnt="0"/>
      <dgm:spPr/>
    </dgm:pt>
    <dgm:pt modelId="{05EA9CB6-75C0-4B95-93E1-1A9D324E9B6D}" type="pres">
      <dgm:prSet presAssocID="{BBEC53E4-4B94-4CB0-9771-7AD7591922F4}" presName="node" presStyleLbl="node1" presStyleIdx="2" presStyleCnt="12">
        <dgm:presLayoutVars>
          <dgm:bulletEnabled val="1"/>
        </dgm:presLayoutVars>
      </dgm:prSet>
      <dgm:spPr/>
    </dgm:pt>
    <dgm:pt modelId="{F2B97283-F2D3-4A1B-8DB5-B119E66B0AFA}" type="pres">
      <dgm:prSet presAssocID="{DFE30597-3C91-4346-B337-A1D8BD29124A}" presName="sibTrans" presStyleCnt="0"/>
      <dgm:spPr/>
    </dgm:pt>
    <dgm:pt modelId="{1F7D1E9B-80BC-4CED-B928-12962646D07A}" type="pres">
      <dgm:prSet presAssocID="{2D4E7C5E-1120-44A3-B0A2-C8120982B148}" presName="node" presStyleLbl="node1" presStyleIdx="3" presStyleCnt="12">
        <dgm:presLayoutVars>
          <dgm:bulletEnabled val="1"/>
        </dgm:presLayoutVars>
      </dgm:prSet>
      <dgm:spPr/>
    </dgm:pt>
    <dgm:pt modelId="{E512A762-225D-4BB7-98A6-A807DFE2A6D6}" type="pres">
      <dgm:prSet presAssocID="{DE6B7310-1252-462D-BBB7-20F82591A0F9}" presName="sibTrans" presStyleCnt="0"/>
      <dgm:spPr/>
    </dgm:pt>
    <dgm:pt modelId="{B89C67AE-DB45-4EF6-94F3-7BFC90855D56}" type="pres">
      <dgm:prSet presAssocID="{38487E23-16F5-46C2-BE11-0A5747C611CB}" presName="node" presStyleLbl="node1" presStyleIdx="4" presStyleCnt="12">
        <dgm:presLayoutVars>
          <dgm:bulletEnabled val="1"/>
        </dgm:presLayoutVars>
      </dgm:prSet>
      <dgm:spPr/>
    </dgm:pt>
    <dgm:pt modelId="{9FAFBA60-288D-416A-A2B0-7150225FE63E}" type="pres">
      <dgm:prSet presAssocID="{43BCB5F6-D3E4-486C-9D41-C42DD46FDE7B}" presName="sibTrans" presStyleCnt="0"/>
      <dgm:spPr/>
    </dgm:pt>
    <dgm:pt modelId="{4642C1F6-AD48-4EF3-81ED-4378C06DB04C}" type="pres">
      <dgm:prSet presAssocID="{55B946FC-071C-4E45-AF30-DEFA1A038680}" presName="node" presStyleLbl="node1" presStyleIdx="5" presStyleCnt="12">
        <dgm:presLayoutVars>
          <dgm:bulletEnabled val="1"/>
        </dgm:presLayoutVars>
      </dgm:prSet>
      <dgm:spPr/>
    </dgm:pt>
    <dgm:pt modelId="{1468B7D9-656E-4766-979C-5EC4EF28BD34}" type="pres">
      <dgm:prSet presAssocID="{E20D13B0-6DE2-46D2-ACBC-491147446A52}" presName="sibTrans" presStyleCnt="0"/>
      <dgm:spPr/>
    </dgm:pt>
    <dgm:pt modelId="{7174DB5A-3191-41B4-A9E9-7AC47E95D3B7}" type="pres">
      <dgm:prSet presAssocID="{BFBE4F14-B703-44AA-97B6-D41577C8A42A}" presName="node" presStyleLbl="node1" presStyleIdx="6" presStyleCnt="12">
        <dgm:presLayoutVars>
          <dgm:bulletEnabled val="1"/>
        </dgm:presLayoutVars>
      </dgm:prSet>
      <dgm:spPr/>
    </dgm:pt>
    <dgm:pt modelId="{5CD9EF5C-1ABE-48C2-9F68-11588B18B0FB}" type="pres">
      <dgm:prSet presAssocID="{68167BA6-26E1-48CE-B90B-4FF0EE64DEE9}" presName="sibTrans" presStyleCnt="0"/>
      <dgm:spPr/>
    </dgm:pt>
    <dgm:pt modelId="{9CA85128-7E82-496B-87E6-C59C05B847B6}" type="pres">
      <dgm:prSet presAssocID="{15017666-627A-41CD-B83F-337E9E75C6FF}" presName="node" presStyleLbl="node1" presStyleIdx="7" presStyleCnt="12">
        <dgm:presLayoutVars>
          <dgm:bulletEnabled val="1"/>
        </dgm:presLayoutVars>
      </dgm:prSet>
      <dgm:spPr/>
    </dgm:pt>
    <dgm:pt modelId="{DD7BD245-0E5B-4227-805C-51CF791AF76F}" type="pres">
      <dgm:prSet presAssocID="{5559F571-606F-4F60-935E-FE4FA37E79D3}" presName="sibTrans" presStyleCnt="0"/>
      <dgm:spPr/>
    </dgm:pt>
    <dgm:pt modelId="{192F6669-E150-4464-9C63-CAD838C41FC9}" type="pres">
      <dgm:prSet presAssocID="{B0BC80D9-880A-4618-8526-56BB65C525FC}" presName="node" presStyleLbl="node1" presStyleIdx="8" presStyleCnt="12">
        <dgm:presLayoutVars>
          <dgm:bulletEnabled val="1"/>
        </dgm:presLayoutVars>
      </dgm:prSet>
      <dgm:spPr/>
    </dgm:pt>
    <dgm:pt modelId="{B8DC2962-BE76-4BB1-B3C8-7365949E0CB1}" type="pres">
      <dgm:prSet presAssocID="{CCB07306-3C8F-40BB-B2AB-7A3EEBE56B10}" presName="sibTrans" presStyleCnt="0"/>
      <dgm:spPr/>
    </dgm:pt>
    <dgm:pt modelId="{C3C2758F-B37B-4206-BFC3-7702C245E701}" type="pres">
      <dgm:prSet presAssocID="{2E1FA62C-0829-49ED-9F1F-C9959842FECC}" presName="node" presStyleLbl="node1" presStyleIdx="9" presStyleCnt="12">
        <dgm:presLayoutVars>
          <dgm:bulletEnabled val="1"/>
        </dgm:presLayoutVars>
      </dgm:prSet>
      <dgm:spPr/>
    </dgm:pt>
    <dgm:pt modelId="{4F3BA9CB-ECC3-4B6B-8702-C849D0066BD3}" type="pres">
      <dgm:prSet presAssocID="{A177774B-BD2F-4394-A6FA-CD327F03801D}" presName="sibTrans" presStyleCnt="0"/>
      <dgm:spPr/>
    </dgm:pt>
    <dgm:pt modelId="{9508BF8F-42AC-41A3-B4A2-D27C1164FC7A}" type="pres">
      <dgm:prSet presAssocID="{D23A8F7E-2DC4-4F75-BA49-FDD76E75D038}" presName="node" presStyleLbl="node1" presStyleIdx="10" presStyleCnt="12">
        <dgm:presLayoutVars>
          <dgm:bulletEnabled val="1"/>
        </dgm:presLayoutVars>
      </dgm:prSet>
      <dgm:spPr/>
    </dgm:pt>
    <dgm:pt modelId="{C9776158-7BB9-4D54-B83E-761F50B562E3}" type="pres">
      <dgm:prSet presAssocID="{6132D440-9EDB-4AEE-8151-52CF50E48C0D}" presName="sibTrans" presStyleCnt="0"/>
      <dgm:spPr/>
    </dgm:pt>
    <dgm:pt modelId="{15FC82C9-E542-41E8-BAC0-7A62C8D7C65D}" type="pres">
      <dgm:prSet presAssocID="{9BC72525-2428-473A-A465-9876C63971E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3BEF308-866D-4C5F-AF20-69DA6E6A77B2}" type="presOf" srcId="{15017666-627A-41CD-B83F-337E9E75C6FF}" destId="{9CA85128-7E82-496B-87E6-C59C05B847B6}" srcOrd="0" destOrd="0" presId="urn:microsoft.com/office/officeart/2005/8/layout/default"/>
    <dgm:cxn modelId="{2830E812-D0E2-4AEF-8530-7DCEE725AAE3}" srcId="{92E7606D-500A-462E-9BA1-9F7514559726}" destId="{9BC72525-2428-473A-A465-9876C63971E4}" srcOrd="11" destOrd="0" parTransId="{0AA0E0B2-3D0F-4C74-BB1E-40A4ED289C71}" sibTransId="{80BD24BD-DCE1-4E11-A09A-00C1286938CA}"/>
    <dgm:cxn modelId="{703A4B17-66E8-444E-8BD3-88A5566037F4}" srcId="{92E7606D-500A-462E-9BA1-9F7514559726}" destId="{2E1FA62C-0829-49ED-9F1F-C9959842FECC}" srcOrd="9" destOrd="0" parTransId="{F98A3112-F824-4E45-85AC-CD90270FE8FE}" sibTransId="{A177774B-BD2F-4394-A6FA-CD327F03801D}"/>
    <dgm:cxn modelId="{FF8E231A-F1B5-4160-9E54-06707945C6CD}" type="presOf" srcId="{55B946FC-071C-4E45-AF30-DEFA1A038680}" destId="{4642C1F6-AD48-4EF3-81ED-4378C06DB04C}" srcOrd="0" destOrd="0" presId="urn:microsoft.com/office/officeart/2005/8/layout/default"/>
    <dgm:cxn modelId="{EBE85D24-2956-44C3-AD8A-C64B4939B613}" type="presOf" srcId="{2E1FA62C-0829-49ED-9F1F-C9959842FECC}" destId="{C3C2758F-B37B-4206-BFC3-7702C245E701}" srcOrd="0" destOrd="0" presId="urn:microsoft.com/office/officeart/2005/8/layout/default"/>
    <dgm:cxn modelId="{6228AD24-6EE9-4202-849C-806AB141EE76}" type="presOf" srcId="{4329835B-A290-4B75-931B-D8D3EA0F38C5}" destId="{1536DB59-B483-436E-B967-79657AC5457D}" srcOrd="0" destOrd="0" presId="urn:microsoft.com/office/officeart/2005/8/layout/default"/>
    <dgm:cxn modelId="{9CBB7425-F6E4-4F5B-9D09-69E55C0F208B}" srcId="{92E7606D-500A-462E-9BA1-9F7514559726}" destId="{55B946FC-071C-4E45-AF30-DEFA1A038680}" srcOrd="5" destOrd="0" parTransId="{40D68A2E-6A95-4439-B7DC-39CAC5627ED2}" sibTransId="{E20D13B0-6DE2-46D2-ACBC-491147446A52}"/>
    <dgm:cxn modelId="{10FF5931-575D-465F-B2A2-ADD80C4154D1}" type="presOf" srcId="{2D4E7C5E-1120-44A3-B0A2-C8120982B148}" destId="{1F7D1E9B-80BC-4CED-B928-12962646D07A}" srcOrd="0" destOrd="0" presId="urn:microsoft.com/office/officeart/2005/8/layout/default"/>
    <dgm:cxn modelId="{35C77735-60A4-4BDE-A4FA-DD3324F447A3}" srcId="{92E7606D-500A-462E-9BA1-9F7514559726}" destId="{2D4E7C5E-1120-44A3-B0A2-C8120982B148}" srcOrd="3" destOrd="0" parTransId="{042140C5-8084-444C-8F18-0D9D73B7FB1F}" sibTransId="{DE6B7310-1252-462D-BBB7-20F82591A0F9}"/>
    <dgm:cxn modelId="{412EAD3D-0D49-4118-BC9B-56E0ADF13322}" srcId="{92E7606D-500A-462E-9BA1-9F7514559726}" destId="{B0BC80D9-880A-4618-8526-56BB65C525FC}" srcOrd="8" destOrd="0" parTransId="{4B81A604-9307-401C-A64F-B4AA618B4735}" sibTransId="{CCB07306-3C8F-40BB-B2AB-7A3EEBE56B10}"/>
    <dgm:cxn modelId="{E127A05C-1CC8-460B-B1D2-5F06703120A2}" type="presOf" srcId="{B0BC80D9-880A-4618-8526-56BB65C525FC}" destId="{192F6669-E150-4464-9C63-CAD838C41FC9}" srcOrd="0" destOrd="0" presId="urn:microsoft.com/office/officeart/2005/8/layout/default"/>
    <dgm:cxn modelId="{A557E053-62C8-4096-997B-B245D7640522}" srcId="{92E7606D-500A-462E-9BA1-9F7514559726}" destId="{BBEC53E4-4B94-4CB0-9771-7AD7591922F4}" srcOrd="2" destOrd="0" parTransId="{E58D16AC-E70F-4DD7-9505-061118A41E9C}" sibTransId="{DFE30597-3C91-4346-B337-A1D8BD29124A}"/>
    <dgm:cxn modelId="{F4923D59-2E40-4C53-80BA-61FA62BC7D71}" type="presOf" srcId="{BBEC53E4-4B94-4CB0-9771-7AD7591922F4}" destId="{05EA9CB6-75C0-4B95-93E1-1A9D324E9B6D}" srcOrd="0" destOrd="0" presId="urn:microsoft.com/office/officeart/2005/8/layout/default"/>
    <dgm:cxn modelId="{8784CD81-A635-4125-9327-EAA8712CE215}" srcId="{92E7606D-500A-462E-9BA1-9F7514559726}" destId="{BFBE4F14-B703-44AA-97B6-D41577C8A42A}" srcOrd="6" destOrd="0" parTransId="{405F1AC3-7A27-41F0-A583-42E90585C3D5}" sibTransId="{68167BA6-26E1-48CE-B90B-4FF0EE64DEE9}"/>
    <dgm:cxn modelId="{C0AFF182-14EA-485B-8533-14B62C7055CC}" type="presOf" srcId="{38487E23-16F5-46C2-BE11-0A5747C611CB}" destId="{B89C67AE-DB45-4EF6-94F3-7BFC90855D56}" srcOrd="0" destOrd="0" presId="urn:microsoft.com/office/officeart/2005/8/layout/default"/>
    <dgm:cxn modelId="{96DD5F8C-6A48-46CD-B000-A8663E4F2970}" type="presOf" srcId="{BFBE4F14-B703-44AA-97B6-D41577C8A42A}" destId="{7174DB5A-3191-41B4-A9E9-7AC47E95D3B7}" srcOrd="0" destOrd="0" presId="urn:microsoft.com/office/officeart/2005/8/layout/default"/>
    <dgm:cxn modelId="{746F5297-C767-4718-90E2-F7E6DC19A140}" type="presOf" srcId="{92E7606D-500A-462E-9BA1-9F7514559726}" destId="{84C558E2-2F24-4533-BAB8-76907E8DBFB0}" srcOrd="0" destOrd="0" presId="urn:microsoft.com/office/officeart/2005/8/layout/default"/>
    <dgm:cxn modelId="{02D1CEA9-5647-4798-82CC-570E22C306F4}" type="presOf" srcId="{D23A8F7E-2DC4-4F75-BA49-FDD76E75D038}" destId="{9508BF8F-42AC-41A3-B4A2-D27C1164FC7A}" srcOrd="0" destOrd="0" presId="urn:microsoft.com/office/officeart/2005/8/layout/default"/>
    <dgm:cxn modelId="{5629A2BB-A617-4BEC-A4EA-FCD4014EFC63}" srcId="{92E7606D-500A-462E-9BA1-9F7514559726}" destId="{4329835B-A290-4B75-931B-D8D3EA0F38C5}" srcOrd="0" destOrd="0" parTransId="{4D2E74EE-670F-4FF1-910B-588227BDB34E}" sibTransId="{96B8A4E1-C3BA-48A7-8804-20020074334C}"/>
    <dgm:cxn modelId="{376ED8BD-2C08-4D8D-A445-65E7A69086C2}" srcId="{92E7606D-500A-462E-9BA1-9F7514559726}" destId="{D23A8F7E-2DC4-4F75-BA49-FDD76E75D038}" srcOrd="10" destOrd="0" parTransId="{93631A9C-531A-45D8-8436-A33E909ED4C2}" sibTransId="{6132D440-9EDB-4AEE-8151-52CF50E48C0D}"/>
    <dgm:cxn modelId="{0C65CABE-05F9-4AAC-92A5-6E6BC6203B7C}" srcId="{92E7606D-500A-462E-9BA1-9F7514559726}" destId="{15017666-627A-41CD-B83F-337E9E75C6FF}" srcOrd="7" destOrd="0" parTransId="{F4A5201E-1E62-4879-8E00-9C36EF4C3AE8}" sibTransId="{5559F571-606F-4F60-935E-FE4FA37E79D3}"/>
    <dgm:cxn modelId="{A3DD0EC7-042D-44E5-9648-69E6865EF9EE}" type="presOf" srcId="{48E908E7-AD61-4300-A659-039DE3255932}" destId="{A45828F7-C82B-4020-A0A9-508C203CFA68}" srcOrd="0" destOrd="0" presId="urn:microsoft.com/office/officeart/2005/8/layout/default"/>
    <dgm:cxn modelId="{D3465EE1-A34B-467B-90BC-329CFBB52149}" srcId="{92E7606D-500A-462E-9BA1-9F7514559726}" destId="{38487E23-16F5-46C2-BE11-0A5747C611CB}" srcOrd="4" destOrd="0" parTransId="{C1DE48F3-51CA-4F84-86DE-A37B0794C8E0}" sibTransId="{43BCB5F6-D3E4-486C-9D41-C42DD46FDE7B}"/>
    <dgm:cxn modelId="{E39AAAE2-7835-432D-A480-0A5FFA51744D}" type="presOf" srcId="{9BC72525-2428-473A-A465-9876C63971E4}" destId="{15FC82C9-E542-41E8-BAC0-7A62C8D7C65D}" srcOrd="0" destOrd="0" presId="urn:microsoft.com/office/officeart/2005/8/layout/default"/>
    <dgm:cxn modelId="{85344EF4-EDC1-46EB-8D1D-C9F1CA604461}" srcId="{92E7606D-500A-462E-9BA1-9F7514559726}" destId="{48E908E7-AD61-4300-A659-039DE3255932}" srcOrd="1" destOrd="0" parTransId="{B47C3ECF-2156-4BA2-9251-4651FA458470}" sibTransId="{08604EAE-7733-4EC0-A091-6979369D8466}"/>
    <dgm:cxn modelId="{565DB5D2-B2EA-4EBE-8FDC-A6494D4F6ACD}" type="presParOf" srcId="{84C558E2-2F24-4533-BAB8-76907E8DBFB0}" destId="{1536DB59-B483-436E-B967-79657AC5457D}" srcOrd="0" destOrd="0" presId="urn:microsoft.com/office/officeart/2005/8/layout/default"/>
    <dgm:cxn modelId="{D9ED6AEF-A74E-4E19-B201-227CA5966581}" type="presParOf" srcId="{84C558E2-2F24-4533-BAB8-76907E8DBFB0}" destId="{7BA4E4EF-52D4-40EE-9151-6C4368787631}" srcOrd="1" destOrd="0" presId="urn:microsoft.com/office/officeart/2005/8/layout/default"/>
    <dgm:cxn modelId="{9AE883D9-E268-44E7-B1D8-FF46DBD16663}" type="presParOf" srcId="{84C558E2-2F24-4533-BAB8-76907E8DBFB0}" destId="{A45828F7-C82B-4020-A0A9-508C203CFA68}" srcOrd="2" destOrd="0" presId="urn:microsoft.com/office/officeart/2005/8/layout/default"/>
    <dgm:cxn modelId="{DAA3F715-FCF2-4CC7-9241-55B4E90ECD15}" type="presParOf" srcId="{84C558E2-2F24-4533-BAB8-76907E8DBFB0}" destId="{52579461-94FD-4216-83FE-183EBC0077A2}" srcOrd="3" destOrd="0" presId="urn:microsoft.com/office/officeart/2005/8/layout/default"/>
    <dgm:cxn modelId="{AA610DD5-5AE7-43FB-AED7-4FF54D7A0550}" type="presParOf" srcId="{84C558E2-2F24-4533-BAB8-76907E8DBFB0}" destId="{05EA9CB6-75C0-4B95-93E1-1A9D324E9B6D}" srcOrd="4" destOrd="0" presId="urn:microsoft.com/office/officeart/2005/8/layout/default"/>
    <dgm:cxn modelId="{D835C73E-9167-4CB3-9F20-8027776D1926}" type="presParOf" srcId="{84C558E2-2F24-4533-BAB8-76907E8DBFB0}" destId="{F2B97283-F2D3-4A1B-8DB5-B119E66B0AFA}" srcOrd="5" destOrd="0" presId="urn:microsoft.com/office/officeart/2005/8/layout/default"/>
    <dgm:cxn modelId="{A03CC5D3-2A8D-418E-98D0-DD02C4F486D1}" type="presParOf" srcId="{84C558E2-2F24-4533-BAB8-76907E8DBFB0}" destId="{1F7D1E9B-80BC-4CED-B928-12962646D07A}" srcOrd="6" destOrd="0" presId="urn:microsoft.com/office/officeart/2005/8/layout/default"/>
    <dgm:cxn modelId="{1838FB4E-2D26-40B2-9617-31E986A334F1}" type="presParOf" srcId="{84C558E2-2F24-4533-BAB8-76907E8DBFB0}" destId="{E512A762-225D-4BB7-98A6-A807DFE2A6D6}" srcOrd="7" destOrd="0" presId="urn:microsoft.com/office/officeart/2005/8/layout/default"/>
    <dgm:cxn modelId="{1C5B004B-55D2-4D17-91AA-02BDB8EACD82}" type="presParOf" srcId="{84C558E2-2F24-4533-BAB8-76907E8DBFB0}" destId="{B89C67AE-DB45-4EF6-94F3-7BFC90855D56}" srcOrd="8" destOrd="0" presId="urn:microsoft.com/office/officeart/2005/8/layout/default"/>
    <dgm:cxn modelId="{4D8E88FC-B528-4CC9-8722-E19065E8AA9B}" type="presParOf" srcId="{84C558E2-2F24-4533-BAB8-76907E8DBFB0}" destId="{9FAFBA60-288D-416A-A2B0-7150225FE63E}" srcOrd="9" destOrd="0" presId="urn:microsoft.com/office/officeart/2005/8/layout/default"/>
    <dgm:cxn modelId="{502B18C6-2C03-4C84-A62C-4172BE7F295D}" type="presParOf" srcId="{84C558E2-2F24-4533-BAB8-76907E8DBFB0}" destId="{4642C1F6-AD48-4EF3-81ED-4378C06DB04C}" srcOrd="10" destOrd="0" presId="urn:microsoft.com/office/officeart/2005/8/layout/default"/>
    <dgm:cxn modelId="{64019DC8-CB93-4E12-8C1D-BD6205C8D141}" type="presParOf" srcId="{84C558E2-2F24-4533-BAB8-76907E8DBFB0}" destId="{1468B7D9-656E-4766-979C-5EC4EF28BD34}" srcOrd="11" destOrd="0" presId="urn:microsoft.com/office/officeart/2005/8/layout/default"/>
    <dgm:cxn modelId="{31583EC0-BCB2-448D-9091-5FA8F2227AA8}" type="presParOf" srcId="{84C558E2-2F24-4533-BAB8-76907E8DBFB0}" destId="{7174DB5A-3191-41B4-A9E9-7AC47E95D3B7}" srcOrd="12" destOrd="0" presId="urn:microsoft.com/office/officeart/2005/8/layout/default"/>
    <dgm:cxn modelId="{0E29EF61-9BAE-43A5-9425-CF83197F3695}" type="presParOf" srcId="{84C558E2-2F24-4533-BAB8-76907E8DBFB0}" destId="{5CD9EF5C-1ABE-48C2-9F68-11588B18B0FB}" srcOrd="13" destOrd="0" presId="urn:microsoft.com/office/officeart/2005/8/layout/default"/>
    <dgm:cxn modelId="{0061AD83-BE23-4167-A2CF-1BA3A96A1900}" type="presParOf" srcId="{84C558E2-2F24-4533-BAB8-76907E8DBFB0}" destId="{9CA85128-7E82-496B-87E6-C59C05B847B6}" srcOrd="14" destOrd="0" presId="urn:microsoft.com/office/officeart/2005/8/layout/default"/>
    <dgm:cxn modelId="{D6C6C384-ECA2-4C22-A962-76429CFDDE05}" type="presParOf" srcId="{84C558E2-2F24-4533-BAB8-76907E8DBFB0}" destId="{DD7BD245-0E5B-4227-805C-51CF791AF76F}" srcOrd="15" destOrd="0" presId="urn:microsoft.com/office/officeart/2005/8/layout/default"/>
    <dgm:cxn modelId="{7A94FC5F-8D83-4AE5-94A3-9F52D48C1266}" type="presParOf" srcId="{84C558E2-2F24-4533-BAB8-76907E8DBFB0}" destId="{192F6669-E150-4464-9C63-CAD838C41FC9}" srcOrd="16" destOrd="0" presId="urn:microsoft.com/office/officeart/2005/8/layout/default"/>
    <dgm:cxn modelId="{9952DB54-DA77-40C9-92E6-D2BF1BFA647E}" type="presParOf" srcId="{84C558E2-2F24-4533-BAB8-76907E8DBFB0}" destId="{B8DC2962-BE76-4BB1-B3C8-7365949E0CB1}" srcOrd="17" destOrd="0" presId="urn:microsoft.com/office/officeart/2005/8/layout/default"/>
    <dgm:cxn modelId="{3644C133-295F-4750-8109-1CBE5E21C879}" type="presParOf" srcId="{84C558E2-2F24-4533-BAB8-76907E8DBFB0}" destId="{C3C2758F-B37B-4206-BFC3-7702C245E701}" srcOrd="18" destOrd="0" presId="urn:microsoft.com/office/officeart/2005/8/layout/default"/>
    <dgm:cxn modelId="{668C8EB7-CBEF-4A16-8BFC-A5B01958C012}" type="presParOf" srcId="{84C558E2-2F24-4533-BAB8-76907E8DBFB0}" destId="{4F3BA9CB-ECC3-4B6B-8702-C849D0066BD3}" srcOrd="19" destOrd="0" presId="urn:microsoft.com/office/officeart/2005/8/layout/default"/>
    <dgm:cxn modelId="{60ADA487-F70D-402C-A298-853E13A890ED}" type="presParOf" srcId="{84C558E2-2F24-4533-BAB8-76907E8DBFB0}" destId="{9508BF8F-42AC-41A3-B4A2-D27C1164FC7A}" srcOrd="20" destOrd="0" presId="urn:microsoft.com/office/officeart/2005/8/layout/default"/>
    <dgm:cxn modelId="{3C84E323-B800-4F82-9821-47126E7E3926}" type="presParOf" srcId="{84C558E2-2F24-4533-BAB8-76907E8DBFB0}" destId="{C9776158-7BB9-4D54-B83E-761F50B562E3}" srcOrd="21" destOrd="0" presId="urn:microsoft.com/office/officeart/2005/8/layout/default"/>
    <dgm:cxn modelId="{FCDBC1D2-7FCD-44B9-A3A0-3E2A61B5755C}" type="presParOf" srcId="{84C558E2-2F24-4533-BAB8-76907E8DBFB0}" destId="{15FC82C9-E542-41E8-BAC0-7A62C8D7C65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976A8E-A714-448B-BCC6-A91DB045E2D6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9491B9-C6F2-495E-857E-1E24AC13B2BC}">
      <dgm:prSet phldrT="[Text]"/>
      <dgm:spPr/>
      <dgm:t>
        <a:bodyPr/>
        <a:lstStyle/>
        <a:p>
          <a:r>
            <a:rPr lang="en-US"/>
            <a:t>Communities submit nomination form</a:t>
          </a:r>
        </a:p>
      </dgm:t>
    </dgm:pt>
    <dgm:pt modelId="{31CAF919-59A3-42EC-8B9F-61E0508E0847}" type="parTrans" cxnId="{98870E3D-F1FC-4AA2-AF00-2FD3C8C6C042}">
      <dgm:prSet/>
      <dgm:spPr/>
      <dgm:t>
        <a:bodyPr/>
        <a:lstStyle/>
        <a:p>
          <a:endParaRPr lang="en-US"/>
        </a:p>
      </dgm:t>
    </dgm:pt>
    <dgm:pt modelId="{2B857DDC-799C-45C0-BB40-DA2E06727C66}" type="sibTrans" cxnId="{98870E3D-F1FC-4AA2-AF00-2FD3C8C6C042}">
      <dgm:prSet/>
      <dgm:spPr/>
      <dgm:t>
        <a:bodyPr/>
        <a:lstStyle/>
        <a:p>
          <a:endParaRPr lang="en-US"/>
        </a:p>
      </dgm:t>
    </dgm:pt>
    <dgm:pt modelId="{3436CA6F-835A-4738-A61D-386450F53B5F}">
      <dgm:prSet phldrT="[Text]"/>
      <dgm:spPr/>
      <dgm:t>
        <a:bodyPr/>
        <a:lstStyle/>
        <a:p>
          <a:r>
            <a:rPr lang="en-US"/>
            <a:t>CAC reviews narrative questions ONLY and scores to determine which nominees move forward in the process based on determined priorities</a:t>
          </a:r>
        </a:p>
      </dgm:t>
    </dgm:pt>
    <dgm:pt modelId="{8D346622-4086-4559-BBAB-5DDDF8E9759D}" type="parTrans" cxnId="{A8E94B87-1014-4D61-8A07-649BE0EC3C0C}">
      <dgm:prSet/>
      <dgm:spPr/>
      <dgm:t>
        <a:bodyPr/>
        <a:lstStyle/>
        <a:p>
          <a:endParaRPr lang="en-US"/>
        </a:p>
      </dgm:t>
    </dgm:pt>
    <dgm:pt modelId="{4793F75C-B116-4ED2-A726-545E0F1DF0A3}" type="sibTrans" cxnId="{A8E94B87-1014-4D61-8A07-649BE0EC3C0C}">
      <dgm:prSet/>
      <dgm:spPr/>
      <dgm:t>
        <a:bodyPr/>
        <a:lstStyle/>
        <a:p>
          <a:endParaRPr lang="en-US"/>
        </a:p>
      </dgm:t>
    </dgm:pt>
    <dgm:pt modelId="{66A5A105-B6E7-4A44-ACC1-FDF82C9B9C8F}">
      <dgm:prSet phldrT="[Text]"/>
      <dgm:spPr/>
      <dgm:t>
        <a:bodyPr/>
        <a:lstStyle/>
        <a:p>
          <a:r>
            <a:rPr lang="en-US"/>
            <a:t>DOH provides 1:1 technical assistance with data to nominees that have moved forward</a:t>
          </a:r>
        </a:p>
      </dgm:t>
    </dgm:pt>
    <dgm:pt modelId="{ECA8AF23-2E7B-4905-92F0-746BB99E510B}" type="parTrans" cxnId="{1C52828B-698C-4B9F-914A-0D49FA943D7F}">
      <dgm:prSet/>
      <dgm:spPr/>
      <dgm:t>
        <a:bodyPr/>
        <a:lstStyle/>
        <a:p>
          <a:endParaRPr lang="en-US"/>
        </a:p>
      </dgm:t>
    </dgm:pt>
    <dgm:pt modelId="{97E32C99-232E-49F6-88E7-F0F17CE91380}" type="sibTrans" cxnId="{1C52828B-698C-4B9F-914A-0D49FA943D7F}">
      <dgm:prSet/>
      <dgm:spPr/>
      <dgm:t>
        <a:bodyPr/>
        <a:lstStyle/>
        <a:p>
          <a:endParaRPr lang="en-US"/>
        </a:p>
      </dgm:t>
    </dgm:pt>
    <dgm:pt modelId="{A6147BA8-F4DA-4908-BD4F-9678E9AF57F7}">
      <dgm:prSet phldrT="[Text]"/>
      <dgm:spPr/>
      <dgm:t>
        <a:bodyPr/>
        <a:lstStyle/>
        <a:p>
          <a:r>
            <a:rPr lang="en-US"/>
            <a:t>CAC evaluates and scores data narratives based on alignment with determined priorities</a:t>
          </a:r>
        </a:p>
      </dgm:t>
    </dgm:pt>
    <dgm:pt modelId="{B83FBC53-33A7-4855-9AE0-9D5A392EBD33}" type="parTrans" cxnId="{A42F7E5A-95AA-44D0-A6F6-91E1FA9FF68A}">
      <dgm:prSet/>
      <dgm:spPr/>
      <dgm:t>
        <a:bodyPr/>
        <a:lstStyle/>
        <a:p>
          <a:endParaRPr lang="en-US"/>
        </a:p>
      </dgm:t>
    </dgm:pt>
    <dgm:pt modelId="{5393896F-446C-4FB6-AE27-1949F1D4E501}" type="sibTrans" cxnId="{A42F7E5A-95AA-44D0-A6F6-91E1FA9FF68A}">
      <dgm:prSet/>
      <dgm:spPr/>
      <dgm:t>
        <a:bodyPr/>
        <a:lstStyle/>
        <a:p>
          <a:endParaRPr lang="en-US"/>
        </a:p>
      </dgm:t>
    </dgm:pt>
    <dgm:pt modelId="{AC6B2E8E-FFA0-42D5-A23D-56B30E2DCBEC}">
      <dgm:prSet phldrT="[Text]"/>
      <dgm:spPr/>
      <dgm:t>
        <a:bodyPr/>
        <a:lstStyle/>
        <a:p>
          <a:r>
            <a:rPr lang="en-US"/>
            <a:t>Nominations</a:t>
          </a:r>
        </a:p>
      </dgm:t>
    </dgm:pt>
    <dgm:pt modelId="{7786FB6A-DB39-4B53-8349-55F8DFFEC718}" type="parTrans" cxnId="{EF7CB3C1-5BB8-48DD-AE69-EFB888F7AA9D}">
      <dgm:prSet/>
      <dgm:spPr/>
      <dgm:t>
        <a:bodyPr/>
        <a:lstStyle/>
        <a:p>
          <a:endParaRPr lang="en-US"/>
        </a:p>
      </dgm:t>
    </dgm:pt>
    <dgm:pt modelId="{6ADC25F3-8133-49FF-B4CA-4A1B44A7E47B}" type="sibTrans" cxnId="{EF7CB3C1-5BB8-48DD-AE69-EFB888F7AA9D}">
      <dgm:prSet/>
      <dgm:spPr/>
      <dgm:t>
        <a:bodyPr/>
        <a:lstStyle/>
        <a:p>
          <a:endParaRPr lang="en-US"/>
        </a:p>
      </dgm:t>
    </dgm:pt>
    <dgm:pt modelId="{5D342BBC-208A-42AB-B634-7CD4F3848A2E}">
      <dgm:prSet phldrT="[Text]"/>
      <dgm:spPr/>
      <dgm:t>
        <a:bodyPr/>
        <a:lstStyle/>
        <a:p>
          <a:r>
            <a:rPr lang="en-US"/>
            <a:t>CAC Review</a:t>
          </a:r>
        </a:p>
      </dgm:t>
    </dgm:pt>
    <dgm:pt modelId="{EE380987-6850-4A44-B79C-262DFF471CBE}" type="parTrans" cxnId="{835AF1F5-51AC-47F2-9369-6441DD5D8A5F}">
      <dgm:prSet/>
      <dgm:spPr/>
      <dgm:t>
        <a:bodyPr/>
        <a:lstStyle/>
        <a:p>
          <a:endParaRPr lang="en-US"/>
        </a:p>
      </dgm:t>
    </dgm:pt>
    <dgm:pt modelId="{88CC6D80-F40C-4D53-B9C8-0D1E0F01E07E}" type="sibTrans" cxnId="{835AF1F5-51AC-47F2-9369-6441DD5D8A5F}">
      <dgm:prSet/>
      <dgm:spPr/>
      <dgm:t>
        <a:bodyPr/>
        <a:lstStyle/>
        <a:p>
          <a:endParaRPr lang="en-US"/>
        </a:p>
      </dgm:t>
    </dgm:pt>
    <dgm:pt modelId="{F729F706-A615-4698-B092-348067FE6877}">
      <dgm:prSet phldrT="[Text]"/>
      <dgm:spPr/>
      <dgm:t>
        <a:bodyPr/>
        <a:lstStyle/>
        <a:p>
          <a:r>
            <a:rPr lang="en-US"/>
            <a:t>Zone Selection </a:t>
          </a:r>
        </a:p>
      </dgm:t>
    </dgm:pt>
    <dgm:pt modelId="{9BA8ED52-D902-4656-A952-3E600AFC0574}" type="parTrans" cxnId="{BF636779-CD8F-496F-A101-E07437EBA4FB}">
      <dgm:prSet/>
      <dgm:spPr/>
      <dgm:t>
        <a:bodyPr/>
        <a:lstStyle/>
        <a:p>
          <a:endParaRPr lang="en-US"/>
        </a:p>
      </dgm:t>
    </dgm:pt>
    <dgm:pt modelId="{AFB57CF1-231D-412B-B7C3-FA616FA6C1CD}" type="sibTrans" cxnId="{BF636779-CD8F-496F-A101-E07437EBA4FB}">
      <dgm:prSet/>
      <dgm:spPr/>
      <dgm:t>
        <a:bodyPr/>
        <a:lstStyle/>
        <a:p>
          <a:endParaRPr lang="en-US"/>
        </a:p>
      </dgm:t>
    </dgm:pt>
    <dgm:pt modelId="{3D484DA9-F692-45C5-A0BC-D2ECFC1B2C0B}">
      <dgm:prSet phldrT="[Text]"/>
      <dgm:spPr/>
      <dgm:t>
        <a:bodyPr/>
        <a:lstStyle/>
        <a:p>
          <a:r>
            <a:rPr lang="en-US"/>
            <a:t>Post-Zone Selection</a:t>
          </a:r>
        </a:p>
      </dgm:t>
    </dgm:pt>
    <dgm:pt modelId="{7F475347-8E01-47AB-866C-0A8A2771A2AA}" type="parTrans" cxnId="{58D7BEE5-B4A6-49D1-825A-ADE55EEE434D}">
      <dgm:prSet/>
      <dgm:spPr/>
      <dgm:t>
        <a:bodyPr/>
        <a:lstStyle/>
        <a:p>
          <a:endParaRPr lang="en-US"/>
        </a:p>
      </dgm:t>
    </dgm:pt>
    <dgm:pt modelId="{07A24170-15E5-4F9B-B566-43661053AA8C}" type="sibTrans" cxnId="{58D7BEE5-B4A6-49D1-825A-ADE55EEE434D}">
      <dgm:prSet/>
      <dgm:spPr/>
      <dgm:t>
        <a:bodyPr/>
        <a:lstStyle/>
        <a:p>
          <a:endParaRPr lang="en-US"/>
        </a:p>
      </dgm:t>
    </dgm:pt>
    <dgm:pt modelId="{6991F286-FD6C-455C-B4B8-267D3CABC5EF}" type="pres">
      <dgm:prSet presAssocID="{E4976A8E-A714-448B-BCC6-A91DB045E2D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96C7633-1405-4256-88B3-0C67BD96F0DB}" type="pres">
      <dgm:prSet presAssocID="{E4976A8E-A714-448B-BCC6-A91DB045E2D6}" presName="hierFlow" presStyleCnt="0"/>
      <dgm:spPr/>
    </dgm:pt>
    <dgm:pt modelId="{4C71C001-6B8C-40EC-B228-2AFD758C1596}" type="pres">
      <dgm:prSet presAssocID="{E4976A8E-A714-448B-BCC6-A91DB045E2D6}" presName="firstBuf" presStyleCnt="0"/>
      <dgm:spPr/>
    </dgm:pt>
    <dgm:pt modelId="{BF030F56-21B8-4EF2-AE31-BFED1332EF10}" type="pres">
      <dgm:prSet presAssocID="{E4976A8E-A714-448B-BCC6-A91DB045E2D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F7A335-E1A4-44C7-9931-77646CB24FBC}" type="pres">
      <dgm:prSet presAssocID="{819491B9-C6F2-495E-857E-1E24AC13B2BC}" presName="Name17" presStyleCnt="0"/>
      <dgm:spPr/>
    </dgm:pt>
    <dgm:pt modelId="{94E3C890-C847-4924-802C-1F7C1ABFD179}" type="pres">
      <dgm:prSet presAssocID="{819491B9-C6F2-495E-857E-1E24AC13B2BC}" presName="level1Shape" presStyleLbl="node0" presStyleIdx="0" presStyleCnt="1" custScaleX="89504" custScaleY="82662" custLinFactNeighborX="-7809" custLinFactNeighborY="-41664">
        <dgm:presLayoutVars>
          <dgm:chPref val="3"/>
        </dgm:presLayoutVars>
      </dgm:prSet>
      <dgm:spPr/>
    </dgm:pt>
    <dgm:pt modelId="{B1B01323-92BB-4A05-850F-4523A182A2F2}" type="pres">
      <dgm:prSet presAssocID="{819491B9-C6F2-495E-857E-1E24AC13B2BC}" presName="hierChild2" presStyleCnt="0"/>
      <dgm:spPr/>
    </dgm:pt>
    <dgm:pt modelId="{7510497A-64D7-45E7-896B-BEE039EF9903}" type="pres">
      <dgm:prSet presAssocID="{8D346622-4086-4559-BBAB-5DDDF8E9759D}" presName="Name25" presStyleLbl="parChTrans1D2" presStyleIdx="0" presStyleCnt="1"/>
      <dgm:spPr/>
    </dgm:pt>
    <dgm:pt modelId="{99C0B653-AA53-4755-A9CD-CA20F07D59C6}" type="pres">
      <dgm:prSet presAssocID="{8D346622-4086-4559-BBAB-5DDDF8E9759D}" presName="connTx" presStyleLbl="parChTrans1D2" presStyleIdx="0" presStyleCnt="1"/>
      <dgm:spPr/>
    </dgm:pt>
    <dgm:pt modelId="{6A774838-2EC1-4963-AE62-76DF517E24A5}" type="pres">
      <dgm:prSet presAssocID="{3436CA6F-835A-4738-A61D-386450F53B5F}" presName="Name30" presStyleCnt="0"/>
      <dgm:spPr/>
    </dgm:pt>
    <dgm:pt modelId="{23018F90-5CB4-4793-929A-B98F11ACF74B}" type="pres">
      <dgm:prSet presAssocID="{3436CA6F-835A-4738-A61D-386450F53B5F}" presName="level2Shape" presStyleLbl="node2" presStyleIdx="0" presStyleCnt="1" custScaleX="91966" custScaleY="86936" custLinFactNeighborX="-35060" custLinFactNeighborY="-41812"/>
      <dgm:spPr/>
    </dgm:pt>
    <dgm:pt modelId="{EE50B776-1D06-49BB-9B50-9F93206036AA}" type="pres">
      <dgm:prSet presAssocID="{3436CA6F-835A-4738-A61D-386450F53B5F}" presName="hierChild3" presStyleCnt="0"/>
      <dgm:spPr/>
    </dgm:pt>
    <dgm:pt modelId="{8FE80E49-3496-4B01-B3B6-4F5ADC02E425}" type="pres">
      <dgm:prSet presAssocID="{ECA8AF23-2E7B-4905-92F0-746BB99E510B}" presName="Name25" presStyleLbl="parChTrans1D3" presStyleIdx="0" presStyleCnt="2"/>
      <dgm:spPr/>
    </dgm:pt>
    <dgm:pt modelId="{3C5991C1-3BF6-4AEF-95E2-2F364F9A04F0}" type="pres">
      <dgm:prSet presAssocID="{ECA8AF23-2E7B-4905-92F0-746BB99E510B}" presName="connTx" presStyleLbl="parChTrans1D3" presStyleIdx="0" presStyleCnt="2"/>
      <dgm:spPr/>
    </dgm:pt>
    <dgm:pt modelId="{0EA37FFB-6778-4D21-99BA-1D2B34E04EC8}" type="pres">
      <dgm:prSet presAssocID="{66A5A105-B6E7-4A44-ACC1-FDF82C9B9C8F}" presName="Name30" presStyleCnt="0"/>
      <dgm:spPr/>
    </dgm:pt>
    <dgm:pt modelId="{AC426D55-F5AD-45E7-A932-82982FC4C8FD}" type="pres">
      <dgm:prSet presAssocID="{66A5A105-B6E7-4A44-ACC1-FDF82C9B9C8F}" presName="level2Shape" presStyleLbl="node3" presStyleIdx="0" presStyleCnt="2" custLinFactNeighborX="-65560" custLinFactNeighborY="-33847"/>
      <dgm:spPr/>
    </dgm:pt>
    <dgm:pt modelId="{3C7004B9-26A9-4F7D-A4DE-00C5CBA28DA5}" type="pres">
      <dgm:prSet presAssocID="{66A5A105-B6E7-4A44-ACC1-FDF82C9B9C8F}" presName="hierChild3" presStyleCnt="0"/>
      <dgm:spPr/>
    </dgm:pt>
    <dgm:pt modelId="{BB148ED2-C304-4343-AA00-B31CEFBE697A}" type="pres">
      <dgm:prSet presAssocID="{B83FBC53-33A7-4855-9AE0-9D5A392EBD33}" presName="Name25" presStyleLbl="parChTrans1D3" presStyleIdx="1" presStyleCnt="2"/>
      <dgm:spPr/>
    </dgm:pt>
    <dgm:pt modelId="{123937EF-8CD0-4376-BAE3-B31C8FD87B4D}" type="pres">
      <dgm:prSet presAssocID="{B83FBC53-33A7-4855-9AE0-9D5A392EBD33}" presName="connTx" presStyleLbl="parChTrans1D3" presStyleIdx="1" presStyleCnt="2"/>
      <dgm:spPr/>
    </dgm:pt>
    <dgm:pt modelId="{52088DC6-92D8-44D0-8182-CF184BB4F8BA}" type="pres">
      <dgm:prSet presAssocID="{A6147BA8-F4DA-4908-BD4F-9678E9AF57F7}" presName="Name30" presStyleCnt="0"/>
      <dgm:spPr/>
    </dgm:pt>
    <dgm:pt modelId="{A35BFD91-3D54-45C9-ADA4-3709D88784AE}" type="pres">
      <dgm:prSet presAssocID="{A6147BA8-F4DA-4908-BD4F-9678E9AF57F7}" presName="level2Shape" presStyleLbl="node3" presStyleIdx="1" presStyleCnt="2" custLinFactNeighborX="-65508" custLinFactNeighborY="-26781"/>
      <dgm:spPr/>
    </dgm:pt>
    <dgm:pt modelId="{D402C381-F19B-482A-B955-A2E44BD8F5AE}" type="pres">
      <dgm:prSet presAssocID="{A6147BA8-F4DA-4908-BD4F-9678E9AF57F7}" presName="hierChild3" presStyleCnt="0"/>
      <dgm:spPr/>
    </dgm:pt>
    <dgm:pt modelId="{2428744E-3630-4B39-B746-3C125BE2C4D7}" type="pres">
      <dgm:prSet presAssocID="{E4976A8E-A714-448B-BCC6-A91DB045E2D6}" presName="bgShapesFlow" presStyleCnt="0"/>
      <dgm:spPr/>
    </dgm:pt>
    <dgm:pt modelId="{5FD598A6-D14E-4A58-AF74-854A80C04ED6}" type="pres">
      <dgm:prSet presAssocID="{AC6B2E8E-FFA0-42D5-A23D-56B30E2DCBEC}" presName="rectComp" presStyleCnt="0"/>
      <dgm:spPr/>
    </dgm:pt>
    <dgm:pt modelId="{0D062802-9DB2-40AF-A34A-BFE6664D6A34}" type="pres">
      <dgm:prSet presAssocID="{AC6B2E8E-FFA0-42D5-A23D-56B30E2DCBEC}" presName="bgRect" presStyleLbl="bgShp" presStyleIdx="0" presStyleCnt="4"/>
      <dgm:spPr/>
    </dgm:pt>
    <dgm:pt modelId="{6BD818F4-8FEE-4CF0-BFCE-C4AFEA62B2CA}" type="pres">
      <dgm:prSet presAssocID="{AC6B2E8E-FFA0-42D5-A23D-56B30E2DCBEC}" presName="bgRectTx" presStyleLbl="bgShp" presStyleIdx="0" presStyleCnt="4">
        <dgm:presLayoutVars>
          <dgm:bulletEnabled val="1"/>
        </dgm:presLayoutVars>
      </dgm:prSet>
      <dgm:spPr/>
    </dgm:pt>
    <dgm:pt modelId="{E076E7E5-3407-493D-95EC-6D7E7A825317}" type="pres">
      <dgm:prSet presAssocID="{AC6B2E8E-FFA0-42D5-A23D-56B30E2DCBEC}" presName="spComp" presStyleCnt="0"/>
      <dgm:spPr/>
    </dgm:pt>
    <dgm:pt modelId="{37755085-682C-4071-946E-C24D739BA51B}" type="pres">
      <dgm:prSet presAssocID="{AC6B2E8E-FFA0-42D5-A23D-56B30E2DCBEC}" presName="hSp" presStyleCnt="0"/>
      <dgm:spPr/>
    </dgm:pt>
    <dgm:pt modelId="{AE0C5767-141F-4219-B160-033559C978CC}" type="pres">
      <dgm:prSet presAssocID="{5D342BBC-208A-42AB-B634-7CD4F3848A2E}" presName="rectComp" presStyleCnt="0"/>
      <dgm:spPr/>
    </dgm:pt>
    <dgm:pt modelId="{EC9F5646-44D9-4E91-8000-EA162F162A8D}" type="pres">
      <dgm:prSet presAssocID="{5D342BBC-208A-42AB-B634-7CD4F3848A2E}" presName="bgRect" presStyleLbl="bgShp" presStyleIdx="1" presStyleCnt="4"/>
      <dgm:spPr/>
    </dgm:pt>
    <dgm:pt modelId="{F6B1EB2F-7EB3-4B7E-9EFF-056C65260EB2}" type="pres">
      <dgm:prSet presAssocID="{5D342BBC-208A-42AB-B634-7CD4F3848A2E}" presName="bgRectTx" presStyleLbl="bgShp" presStyleIdx="1" presStyleCnt="4">
        <dgm:presLayoutVars>
          <dgm:bulletEnabled val="1"/>
        </dgm:presLayoutVars>
      </dgm:prSet>
      <dgm:spPr/>
    </dgm:pt>
    <dgm:pt modelId="{79D400B4-73C6-4EE5-A212-99149F636D76}" type="pres">
      <dgm:prSet presAssocID="{5D342BBC-208A-42AB-B634-7CD4F3848A2E}" presName="spComp" presStyleCnt="0"/>
      <dgm:spPr/>
    </dgm:pt>
    <dgm:pt modelId="{51BBE05E-3B69-4D64-A0DB-DAA80594AE56}" type="pres">
      <dgm:prSet presAssocID="{5D342BBC-208A-42AB-B634-7CD4F3848A2E}" presName="hSp" presStyleCnt="0"/>
      <dgm:spPr/>
    </dgm:pt>
    <dgm:pt modelId="{3F562132-1393-4ECC-85D1-B1C1A23A5377}" type="pres">
      <dgm:prSet presAssocID="{F729F706-A615-4698-B092-348067FE6877}" presName="rectComp" presStyleCnt="0"/>
      <dgm:spPr/>
    </dgm:pt>
    <dgm:pt modelId="{DFD7C290-447F-40BC-98E7-E1F67FD2531B}" type="pres">
      <dgm:prSet presAssocID="{F729F706-A615-4698-B092-348067FE6877}" presName="bgRect" presStyleLbl="bgShp" presStyleIdx="2" presStyleCnt="4"/>
      <dgm:spPr/>
    </dgm:pt>
    <dgm:pt modelId="{EA234B59-1AF3-4649-B830-DD2B6312E882}" type="pres">
      <dgm:prSet presAssocID="{F729F706-A615-4698-B092-348067FE6877}" presName="bgRectTx" presStyleLbl="bgShp" presStyleIdx="2" presStyleCnt="4">
        <dgm:presLayoutVars>
          <dgm:bulletEnabled val="1"/>
        </dgm:presLayoutVars>
      </dgm:prSet>
      <dgm:spPr/>
    </dgm:pt>
    <dgm:pt modelId="{1B4E300A-C812-47D9-996A-375C9010DE10}" type="pres">
      <dgm:prSet presAssocID="{F729F706-A615-4698-B092-348067FE6877}" presName="spComp" presStyleCnt="0"/>
      <dgm:spPr/>
    </dgm:pt>
    <dgm:pt modelId="{28B019B0-6CFD-4C61-B332-AD29624F7C83}" type="pres">
      <dgm:prSet presAssocID="{F729F706-A615-4698-B092-348067FE6877}" presName="hSp" presStyleCnt="0"/>
      <dgm:spPr/>
    </dgm:pt>
    <dgm:pt modelId="{014B18A0-2B79-492B-AB2C-07FCE8C7BD64}" type="pres">
      <dgm:prSet presAssocID="{3D484DA9-F692-45C5-A0BC-D2ECFC1B2C0B}" presName="rectComp" presStyleCnt="0"/>
      <dgm:spPr/>
    </dgm:pt>
    <dgm:pt modelId="{30BF6A8B-331E-4D84-BEBC-0C5B3C787335}" type="pres">
      <dgm:prSet presAssocID="{3D484DA9-F692-45C5-A0BC-D2ECFC1B2C0B}" presName="bgRect" presStyleLbl="bgShp" presStyleIdx="3" presStyleCnt="4"/>
      <dgm:spPr/>
    </dgm:pt>
    <dgm:pt modelId="{AF1C940C-9967-4633-9888-ED56CDB80084}" type="pres">
      <dgm:prSet presAssocID="{3D484DA9-F692-45C5-A0BC-D2ECFC1B2C0B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AE280802-0971-4066-837D-82C04E305023}" type="presOf" srcId="{ECA8AF23-2E7B-4905-92F0-746BB99E510B}" destId="{8FE80E49-3496-4B01-B3B6-4F5ADC02E425}" srcOrd="0" destOrd="0" presId="urn:microsoft.com/office/officeart/2005/8/layout/hierarchy5"/>
    <dgm:cxn modelId="{42019C09-9AC2-479A-8FF6-984AB3D68F58}" type="presOf" srcId="{AC6B2E8E-FFA0-42D5-A23D-56B30E2DCBEC}" destId="{0D062802-9DB2-40AF-A34A-BFE6664D6A34}" srcOrd="0" destOrd="0" presId="urn:microsoft.com/office/officeart/2005/8/layout/hierarchy5"/>
    <dgm:cxn modelId="{98870E3D-F1FC-4AA2-AF00-2FD3C8C6C042}" srcId="{E4976A8E-A714-448B-BCC6-A91DB045E2D6}" destId="{819491B9-C6F2-495E-857E-1E24AC13B2BC}" srcOrd="0" destOrd="0" parTransId="{31CAF919-59A3-42EC-8B9F-61E0508E0847}" sibTransId="{2B857DDC-799C-45C0-BB40-DA2E06727C66}"/>
    <dgm:cxn modelId="{B3D1D36B-BC3E-47E7-A1EB-4CF1272FB1EC}" type="presOf" srcId="{3D484DA9-F692-45C5-A0BC-D2ECFC1B2C0B}" destId="{30BF6A8B-331E-4D84-BEBC-0C5B3C787335}" srcOrd="0" destOrd="0" presId="urn:microsoft.com/office/officeart/2005/8/layout/hierarchy5"/>
    <dgm:cxn modelId="{5F73B76F-761F-445A-AA48-7380F9B00F5C}" type="presOf" srcId="{5D342BBC-208A-42AB-B634-7CD4F3848A2E}" destId="{EC9F5646-44D9-4E91-8000-EA162F162A8D}" srcOrd="0" destOrd="0" presId="urn:microsoft.com/office/officeart/2005/8/layout/hierarchy5"/>
    <dgm:cxn modelId="{F23D2F72-F4B2-48D2-8D0A-8DFF611B258F}" type="presOf" srcId="{E4976A8E-A714-448B-BCC6-A91DB045E2D6}" destId="{6991F286-FD6C-455C-B4B8-267D3CABC5EF}" srcOrd="0" destOrd="0" presId="urn:microsoft.com/office/officeart/2005/8/layout/hierarchy5"/>
    <dgm:cxn modelId="{B11CE572-1D7C-46E8-8FFD-D8C419DC34DD}" type="presOf" srcId="{B83FBC53-33A7-4855-9AE0-9D5A392EBD33}" destId="{123937EF-8CD0-4376-BAE3-B31C8FD87B4D}" srcOrd="1" destOrd="0" presId="urn:microsoft.com/office/officeart/2005/8/layout/hierarchy5"/>
    <dgm:cxn modelId="{5B06A054-9372-480C-AF6B-98C2114C3CBE}" type="presOf" srcId="{AC6B2E8E-FFA0-42D5-A23D-56B30E2DCBEC}" destId="{6BD818F4-8FEE-4CF0-BFCE-C4AFEA62B2CA}" srcOrd="1" destOrd="0" presId="urn:microsoft.com/office/officeart/2005/8/layout/hierarchy5"/>
    <dgm:cxn modelId="{3828D555-F384-4E2C-94E0-7ED8847D82A5}" type="presOf" srcId="{3436CA6F-835A-4738-A61D-386450F53B5F}" destId="{23018F90-5CB4-4793-929A-B98F11ACF74B}" srcOrd="0" destOrd="0" presId="urn:microsoft.com/office/officeart/2005/8/layout/hierarchy5"/>
    <dgm:cxn modelId="{8B7E6277-19BB-4541-9334-0C46178AB12D}" type="presOf" srcId="{8D346622-4086-4559-BBAB-5DDDF8E9759D}" destId="{7510497A-64D7-45E7-896B-BEE039EF9903}" srcOrd="0" destOrd="0" presId="urn:microsoft.com/office/officeart/2005/8/layout/hierarchy5"/>
    <dgm:cxn modelId="{03BBE277-750C-449E-A5ED-9EC14762A33B}" type="presOf" srcId="{3D484DA9-F692-45C5-A0BC-D2ECFC1B2C0B}" destId="{AF1C940C-9967-4633-9888-ED56CDB80084}" srcOrd="1" destOrd="0" presId="urn:microsoft.com/office/officeart/2005/8/layout/hierarchy5"/>
    <dgm:cxn modelId="{BF636779-CD8F-496F-A101-E07437EBA4FB}" srcId="{E4976A8E-A714-448B-BCC6-A91DB045E2D6}" destId="{F729F706-A615-4698-B092-348067FE6877}" srcOrd="3" destOrd="0" parTransId="{9BA8ED52-D902-4656-A952-3E600AFC0574}" sibTransId="{AFB57CF1-231D-412B-B7C3-FA616FA6C1CD}"/>
    <dgm:cxn modelId="{A42F7E5A-95AA-44D0-A6F6-91E1FA9FF68A}" srcId="{3436CA6F-835A-4738-A61D-386450F53B5F}" destId="{A6147BA8-F4DA-4908-BD4F-9678E9AF57F7}" srcOrd="1" destOrd="0" parTransId="{B83FBC53-33A7-4855-9AE0-9D5A392EBD33}" sibTransId="{5393896F-446C-4FB6-AE27-1949F1D4E501}"/>
    <dgm:cxn modelId="{5DCDEE7D-2FF6-42E0-9431-5FE34B797C20}" type="presOf" srcId="{B83FBC53-33A7-4855-9AE0-9D5A392EBD33}" destId="{BB148ED2-C304-4343-AA00-B31CEFBE697A}" srcOrd="0" destOrd="0" presId="urn:microsoft.com/office/officeart/2005/8/layout/hierarchy5"/>
    <dgm:cxn modelId="{194BF484-BF46-43CE-A598-C7572DFDD7E6}" type="presOf" srcId="{819491B9-C6F2-495E-857E-1E24AC13B2BC}" destId="{94E3C890-C847-4924-802C-1F7C1ABFD179}" srcOrd="0" destOrd="0" presId="urn:microsoft.com/office/officeart/2005/8/layout/hierarchy5"/>
    <dgm:cxn modelId="{A8E94B87-1014-4D61-8A07-649BE0EC3C0C}" srcId="{819491B9-C6F2-495E-857E-1E24AC13B2BC}" destId="{3436CA6F-835A-4738-A61D-386450F53B5F}" srcOrd="0" destOrd="0" parTransId="{8D346622-4086-4559-BBAB-5DDDF8E9759D}" sibTransId="{4793F75C-B116-4ED2-A726-545E0F1DF0A3}"/>
    <dgm:cxn modelId="{1C52828B-698C-4B9F-914A-0D49FA943D7F}" srcId="{3436CA6F-835A-4738-A61D-386450F53B5F}" destId="{66A5A105-B6E7-4A44-ACC1-FDF82C9B9C8F}" srcOrd="0" destOrd="0" parTransId="{ECA8AF23-2E7B-4905-92F0-746BB99E510B}" sibTransId="{97E32C99-232E-49F6-88E7-F0F17CE91380}"/>
    <dgm:cxn modelId="{CDD35F91-465A-4B72-8DCF-7EB1F5EA7AD7}" type="presOf" srcId="{66A5A105-B6E7-4A44-ACC1-FDF82C9B9C8F}" destId="{AC426D55-F5AD-45E7-A932-82982FC4C8FD}" srcOrd="0" destOrd="0" presId="urn:microsoft.com/office/officeart/2005/8/layout/hierarchy5"/>
    <dgm:cxn modelId="{C2DFA991-0559-4531-A35E-5741D3F32E24}" type="presOf" srcId="{A6147BA8-F4DA-4908-BD4F-9678E9AF57F7}" destId="{A35BFD91-3D54-45C9-ADA4-3709D88784AE}" srcOrd="0" destOrd="0" presId="urn:microsoft.com/office/officeart/2005/8/layout/hierarchy5"/>
    <dgm:cxn modelId="{D6DCA197-0978-416B-9163-9D6E47CD2969}" type="presOf" srcId="{5D342BBC-208A-42AB-B634-7CD4F3848A2E}" destId="{F6B1EB2F-7EB3-4B7E-9EFF-056C65260EB2}" srcOrd="1" destOrd="0" presId="urn:microsoft.com/office/officeart/2005/8/layout/hierarchy5"/>
    <dgm:cxn modelId="{2F90729F-E17E-4710-88C0-E7C717563677}" type="presOf" srcId="{ECA8AF23-2E7B-4905-92F0-746BB99E510B}" destId="{3C5991C1-3BF6-4AEF-95E2-2F364F9A04F0}" srcOrd="1" destOrd="0" presId="urn:microsoft.com/office/officeart/2005/8/layout/hierarchy5"/>
    <dgm:cxn modelId="{0DD2A7B4-20AB-4FC3-889F-F23168C76E3E}" type="presOf" srcId="{F729F706-A615-4698-B092-348067FE6877}" destId="{EA234B59-1AF3-4649-B830-DD2B6312E882}" srcOrd="1" destOrd="0" presId="urn:microsoft.com/office/officeart/2005/8/layout/hierarchy5"/>
    <dgm:cxn modelId="{0E586EBE-BDF3-476A-9FA5-EB98D8075A83}" type="presOf" srcId="{F729F706-A615-4698-B092-348067FE6877}" destId="{DFD7C290-447F-40BC-98E7-E1F67FD2531B}" srcOrd="0" destOrd="0" presId="urn:microsoft.com/office/officeart/2005/8/layout/hierarchy5"/>
    <dgm:cxn modelId="{EF7CB3C1-5BB8-48DD-AE69-EFB888F7AA9D}" srcId="{E4976A8E-A714-448B-BCC6-A91DB045E2D6}" destId="{AC6B2E8E-FFA0-42D5-A23D-56B30E2DCBEC}" srcOrd="1" destOrd="0" parTransId="{7786FB6A-DB39-4B53-8349-55F8DFFEC718}" sibTransId="{6ADC25F3-8133-49FF-B4CA-4A1B44A7E47B}"/>
    <dgm:cxn modelId="{061BB2C6-CAA7-4F73-A6EE-650DDA4C5326}" type="presOf" srcId="{8D346622-4086-4559-BBAB-5DDDF8E9759D}" destId="{99C0B653-AA53-4755-A9CD-CA20F07D59C6}" srcOrd="1" destOrd="0" presId="urn:microsoft.com/office/officeart/2005/8/layout/hierarchy5"/>
    <dgm:cxn modelId="{58D7BEE5-B4A6-49D1-825A-ADE55EEE434D}" srcId="{E4976A8E-A714-448B-BCC6-A91DB045E2D6}" destId="{3D484DA9-F692-45C5-A0BC-D2ECFC1B2C0B}" srcOrd="4" destOrd="0" parTransId="{7F475347-8E01-47AB-866C-0A8A2771A2AA}" sibTransId="{07A24170-15E5-4F9B-B566-43661053AA8C}"/>
    <dgm:cxn modelId="{835AF1F5-51AC-47F2-9369-6441DD5D8A5F}" srcId="{E4976A8E-A714-448B-BCC6-A91DB045E2D6}" destId="{5D342BBC-208A-42AB-B634-7CD4F3848A2E}" srcOrd="2" destOrd="0" parTransId="{EE380987-6850-4A44-B79C-262DFF471CBE}" sibTransId="{88CC6D80-F40C-4D53-B9C8-0D1E0F01E07E}"/>
    <dgm:cxn modelId="{653054C2-F595-4F83-BEB5-E881E7FFF498}" type="presParOf" srcId="{6991F286-FD6C-455C-B4B8-267D3CABC5EF}" destId="{196C7633-1405-4256-88B3-0C67BD96F0DB}" srcOrd="0" destOrd="0" presId="urn:microsoft.com/office/officeart/2005/8/layout/hierarchy5"/>
    <dgm:cxn modelId="{71E174D9-E3B1-4EC7-A943-A0EC2ABC027F}" type="presParOf" srcId="{196C7633-1405-4256-88B3-0C67BD96F0DB}" destId="{4C71C001-6B8C-40EC-B228-2AFD758C1596}" srcOrd="0" destOrd="0" presId="urn:microsoft.com/office/officeart/2005/8/layout/hierarchy5"/>
    <dgm:cxn modelId="{EC55DB40-7CCC-49B0-80AB-393FFA9CC4A9}" type="presParOf" srcId="{196C7633-1405-4256-88B3-0C67BD96F0DB}" destId="{BF030F56-21B8-4EF2-AE31-BFED1332EF10}" srcOrd="1" destOrd="0" presId="urn:microsoft.com/office/officeart/2005/8/layout/hierarchy5"/>
    <dgm:cxn modelId="{09DF9330-0A5D-4692-8770-EBAD4496B003}" type="presParOf" srcId="{BF030F56-21B8-4EF2-AE31-BFED1332EF10}" destId="{27F7A335-E1A4-44C7-9931-77646CB24FBC}" srcOrd="0" destOrd="0" presId="urn:microsoft.com/office/officeart/2005/8/layout/hierarchy5"/>
    <dgm:cxn modelId="{5EE31229-EFB5-41B5-9EDE-49B1250EE383}" type="presParOf" srcId="{27F7A335-E1A4-44C7-9931-77646CB24FBC}" destId="{94E3C890-C847-4924-802C-1F7C1ABFD179}" srcOrd="0" destOrd="0" presId="urn:microsoft.com/office/officeart/2005/8/layout/hierarchy5"/>
    <dgm:cxn modelId="{DC2EB374-AE42-4285-885E-461CC97A1B01}" type="presParOf" srcId="{27F7A335-E1A4-44C7-9931-77646CB24FBC}" destId="{B1B01323-92BB-4A05-850F-4523A182A2F2}" srcOrd="1" destOrd="0" presId="urn:microsoft.com/office/officeart/2005/8/layout/hierarchy5"/>
    <dgm:cxn modelId="{E12B7AA1-E2EB-4DF0-8217-7651BF0D3EF0}" type="presParOf" srcId="{B1B01323-92BB-4A05-850F-4523A182A2F2}" destId="{7510497A-64D7-45E7-896B-BEE039EF9903}" srcOrd="0" destOrd="0" presId="urn:microsoft.com/office/officeart/2005/8/layout/hierarchy5"/>
    <dgm:cxn modelId="{BB34D771-BA5C-4A87-8BED-51D3CBE52789}" type="presParOf" srcId="{7510497A-64D7-45E7-896B-BEE039EF9903}" destId="{99C0B653-AA53-4755-A9CD-CA20F07D59C6}" srcOrd="0" destOrd="0" presId="urn:microsoft.com/office/officeart/2005/8/layout/hierarchy5"/>
    <dgm:cxn modelId="{3AFCBEF6-1B76-4E26-B662-ACCB53D262FC}" type="presParOf" srcId="{B1B01323-92BB-4A05-850F-4523A182A2F2}" destId="{6A774838-2EC1-4963-AE62-76DF517E24A5}" srcOrd="1" destOrd="0" presId="urn:microsoft.com/office/officeart/2005/8/layout/hierarchy5"/>
    <dgm:cxn modelId="{3B27C721-5B2A-4611-8AA3-09B87B1503DC}" type="presParOf" srcId="{6A774838-2EC1-4963-AE62-76DF517E24A5}" destId="{23018F90-5CB4-4793-929A-B98F11ACF74B}" srcOrd="0" destOrd="0" presId="urn:microsoft.com/office/officeart/2005/8/layout/hierarchy5"/>
    <dgm:cxn modelId="{D19EF983-F70A-455D-9EB1-2785F1C0C8AA}" type="presParOf" srcId="{6A774838-2EC1-4963-AE62-76DF517E24A5}" destId="{EE50B776-1D06-49BB-9B50-9F93206036AA}" srcOrd="1" destOrd="0" presId="urn:microsoft.com/office/officeart/2005/8/layout/hierarchy5"/>
    <dgm:cxn modelId="{9592CEEE-2A06-42C0-93E4-01DC8764A694}" type="presParOf" srcId="{EE50B776-1D06-49BB-9B50-9F93206036AA}" destId="{8FE80E49-3496-4B01-B3B6-4F5ADC02E425}" srcOrd="0" destOrd="0" presId="urn:microsoft.com/office/officeart/2005/8/layout/hierarchy5"/>
    <dgm:cxn modelId="{EE840F4C-0B23-4F41-87AD-3BCBB7D70A61}" type="presParOf" srcId="{8FE80E49-3496-4B01-B3B6-4F5ADC02E425}" destId="{3C5991C1-3BF6-4AEF-95E2-2F364F9A04F0}" srcOrd="0" destOrd="0" presId="urn:microsoft.com/office/officeart/2005/8/layout/hierarchy5"/>
    <dgm:cxn modelId="{1D36F751-1B7E-4CB3-A940-3686C55174A3}" type="presParOf" srcId="{EE50B776-1D06-49BB-9B50-9F93206036AA}" destId="{0EA37FFB-6778-4D21-99BA-1D2B34E04EC8}" srcOrd="1" destOrd="0" presId="urn:microsoft.com/office/officeart/2005/8/layout/hierarchy5"/>
    <dgm:cxn modelId="{1C432152-750B-4F06-A02C-567AF7455DE5}" type="presParOf" srcId="{0EA37FFB-6778-4D21-99BA-1D2B34E04EC8}" destId="{AC426D55-F5AD-45E7-A932-82982FC4C8FD}" srcOrd="0" destOrd="0" presId="urn:microsoft.com/office/officeart/2005/8/layout/hierarchy5"/>
    <dgm:cxn modelId="{007D5945-7052-4DE8-AB9B-A9DDC7E65088}" type="presParOf" srcId="{0EA37FFB-6778-4D21-99BA-1D2B34E04EC8}" destId="{3C7004B9-26A9-4F7D-A4DE-00C5CBA28DA5}" srcOrd="1" destOrd="0" presId="urn:microsoft.com/office/officeart/2005/8/layout/hierarchy5"/>
    <dgm:cxn modelId="{93689B03-D917-4820-8DB7-DBA2FACC6063}" type="presParOf" srcId="{EE50B776-1D06-49BB-9B50-9F93206036AA}" destId="{BB148ED2-C304-4343-AA00-B31CEFBE697A}" srcOrd="2" destOrd="0" presId="urn:microsoft.com/office/officeart/2005/8/layout/hierarchy5"/>
    <dgm:cxn modelId="{1B4DA6F2-FF89-4C78-9D61-C310ED094FEC}" type="presParOf" srcId="{BB148ED2-C304-4343-AA00-B31CEFBE697A}" destId="{123937EF-8CD0-4376-BAE3-B31C8FD87B4D}" srcOrd="0" destOrd="0" presId="urn:microsoft.com/office/officeart/2005/8/layout/hierarchy5"/>
    <dgm:cxn modelId="{CA2D7D39-D7AD-4752-87FA-0C7E216AA63E}" type="presParOf" srcId="{EE50B776-1D06-49BB-9B50-9F93206036AA}" destId="{52088DC6-92D8-44D0-8182-CF184BB4F8BA}" srcOrd="3" destOrd="0" presId="urn:microsoft.com/office/officeart/2005/8/layout/hierarchy5"/>
    <dgm:cxn modelId="{3D53B50A-8476-4EF0-8587-BAC3C1B9C17C}" type="presParOf" srcId="{52088DC6-92D8-44D0-8182-CF184BB4F8BA}" destId="{A35BFD91-3D54-45C9-ADA4-3709D88784AE}" srcOrd="0" destOrd="0" presId="urn:microsoft.com/office/officeart/2005/8/layout/hierarchy5"/>
    <dgm:cxn modelId="{63AB48DF-32B8-46AA-BD07-F17A2EADC70F}" type="presParOf" srcId="{52088DC6-92D8-44D0-8182-CF184BB4F8BA}" destId="{D402C381-F19B-482A-B955-A2E44BD8F5AE}" srcOrd="1" destOrd="0" presId="urn:microsoft.com/office/officeart/2005/8/layout/hierarchy5"/>
    <dgm:cxn modelId="{8CB33A39-48DF-46AC-BD0B-45EC4746123B}" type="presParOf" srcId="{6991F286-FD6C-455C-B4B8-267D3CABC5EF}" destId="{2428744E-3630-4B39-B746-3C125BE2C4D7}" srcOrd="1" destOrd="0" presId="urn:microsoft.com/office/officeart/2005/8/layout/hierarchy5"/>
    <dgm:cxn modelId="{8F63312A-9DD0-4C2C-9656-41F098674D94}" type="presParOf" srcId="{2428744E-3630-4B39-B746-3C125BE2C4D7}" destId="{5FD598A6-D14E-4A58-AF74-854A80C04ED6}" srcOrd="0" destOrd="0" presId="urn:microsoft.com/office/officeart/2005/8/layout/hierarchy5"/>
    <dgm:cxn modelId="{AD073A99-4936-4722-9DB8-C1955C52EB36}" type="presParOf" srcId="{5FD598A6-D14E-4A58-AF74-854A80C04ED6}" destId="{0D062802-9DB2-40AF-A34A-BFE6664D6A34}" srcOrd="0" destOrd="0" presId="urn:microsoft.com/office/officeart/2005/8/layout/hierarchy5"/>
    <dgm:cxn modelId="{A2F10B4D-72E0-433A-9545-16FBC9A7BD98}" type="presParOf" srcId="{5FD598A6-D14E-4A58-AF74-854A80C04ED6}" destId="{6BD818F4-8FEE-4CF0-BFCE-C4AFEA62B2CA}" srcOrd="1" destOrd="0" presId="urn:microsoft.com/office/officeart/2005/8/layout/hierarchy5"/>
    <dgm:cxn modelId="{F23397BB-A625-4AB3-B510-4980F6CD8676}" type="presParOf" srcId="{2428744E-3630-4B39-B746-3C125BE2C4D7}" destId="{E076E7E5-3407-493D-95EC-6D7E7A825317}" srcOrd="1" destOrd="0" presId="urn:microsoft.com/office/officeart/2005/8/layout/hierarchy5"/>
    <dgm:cxn modelId="{CF7912EF-0396-4A9A-BD8B-DA9CF080845D}" type="presParOf" srcId="{E076E7E5-3407-493D-95EC-6D7E7A825317}" destId="{37755085-682C-4071-946E-C24D739BA51B}" srcOrd="0" destOrd="0" presId="urn:microsoft.com/office/officeart/2005/8/layout/hierarchy5"/>
    <dgm:cxn modelId="{2482377C-2F09-453E-A739-255990BF4640}" type="presParOf" srcId="{2428744E-3630-4B39-B746-3C125BE2C4D7}" destId="{AE0C5767-141F-4219-B160-033559C978CC}" srcOrd="2" destOrd="0" presId="urn:microsoft.com/office/officeart/2005/8/layout/hierarchy5"/>
    <dgm:cxn modelId="{422F6FDA-71E1-422C-9197-A4DD8CDB5C73}" type="presParOf" srcId="{AE0C5767-141F-4219-B160-033559C978CC}" destId="{EC9F5646-44D9-4E91-8000-EA162F162A8D}" srcOrd="0" destOrd="0" presId="urn:microsoft.com/office/officeart/2005/8/layout/hierarchy5"/>
    <dgm:cxn modelId="{D1502478-6FC3-443B-B37B-192F538E7E72}" type="presParOf" srcId="{AE0C5767-141F-4219-B160-033559C978CC}" destId="{F6B1EB2F-7EB3-4B7E-9EFF-056C65260EB2}" srcOrd="1" destOrd="0" presId="urn:microsoft.com/office/officeart/2005/8/layout/hierarchy5"/>
    <dgm:cxn modelId="{EA0B22B0-990A-452F-9B77-C555E390D546}" type="presParOf" srcId="{2428744E-3630-4B39-B746-3C125BE2C4D7}" destId="{79D400B4-73C6-4EE5-A212-99149F636D76}" srcOrd="3" destOrd="0" presId="urn:microsoft.com/office/officeart/2005/8/layout/hierarchy5"/>
    <dgm:cxn modelId="{C3653C36-6D34-4C58-97BC-1C4947FA69C4}" type="presParOf" srcId="{79D400B4-73C6-4EE5-A212-99149F636D76}" destId="{51BBE05E-3B69-4D64-A0DB-DAA80594AE56}" srcOrd="0" destOrd="0" presId="urn:microsoft.com/office/officeart/2005/8/layout/hierarchy5"/>
    <dgm:cxn modelId="{58B44667-66CB-41FC-B45B-254B5F07F988}" type="presParOf" srcId="{2428744E-3630-4B39-B746-3C125BE2C4D7}" destId="{3F562132-1393-4ECC-85D1-B1C1A23A5377}" srcOrd="4" destOrd="0" presId="urn:microsoft.com/office/officeart/2005/8/layout/hierarchy5"/>
    <dgm:cxn modelId="{73CBD9B9-3E13-464D-8316-999C6924A9A1}" type="presParOf" srcId="{3F562132-1393-4ECC-85D1-B1C1A23A5377}" destId="{DFD7C290-447F-40BC-98E7-E1F67FD2531B}" srcOrd="0" destOrd="0" presId="urn:microsoft.com/office/officeart/2005/8/layout/hierarchy5"/>
    <dgm:cxn modelId="{EB19F8BF-2048-4A23-8238-F6F4A0656F54}" type="presParOf" srcId="{3F562132-1393-4ECC-85D1-B1C1A23A5377}" destId="{EA234B59-1AF3-4649-B830-DD2B6312E882}" srcOrd="1" destOrd="0" presId="urn:microsoft.com/office/officeart/2005/8/layout/hierarchy5"/>
    <dgm:cxn modelId="{50B838EE-2CE3-45BD-AEDC-4523D8817E1B}" type="presParOf" srcId="{2428744E-3630-4B39-B746-3C125BE2C4D7}" destId="{1B4E300A-C812-47D9-996A-375C9010DE10}" srcOrd="5" destOrd="0" presId="urn:microsoft.com/office/officeart/2005/8/layout/hierarchy5"/>
    <dgm:cxn modelId="{EDAF58C7-C173-43CE-BBCA-487C7A90A108}" type="presParOf" srcId="{1B4E300A-C812-47D9-996A-375C9010DE10}" destId="{28B019B0-6CFD-4C61-B332-AD29624F7C83}" srcOrd="0" destOrd="0" presId="urn:microsoft.com/office/officeart/2005/8/layout/hierarchy5"/>
    <dgm:cxn modelId="{AB2CD32E-F590-46E9-B19A-D4BE4A54F181}" type="presParOf" srcId="{2428744E-3630-4B39-B746-3C125BE2C4D7}" destId="{014B18A0-2B79-492B-AB2C-07FCE8C7BD64}" srcOrd="6" destOrd="0" presId="urn:microsoft.com/office/officeart/2005/8/layout/hierarchy5"/>
    <dgm:cxn modelId="{6C79A76C-2F54-4230-9ACB-C9D551578D28}" type="presParOf" srcId="{014B18A0-2B79-492B-AB2C-07FCE8C7BD64}" destId="{30BF6A8B-331E-4D84-BEBC-0C5B3C787335}" srcOrd="0" destOrd="0" presId="urn:microsoft.com/office/officeart/2005/8/layout/hierarchy5"/>
    <dgm:cxn modelId="{99A2C05E-78FD-4D6C-8005-F880582B5663}" type="presParOf" srcId="{014B18A0-2B79-492B-AB2C-07FCE8C7BD64}" destId="{AF1C940C-9967-4633-9888-ED56CDB8008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6B7F3-E225-4AD2-9E5C-B1D536D237EA}">
      <dsp:nvSpPr>
        <dsp:cNvPr id="0" name=""/>
        <dsp:cNvSpPr/>
      </dsp:nvSpPr>
      <dsp:spPr>
        <a:xfrm>
          <a:off x="0" y="425349"/>
          <a:ext cx="68072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321C7-6B30-4EE9-A57E-DA8BC2D9CC93}">
      <dsp:nvSpPr>
        <dsp:cNvPr id="0" name=""/>
        <dsp:cNvSpPr/>
      </dsp:nvSpPr>
      <dsp:spPr>
        <a:xfrm>
          <a:off x="340360" y="41589"/>
          <a:ext cx="476504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107" tIns="0" rIns="180107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Calibri" panose="020F0502020204030204" pitchFamily="34" charset="0"/>
              <a:cs typeface="Calibri" panose="020F0502020204030204" pitchFamily="34" charset="0"/>
            </a:rPr>
            <a:t>Review evaluation survey results and discuss strategies for increased participation. </a:t>
          </a:r>
        </a:p>
      </dsp:txBody>
      <dsp:txXfrm>
        <a:off x="377827" y="79056"/>
        <a:ext cx="4690106" cy="692586"/>
      </dsp:txXfrm>
    </dsp:sp>
    <dsp:sp modelId="{24E1DB30-1CC1-4478-A7E5-02F3494261ED}">
      <dsp:nvSpPr>
        <dsp:cNvPr id="0" name=""/>
        <dsp:cNvSpPr/>
      </dsp:nvSpPr>
      <dsp:spPr>
        <a:xfrm>
          <a:off x="0" y="1604709"/>
          <a:ext cx="68072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5C8FA-E4F7-475A-A79F-24AEF6F15259}">
      <dsp:nvSpPr>
        <dsp:cNvPr id="0" name=""/>
        <dsp:cNvSpPr/>
      </dsp:nvSpPr>
      <dsp:spPr>
        <a:xfrm>
          <a:off x="340360" y="1220949"/>
          <a:ext cx="476504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107" tIns="0" rIns="180107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Calibri" panose="020F0502020204030204" pitchFamily="34" charset="0"/>
              <a:cs typeface="Calibri" panose="020F0502020204030204" pitchFamily="34" charset="0"/>
            </a:rPr>
            <a:t>Review proposed zone selection process and make decision about how to move forward.</a:t>
          </a:r>
          <a:endParaRPr lang="en-US" sz="1800" b="0" kern="1200"/>
        </a:p>
      </dsp:txBody>
      <dsp:txXfrm>
        <a:off x="377827" y="1258416"/>
        <a:ext cx="4690106" cy="692586"/>
      </dsp:txXfrm>
    </dsp:sp>
    <dsp:sp modelId="{29AA5ADD-5DD4-473F-8A8C-4EB7DD46ABE3}">
      <dsp:nvSpPr>
        <dsp:cNvPr id="0" name=""/>
        <dsp:cNvSpPr/>
      </dsp:nvSpPr>
      <dsp:spPr>
        <a:xfrm>
          <a:off x="0" y="2784069"/>
          <a:ext cx="68072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6AD1E-F593-45A4-A718-75D301A2A149}">
      <dsp:nvSpPr>
        <dsp:cNvPr id="0" name=""/>
        <dsp:cNvSpPr/>
      </dsp:nvSpPr>
      <dsp:spPr>
        <a:xfrm>
          <a:off x="340360" y="2400309"/>
          <a:ext cx="476504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107" tIns="0" rIns="180107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Awareness of upcoming community outreach strategies.</a:t>
          </a:r>
        </a:p>
      </dsp:txBody>
      <dsp:txXfrm>
        <a:off x="377827" y="2437776"/>
        <a:ext cx="469010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2E614-CB4B-4EDA-8B61-B3565FC02328}">
      <dsp:nvSpPr>
        <dsp:cNvPr id="0" name=""/>
        <dsp:cNvSpPr/>
      </dsp:nvSpPr>
      <dsp:spPr>
        <a:xfrm rot="5400000">
          <a:off x="5092610" y="-1900560"/>
          <a:ext cx="1358990" cy="54325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There were</a:t>
          </a:r>
          <a:r>
            <a:rPr lang="en-US" sz="1300" kern="1200">
              <a:latin typeface="Calibri Light" panose="020F0302020204030204"/>
            </a:rPr>
            <a:t> 15</a:t>
          </a:r>
          <a:r>
            <a:rPr lang="en-US" sz="1300" kern="1200"/>
            <a:t> participants from across the state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Calibri Light" panose="020F0302020204030204"/>
            </a:rPr>
            <a:t>2 people attended the new Orientation time from 12:30-1pm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Including</a:t>
          </a:r>
          <a:r>
            <a:rPr lang="en-US" sz="1300" kern="1200">
              <a:latin typeface="Calibri Light" panose="020F0302020204030204"/>
            </a:rPr>
            <a:t> 4</a:t>
          </a:r>
          <a:r>
            <a:rPr lang="en-US" sz="1300" kern="1200"/>
            <a:t> CAC members</a:t>
          </a:r>
          <a:r>
            <a:rPr lang="en-US" sz="1300" kern="1200">
              <a:latin typeface="Calibri Light" panose="020F0302020204030204"/>
            </a:rPr>
            <a:t>, folx who participated in community selection process, and folx who are new to HEZ Initiative</a:t>
          </a:r>
          <a:endParaRPr lang="en-US" sz="1300" kern="1200"/>
        </a:p>
      </dsp:txBody>
      <dsp:txXfrm rot="-5400000">
        <a:off x="3055820" y="202570"/>
        <a:ext cx="5366230" cy="1226310"/>
      </dsp:txXfrm>
    </dsp:sp>
    <dsp:sp modelId="{64C58265-80E5-4519-A3E2-8F374C795DB9}">
      <dsp:nvSpPr>
        <dsp:cNvPr id="0" name=""/>
        <dsp:cNvSpPr/>
      </dsp:nvSpPr>
      <dsp:spPr>
        <a:xfrm>
          <a:off x="0" y="143"/>
          <a:ext cx="3055820" cy="1631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WHO</a:t>
          </a:r>
          <a:endParaRPr lang="en-US" sz="6100" kern="1200"/>
        </a:p>
      </dsp:txBody>
      <dsp:txXfrm>
        <a:off x="79627" y="79770"/>
        <a:ext cx="2896566" cy="1471907"/>
      </dsp:txXfrm>
    </dsp:sp>
    <dsp:sp modelId="{7D88E7B9-977B-4697-8B9C-A9045A72F264}">
      <dsp:nvSpPr>
        <dsp:cNvPr id="0" name=""/>
        <dsp:cNvSpPr/>
      </dsp:nvSpPr>
      <dsp:spPr>
        <a:xfrm rot="5400000">
          <a:off x="5092610" y="-200014"/>
          <a:ext cx="1358990" cy="54325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Calibri Light" panose="020F0302020204030204"/>
            </a:rPr>
            <a:t>Members shared community updates (e.g., resources, events, info)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Calibri Light" panose="020F0302020204030204"/>
            </a:rPr>
            <a:t>Staff provided updates on survey results and next steps in finalizing the zone selection process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Calibri Light" panose="020F0302020204030204"/>
            </a:rPr>
            <a:t>Members provided feedback during a small group discussion on outreach strategies and community support needs to raise awareness about HEZ</a:t>
          </a:r>
        </a:p>
      </dsp:txBody>
      <dsp:txXfrm rot="-5400000">
        <a:off x="3055820" y="1903116"/>
        <a:ext cx="5366230" cy="1226310"/>
      </dsp:txXfrm>
    </dsp:sp>
    <dsp:sp modelId="{25EBD042-65B5-4541-AA4D-88FCBFF5AA33}">
      <dsp:nvSpPr>
        <dsp:cNvPr id="0" name=""/>
        <dsp:cNvSpPr/>
      </dsp:nvSpPr>
      <dsp:spPr>
        <a:xfrm>
          <a:off x="0" y="1716242"/>
          <a:ext cx="3055820" cy="1600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WHAT</a:t>
          </a:r>
        </a:p>
      </dsp:txBody>
      <dsp:txXfrm>
        <a:off x="78108" y="1794350"/>
        <a:ext cx="2899604" cy="1443841"/>
      </dsp:txXfrm>
    </dsp:sp>
    <dsp:sp modelId="{B65144FA-A2D2-4C0B-BAA5-9F753C7AFE3C}">
      <dsp:nvSpPr>
        <dsp:cNvPr id="0" name=""/>
        <dsp:cNvSpPr/>
      </dsp:nvSpPr>
      <dsp:spPr>
        <a:xfrm rot="5400000">
          <a:off x="5092610" y="1462192"/>
          <a:ext cx="1358990" cy="54325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Calibri Light" panose="020F0302020204030204"/>
            </a:rPr>
            <a:t>Meetings take place on the 2nd Thursday of each month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Calibri Light" panose="020F0302020204030204"/>
            </a:rPr>
            <a:t>The next meeting is on Thursday, October 13 from 1-3pm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Calibri Light" panose="020F0302020204030204"/>
            </a:rPr>
            <a:t>Orientation for new members from 12:30-1pm</a:t>
          </a:r>
        </a:p>
      </dsp:txBody>
      <dsp:txXfrm rot="-5400000">
        <a:off x="3055820" y="3565322"/>
        <a:ext cx="5366230" cy="1226310"/>
      </dsp:txXfrm>
    </dsp:sp>
    <dsp:sp modelId="{A4D85E5A-F309-44CE-8860-E26FE9E883E3}">
      <dsp:nvSpPr>
        <dsp:cNvPr id="0" name=""/>
        <dsp:cNvSpPr/>
      </dsp:nvSpPr>
      <dsp:spPr>
        <a:xfrm>
          <a:off x="0" y="3401236"/>
          <a:ext cx="3055820" cy="155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WHEN</a:t>
          </a:r>
          <a:endParaRPr lang="en-US" sz="6100" kern="1200"/>
        </a:p>
      </dsp:txBody>
      <dsp:txXfrm>
        <a:off x="75883" y="3477119"/>
        <a:ext cx="2904054" cy="1402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6DB59-B483-436E-B967-79657AC5457D}">
      <dsp:nvSpPr>
        <dsp:cNvPr id="0" name=""/>
        <dsp:cNvSpPr/>
      </dsp:nvSpPr>
      <dsp:spPr>
        <a:xfrm>
          <a:off x="2950" y="131601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Ensuring all people can achieve their full health potential and thrive, regardless of their identity, environment, or experiences.</a:t>
          </a:r>
          <a:endParaRPr lang="en-US" sz="1300" kern="1200"/>
        </a:p>
      </dsp:txBody>
      <dsp:txXfrm>
        <a:off x="2950" y="131601"/>
        <a:ext cx="2340707" cy="1404424"/>
      </dsp:txXfrm>
    </dsp:sp>
    <dsp:sp modelId="{A45828F7-C82B-4020-A0A9-508C203CFA68}">
      <dsp:nvSpPr>
        <dsp:cNvPr id="0" name=""/>
        <dsp:cNvSpPr/>
      </dsp:nvSpPr>
      <dsp:spPr>
        <a:xfrm>
          <a:off x="2577728" y="131601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baseline="0"/>
            <a:t>Recognizing, not centering, the systemic impacts of generational trauma, racism, oppression, and colonialism, and leading with truth, care, and reconciliation.</a:t>
          </a:r>
          <a:endParaRPr lang="en-US" sz="1300" b="0" kern="1200"/>
        </a:p>
      </dsp:txBody>
      <dsp:txXfrm>
        <a:off x="2577728" y="131601"/>
        <a:ext cx="2340707" cy="1404424"/>
      </dsp:txXfrm>
    </dsp:sp>
    <dsp:sp modelId="{05EA9CB6-75C0-4B95-93E1-1A9D324E9B6D}">
      <dsp:nvSpPr>
        <dsp:cNvPr id="0" name=""/>
        <dsp:cNvSpPr/>
      </dsp:nvSpPr>
      <dsp:spPr>
        <a:xfrm>
          <a:off x="5152506" y="131601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accent6">
                  <a:lumMod val="20000"/>
                  <a:lumOff val="80000"/>
                </a:schemeClr>
              </a:solidFill>
            </a:rPr>
            <a:t>Identifying our own complicity, bias, and privilege within oppressive structures and confronting power dynamics and institutional harms that perpetuate systemic inequity and lateral oppression.</a:t>
          </a:r>
        </a:p>
      </dsp:txBody>
      <dsp:txXfrm>
        <a:off x="5152506" y="131601"/>
        <a:ext cx="2340707" cy="1404424"/>
      </dsp:txXfrm>
    </dsp:sp>
    <dsp:sp modelId="{1F7D1E9B-80BC-4CED-B928-12962646D07A}">
      <dsp:nvSpPr>
        <dsp:cNvPr id="0" name=""/>
        <dsp:cNvSpPr/>
      </dsp:nvSpPr>
      <dsp:spPr>
        <a:xfrm>
          <a:off x="7727285" y="131601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>
              <a:solidFill>
                <a:schemeClr val="accent6">
                  <a:lumMod val="20000"/>
                  <a:lumOff val="80000"/>
                </a:schemeClr>
              </a:solidFill>
            </a:rPr>
            <a:t>Fostering systems-change by transforming conditions and health care institutions to be responsive, accessible, and inclusive.</a:t>
          </a:r>
          <a:endParaRPr lang="en-US" sz="1300" b="1" kern="120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7727285" y="131601"/>
        <a:ext cx="2340707" cy="1404424"/>
      </dsp:txXfrm>
    </dsp:sp>
    <dsp:sp modelId="{B89C67AE-DB45-4EF6-94F3-7BFC90855D56}">
      <dsp:nvSpPr>
        <dsp:cNvPr id="0" name=""/>
        <dsp:cNvSpPr/>
      </dsp:nvSpPr>
      <dsp:spPr>
        <a:xfrm>
          <a:off x="2950" y="1770096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Creating communities of support and care through collective action and collaboration.</a:t>
          </a:r>
          <a:endParaRPr lang="en-US" sz="1300" kern="1200"/>
        </a:p>
      </dsp:txBody>
      <dsp:txXfrm>
        <a:off x="2950" y="1770096"/>
        <a:ext cx="2340707" cy="1404424"/>
      </dsp:txXfrm>
    </dsp:sp>
    <dsp:sp modelId="{4642C1F6-AD48-4EF3-81ED-4378C06DB04C}">
      <dsp:nvSpPr>
        <dsp:cNvPr id="0" name=""/>
        <dsp:cNvSpPr/>
      </dsp:nvSpPr>
      <dsp:spPr>
        <a:xfrm>
          <a:off x="2577728" y="1770096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Committing to put community first and look beyond the needs or goals of individuals, policies, or institutions.</a:t>
          </a:r>
          <a:endParaRPr lang="en-US" sz="1300" kern="1200"/>
        </a:p>
      </dsp:txBody>
      <dsp:txXfrm>
        <a:off x="2577728" y="1770096"/>
        <a:ext cx="2340707" cy="1404424"/>
      </dsp:txXfrm>
    </dsp:sp>
    <dsp:sp modelId="{7174DB5A-3191-41B4-A9E9-7AC47E95D3B7}">
      <dsp:nvSpPr>
        <dsp:cNvPr id="0" name=""/>
        <dsp:cNvSpPr/>
      </dsp:nvSpPr>
      <dsp:spPr>
        <a:xfrm>
          <a:off x="5152506" y="1770096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300" b="1" kern="1200">
              <a:solidFill>
                <a:schemeClr val="accent6">
                  <a:lumMod val="20000"/>
                  <a:lumOff val="80000"/>
                </a:schemeClr>
              </a:solidFill>
            </a:rPr>
            <a:t>Centering communities and their diverse voices, experiences, histories, and cultural knowledge.</a:t>
          </a:r>
        </a:p>
      </dsp:txBody>
      <dsp:txXfrm>
        <a:off x="5152506" y="1770096"/>
        <a:ext cx="2340707" cy="1404424"/>
      </dsp:txXfrm>
    </dsp:sp>
    <dsp:sp modelId="{9CA85128-7E82-496B-87E6-C59C05B847B6}">
      <dsp:nvSpPr>
        <dsp:cNvPr id="0" name=""/>
        <dsp:cNvSpPr/>
      </dsp:nvSpPr>
      <dsp:spPr>
        <a:xfrm>
          <a:off x="7727285" y="1770096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300" kern="1200"/>
            <a:t>Applying a data-informed approach that values various forms of data, including individual stories and ancestral wisdom.</a:t>
          </a:r>
        </a:p>
      </dsp:txBody>
      <dsp:txXfrm>
        <a:off x="7727285" y="1770096"/>
        <a:ext cx="2340707" cy="1404424"/>
      </dsp:txXfrm>
    </dsp:sp>
    <dsp:sp modelId="{192F6669-E150-4464-9C63-CAD838C41FC9}">
      <dsp:nvSpPr>
        <dsp:cNvPr id="0" name=""/>
        <dsp:cNvSpPr/>
      </dsp:nvSpPr>
      <dsp:spPr>
        <a:xfrm>
          <a:off x="2950" y="3408591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300" kern="1200"/>
            <a:t>Prioritizing communities who have been disproportionately affected by inequities, historically marginalized by systems, and excluded from data.</a:t>
          </a:r>
        </a:p>
      </dsp:txBody>
      <dsp:txXfrm>
        <a:off x="2950" y="3408591"/>
        <a:ext cx="2340707" cy="1404424"/>
      </dsp:txXfrm>
    </dsp:sp>
    <dsp:sp modelId="{C3C2758F-B37B-4206-BFC3-7702C245E701}">
      <dsp:nvSpPr>
        <dsp:cNvPr id="0" name=""/>
        <dsp:cNvSpPr/>
      </dsp:nvSpPr>
      <dsp:spPr>
        <a:xfrm>
          <a:off x="2577728" y="3408591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300" b="1" kern="1200">
              <a:solidFill>
                <a:schemeClr val="accent6">
                  <a:lumMod val="20000"/>
                  <a:lumOff val="80000"/>
                </a:schemeClr>
              </a:solidFill>
            </a:rPr>
            <a:t>Demonstrating the values of equity, integrity, accountability, and transparency. </a:t>
          </a:r>
        </a:p>
      </dsp:txBody>
      <dsp:txXfrm>
        <a:off x="2577728" y="3408591"/>
        <a:ext cx="2340707" cy="1404424"/>
      </dsp:txXfrm>
    </dsp:sp>
    <dsp:sp modelId="{9508BF8F-42AC-41A3-B4A2-D27C1164FC7A}">
      <dsp:nvSpPr>
        <dsp:cNvPr id="0" name=""/>
        <dsp:cNvSpPr/>
      </dsp:nvSpPr>
      <dsp:spPr>
        <a:xfrm>
          <a:off x="5152506" y="3408591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300" b="1" kern="1200">
              <a:solidFill>
                <a:schemeClr val="accent6">
                  <a:lumMod val="20000"/>
                  <a:lumOff val="80000"/>
                </a:schemeClr>
              </a:solidFill>
            </a:rPr>
            <a:t>Catalyzing community leadership, ownership, and power.</a:t>
          </a:r>
        </a:p>
      </dsp:txBody>
      <dsp:txXfrm>
        <a:off x="5152506" y="3408591"/>
        <a:ext cx="2340707" cy="1404424"/>
      </dsp:txXfrm>
    </dsp:sp>
    <dsp:sp modelId="{15FC82C9-E542-41E8-BAC0-7A62C8D7C65D}">
      <dsp:nvSpPr>
        <dsp:cNvPr id="0" name=""/>
        <dsp:cNvSpPr/>
      </dsp:nvSpPr>
      <dsp:spPr>
        <a:xfrm>
          <a:off x="7727285" y="3408591"/>
          <a:ext cx="2340707" cy="140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300" b="1" kern="1200">
              <a:solidFill>
                <a:schemeClr val="accent6">
                  <a:lumMod val="20000"/>
                  <a:lumOff val="80000"/>
                </a:schemeClr>
              </a:solidFill>
            </a:rPr>
            <a:t>Balancing a visionary perspective to change the status quo with creating reasonable, attainable, measurable, and scalable goals and strategies.</a:t>
          </a:r>
        </a:p>
      </dsp:txBody>
      <dsp:txXfrm>
        <a:off x="7727285" y="3408591"/>
        <a:ext cx="2340707" cy="1404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F6A8B-331E-4D84-BEBC-0C5B3C787335}">
      <dsp:nvSpPr>
        <dsp:cNvPr id="0" name=""/>
        <dsp:cNvSpPr/>
      </dsp:nvSpPr>
      <dsp:spPr>
        <a:xfrm>
          <a:off x="9270199" y="494532"/>
          <a:ext cx="2653018" cy="4806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Post-Zone Selection</a:t>
          </a:r>
        </a:p>
      </dsp:txBody>
      <dsp:txXfrm>
        <a:off x="9270199" y="494532"/>
        <a:ext cx="2653018" cy="1442084"/>
      </dsp:txXfrm>
    </dsp:sp>
    <dsp:sp modelId="{DFD7C290-447F-40BC-98E7-E1F67FD2531B}">
      <dsp:nvSpPr>
        <dsp:cNvPr id="0" name=""/>
        <dsp:cNvSpPr/>
      </dsp:nvSpPr>
      <dsp:spPr>
        <a:xfrm>
          <a:off x="6269726" y="494532"/>
          <a:ext cx="2653018" cy="4806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Zone Selection </a:t>
          </a:r>
        </a:p>
      </dsp:txBody>
      <dsp:txXfrm>
        <a:off x="6269726" y="494532"/>
        <a:ext cx="2653018" cy="1442084"/>
      </dsp:txXfrm>
    </dsp:sp>
    <dsp:sp modelId="{EC9F5646-44D9-4E91-8000-EA162F162A8D}">
      <dsp:nvSpPr>
        <dsp:cNvPr id="0" name=""/>
        <dsp:cNvSpPr/>
      </dsp:nvSpPr>
      <dsp:spPr>
        <a:xfrm>
          <a:off x="3269254" y="494532"/>
          <a:ext cx="2653018" cy="4806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CAC Review</a:t>
          </a:r>
        </a:p>
      </dsp:txBody>
      <dsp:txXfrm>
        <a:off x="3269254" y="494532"/>
        <a:ext cx="2653018" cy="1442084"/>
      </dsp:txXfrm>
    </dsp:sp>
    <dsp:sp modelId="{0D062802-9DB2-40AF-A34A-BFE6664D6A34}">
      <dsp:nvSpPr>
        <dsp:cNvPr id="0" name=""/>
        <dsp:cNvSpPr/>
      </dsp:nvSpPr>
      <dsp:spPr>
        <a:xfrm>
          <a:off x="268782" y="494532"/>
          <a:ext cx="2653018" cy="4806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Nominations</a:t>
          </a:r>
        </a:p>
      </dsp:txBody>
      <dsp:txXfrm>
        <a:off x="268782" y="494532"/>
        <a:ext cx="2653018" cy="1442084"/>
      </dsp:txXfrm>
    </dsp:sp>
    <dsp:sp modelId="{94E3C890-C847-4924-802C-1F7C1ABFD179}">
      <dsp:nvSpPr>
        <dsp:cNvPr id="0" name=""/>
        <dsp:cNvSpPr/>
      </dsp:nvSpPr>
      <dsp:spPr>
        <a:xfrm>
          <a:off x="331649" y="2654818"/>
          <a:ext cx="2568174" cy="1185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Communities submit nomination form</a:t>
          </a:r>
        </a:p>
      </dsp:txBody>
      <dsp:txXfrm>
        <a:off x="366384" y="2689553"/>
        <a:ext cx="2498704" cy="1116456"/>
      </dsp:txXfrm>
    </dsp:sp>
    <dsp:sp modelId="{7510497A-64D7-45E7-896B-BEE039EF9903}">
      <dsp:nvSpPr>
        <dsp:cNvPr id="0" name=""/>
        <dsp:cNvSpPr/>
      </dsp:nvSpPr>
      <dsp:spPr>
        <a:xfrm rot="21580046">
          <a:off x="2899820" y="3224769"/>
          <a:ext cx="365818" cy="43901"/>
        </a:xfrm>
        <a:custGeom>
          <a:avLst/>
          <a:gdLst/>
          <a:ahLst/>
          <a:cxnLst/>
          <a:rect l="0" t="0" r="0" b="0"/>
          <a:pathLst>
            <a:path>
              <a:moveTo>
                <a:pt x="0" y="21950"/>
              </a:moveTo>
              <a:lnTo>
                <a:pt x="365818" y="21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3584" y="3237574"/>
        <a:ext cx="18290" cy="18290"/>
      </dsp:txXfrm>
    </dsp:sp>
    <dsp:sp modelId="{23018F90-5CB4-4793-929A-B98F11ACF74B}">
      <dsp:nvSpPr>
        <dsp:cNvPr id="0" name=""/>
        <dsp:cNvSpPr/>
      </dsp:nvSpPr>
      <dsp:spPr>
        <a:xfrm>
          <a:off x="3265635" y="2622035"/>
          <a:ext cx="2638817" cy="1247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CAC reviews narrative questions ONLY and scores to determine which nominees move forward in the process based on determined priorities</a:t>
          </a:r>
        </a:p>
      </dsp:txBody>
      <dsp:txXfrm>
        <a:off x="3302166" y="2658566"/>
        <a:ext cx="2565755" cy="1174182"/>
      </dsp:txXfrm>
    </dsp:sp>
    <dsp:sp modelId="{8FE80E49-3496-4B01-B3B6-4F5ADC02E425}">
      <dsp:nvSpPr>
        <dsp:cNvPr id="0" name=""/>
        <dsp:cNvSpPr/>
      </dsp:nvSpPr>
      <dsp:spPr>
        <a:xfrm rot="17459110">
          <a:off x="5660172" y="2868375"/>
          <a:ext cx="761148" cy="43901"/>
        </a:xfrm>
        <a:custGeom>
          <a:avLst/>
          <a:gdLst/>
          <a:ahLst/>
          <a:cxnLst/>
          <a:rect l="0" t="0" r="0" b="0"/>
          <a:pathLst>
            <a:path>
              <a:moveTo>
                <a:pt x="0" y="21950"/>
              </a:moveTo>
              <a:lnTo>
                <a:pt x="761148" y="219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21717" y="2871297"/>
        <a:ext cx="38057" cy="38057"/>
      </dsp:txXfrm>
    </dsp:sp>
    <dsp:sp modelId="{AC426D55-F5AD-45E7-A932-82982FC4C8FD}">
      <dsp:nvSpPr>
        <dsp:cNvPr id="0" name=""/>
        <dsp:cNvSpPr/>
      </dsp:nvSpPr>
      <dsp:spPr>
        <a:xfrm>
          <a:off x="6177040" y="1817659"/>
          <a:ext cx="2869339" cy="1434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DOH provides 1:1 technical assistance with data to nominees that have moved forward</a:t>
          </a:r>
        </a:p>
      </dsp:txBody>
      <dsp:txXfrm>
        <a:off x="6219060" y="1859679"/>
        <a:ext cx="2785299" cy="1350629"/>
      </dsp:txXfrm>
    </dsp:sp>
    <dsp:sp modelId="{BB148ED2-C304-4343-AA00-B31CEFBE697A}">
      <dsp:nvSpPr>
        <dsp:cNvPr id="0" name=""/>
        <dsp:cNvSpPr/>
      </dsp:nvSpPr>
      <dsp:spPr>
        <a:xfrm rot="4514637">
          <a:off x="5503457" y="3743997"/>
          <a:ext cx="1076070" cy="43901"/>
        </a:xfrm>
        <a:custGeom>
          <a:avLst/>
          <a:gdLst/>
          <a:ahLst/>
          <a:cxnLst/>
          <a:rect l="0" t="0" r="0" b="0"/>
          <a:pathLst>
            <a:path>
              <a:moveTo>
                <a:pt x="0" y="21950"/>
              </a:moveTo>
              <a:lnTo>
                <a:pt x="1076070" y="219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14590" y="3739046"/>
        <a:ext cx="53803" cy="53803"/>
      </dsp:txXfrm>
    </dsp:sp>
    <dsp:sp modelId="{A35BFD91-3D54-45C9-ADA4-3709D88784AE}">
      <dsp:nvSpPr>
        <dsp:cNvPr id="0" name=""/>
        <dsp:cNvSpPr/>
      </dsp:nvSpPr>
      <dsp:spPr>
        <a:xfrm>
          <a:off x="6178532" y="3568903"/>
          <a:ext cx="2869339" cy="1434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CAC evaluates and scores data narratives based on alignment with determined priorities</a:t>
          </a:r>
        </a:p>
      </dsp:txBody>
      <dsp:txXfrm>
        <a:off x="6220552" y="3610923"/>
        <a:ext cx="2785299" cy="1350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FCB1EE-2BEC-488D-BFFA-AAD7DB36B65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E80EB-E534-444C-9847-504A6B1C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D67E38-3A4A-4F40-8FC3-E34E8B562FD6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04FE9C-24EC-442B-850F-65B0BA9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0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4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68643EA-E51F-4656-B2F7-2FE950C5A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1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7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6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BRI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Put community agreements in chat as reminder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1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9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68643EA-E51F-4656-B2F7-2FE950C5A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BRI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identify the principles (in gray) that will help inform the zone selection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Recognizing and learning from past harm that has been caused by DOH and other government entities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Honoring guiding principles and ensuring that the zone selection process is reflective of community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9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-framing for shift in approach: 1) nomination process not application, 2) backbone org does not hold leadership role, 3) requiring use of data upfront may cause barriers.</a:t>
            </a:r>
          </a:p>
          <a:p>
            <a:r>
              <a:rPr lang="en-US"/>
              <a:t>-be clear about priorities upfront so communities can identify for themselves </a:t>
            </a:r>
          </a:p>
          <a:p>
            <a:r>
              <a:rPr lang="en-US"/>
              <a:t>-priorities meaning: which communities would benefit most? Why might one community be selected over another?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25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8" name="Picture 7" descr="photo illustration of the hands of different races and genders of people raised in the air against a white backgrou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1"/>
          <a:stretch/>
        </p:blipFill>
        <p:spPr>
          <a:xfrm>
            <a:off x="1" y="-1"/>
            <a:ext cx="12191999" cy="4591050"/>
          </a:xfrm>
          <a:prstGeom prst="rect">
            <a:avLst/>
          </a:prstGeom>
        </p:spPr>
      </p:pic>
      <p:pic>
        <p:nvPicPr>
          <p:cNvPr id="11" name="Picture 10" descr="Washington State Department of Health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1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44734" y="2103883"/>
            <a:ext cx="3297767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423585" y="2103883"/>
            <a:ext cx="3312583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11084" y="1248908"/>
            <a:ext cx="12191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423586" y="4832576"/>
            <a:ext cx="331258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35401" y="4830223"/>
            <a:ext cx="331617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423585" y="5266175"/>
            <a:ext cx="3312583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35401" y="5265981"/>
            <a:ext cx="3316176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423585" y="5610138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44173" y="5606642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763752" y="1699837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-11084" y="677873"/>
            <a:ext cx="12180915" cy="454236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Subtitle 2</a:t>
            </a:r>
          </a:p>
        </p:txBody>
      </p:sp>
    </p:spTree>
    <p:extLst>
      <p:ext uri="{BB962C8B-B14F-4D97-AF65-F5344CB8AC3E}">
        <p14:creationId xmlns:p14="http://schemas.microsoft.com/office/powerpoint/2010/main" val="16167977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2371" y="2295751"/>
            <a:ext cx="4534159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912369" y="3348363"/>
            <a:ext cx="4534160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pic>
        <p:nvPicPr>
          <p:cNvPr id="8" name="Picture 7" descr="image of a cell 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60" y="848633"/>
            <a:ext cx="3335565" cy="5102225"/>
          </a:xfrm>
          <a:prstGeom prst="rect">
            <a:avLst/>
          </a:prstGeom>
          <a:effectLst/>
        </p:spPr>
      </p:pic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86173" y="1763486"/>
            <a:ext cx="2835123" cy="3302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2369" y="1300709"/>
            <a:ext cx="4534161" cy="86968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Mobile Presence Screenshot</a:t>
            </a:r>
          </a:p>
        </p:txBody>
      </p:sp>
    </p:spTree>
    <p:extLst>
      <p:ext uri="{BB962C8B-B14F-4D97-AF65-F5344CB8AC3E}">
        <p14:creationId xmlns:p14="http://schemas.microsoft.com/office/powerpoint/2010/main" val="5315817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2371" y="2295751"/>
            <a:ext cx="4534159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912369" y="3348363"/>
            <a:ext cx="4534160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pic>
        <p:nvPicPr>
          <p:cNvPr id="8" name="Picture 7" descr="image of a cell 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60" y="848633"/>
            <a:ext cx="3335565" cy="5102225"/>
          </a:xfrm>
          <a:prstGeom prst="rect">
            <a:avLst/>
          </a:prstGeom>
          <a:effectLst/>
        </p:spPr>
      </p:pic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247061" y="3264478"/>
            <a:ext cx="2908300" cy="409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www.doh.wa.gov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2369" y="1300710"/>
            <a:ext cx="4534161" cy="85247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Mobile Presence Address</a:t>
            </a:r>
          </a:p>
        </p:txBody>
      </p:sp>
    </p:spTree>
    <p:extLst>
      <p:ext uri="{BB962C8B-B14F-4D97-AF65-F5344CB8AC3E}">
        <p14:creationId xmlns:p14="http://schemas.microsoft.com/office/powerpoint/2010/main" val="11399642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5763752" y="3549372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1901" y="2971335"/>
            <a:ext cx="12221524" cy="467387"/>
          </a:xfrm>
        </p:spPr>
        <p:txBody>
          <a:bodyPr anchor="t">
            <a:no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859716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455880" y="4739420"/>
            <a:ext cx="329776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455880" y="5067436"/>
            <a:ext cx="329776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455880" y="4313395"/>
            <a:ext cx="329776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455881" y="1554491"/>
            <a:ext cx="3297767" cy="2487612"/>
          </a:xfrm>
        </p:spPr>
        <p:txBody>
          <a:bodyPr/>
          <a:lstStyle>
            <a:lvl1pPr marL="0" indent="0">
              <a:buNone/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12192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/>
              <a:t>www.doh.wa.gov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11081" y="6430955"/>
            <a:ext cx="12203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</a:rPr>
              <a:t>@</a:t>
            </a:r>
            <a:r>
              <a:rPr lang="en-US" sz="1400" err="1">
                <a:solidFill>
                  <a:schemeClr val="tx1"/>
                </a:solidFill>
                <a:latin typeface="Century Gothic" panose="020B0502020202020204" pitchFamily="34" charset="0"/>
              </a:rPr>
              <a:t>WADeptHealth</a:t>
            </a:r>
            <a:endParaRPr lang="en-US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 descr="strip of social media logo icons (Twitter, Facebook, Instagram, Youtube, Medium, and an email icon)"/>
          <p:cNvGrpSpPr/>
          <p:nvPr userDrawn="1"/>
        </p:nvGrpSpPr>
        <p:grpSpPr>
          <a:xfrm>
            <a:off x="4604589" y="6023448"/>
            <a:ext cx="2960552" cy="306578"/>
            <a:chOff x="3453442" y="6023448"/>
            <a:chExt cx="2220414" cy="306578"/>
          </a:xfrm>
        </p:grpSpPr>
        <p:sp>
          <p:nvSpPr>
            <p:cNvPr id="47" name="Rounded Rectangle 46"/>
            <p:cNvSpPr/>
            <p:nvPr userDrawn="1"/>
          </p:nvSpPr>
          <p:spPr>
            <a:xfrm>
              <a:off x="4601301" y="6025149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7" name="Group 26"/>
            <p:cNvGrpSpPr/>
            <p:nvPr userDrawn="1"/>
          </p:nvGrpSpPr>
          <p:grpSpPr>
            <a:xfrm>
              <a:off x="3453442" y="6023448"/>
              <a:ext cx="2220414" cy="304877"/>
              <a:chOff x="3474400" y="6042620"/>
              <a:chExt cx="2220414" cy="304877"/>
            </a:xfrm>
          </p:grpSpPr>
          <p:grpSp>
            <p:nvGrpSpPr>
              <p:cNvPr id="28" name="Group 27"/>
              <p:cNvGrpSpPr/>
              <p:nvPr userDrawn="1"/>
            </p:nvGrpSpPr>
            <p:grpSpPr>
              <a:xfrm>
                <a:off x="3474400" y="6042620"/>
                <a:ext cx="2220414" cy="304877"/>
                <a:chOff x="3474400" y="6042620"/>
                <a:chExt cx="2220414" cy="304877"/>
              </a:xfrm>
            </p:grpSpPr>
            <p:sp>
              <p:nvSpPr>
                <p:cNvPr id="31" name="Rounded Rectangle 30"/>
                <p:cNvSpPr/>
                <p:nvPr userDrawn="1"/>
              </p:nvSpPr>
              <p:spPr>
                <a:xfrm>
                  <a:off x="5004078" y="6044349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3" name="Rounded Rectangle 32"/>
                <p:cNvSpPr/>
                <p:nvPr userDrawn="1"/>
              </p:nvSpPr>
              <p:spPr>
                <a:xfrm>
                  <a:off x="347440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4" name="Rounded Rectangle 33"/>
                <p:cNvSpPr/>
                <p:nvPr userDrawn="1"/>
              </p:nvSpPr>
              <p:spPr>
                <a:xfrm>
                  <a:off x="385702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7" name="Rounded Rectangle 36"/>
                <p:cNvSpPr/>
                <p:nvPr userDrawn="1"/>
              </p:nvSpPr>
              <p:spPr>
                <a:xfrm>
                  <a:off x="423964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8577" y="6086598"/>
                  <a:ext cx="230281" cy="230281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7624" y="6061235"/>
                  <a:ext cx="278331" cy="278331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3176" y="6091680"/>
                  <a:ext cx="307200" cy="20734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3027" y="6099881"/>
                  <a:ext cx="250032" cy="204014"/>
                </a:xfrm>
                <a:prstGeom prst="rect">
                  <a:avLst/>
                </a:prstGeom>
              </p:spPr>
            </p:pic>
            <p:sp>
              <p:nvSpPr>
                <p:cNvPr id="43" name="Rounded Rectangle 42"/>
                <p:cNvSpPr/>
                <p:nvPr userDrawn="1"/>
              </p:nvSpPr>
              <p:spPr>
                <a:xfrm>
                  <a:off x="5385781" y="6042664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pic>
              <p:nvPicPr>
                <p:cNvPr id="44" name="Picture 43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424" y="6103485"/>
                  <a:ext cx="185101" cy="191227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7763" y="6126275"/>
                <a:ext cx="196145" cy="159493"/>
              </a:xfrm>
              <a:prstGeom prst="rect">
                <a:avLst/>
              </a:prstGeom>
            </p:spPr>
          </p:pic>
        </p:grpSp>
      </p:grpSp>
      <p:sp>
        <p:nvSpPr>
          <p:cNvPr id="45" name="Title 2"/>
          <p:cNvSpPr>
            <a:spLocks noGrp="1"/>
          </p:cNvSpPr>
          <p:nvPr>
            <p:ph type="title" hasCustomPrompt="1"/>
          </p:nvPr>
        </p:nvSpPr>
        <p:spPr>
          <a:xfrm>
            <a:off x="-11081" y="663993"/>
            <a:ext cx="12180916" cy="520628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/>
              <a:t>Contact 1</a:t>
            </a:r>
          </a:p>
        </p:txBody>
      </p:sp>
    </p:spTree>
    <p:extLst>
      <p:ext uri="{BB962C8B-B14F-4D97-AF65-F5344CB8AC3E}">
        <p14:creationId xmlns:p14="http://schemas.microsoft.com/office/powerpoint/2010/main" val="4001946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85486" y="4283999"/>
            <a:ext cx="331258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10127" y="4278472"/>
            <a:ext cx="3316177" cy="41275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385485" y="4705636"/>
            <a:ext cx="3312583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06633" y="4700175"/>
            <a:ext cx="3316176" cy="31433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85485" y="5028139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10227" y="5023461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385485" y="1564831"/>
            <a:ext cx="3312583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06634" y="1559083"/>
            <a:ext cx="3297767" cy="248761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12192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/>
              <a:t>www.doh.wa.gov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-11081" y="6430955"/>
            <a:ext cx="12203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</a:rPr>
              <a:t>@</a:t>
            </a:r>
            <a:r>
              <a:rPr lang="en-US" sz="1400" err="1">
                <a:solidFill>
                  <a:schemeClr val="tx1"/>
                </a:solidFill>
                <a:latin typeface="Century Gothic" panose="020B0502020202020204" pitchFamily="34" charset="0"/>
              </a:rPr>
              <a:t>WADeptHealth</a:t>
            </a:r>
            <a:endParaRPr lang="en-US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46" y="6086599"/>
            <a:ext cx="307041" cy="230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1135" y="664528"/>
            <a:ext cx="12192000" cy="520093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/>
              <a:t>Contact 2</a:t>
            </a:r>
          </a:p>
        </p:txBody>
      </p:sp>
      <p:grpSp>
        <p:nvGrpSpPr>
          <p:cNvPr id="30" name="Group 29" descr="strip of social media logo icons (Twitter, Facebook, Instagram, Youtube, Medium, and an email icon)"/>
          <p:cNvGrpSpPr/>
          <p:nvPr userDrawn="1"/>
        </p:nvGrpSpPr>
        <p:grpSpPr>
          <a:xfrm>
            <a:off x="4604589" y="6023448"/>
            <a:ext cx="2960552" cy="306578"/>
            <a:chOff x="3453442" y="6023448"/>
            <a:chExt cx="2220414" cy="306578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601301" y="6025149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32" name="Group 31"/>
            <p:cNvGrpSpPr/>
            <p:nvPr userDrawn="1"/>
          </p:nvGrpSpPr>
          <p:grpSpPr>
            <a:xfrm>
              <a:off x="3453442" y="6023448"/>
              <a:ext cx="2220414" cy="304877"/>
              <a:chOff x="3474400" y="6042620"/>
              <a:chExt cx="2220414" cy="304877"/>
            </a:xfrm>
          </p:grpSpPr>
          <p:grpSp>
            <p:nvGrpSpPr>
              <p:cNvPr id="33" name="Group 32"/>
              <p:cNvGrpSpPr/>
              <p:nvPr userDrawn="1"/>
            </p:nvGrpSpPr>
            <p:grpSpPr>
              <a:xfrm>
                <a:off x="3474400" y="6042620"/>
                <a:ext cx="2220414" cy="304877"/>
                <a:chOff x="3474400" y="6042620"/>
                <a:chExt cx="2220414" cy="304877"/>
              </a:xfrm>
            </p:grpSpPr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5004078" y="6044349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6" name="Rounded Rectangle 35"/>
                <p:cNvSpPr/>
                <p:nvPr userDrawn="1"/>
              </p:nvSpPr>
              <p:spPr>
                <a:xfrm>
                  <a:off x="347440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7" name="Rounded Rectangle 36"/>
                <p:cNvSpPr/>
                <p:nvPr userDrawn="1"/>
              </p:nvSpPr>
              <p:spPr>
                <a:xfrm>
                  <a:off x="385702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8" name="Rounded Rectangle 37"/>
                <p:cNvSpPr/>
                <p:nvPr userDrawn="1"/>
              </p:nvSpPr>
              <p:spPr>
                <a:xfrm>
                  <a:off x="423964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8577" y="6086598"/>
                  <a:ext cx="230281" cy="230281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7624" y="6061235"/>
                  <a:ext cx="278331" cy="278331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3176" y="6091680"/>
                  <a:ext cx="307200" cy="20734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3027" y="6099881"/>
                  <a:ext cx="250032" cy="204014"/>
                </a:xfrm>
                <a:prstGeom prst="rect">
                  <a:avLst/>
                </a:prstGeom>
              </p:spPr>
            </p:pic>
            <p:sp>
              <p:nvSpPr>
                <p:cNvPr id="43" name="Rounded Rectangle 42"/>
                <p:cNvSpPr/>
                <p:nvPr userDrawn="1"/>
              </p:nvSpPr>
              <p:spPr>
                <a:xfrm>
                  <a:off x="5385781" y="6042664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pic>
              <p:nvPicPr>
                <p:cNvPr id="56" name="Picture 55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424" y="6103485"/>
                  <a:ext cx="185101" cy="191227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7763" y="6126275"/>
                <a:ext cx="196145" cy="1594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798005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-9099" y="680798"/>
            <a:ext cx="12192000" cy="48203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23471335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761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7422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8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Washington State Department of Health Logo (White)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72" y="3698349"/>
            <a:ext cx="3639376" cy="1186803"/>
          </a:xfrm>
          <a:prstGeom prst="rect">
            <a:avLst/>
          </a:prstGeom>
          <a:ln>
            <a:noFill/>
          </a:ln>
        </p:spPr>
      </p:pic>
      <p:sp>
        <p:nvSpPr>
          <p:cNvPr id="7" name="TextBox 3"/>
          <p:cNvSpPr txBox="1"/>
          <p:nvPr userDrawn="1"/>
        </p:nvSpPr>
        <p:spPr>
          <a:xfrm>
            <a:off x="-1" y="5254232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request this document in another format, call 1-800-525-0127. Deaf or hard of</a:t>
            </a:r>
          </a:p>
          <a:p>
            <a:pPr algn="ctr"/>
            <a:r>
              <a:rPr lang="en-US" sz="1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hearing customers, please call 711 (Washington Relay) or email </a:t>
            </a:r>
            <a:r>
              <a:rPr lang="en-US" sz="1600" u="non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civil.rights@doh.wa.gov</a:t>
            </a:r>
            <a:r>
              <a:rPr lang="en-US" sz="1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58765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44556C2-9E38-400A-80AC-6F27F42ED78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6C20378-8F70-42B4-87B0-AFB24F03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1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90633" y="4739028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11782" y="4736675"/>
            <a:ext cx="329776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390633" y="5172623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11782" y="5172429"/>
            <a:ext cx="329776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90633" y="5522974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11782" y="5519478"/>
            <a:ext cx="329776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11782" y="2010333"/>
            <a:ext cx="3297767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390633" y="2010333"/>
            <a:ext cx="3312583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297" y="666762"/>
            <a:ext cx="12203081" cy="489242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Presenters 1</a:t>
            </a:r>
          </a:p>
        </p:txBody>
      </p:sp>
    </p:spTree>
    <p:extLst>
      <p:ext uri="{BB962C8B-B14F-4D97-AF65-F5344CB8AC3E}">
        <p14:creationId xmlns:p14="http://schemas.microsoft.com/office/powerpoint/2010/main" val="20348237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6D7B-182D-4DFD-BB29-E1546B1E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D63C0-F809-400F-A20A-C609D824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DEFF3-E074-443A-83CC-2057CA97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6D03-9351-45DE-87E7-16E9A3D078A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76430-39F5-4514-ABF1-4D391C44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FAA75-5D55-45EC-8674-A82E243A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417F-1665-4029-A677-9E79DB439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80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DCC0-3C61-02E9-1366-545E649B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0AAE1-FAF7-7453-09EE-47757CD1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4367-DEA6-4A13-80EB-8C23A01DBC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4FE26-F884-8C66-9DB7-24EEDB8E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CEF39-F6E2-E686-BDB3-D886D480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EC0E-171F-4970-8E55-8F3AF2B90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88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90633" y="2628231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11782" y="2625878"/>
            <a:ext cx="329776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390633" y="3061826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11782" y="3061632"/>
            <a:ext cx="329776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90633" y="3412177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11782" y="3408681"/>
            <a:ext cx="329776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-11081" y="673575"/>
            <a:ext cx="12191997" cy="482428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Presenters 2</a:t>
            </a:r>
          </a:p>
        </p:txBody>
      </p:sp>
    </p:spTree>
    <p:extLst>
      <p:ext uri="{BB962C8B-B14F-4D97-AF65-F5344CB8AC3E}">
        <p14:creationId xmlns:p14="http://schemas.microsoft.com/office/powerpoint/2010/main" val="74806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83753" y="2628231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439142" y="2625878"/>
            <a:ext cx="329776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683753" y="3061826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439142" y="3061632"/>
            <a:ext cx="329776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683753" y="3412177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439142" y="3408681"/>
            <a:ext cx="329776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8146763" y="2625878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8146763" y="3059473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8146763" y="3409824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673774"/>
            <a:ext cx="12192000" cy="482428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Presenters 3</a:t>
            </a:r>
          </a:p>
        </p:txBody>
      </p:sp>
    </p:spTree>
    <p:extLst>
      <p:ext uri="{BB962C8B-B14F-4D97-AF65-F5344CB8AC3E}">
        <p14:creationId xmlns:p14="http://schemas.microsoft.com/office/powerpoint/2010/main" val="128236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5765519" y="2815174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229980"/>
            <a:ext cx="12180916" cy="111125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51" y="2256441"/>
            <a:ext cx="12191999" cy="478522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84634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77705" y="1606083"/>
            <a:ext cx="10070943" cy="4662833"/>
          </a:xfrm>
        </p:spPr>
        <p:txBody>
          <a:bodyPr>
            <a:noAutofit/>
          </a:bodyPr>
          <a:lstStyle>
            <a:lvl1pPr marL="0" indent="0">
              <a:buClr>
                <a:srgbClr val="57B6AF"/>
              </a:buClr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57B6AF"/>
              </a:buClr>
              <a:defRPr sz="2000"/>
            </a:lvl2pPr>
            <a:lvl3pPr>
              <a:buClr>
                <a:srgbClr val="57B6AF"/>
              </a:buClr>
              <a:defRPr sz="1800"/>
            </a:lvl3pPr>
            <a:lvl4pPr>
              <a:buClr>
                <a:srgbClr val="57B6AF"/>
              </a:buClr>
              <a:defRPr sz="1800"/>
            </a:lvl4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State Department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2" y="673974"/>
            <a:ext cx="12180916" cy="48203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2384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H 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888977" y="1487830"/>
            <a:ext cx="10599630" cy="4451286"/>
            <a:chOff x="975368" y="1460430"/>
            <a:chExt cx="7949725" cy="4451286"/>
          </a:xfrm>
        </p:grpSpPr>
        <p:sp>
          <p:nvSpPr>
            <p:cNvPr id="16" name="TextBox 15"/>
            <p:cNvSpPr txBox="1"/>
            <p:nvPr/>
          </p:nvSpPr>
          <p:spPr>
            <a:xfrm>
              <a:off x="4095976" y="4080445"/>
              <a:ext cx="2332018" cy="18312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Strategy</a:t>
              </a:r>
            </a:p>
            <a:p>
              <a:pPr>
                <a:spcBef>
                  <a:spcPts val="600"/>
                </a:spcBef>
              </a:pPr>
              <a:r>
                <a:rPr lang="en-US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Through collaborations and partnerships, we will leverage the knowledge, relation-ships and resources necessary to influence the conditions that promote good health and safety for everyone.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18305" y="4080608"/>
              <a:ext cx="2106788" cy="1369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Mission</a:t>
              </a:r>
            </a:p>
            <a:p>
              <a:pPr>
                <a:spcBef>
                  <a:spcPts val="600"/>
                </a:spcBef>
              </a:pPr>
              <a:r>
                <a:rPr lang="en-US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The Department of Health works with others to protect and improve the health</a:t>
              </a:r>
            </a:p>
            <a:p>
              <a:pPr>
                <a:spcBef>
                  <a:spcPts val="0"/>
                </a:spcBef>
              </a:pPr>
              <a:r>
                <a:rPr lang="en-US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of all people in Washington.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7926" y="4081738"/>
              <a:ext cx="2116475" cy="1369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Vision</a:t>
              </a:r>
            </a:p>
            <a:p>
              <a:pPr>
                <a:spcBef>
                  <a:spcPts val="600"/>
                </a:spcBef>
              </a:pPr>
              <a:r>
                <a:rPr lang="en-US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People in Washington enjoy longer and healthier lives because they live in healthy families and communities.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75368" y="1460430"/>
              <a:ext cx="7949725" cy="2416050"/>
              <a:chOff x="928874" y="1909880"/>
              <a:chExt cx="7949725" cy="241605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313790" y="2032497"/>
                <a:ext cx="1792023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What We Do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>
                    <a:solidFill>
                      <a:schemeClr val="tx1"/>
                    </a:solidFill>
                    <a:latin typeface="+mn-lt"/>
                  </a:rPr>
                  <a:t>Ensure public safety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>
                    <a:solidFill>
                      <a:schemeClr val="tx1"/>
                    </a:solidFill>
                    <a:latin typeface="+mn-lt"/>
                  </a:rPr>
                  <a:t>Create the healthiest next generation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>
                    <a:solidFill>
                      <a:schemeClr val="tx1"/>
                    </a:solidFill>
                    <a:latin typeface="+mn-lt"/>
                  </a:rPr>
                  <a:t>Promote healthy living and healthy aging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044025" y="1909880"/>
                <a:ext cx="2175037" cy="22621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How We Do</a:t>
                </a:r>
              </a:p>
              <a:p>
                <a:r>
                  <a:rPr lang="en-US" sz="18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Our Work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Serve our customers and continue to improve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 efficient, innovative and transparent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Develop and support our workforce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69000" y="1909884"/>
                <a:ext cx="2109599" cy="2416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Guiding</a:t>
                </a:r>
              </a:p>
              <a:p>
                <a:r>
                  <a:rPr lang="en-US" sz="18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Principles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Evidence-based public health practice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Partnership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Transparency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Health equity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Seven generations</a:t>
                </a:r>
                <a:endParaRPr lang="en-US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28874" y="2076018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>
                  <a:solidFill>
                    <a:srgbClr val="349D96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54003" y="2076017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>
                  <a:solidFill>
                    <a:srgbClr val="349D96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377203" y="2073135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>
                  <a:solidFill>
                    <a:srgbClr val="349D96"/>
                  </a:solidFill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975368" y="4125259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>
                <a:solidFill>
                  <a:srgbClr val="349D96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700497" y="4125258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>
                <a:solidFill>
                  <a:srgbClr val="349D96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423697" y="4122376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>
                <a:solidFill>
                  <a:srgbClr val="349D96"/>
                </a:solidFill>
              </a:endParaRPr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379" y="682993"/>
            <a:ext cx="12192000" cy="405063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DOH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350693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28133" y="2076019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>
              <a:solidFill>
                <a:srgbClr val="349D96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17130" y="2076018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>
              <a:solidFill>
                <a:srgbClr val="349D96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751719" y="2106227"/>
            <a:ext cx="4011964" cy="373362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047597" y="2106227"/>
            <a:ext cx="4011964" cy="373362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752601" y="2480365"/>
            <a:ext cx="4011084" cy="3617913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048477" y="2486904"/>
            <a:ext cx="4011084" cy="361142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Text…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Department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673199"/>
            <a:ext cx="12191997" cy="482805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Unordered List 1</a:t>
            </a:r>
          </a:p>
        </p:txBody>
      </p:sp>
    </p:spTree>
    <p:extLst>
      <p:ext uri="{BB962C8B-B14F-4D97-AF65-F5344CB8AC3E}">
        <p14:creationId xmlns:p14="http://schemas.microsoft.com/office/powerpoint/2010/main" val="3208812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987461" y="2076019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>
              <a:solidFill>
                <a:srgbClr val="349D96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585455" y="2076018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>
              <a:solidFill>
                <a:srgbClr val="349D96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8180879" y="2078052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>
              <a:solidFill>
                <a:srgbClr val="349D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611928" y="2097855"/>
            <a:ext cx="23876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224947" y="2097855"/>
            <a:ext cx="23876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11785" y="2097855"/>
            <a:ext cx="23876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611928" y="2474230"/>
            <a:ext cx="2387600" cy="3702416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224769" y="2474230"/>
            <a:ext cx="23876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811199" y="2474230"/>
            <a:ext cx="23876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Department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" y="673974"/>
            <a:ext cx="12180916" cy="482030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Unordered List 2</a:t>
            </a:r>
          </a:p>
        </p:txBody>
      </p:sp>
    </p:spTree>
    <p:extLst>
      <p:ext uri="{BB962C8B-B14F-4D97-AF65-F5344CB8AC3E}">
        <p14:creationId xmlns:p14="http://schemas.microsoft.com/office/powerpoint/2010/main" val="31220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3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77705" y="1606083"/>
            <a:ext cx="10070943" cy="4662833"/>
          </a:xfrm>
        </p:spPr>
        <p:txBody>
          <a:bodyPr>
            <a:noAutofit/>
          </a:bodyPr>
          <a:lstStyle>
            <a:lvl1pPr>
              <a:buClr>
                <a:srgbClr val="349D96"/>
              </a:buClr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349D96"/>
              </a:buClr>
              <a:defRPr sz="2200"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349D96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349D96"/>
              </a:buClr>
              <a:defRPr sz="18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" y="667939"/>
            <a:ext cx="12191997" cy="488064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Unordered List 3: Traditional </a:t>
            </a:r>
          </a:p>
        </p:txBody>
      </p:sp>
    </p:spTree>
    <p:extLst>
      <p:ext uri="{BB962C8B-B14F-4D97-AF65-F5344CB8AC3E}">
        <p14:creationId xmlns:p14="http://schemas.microsoft.com/office/powerpoint/2010/main" val="22677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tle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10" name="Picture 9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3" name="Picture 12" descr="Photo of the Seattle skyline with Space Needle in foreground and Mount Rainier in the background.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8" b="14482"/>
          <a:stretch/>
        </p:blipFill>
        <p:spPr>
          <a:xfrm>
            <a:off x="0" y="-1"/>
            <a:ext cx="12192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18141" y="2097855"/>
            <a:ext cx="2681108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22282" y="2097855"/>
            <a:ext cx="2672099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700242" y="2097855"/>
            <a:ext cx="2641319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518141" y="2474230"/>
            <a:ext cx="2681107" cy="3702416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122104" y="2474230"/>
            <a:ext cx="2672276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699656" y="2474230"/>
            <a:ext cx="2641904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861134" y="2038158"/>
            <a:ext cx="435592" cy="438912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452002" y="2038157"/>
            <a:ext cx="435592" cy="438912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8038548" y="2038156"/>
            <a:ext cx="435592" cy="438912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" y="664077"/>
            <a:ext cx="12180916" cy="491926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Number List 1</a:t>
            </a:r>
          </a:p>
        </p:txBody>
      </p:sp>
    </p:spTree>
    <p:extLst>
      <p:ext uri="{BB962C8B-B14F-4D97-AF65-F5344CB8AC3E}">
        <p14:creationId xmlns:p14="http://schemas.microsoft.com/office/powerpoint/2010/main" val="83513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2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77705" y="1606083"/>
            <a:ext cx="10059219" cy="4662833"/>
          </a:xfrm>
        </p:spPr>
        <p:txBody>
          <a:bodyPr>
            <a:noAutofit/>
          </a:bodyPr>
          <a:lstStyle>
            <a:lvl1pPr marL="290513" indent="-290513">
              <a:buClr>
                <a:schemeClr val="tx1"/>
              </a:buClr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+mn-lt"/>
              </a:defRPr>
            </a:lvl1pPr>
            <a:lvl2pPr marL="571500" indent="-290513">
              <a:buClr>
                <a:schemeClr val="tx1"/>
              </a:buClr>
              <a:buFont typeface="+mj-lt"/>
              <a:buAutoNum type="alphaLcPeriod"/>
              <a:defRPr sz="2200">
                <a:solidFill>
                  <a:schemeClr val="tx1"/>
                </a:solidFill>
                <a:latin typeface="+mn-lt"/>
              </a:defRPr>
            </a:lvl2pPr>
            <a:lvl3pPr marL="747713" indent="-228600">
              <a:buClr>
                <a:schemeClr val="tx1"/>
              </a:buClr>
              <a:buFont typeface="+mj-lt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State Department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-11081" y="673973"/>
            <a:ext cx="12180916" cy="482030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Number List 2: Traditional</a:t>
            </a:r>
          </a:p>
        </p:txBody>
      </p:sp>
    </p:spTree>
    <p:extLst>
      <p:ext uri="{BB962C8B-B14F-4D97-AF65-F5344CB8AC3E}">
        <p14:creationId xmlns:p14="http://schemas.microsoft.com/office/powerpoint/2010/main" val="277545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693987" y="2616608"/>
            <a:ext cx="23876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893857" y="2616606"/>
            <a:ext cx="23876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123306" y="2616610"/>
            <a:ext cx="23876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693987" y="2992984"/>
            <a:ext cx="2387600" cy="3198287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893679" y="2992982"/>
            <a:ext cx="2387600" cy="3198289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122719" y="2992986"/>
            <a:ext cx="2387600" cy="319828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4" name="Oval 13"/>
          <p:cNvSpPr/>
          <p:nvPr/>
        </p:nvSpPr>
        <p:spPr>
          <a:xfrm>
            <a:off x="2496566" y="1604609"/>
            <a:ext cx="777240" cy="777240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/>
        </p:nvSpPr>
        <p:spPr>
          <a:xfrm>
            <a:off x="5688064" y="1604609"/>
            <a:ext cx="777240" cy="777240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1" name="Oval 20"/>
          <p:cNvSpPr/>
          <p:nvPr/>
        </p:nvSpPr>
        <p:spPr>
          <a:xfrm>
            <a:off x="8927312" y="1614127"/>
            <a:ext cx="777240" cy="777240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State Department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-11081" y="670552"/>
            <a:ext cx="12180916" cy="485451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Icon List (insert icons inside the circles)</a:t>
            </a:r>
          </a:p>
        </p:txBody>
      </p:sp>
    </p:spTree>
    <p:extLst>
      <p:ext uri="{BB962C8B-B14F-4D97-AF65-F5344CB8AC3E}">
        <p14:creationId xmlns:p14="http://schemas.microsoft.com/office/powerpoint/2010/main" val="122303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ton State Map with Popu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Title 2"/>
          <p:cNvSpPr>
            <a:spLocks noGrp="1"/>
          </p:cNvSpPr>
          <p:nvPr>
            <p:ph type="title" hasCustomPrompt="1"/>
          </p:nvPr>
        </p:nvSpPr>
        <p:spPr>
          <a:xfrm>
            <a:off x="0" y="618424"/>
            <a:ext cx="12192000" cy="544750"/>
          </a:xfrm>
        </p:spPr>
        <p:txBody>
          <a:bodyPr>
            <a:normAutofit/>
          </a:bodyPr>
          <a:lstStyle>
            <a:lvl1pPr algn="ctr">
              <a:defRPr sz="2700" baseline="0"/>
            </a:lvl1pPr>
          </a:lstStyle>
          <a:p>
            <a:r>
              <a:rPr lang="en-US"/>
              <a:t>Washington State Population Served</a:t>
            </a:r>
          </a:p>
        </p:txBody>
      </p:sp>
      <p:cxnSp>
        <p:nvCxnSpPr>
          <p:cNvPr id="125" name="Straight Connector 124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 userDrawn="1"/>
        </p:nvSpPr>
        <p:spPr>
          <a:xfrm>
            <a:off x="8832913" y="3836351"/>
            <a:ext cx="147388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latin typeface="+mn-lt"/>
              </a:rPr>
              <a:t>*</a:t>
            </a:r>
            <a:r>
              <a:rPr lang="en-US"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Agency leader is both director and health officer (2)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829929" y="4706438"/>
            <a:ext cx="2620283" cy="57964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latin typeface="+mn-lt"/>
              </a:rPr>
              <a:t>Washington State Total Population </a:t>
            </a:r>
            <a:r>
              <a:rPr lang="en-US" sz="1000" b="1" i="1">
                <a:solidFill>
                  <a:schemeClr val="tx1"/>
                </a:solidFill>
                <a:latin typeface="+mn-lt"/>
              </a:rPr>
              <a:t>(estimate)</a:t>
            </a:r>
          </a:p>
          <a:p>
            <a:r>
              <a:rPr lang="en-US" sz="1000" b="1">
                <a:solidFill>
                  <a:schemeClr val="tx1"/>
                </a:solidFill>
                <a:latin typeface="+mn-lt"/>
              </a:rPr>
              <a:t>April 2019: 7,546,410</a:t>
            </a:r>
          </a:p>
          <a:p>
            <a:pPr>
              <a:spcBef>
                <a:spcPts val="200"/>
              </a:spcBef>
            </a:pPr>
            <a:r>
              <a:rPr lang="en-US" sz="1000" b="1" i="1">
                <a:solidFill>
                  <a:schemeClr val="tx1"/>
                </a:solidFill>
                <a:latin typeface="+mn-lt"/>
              </a:rPr>
              <a:t>Source: 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Office of Financial Management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769585" y="1561493"/>
            <a:ext cx="7690075" cy="4807252"/>
            <a:chOff x="2834162" y="1379236"/>
            <a:chExt cx="6709529" cy="4194289"/>
          </a:xfrm>
        </p:grpSpPr>
        <p:grpSp>
          <p:nvGrpSpPr>
            <p:cNvPr id="136" name="Group 135"/>
            <p:cNvGrpSpPr/>
            <p:nvPr/>
          </p:nvGrpSpPr>
          <p:grpSpPr>
            <a:xfrm>
              <a:off x="2834162" y="1379236"/>
              <a:ext cx="6693635" cy="4194289"/>
              <a:chOff x="1777366" y="2155881"/>
              <a:chExt cx="4480731" cy="2843080"/>
            </a:xfrm>
            <a:effectLst/>
          </p:grpSpPr>
          <p:sp>
            <p:nvSpPr>
              <p:cNvPr id="185" name="Freeform 26"/>
              <p:cNvSpPr>
                <a:spLocks/>
              </p:cNvSpPr>
              <p:nvPr/>
            </p:nvSpPr>
            <p:spPr bwMode="auto">
              <a:xfrm>
                <a:off x="3095735" y="2769165"/>
                <a:ext cx="842722" cy="427767"/>
              </a:xfrm>
              <a:custGeom>
                <a:avLst/>
                <a:gdLst/>
                <a:ahLst/>
                <a:cxnLst>
                  <a:cxn ang="0">
                    <a:pos x="3" y="449"/>
                  </a:cxn>
                  <a:cxn ang="0">
                    <a:pos x="6" y="435"/>
                  </a:cxn>
                  <a:cxn ang="0">
                    <a:pos x="30" y="409"/>
                  </a:cxn>
                  <a:cxn ang="0">
                    <a:pos x="41" y="395"/>
                  </a:cxn>
                  <a:cxn ang="0">
                    <a:pos x="45" y="375"/>
                  </a:cxn>
                  <a:cxn ang="0">
                    <a:pos x="46" y="355"/>
                  </a:cxn>
                  <a:cxn ang="0">
                    <a:pos x="55" y="337"/>
                  </a:cxn>
                  <a:cxn ang="0">
                    <a:pos x="60" y="315"/>
                  </a:cxn>
                  <a:cxn ang="0">
                    <a:pos x="78" y="306"/>
                  </a:cxn>
                  <a:cxn ang="0">
                    <a:pos x="108" y="295"/>
                  </a:cxn>
                  <a:cxn ang="0">
                    <a:pos x="112" y="266"/>
                  </a:cxn>
                  <a:cxn ang="0">
                    <a:pos x="108" y="237"/>
                  </a:cxn>
                  <a:cxn ang="0">
                    <a:pos x="77" y="220"/>
                  </a:cxn>
                  <a:cxn ang="0">
                    <a:pos x="55" y="197"/>
                  </a:cxn>
                  <a:cxn ang="0">
                    <a:pos x="41" y="179"/>
                  </a:cxn>
                  <a:cxn ang="0">
                    <a:pos x="28" y="157"/>
                  </a:cxn>
                  <a:cxn ang="0">
                    <a:pos x="28" y="140"/>
                  </a:cxn>
                  <a:cxn ang="0">
                    <a:pos x="23" y="117"/>
                  </a:cxn>
                  <a:cxn ang="0">
                    <a:pos x="25" y="97"/>
                  </a:cxn>
                  <a:cxn ang="0">
                    <a:pos x="13" y="70"/>
                  </a:cxn>
                  <a:cxn ang="0">
                    <a:pos x="12" y="53"/>
                  </a:cxn>
                  <a:cxn ang="0">
                    <a:pos x="12" y="25"/>
                  </a:cxn>
                  <a:cxn ang="0">
                    <a:pos x="15" y="15"/>
                  </a:cxn>
                  <a:cxn ang="0">
                    <a:pos x="165" y="1"/>
                  </a:cxn>
                  <a:cxn ang="0">
                    <a:pos x="273" y="1"/>
                  </a:cxn>
                  <a:cxn ang="0">
                    <a:pos x="513" y="5"/>
                  </a:cxn>
                  <a:cxn ang="0">
                    <a:pos x="912" y="15"/>
                  </a:cxn>
                  <a:cxn ang="0">
                    <a:pos x="912" y="32"/>
                  </a:cxn>
                  <a:cxn ang="0">
                    <a:pos x="927" y="57"/>
                  </a:cxn>
                  <a:cxn ang="0">
                    <a:pos x="940" y="70"/>
                  </a:cxn>
                  <a:cxn ang="0">
                    <a:pos x="945" y="85"/>
                  </a:cxn>
                  <a:cxn ang="0">
                    <a:pos x="960" y="97"/>
                  </a:cxn>
                  <a:cxn ang="0">
                    <a:pos x="972" y="117"/>
                  </a:cxn>
                  <a:cxn ang="0">
                    <a:pos x="970" y="132"/>
                  </a:cxn>
                  <a:cxn ang="0">
                    <a:pos x="945" y="137"/>
                  </a:cxn>
                  <a:cxn ang="0">
                    <a:pos x="938" y="155"/>
                  </a:cxn>
                  <a:cxn ang="0">
                    <a:pos x="947" y="172"/>
                  </a:cxn>
                  <a:cxn ang="0">
                    <a:pos x="932" y="184"/>
                  </a:cxn>
                  <a:cxn ang="0">
                    <a:pos x="918" y="197"/>
                  </a:cxn>
                  <a:cxn ang="0">
                    <a:pos x="900" y="204"/>
                  </a:cxn>
                  <a:cxn ang="0">
                    <a:pos x="883" y="212"/>
                  </a:cxn>
                  <a:cxn ang="0">
                    <a:pos x="860" y="217"/>
                  </a:cxn>
                  <a:cxn ang="0">
                    <a:pos x="842" y="224"/>
                  </a:cxn>
                  <a:cxn ang="0">
                    <a:pos x="822" y="235"/>
                  </a:cxn>
                  <a:cxn ang="0">
                    <a:pos x="820" y="252"/>
                  </a:cxn>
                  <a:cxn ang="0">
                    <a:pos x="838" y="266"/>
                  </a:cxn>
                  <a:cxn ang="0">
                    <a:pos x="829" y="284"/>
                  </a:cxn>
                  <a:cxn ang="0">
                    <a:pos x="817" y="302"/>
                  </a:cxn>
                  <a:cxn ang="0">
                    <a:pos x="807" y="322"/>
                  </a:cxn>
                  <a:cxn ang="0">
                    <a:pos x="802" y="340"/>
                  </a:cxn>
                  <a:cxn ang="0">
                    <a:pos x="802" y="357"/>
                  </a:cxn>
                  <a:cxn ang="0">
                    <a:pos x="800" y="375"/>
                  </a:cxn>
                  <a:cxn ang="0">
                    <a:pos x="812" y="389"/>
                  </a:cxn>
                  <a:cxn ang="0">
                    <a:pos x="815" y="407"/>
                  </a:cxn>
                  <a:cxn ang="0">
                    <a:pos x="830" y="419"/>
                  </a:cxn>
                  <a:cxn ang="0">
                    <a:pos x="843" y="426"/>
                  </a:cxn>
                  <a:cxn ang="0">
                    <a:pos x="862" y="424"/>
                  </a:cxn>
                  <a:cxn ang="0">
                    <a:pos x="862" y="439"/>
                  </a:cxn>
                  <a:cxn ang="0">
                    <a:pos x="850" y="455"/>
                  </a:cxn>
                  <a:cxn ang="0">
                    <a:pos x="837" y="474"/>
                  </a:cxn>
                  <a:cxn ang="0">
                    <a:pos x="282" y="471"/>
                  </a:cxn>
                  <a:cxn ang="0">
                    <a:pos x="133" y="467"/>
                  </a:cxn>
                  <a:cxn ang="0">
                    <a:pos x="1" y="459"/>
                  </a:cxn>
                </a:cxnLst>
                <a:rect l="0" t="0" r="r" b="b"/>
                <a:pathLst>
                  <a:path w="978" h="475">
                    <a:moveTo>
                      <a:pt x="1" y="459"/>
                    </a:moveTo>
                    <a:lnTo>
                      <a:pt x="3" y="449"/>
                    </a:lnTo>
                    <a:lnTo>
                      <a:pt x="0" y="442"/>
                    </a:lnTo>
                    <a:lnTo>
                      <a:pt x="6" y="435"/>
                    </a:lnTo>
                    <a:lnTo>
                      <a:pt x="13" y="426"/>
                    </a:lnTo>
                    <a:lnTo>
                      <a:pt x="30" y="409"/>
                    </a:lnTo>
                    <a:lnTo>
                      <a:pt x="35" y="404"/>
                    </a:lnTo>
                    <a:lnTo>
                      <a:pt x="41" y="395"/>
                    </a:lnTo>
                    <a:lnTo>
                      <a:pt x="45" y="384"/>
                    </a:lnTo>
                    <a:lnTo>
                      <a:pt x="45" y="375"/>
                    </a:lnTo>
                    <a:lnTo>
                      <a:pt x="45" y="366"/>
                    </a:lnTo>
                    <a:lnTo>
                      <a:pt x="46" y="355"/>
                    </a:lnTo>
                    <a:lnTo>
                      <a:pt x="52" y="342"/>
                    </a:lnTo>
                    <a:lnTo>
                      <a:pt x="55" y="337"/>
                    </a:lnTo>
                    <a:lnTo>
                      <a:pt x="57" y="324"/>
                    </a:lnTo>
                    <a:lnTo>
                      <a:pt x="60" y="315"/>
                    </a:lnTo>
                    <a:lnTo>
                      <a:pt x="73" y="312"/>
                    </a:lnTo>
                    <a:lnTo>
                      <a:pt x="78" y="306"/>
                    </a:lnTo>
                    <a:lnTo>
                      <a:pt x="97" y="306"/>
                    </a:lnTo>
                    <a:lnTo>
                      <a:pt x="108" y="295"/>
                    </a:lnTo>
                    <a:lnTo>
                      <a:pt x="112" y="279"/>
                    </a:lnTo>
                    <a:lnTo>
                      <a:pt x="112" y="266"/>
                    </a:lnTo>
                    <a:lnTo>
                      <a:pt x="115" y="252"/>
                    </a:lnTo>
                    <a:lnTo>
                      <a:pt x="108" y="237"/>
                    </a:lnTo>
                    <a:lnTo>
                      <a:pt x="88" y="225"/>
                    </a:lnTo>
                    <a:lnTo>
                      <a:pt x="77" y="220"/>
                    </a:lnTo>
                    <a:lnTo>
                      <a:pt x="68" y="205"/>
                    </a:lnTo>
                    <a:lnTo>
                      <a:pt x="55" y="197"/>
                    </a:lnTo>
                    <a:lnTo>
                      <a:pt x="52" y="186"/>
                    </a:lnTo>
                    <a:lnTo>
                      <a:pt x="41" y="179"/>
                    </a:lnTo>
                    <a:lnTo>
                      <a:pt x="35" y="170"/>
                    </a:lnTo>
                    <a:lnTo>
                      <a:pt x="28" y="157"/>
                    </a:lnTo>
                    <a:lnTo>
                      <a:pt x="28" y="146"/>
                    </a:lnTo>
                    <a:lnTo>
                      <a:pt x="28" y="140"/>
                    </a:lnTo>
                    <a:lnTo>
                      <a:pt x="25" y="128"/>
                    </a:lnTo>
                    <a:lnTo>
                      <a:pt x="23" y="117"/>
                    </a:lnTo>
                    <a:lnTo>
                      <a:pt x="28" y="108"/>
                    </a:lnTo>
                    <a:lnTo>
                      <a:pt x="25" y="97"/>
                    </a:lnTo>
                    <a:lnTo>
                      <a:pt x="18" y="88"/>
                    </a:lnTo>
                    <a:lnTo>
                      <a:pt x="13" y="70"/>
                    </a:lnTo>
                    <a:lnTo>
                      <a:pt x="6" y="65"/>
                    </a:lnTo>
                    <a:lnTo>
                      <a:pt x="12" y="53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18" y="0"/>
                    </a:lnTo>
                    <a:lnTo>
                      <a:pt x="165" y="1"/>
                    </a:lnTo>
                    <a:lnTo>
                      <a:pt x="265" y="1"/>
                    </a:lnTo>
                    <a:lnTo>
                      <a:pt x="273" y="1"/>
                    </a:lnTo>
                    <a:lnTo>
                      <a:pt x="378" y="5"/>
                    </a:lnTo>
                    <a:lnTo>
                      <a:pt x="513" y="5"/>
                    </a:lnTo>
                    <a:lnTo>
                      <a:pt x="912" y="8"/>
                    </a:lnTo>
                    <a:lnTo>
                      <a:pt x="912" y="15"/>
                    </a:lnTo>
                    <a:lnTo>
                      <a:pt x="907" y="21"/>
                    </a:lnTo>
                    <a:lnTo>
                      <a:pt x="912" y="32"/>
                    </a:lnTo>
                    <a:lnTo>
                      <a:pt x="923" y="46"/>
                    </a:lnTo>
                    <a:lnTo>
                      <a:pt x="927" y="57"/>
                    </a:lnTo>
                    <a:lnTo>
                      <a:pt x="932" y="65"/>
                    </a:lnTo>
                    <a:lnTo>
                      <a:pt x="940" y="70"/>
                    </a:lnTo>
                    <a:lnTo>
                      <a:pt x="938" y="83"/>
                    </a:lnTo>
                    <a:lnTo>
                      <a:pt x="945" y="85"/>
                    </a:lnTo>
                    <a:lnTo>
                      <a:pt x="949" y="93"/>
                    </a:lnTo>
                    <a:lnTo>
                      <a:pt x="960" y="97"/>
                    </a:lnTo>
                    <a:lnTo>
                      <a:pt x="967" y="102"/>
                    </a:lnTo>
                    <a:lnTo>
                      <a:pt x="972" y="117"/>
                    </a:lnTo>
                    <a:lnTo>
                      <a:pt x="977" y="126"/>
                    </a:lnTo>
                    <a:lnTo>
                      <a:pt x="970" y="132"/>
                    </a:lnTo>
                    <a:lnTo>
                      <a:pt x="960" y="133"/>
                    </a:lnTo>
                    <a:lnTo>
                      <a:pt x="945" y="137"/>
                    </a:lnTo>
                    <a:lnTo>
                      <a:pt x="940" y="146"/>
                    </a:lnTo>
                    <a:lnTo>
                      <a:pt x="938" y="155"/>
                    </a:lnTo>
                    <a:lnTo>
                      <a:pt x="943" y="165"/>
                    </a:lnTo>
                    <a:lnTo>
                      <a:pt x="947" y="172"/>
                    </a:lnTo>
                    <a:lnTo>
                      <a:pt x="940" y="179"/>
                    </a:lnTo>
                    <a:lnTo>
                      <a:pt x="932" y="184"/>
                    </a:lnTo>
                    <a:lnTo>
                      <a:pt x="923" y="192"/>
                    </a:lnTo>
                    <a:lnTo>
                      <a:pt x="918" y="197"/>
                    </a:lnTo>
                    <a:lnTo>
                      <a:pt x="909" y="200"/>
                    </a:lnTo>
                    <a:lnTo>
                      <a:pt x="900" y="204"/>
                    </a:lnTo>
                    <a:lnTo>
                      <a:pt x="892" y="205"/>
                    </a:lnTo>
                    <a:lnTo>
                      <a:pt x="883" y="212"/>
                    </a:lnTo>
                    <a:lnTo>
                      <a:pt x="869" y="215"/>
                    </a:lnTo>
                    <a:lnTo>
                      <a:pt x="860" y="217"/>
                    </a:lnTo>
                    <a:lnTo>
                      <a:pt x="850" y="217"/>
                    </a:lnTo>
                    <a:lnTo>
                      <a:pt x="842" y="224"/>
                    </a:lnTo>
                    <a:lnTo>
                      <a:pt x="829" y="233"/>
                    </a:lnTo>
                    <a:lnTo>
                      <a:pt x="822" y="235"/>
                    </a:lnTo>
                    <a:lnTo>
                      <a:pt x="815" y="237"/>
                    </a:lnTo>
                    <a:lnTo>
                      <a:pt x="820" y="252"/>
                    </a:lnTo>
                    <a:lnTo>
                      <a:pt x="830" y="260"/>
                    </a:lnTo>
                    <a:lnTo>
                      <a:pt x="838" y="266"/>
                    </a:lnTo>
                    <a:lnTo>
                      <a:pt x="835" y="279"/>
                    </a:lnTo>
                    <a:lnTo>
                      <a:pt x="829" y="284"/>
                    </a:lnTo>
                    <a:lnTo>
                      <a:pt x="820" y="292"/>
                    </a:lnTo>
                    <a:lnTo>
                      <a:pt x="817" y="302"/>
                    </a:lnTo>
                    <a:lnTo>
                      <a:pt x="807" y="312"/>
                    </a:lnTo>
                    <a:lnTo>
                      <a:pt x="807" y="322"/>
                    </a:lnTo>
                    <a:lnTo>
                      <a:pt x="803" y="332"/>
                    </a:lnTo>
                    <a:lnTo>
                      <a:pt x="802" y="340"/>
                    </a:lnTo>
                    <a:lnTo>
                      <a:pt x="797" y="347"/>
                    </a:lnTo>
                    <a:lnTo>
                      <a:pt x="802" y="357"/>
                    </a:lnTo>
                    <a:lnTo>
                      <a:pt x="797" y="364"/>
                    </a:lnTo>
                    <a:lnTo>
                      <a:pt x="800" y="375"/>
                    </a:lnTo>
                    <a:lnTo>
                      <a:pt x="807" y="384"/>
                    </a:lnTo>
                    <a:lnTo>
                      <a:pt x="812" y="389"/>
                    </a:lnTo>
                    <a:lnTo>
                      <a:pt x="817" y="399"/>
                    </a:lnTo>
                    <a:lnTo>
                      <a:pt x="815" y="407"/>
                    </a:lnTo>
                    <a:lnTo>
                      <a:pt x="817" y="415"/>
                    </a:lnTo>
                    <a:lnTo>
                      <a:pt x="830" y="419"/>
                    </a:lnTo>
                    <a:lnTo>
                      <a:pt x="837" y="426"/>
                    </a:lnTo>
                    <a:lnTo>
                      <a:pt x="843" y="426"/>
                    </a:lnTo>
                    <a:lnTo>
                      <a:pt x="852" y="424"/>
                    </a:lnTo>
                    <a:lnTo>
                      <a:pt x="862" y="424"/>
                    </a:lnTo>
                    <a:lnTo>
                      <a:pt x="865" y="433"/>
                    </a:lnTo>
                    <a:lnTo>
                      <a:pt x="862" y="439"/>
                    </a:lnTo>
                    <a:lnTo>
                      <a:pt x="858" y="449"/>
                    </a:lnTo>
                    <a:lnTo>
                      <a:pt x="850" y="455"/>
                    </a:lnTo>
                    <a:lnTo>
                      <a:pt x="843" y="464"/>
                    </a:lnTo>
                    <a:lnTo>
                      <a:pt x="837" y="474"/>
                    </a:lnTo>
                    <a:lnTo>
                      <a:pt x="535" y="471"/>
                    </a:lnTo>
                    <a:lnTo>
                      <a:pt x="282" y="471"/>
                    </a:lnTo>
                    <a:lnTo>
                      <a:pt x="265" y="471"/>
                    </a:lnTo>
                    <a:lnTo>
                      <a:pt x="133" y="467"/>
                    </a:lnTo>
                    <a:lnTo>
                      <a:pt x="92" y="467"/>
                    </a:lnTo>
                    <a:lnTo>
                      <a:pt x="1" y="459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6" name="Freeform 5"/>
              <p:cNvSpPr>
                <a:spLocks/>
              </p:cNvSpPr>
              <p:nvPr/>
            </p:nvSpPr>
            <p:spPr bwMode="auto">
              <a:xfrm>
                <a:off x="4821678" y="3587777"/>
                <a:ext cx="809978" cy="446680"/>
              </a:xfrm>
              <a:custGeom>
                <a:avLst/>
                <a:gdLst/>
                <a:ahLst/>
                <a:cxnLst>
                  <a:cxn ang="0">
                    <a:pos x="854" y="436"/>
                  </a:cxn>
                  <a:cxn ang="0">
                    <a:pos x="845" y="441"/>
                  </a:cxn>
                  <a:cxn ang="0">
                    <a:pos x="837" y="448"/>
                  </a:cxn>
                  <a:cxn ang="0">
                    <a:pos x="815" y="454"/>
                  </a:cxn>
                  <a:cxn ang="0">
                    <a:pos x="809" y="461"/>
                  </a:cxn>
                  <a:cxn ang="0">
                    <a:pos x="797" y="465"/>
                  </a:cxn>
                  <a:cxn ang="0">
                    <a:pos x="789" y="461"/>
                  </a:cxn>
                  <a:cxn ang="0">
                    <a:pos x="782" y="470"/>
                  </a:cxn>
                  <a:cxn ang="0">
                    <a:pos x="778" y="473"/>
                  </a:cxn>
                  <a:cxn ang="0">
                    <a:pos x="482" y="483"/>
                  </a:cxn>
                  <a:cxn ang="0">
                    <a:pos x="315" y="485"/>
                  </a:cxn>
                  <a:cxn ang="0">
                    <a:pos x="3" y="495"/>
                  </a:cxn>
                  <a:cxn ang="0">
                    <a:pos x="0" y="334"/>
                  </a:cxn>
                  <a:cxn ang="0">
                    <a:pos x="80" y="334"/>
                  </a:cxn>
                  <a:cxn ang="0">
                    <a:pos x="257" y="332"/>
                  </a:cxn>
                  <a:cxn ang="0">
                    <a:pos x="252" y="175"/>
                  </a:cxn>
                  <a:cxn ang="0">
                    <a:pos x="249" y="90"/>
                  </a:cxn>
                  <a:cxn ang="0">
                    <a:pos x="249" y="15"/>
                  </a:cxn>
                  <a:cxn ang="0">
                    <a:pos x="925" y="0"/>
                  </a:cxn>
                  <a:cxn ang="0">
                    <a:pos x="932" y="167"/>
                  </a:cxn>
                  <a:cxn ang="0">
                    <a:pos x="939" y="308"/>
                  </a:cxn>
                  <a:cxn ang="0">
                    <a:pos x="932" y="352"/>
                  </a:cxn>
                  <a:cxn ang="0">
                    <a:pos x="924" y="358"/>
                  </a:cxn>
                  <a:cxn ang="0">
                    <a:pos x="917" y="366"/>
                  </a:cxn>
                  <a:cxn ang="0">
                    <a:pos x="911" y="376"/>
                  </a:cxn>
                  <a:cxn ang="0">
                    <a:pos x="917" y="381"/>
                  </a:cxn>
                  <a:cxn ang="0">
                    <a:pos x="914" y="390"/>
                  </a:cxn>
                  <a:cxn ang="0">
                    <a:pos x="909" y="399"/>
                  </a:cxn>
                  <a:cxn ang="0">
                    <a:pos x="902" y="405"/>
                  </a:cxn>
                  <a:cxn ang="0">
                    <a:pos x="904" y="413"/>
                  </a:cxn>
                  <a:cxn ang="0">
                    <a:pos x="907" y="425"/>
                  </a:cxn>
                  <a:cxn ang="0">
                    <a:pos x="898" y="425"/>
                  </a:cxn>
                  <a:cxn ang="0">
                    <a:pos x="887" y="430"/>
                  </a:cxn>
                  <a:cxn ang="0">
                    <a:pos x="887" y="441"/>
                  </a:cxn>
                  <a:cxn ang="0">
                    <a:pos x="871" y="441"/>
                  </a:cxn>
                  <a:cxn ang="0">
                    <a:pos x="854" y="436"/>
                  </a:cxn>
                </a:cxnLst>
                <a:rect l="0" t="0" r="r" b="b"/>
                <a:pathLst>
                  <a:path w="940" h="496">
                    <a:moveTo>
                      <a:pt x="854" y="436"/>
                    </a:moveTo>
                    <a:lnTo>
                      <a:pt x="845" y="441"/>
                    </a:lnTo>
                    <a:lnTo>
                      <a:pt x="837" y="448"/>
                    </a:lnTo>
                    <a:lnTo>
                      <a:pt x="815" y="454"/>
                    </a:lnTo>
                    <a:lnTo>
                      <a:pt x="809" y="461"/>
                    </a:lnTo>
                    <a:lnTo>
                      <a:pt x="797" y="465"/>
                    </a:lnTo>
                    <a:lnTo>
                      <a:pt x="789" y="461"/>
                    </a:lnTo>
                    <a:lnTo>
                      <a:pt x="782" y="470"/>
                    </a:lnTo>
                    <a:lnTo>
                      <a:pt x="778" y="473"/>
                    </a:lnTo>
                    <a:lnTo>
                      <a:pt x="482" y="483"/>
                    </a:lnTo>
                    <a:lnTo>
                      <a:pt x="315" y="485"/>
                    </a:lnTo>
                    <a:lnTo>
                      <a:pt x="3" y="495"/>
                    </a:lnTo>
                    <a:lnTo>
                      <a:pt x="0" y="334"/>
                    </a:lnTo>
                    <a:lnTo>
                      <a:pt x="80" y="334"/>
                    </a:lnTo>
                    <a:lnTo>
                      <a:pt x="257" y="332"/>
                    </a:lnTo>
                    <a:lnTo>
                      <a:pt x="252" y="175"/>
                    </a:lnTo>
                    <a:lnTo>
                      <a:pt x="249" y="90"/>
                    </a:lnTo>
                    <a:lnTo>
                      <a:pt x="249" y="15"/>
                    </a:lnTo>
                    <a:lnTo>
                      <a:pt x="925" y="0"/>
                    </a:lnTo>
                    <a:lnTo>
                      <a:pt x="932" y="167"/>
                    </a:lnTo>
                    <a:lnTo>
                      <a:pt x="939" y="308"/>
                    </a:lnTo>
                    <a:lnTo>
                      <a:pt x="932" y="352"/>
                    </a:lnTo>
                    <a:lnTo>
                      <a:pt x="924" y="358"/>
                    </a:lnTo>
                    <a:lnTo>
                      <a:pt x="917" y="366"/>
                    </a:lnTo>
                    <a:lnTo>
                      <a:pt x="911" y="376"/>
                    </a:lnTo>
                    <a:lnTo>
                      <a:pt x="917" y="381"/>
                    </a:lnTo>
                    <a:lnTo>
                      <a:pt x="914" y="390"/>
                    </a:lnTo>
                    <a:lnTo>
                      <a:pt x="909" y="399"/>
                    </a:lnTo>
                    <a:lnTo>
                      <a:pt x="902" y="405"/>
                    </a:lnTo>
                    <a:lnTo>
                      <a:pt x="904" y="413"/>
                    </a:lnTo>
                    <a:lnTo>
                      <a:pt x="907" y="425"/>
                    </a:lnTo>
                    <a:lnTo>
                      <a:pt x="898" y="425"/>
                    </a:lnTo>
                    <a:lnTo>
                      <a:pt x="887" y="430"/>
                    </a:lnTo>
                    <a:lnTo>
                      <a:pt x="887" y="441"/>
                    </a:lnTo>
                    <a:lnTo>
                      <a:pt x="871" y="441"/>
                    </a:lnTo>
                    <a:lnTo>
                      <a:pt x="854" y="43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7" name="Freeform 6"/>
              <p:cNvSpPr>
                <a:spLocks/>
              </p:cNvSpPr>
              <p:nvPr/>
            </p:nvSpPr>
            <p:spPr bwMode="auto">
              <a:xfrm>
                <a:off x="5927212" y="4217271"/>
                <a:ext cx="330885" cy="384541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65" y="12"/>
                  </a:cxn>
                  <a:cxn ang="0">
                    <a:pos x="165" y="33"/>
                  </a:cxn>
                  <a:cxn ang="0">
                    <a:pos x="184" y="37"/>
                  </a:cxn>
                  <a:cxn ang="0">
                    <a:pos x="212" y="28"/>
                  </a:cxn>
                  <a:cxn ang="0">
                    <a:pos x="231" y="33"/>
                  </a:cxn>
                  <a:cxn ang="0">
                    <a:pos x="264" y="28"/>
                  </a:cxn>
                  <a:cxn ang="0">
                    <a:pos x="279" y="28"/>
                  </a:cxn>
                  <a:cxn ang="0">
                    <a:pos x="281" y="50"/>
                  </a:cxn>
                  <a:cxn ang="0">
                    <a:pos x="279" y="70"/>
                  </a:cxn>
                  <a:cxn ang="0">
                    <a:pos x="269" y="86"/>
                  </a:cxn>
                  <a:cxn ang="0">
                    <a:pos x="279" y="101"/>
                  </a:cxn>
                  <a:cxn ang="0">
                    <a:pos x="296" y="106"/>
                  </a:cxn>
                  <a:cxn ang="0">
                    <a:pos x="300" y="126"/>
                  </a:cxn>
                  <a:cxn ang="0">
                    <a:pos x="316" y="139"/>
                  </a:cxn>
                  <a:cxn ang="0">
                    <a:pos x="320" y="156"/>
                  </a:cxn>
                  <a:cxn ang="0">
                    <a:pos x="336" y="170"/>
                  </a:cxn>
                  <a:cxn ang="0">
                    <a:pos x="346" y="192"/>
                  </a:cxn>
                  <a:cxn ang="0">
                    <a:pos x="346" y="213"/>
                  </a:cxn>
                  <a:cxn ang="0">
                    <a:pos x="355" y="238"/>
                  </a:cxn>
                  <a:cxn ang="0">
                    <a:pos x="364" y="250"/>
                  </a:cxn>
                  <a:cxn ang="0">
                    <a:pos x="369" y="266"/>
                  </a:cxn>
                  <a:cxn ang="0">
                    <a:pos x="366" y="283"/>
                  </a:cxn>
                  <a:cxn ang="0">
                    <a:pos x="356" y="308"/>
                  </a:cxn>
                  <a:cxn ang="0">
                    <a:pos x="341" y="321"/>
                  </a:cxn>
                  <a:cxn ang="0">
                    <a:pos x="341" y="339"/>
                  </a:cxn>
                  <a:cxn ang="0">
                    <a:pos x="361" y="352"/>
                  </a:cxn>
                  <a:cxn ang="0">
                    <a:pos x="369" y="371"/>
                  </a:cxn>
                  <a:cxn ang="0">
                    <a:pos x="378" y="391"/>
                  </a:cxn>
                  <a:cxn ang="0">
                    <a:pos x="256" y="418"/>
                  </a:cxn>
                  <a:cxn ang="0">
                    <a:pos x="0" y="312"/>
                  </a:cxn>
                  <a:cxn ang="0">
                    <a:pos x="30" y="153"/>
                  </a:cxn>
                  <a:cxn ang="0">
                    <a:pos x="41" y="78"/>
                  </a:cxn>
                  <a:cxn ang="0">
                    <a:pos x="67" y="63"/>
                  </a:cxn>
                  <a:cxn ang="0">
                    <a:pos x="152" y="46"/>
                  </a:cxn>
                </a:cxnLst>
                <a:rect l="0" t="0" r="r" b="b"/>
                <a:pathLst>
                  <a:path w="384" h="427">
                    <a:moveTo>
                      <a:pt x="152" y="46"/>
                    </a:moveTo>
                    <a:lnTo>
                      <a:pt x="150" y="0"/>
                    </a:lnTo>
                    <a:lnTo>
                      <a:pt x="159" y="1"/>
                    </a:lnTo>
                    <a:lnTo>
                      <a:pt x="165" y="12"/>
                    </a:lnTo>
                    <a:lnTo>
                      <a:pt x="164" y="25"/>
                    </a:lnTo>
                    <a:lnTo>
                      <a:pt x="165" y="33"/>
                    </a:lnTo>
                    <a:lnTo>
                      <a:pt x="174" y="37"/>
                    </a:lnTo>
                    <a:lnTo>
                      <a:pt x="184" y="37"/>
                    </a:lnTo>
                    <a:lnTo>
                      <a:pt x="202" y="28"/>
                    </a:lnTo>
                    <a:lnTo>
                      <a:pt x="212" y="28"/>
                    </a:lnTo>
                    <a:lnTo>
                      <a:pt x="219" y="32"/>
                    </a:lnTo>
                    <a:lnTo>
                      <a:pt x="231" y="33"/>
                    </a:lnTo>
                    <a:lnTo>
                      <a:pt x="239" y="33"/>
                    </a:lnTo>
                    <a:lnTo>
                      <a:pt x="264" y="28"/>
                    </a:lnTo>
                    <a:lnTo>
                      <a:pt x="269" y="25"/>
                    </a:lnTo>
                    <a:lnTo>
                      <a:pt x="279" y="28"/>
                    </a:lnTo>
                    <a:lnTo>
                      <a:pt x="284" y="37"/>
                    </a:lnTo>
                    <a:lnTo>
                      <a:pt x="281" y="50"/>
                    </a:lnTo>
                    <a:lnTo>
                      <a:pt x="279" y="57"/>
                    </a:lnTo>
                    <a:lnTo>
                      <a:pt x="279" y="70"/>
                    </a:lnTo>
                    <a:lnTo>
                      <a:pt x="271" y="78"/>
                    </a:lnTo>
                    <a:lnTo>
                      <a:pt x="269" y="86"/>
                    </a:lnTo>
                    <a:lnTo>
                      <a:pt x="269" y="98"/>
                    </a:lnTo>
                    <a:lnTo>
                      <a:pt x="279" y="101"/>
                    </a:lnTo>
                    <a:lnTo>
                      <a:pt x="287" y="105"/>
                    </a:lnTo>
                    <a:lnTo>
                      <a:pt x="296" y="106"/>
                    </a:lnTo>
                    <a:lnTo>
                      <a:pt x="298" y="119"/>
                    </a:lnTo>
                    <a:lnTo>
                      <a:pt x="300" y="126"/>
                    </a:lnTo>
                    <a:lnTo>
                      <a:pt x="309" y="132"/>
                    </a:lnTo>
                    <a:lnTo>
                      <a:pt x="316" y="139"/>
                    </a:lnTo>
                    <a:lnTo>
                      <a:pt x="324" y="143"/>
                    </a:lnTo>
                    <a:lnTo>
                      <a:pt x="320" y="156"/>
                    </a:lnTo>
                    <a:lnTo>
                      <a:pt x="326" y="165"/>
                    </a:lnTo>
                    <a:lnTo>
                      <a:pt x="336" y="170"/>
                    </a:lnTo>
                    <a:lnTo>
                      <a:pt x="341" y="179"/>
                    </a:lnTo>
                    <a:lnTo>
                      <a:pt x="346" y="192"/>
                    </a:lnTo>
                    <a:lnTo>
                      <a:pt x="349" y="203"/>
                    </a:lnTo>
                    <a:lnTo>
                      <a:pt x="346" y="213"/>
                    </a:lnTo>
                    <a:lnTo>
                      <a:pt x="341" y="223"/>
                    </a:lnTo>
                    <a:lnTo>
                      <a:pt x="355" y="238"/>
                    </a:lnTo>
                    <a:lnTo>
                      <a:pt x="360" y="243"/>
                    </a:lnTo>
                    <a:lnTo>
                      <a:pt x="364" y="250"/>
                    </a:lnTo>
                    <a:lnTo>
                      <a:pt x="371" y="256"/>
                    </a:lnTo>
                    <a:lnTo>
                      <a:pt x="369" y="266"/>
                    </a:lnTo>
                    <a:lnTo>
                      <a:pt x="364" y="276"/>
                    </a:lnTo>
                    <a:lnTo>
                      <a:pt x="366" y="283"/>
                    </a:lnTo>
                    <a:lnTo>
                      <a:pt x="360" y="292"/>
                    </a:lnTo>
                    <a:lnTo>
                      <a:pt x="356" y="308"/>
                    </a:lnTo>
                    <a:lnTo>
                      <a:pt x="355" y="316"/>
                    </a:lnTo>
                    <a:lnTo>
                      <a:pt x="341" y="321"/>
                    </a:lnTo>
                    <a:lnTo>
                      <a:pt x="336" y="331"/>
                    </a:lnTo>
                    <a:lnTo>
                      <a:pt x="341" y="339"/>
                    </a:lnTo>
                    <a:lnTo>
                      <a:pt x="355" y="343"/>
                    </a:lnTo>
                    <a:lnTo>
                      <a:pt x="361" y="352"/>
                    </a:lnTo>
                    <a:lnTo>
                      <a:pt x="364" y="361"/>
                    </a:lnTo>
                    <a:lnTo>
                      <a:pt x="369" y="371"/>
                    </a:lnTo>
                    <a:lnTo>
                      <a:pt x="375" y="379"/>
                    </a:lnTo>
                    <a:lnTo>
                      <a:pt x="378" y="391"/>
                    </a:lnTo>
                    <a:lnTo>
                      <a:pt x="383" y="407"/>
                    </a:lnTo>
                    <a:lnTo>
                      <a:pt x="256" y="418"/>
                    </a:lnTo>
                    <a:lnTo>
                      <a:pt x="3" y="426"/>
                    </a:lnTo>
                    <a:lnTo>
                      <a:pt x="0" y="312"/>
                    </a:lnTo>
                    <a:lnTo>
                      <a:pt x="39" y="311"/>
                    </a:lnTo>
                    <a:lnTo>
                      <a:pt x="30" y="153"/>
                    </a:lnTo>
                    <a:lnTo>
                      <a:pt x="28" y="78"/>
                    </a:lnTo>
                    <a:lnTo>
                      <a:pt x="41" y="78"/>
                    </a:lnTo>
                    <a:lnTo>
                      <a:pt x="41" y="63"/>
                    </a:lnTo>
                    <a:lnTo>
                      <a:pt x="67" y="63"/>
                    </a:lnTo>
                    <a:lnTo>
                      <a:pt x="68" y="50"/>
                    </a:lnTo>
                    <a:lnTo>
                      <a:pt x="152" y="46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8" name="Freeform 7"/>
              <p:cNvSpPr>
                <a:spLocks/>
              </p:cNvSpPr>
              <p:nvPr/>
            </p:nvSpPr>
            <p:spPr bwMode="auto">
              <a:xfrm>
                <a:off x="4527845" y="4040761"/>
                <a:ext cx="553198" cy="727656"/>
              </a:xfrm>
              <a:custGeom>
                <a:avLst/>
                <a:gdLst/>
                <a:ahLst/>
                <a:cxnLst>
                  <a:cxn ang="0">
                    <a:pos x="57" y="797"/>
                  </a:cxn>
                  <a:cxn ang="0">
                    <a:pos x="13" y="624"/>
                  </a:cxn>
                  <a:cxn ang="0">
                    <a:pos x="8" y="475"/>
                  </a:cxn>
                  <a:cxn ang="0">
                    <a:pos x="0" y="93"/>
                  </a:cxn>
                  <a:cxn ang="0">
                    <a:pos x="33" y="97"/>
                  </a:cxn>
                  <a:cxn ang="0">
                    <a:pos x="55" y="90"/>
                  </a:cxn>
                  <a:cxn ang="0">
                    <a:pos x="83" y="88"/>
                  </a:cxn>
                  <a:cxn ang="0">
                    <a:pos x="126" y="75"/>
                  </a:cxn>
                  <a:cxn ang="0">
                    <a:pos x="164" y="77"/>
                  </a:cxn>
                  <a:cxn ang="0">
                    <a:pos x="184" y="68"/>
                  </a:cxn>
                  <a:cxn ang="0">
                    <a:pos x="226" y="17"/>
                  </a:cxn>
                  <a:cxn ang="0">
                    <a:pos x="240" y="0"/>
                  </a:cxn>
                  <a:cxn ang="0">
                    <a:pos x="259" y="12"/>
                  </a:cxn>
                  <a:cxn ang="0">
                    <a:pos x="277" y="32"/>
                  </a:cxn>
                  <a:cxn ang="0">
                    <a:pos x="282" y="45"/>
                  </a:cxn>
                  <a:cxn ang="0">
                    <a:pos x="293" y="61"/>
                  </a:cxn>
                  <a:cxn ang="0">
                    <a:pos x="309" y="70"/>
                  </a:cxn>
                  <a:cxn ang="0">
                    <a:pos x="315" y="99"/>
                  </a:cxn>
                  <a:cxn ang="0">
                    <a:pos x="342" y="133"/>
                  </a:cxn>
                  <a:cxn ang="0">
                    <a:pos x="366" y="146"/>
                  </a:cxn>
                  <a:cxn ang="0">
                    <a:pos x="406" y="183"/>
                  </a:cxn>
                  <a:cxn ang="0">
                    <a:pos x="412" y="208"/>
                  </a:cxn>
                  <a:cxn ang="0">
                    <a:pos x="412" y="228"/>
                  </a:cxn>
                  <a:cxn ang="0">
                    <a:pos x="412" y="255"/>
                  </a:cxn>
                  <a:cxn ang="0">
                    <a:pos x="411" y="286"/>
                  </a:cxn>
                  <a:cxn ang="0">
                    <a:pos x="412" y="310"/>
                  </a:cxn>
                  <a:cxn ang="0">
                    <a:pos x="412" y="337"/>
                  </a:cxn>
                  <a:cxn ang="0">
                    <a:pos x="422" y="362"/>
                  </a:cxn>
                  <a:cxn ang="0">
                    <a:pos x="412" y="392"/>
                  </a:cxn>
                  <a:cxn ang="0">
                    <a:pos x="419" y="412"/>
                  </a:cxn>
                  <a:cxn ang="0">
                    <a:pos x="453" y="437"/>
                  </a:cxn>
                  <a:cxn ang="0">
                    <a:pos x="479" y="446"/>
                  </a:cxn>
                  <a:cxn ang="0">
                    <a:pos x="509" y="448"/>
                  </a:cxn>
                  <a:cxn ang="0">
                    <a:pos x="582" y="490"/>
                  </a:cxn>
                  <a:cxn ang="0">
                    <a:pos x="614" y="528"/>
                  </a:cxn>
                  <a:cxn ang="0">
                    <a:pos x="622" y="548"/>
                  </a:cxn>
                  <a:cxn ang="0">
                    <a:pos x="634" y="592"/>
                  </a:cxn>
                  <a:cxn ang="0">
                    <a:pos x="641" y="620"/>
                  </a:cxn>
                  <a:cxn ang="0">
                    <a:pos x="627" y="630"/>
                  </a:cxn>
                  <a:cxn ang="0">
                    <a:pos x="594" y="670"/>
                  </a:cxn>
                  <a:cxn ang="0">
                    <a:pos x="514" y="713"/>
                  </a:cxn>
                  <a:cxn ang="0">
                    <a:pos x="486" y="719"/>
                  </a:cxn>
                  <a:cxn ang="0">
                    <a:pos x="427" y="708"/>
                  </a:cxn>
                  <a:cxn ang="0">
                    <a:pos x="355" y="724"/>
                  </a:cxn>
                  <a:cxn ang="0">
                    <a:pos x="295" y="730"/>
                  </a:cxn>
                  <a:cxn ang="0">
                    <a:pos x="247" y="739"/>
                  </a:cxn>
                  <a:cxn ang="0">
                    <a:pos x="193" y="730"/>
                  </a:cxn>
                  <a:cxn ang="0">
                    <a:pos x="148" y="788"/>
                  </a:cxn>
                </a:cxnLst>
                <a:rect l="0" t="0" r="r" b="b"/>
                <a:pathLst>
                  <a:path w="642" h="808">
                    <a:moveTo>
                      <a:pt x="79" y="797"/>
                    </a:moveTo>
                    <a:lnTo>
                      <a:pt x="57" y="797"/>
                    </a:lnTo>
                    <a:lnTo>
                      <a:pt x="13" y="807"/>
                    </a:lnTo>
                    <a:lnTo>
                      <a:pt x="13" y="624"/>
                    </a:lnTo>
                    <a:lnTo>
                      <a:pt x="10" y="546"/>
                    </a:lnTo>
                    <a:lnTo>
                      <a:pt x="8" y="475"/>
                    </a:lnTo>
                    <a:lnTo>
                      <a:pt x="1" y="195"/>
                    </a:lnTo>
                    <a:lnTo>
                      <a:pt x="0" y="93"/>
                    </a:lnTo>
                    <a:lnTo>
                      <a:pt x="13" y="97"/>
                    </a:lnTo>
                    <a:lnTo>
                      <a:pt x="33" y="97"/>
                    </a:lnTo>
                    <a:lnTo>
                      <a:pt x="45" y="93"/>
                    </a:lnTo>
                    <a:lnTo>
                      <a:pt x="55" y="90"/>
                    </a:lnTo>
                    <a:lnTo>
                      <a:pt x="70" y="88"/>
                    </a:lnTo>
                    <a:lnTo>
                      <a:pt x="83" y="88"/>
                    </a:lnTo>
                    <a:lnTo>
                      <a:pt x="102" y="75"/>
                    </a:lnTo>
                    <a:lnTo>
                      <a:pt x="126" y="75"/>
                    </a:lnTo>
                    <a:lnTo>
                      <a:pt x="142" y="81"/>
                    </a:lnTo>
                    <a:lnTo>
                      <a:pt x="164" y="77"/>
                    </a:lnTo>
                    <a:lnTo>
                      <a:pt x="173" y="72"/>
                    </a:lnTo>
                    <a:lnTo>
                      <a:pt x="184" y="68"/>
                    </a:lnTo>
                    <a:lnTo>
                      <a:pt x="192" y="59"/>
                    </a:lnTo>
                    <a:lnTo>
                      <a:pt x="226" y="17"/>
                    </a:lnTo>
                    <a:lnTo>
                      <a:pt x="232" y="6"/>
                    </a:lnTo>
                    <a:lnTo>
                      <a:pt x="240" y="0"/>
                    </a:lnTo>
                    <a:lnTo>
                      <a:pt x="247" y="6"/>
                    </a:lnTo>
                    <a:lnTo>
                      <a:pt x="259" y="12"/>
                    </a:lnTo>
                    <a:lnTo>
                      <a:pt x="267" y="23"/>
                    </a:lnTo>
                    <a:lnTo>
                      <a:pt x="277" y="32"/>
                    </a:lnTo>
                    <a:lnTo>
                      <a:pt x="282" y="39"/>
                    </a:lnTo>
                    <a:lnTo>
                      <a:pt x="282" y="45"/>
                    </a:lnTo>
                    <a:lnTo>
                      <a:pt x="282" y="52"/>
                    </a:lnTo>
                    <a:lnTo>
                      <a:pt x="293" y="61"/>
                    </a:lnTo>
                    <a:lnTo>
                      <a:pt x="302" y="65"/>
                    </a:lnTo>
                    <a:lnTo>
                      <a:pt x="309" y="70"/>
                    </a:lnTo>
                    <a:lnTo>
                      <a:pt x="315" y="81"/>
                    </a:lnTo>
                    <a:lnTo>
                      <a:pt x="315" y="99"/>
                    </a:lnTo>
                    <a:lnTo>
                      <a:pt x="319" y="108"/>
                    </a:lnTo>
                    <a:lnTo>
                      <a:pt x="342" y="133"/>
                    </a:lnTo>
                    <a:lnTo>
                      <a:pt x="355" y="139"/>
                    </a:lnTo>
                    <a:lnTo>
                      <a:pt x="366" y="146"/>
                    </a:lnTo>
                    <a:lnTo>
                      <a:pt x="380" y="163"/>
                    </a:lnTo>
                    <a:lnTo>
                      <a:pt x="406" y="183"/>
                    </a:lnTo>
                    <a:lnTo>
                      <a:pt x="411" y="195"/>
                    </a:lnTo>
                    <a:lnTo>
                      <a:pt x="412" y="208"/>
                    </a:lnTo>
                    <a:lnTo>
                      <a:pt x="412" y="217"/>
                    </a:lnTo>
                    <a:lnTo>
                      <a:pt x="412" y="228"/>
                    </a:lnTo>
                    <a:lnTo>
                      <a:pt x="412" y="245"/>
                    </a:lnTo>
                    <a:lnTo>
                      <a:pt x="412" y="255"/>
                    </a:lnTo>
                    <a:lnTo>
                      <a:pt x="412" y="266"/>
                    </a:lnTo>
                    <a:lnTo>
                      <a:pt x="411" y="286"/>
                    </a:lnTo>
                    <a:lnTo>
                      <a:pt x="412" y="299"/>
                    </a:lnTo>
                    <a:lnTo>
                      <a:pt x="412" y="310"/>
                    </a:lnTo>
                    <a:lnTo>
                      <a:pt x="411" y="323"/>
                    </a:lnTo>
                    <a:lnTo>
                      <a:pt x="412" y="337"/>
                    </a:lnTo>
                    <a:lnTo>
                      <a:pt x="419" y="346"/>
                    </a:lnTo>
                    <a:lnTo>
                      <a:pt x="422" y="362"/>
                    </a:lnTo>
                    <a:lnTo>
                      <a:pt x="422" y="375"/>
                    </a:lnTo>
                    <a:lnTo>
                      <a:pt x="412" y="392"/>
                    </a:lnTo>
                    <a:lnTo>
                      <a:pt x="412" y="405"/>
                    </a:lnTo>
                    <a:lnTo>
                      <a:pt x="419" y="412"/>
                    </a:lnTo>
                    <a:lnTo>
                      <a:pt x="427" y="415"/>
                    </a:lnTo>
                    <a:lnTo>
                      <a:pt x="453" y="437"/>
                    </a:lnTo>
                    <a:lnTo>
                      <a:pt x="466" y="445"/>
                    </a:lnTo>
                    <a:lnTo>
                      <a:pt x="479" y="446"/>
                    </a:lnTo>
                    <a:lnTo>
                      <a:pt x="499" y="448"/>
                    </a:lnTo>
                    <a:lnTo>
                      <a:pt x="509" y="448"/>
                    </a:lnTo>
                    <a:lnTo>
                      <a:pt x="567" y="479"/>
                    </a:lnTo>
                    <a:lnTo>
                      <a:pt x="582" y="490"/>
                    </a:lnTo>
                    <a:lnTo>
                      <a:pt x="607" y="519"/>
                    </a:lnTo>
                    <a:lnTo>
                      <a:pt x="614" y="528"/>
                    </a:lnTo>
                    <a:lnTo>
                      <a:pt x="618" y="535"/>
                    </a:lnTo>
                    <a:lnTo>
                      <a:pt x="622" y="548"/>
                    </a:lnTo>
                    <a:lnTo>
                      <a:pt x="634" y="579"/>
                    </a:lnTo>
                    <a:lnTo>
                      <a:pt x="634" y="592"/>
                    </a:lnTo>
                    <a:lnTo>
                      <a:pt x="633" y="602"/>
                    </a:lnTo>
                    <a:lnTo>
                      <a:pt x="641" y="620"/>
                    </a:lnTo>
                    <a:lnTo>
                      <a:pt x="634" y="626"/>
                    </a:lnTo>
                    <a:lnTo>
                      <a:pt x="627" y="630"/>
                    </a:lnTo>
                    <a:lnTo>
                      <a:pt x="607" y="650"/>
                    </a:lnTo>
                    <a:lnTo>
                      <a:pt x="594" y="670"/>
                    </a:lnTo>
                    <a:lnTo>
                      <a:pt x="582" y="679"/>
                    </a:lnTo>
                    <a:lnTo>
                      <a:pt x="514" y="713"/>
                    </a:lnTo>
                    <a:lnTo>
                      <a:pt x="504" y="713"/>
                    </a:lnTo>
                    <a:lnTo>
                      <a:pt x="486" y="719"/>
                    </a:lnTo>
                    <a:lnTo>
                      <a:pt x="469" y="719"/>
                    </a:lnTo>
                    <a:lnTo>
                      <a:pt x="427" y="708"/>
                    </a:lnTo>
                    <a:lnTo>
                      <a:pt x="382" y="713"/>
                    </a:lnTo>
                    <a:lnTo>
                      <a:pt x="355" y="724"/>
                    </a:lnTo>
                    <a:lnTo>
                      <a:pt x="309" y="728"/>
                    </a:lnTo>
                    <a:lnTo>
                      <a:pt x="295" y="730"/>
                    </a:lnTo>
                    <a:lnTo>
                      <a:pt x="272" y="739"/>
                    </a:lnTo>
                    <a:lnTo>
                      <a:pt x="247" y="739"/>
                    </a:lnTo>
                    <a:lnTo>
                      <a:pt x="215" y="724"/>
                    </a:lnTo>
                    <a:lnTo>
                      <a:pt x="193" y="730"/>
                    </a:lnTo>
                    <a:lnTo>
                      <a:pt x="177" y="742"/>
                    </a:lnTo>
                    <a:lnTo>
                      <a:pt x="148" y="788"/>
                    </a:lnTo>
                    <a:lnTo>
                      <a:pt x="79" y="797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9" name="Freeform 8"/>
              <p:cNvSpPr>
                <a:spLocks/>
              </p:cNvSpPr>
              <p:nvPr/>
            </p:nvSpPr>
            <p:spPr bwMode="auto">
              <a:xfrm>
                <a:off x="3783355" y="2572842"/>
                <a:ext cx="742767" cy="1045554"/>
              </a:xfrm>
              <a:custGeom>
                <a:avLst/>
                <a:gdLst/>
                <a:ahLst/>
                <a:cxnLst>
                  <a:cxn ang="0">
                    <a:pos x="450" y="1112"/>
                  </a:cxn>
                  <a:cxn ang="0">
                    <a:pos x="399" y="1113"/>
                  </a:cxn>
                  <a:cxn ang="0">
                    <a:pos x="349" y="1086"/>
                  </a:cxn>
                  <a:cxn ang="0">
                    <a:pos x="299" y="1057"/>
                  </a:cxn>
                  <a:cxn ang="0">
                    <a:pos x="254" y="1026"/>
                  </a:cxn>
                  <a:cxn ang="0">
                    <a:pos x="207" y="1018"/>
                  </a:cxn>
                  <a:cxn ang="0">
                    <a:pos x="150" y="979"/>
                  </a:cxn>
                  <a:cxn ang="0">
                    <a:pos x="101" y="921"/>
                  </a:cxn>
                  <a:cxn ang="0">
                    <a:pos x="57" y="873"/>
                  </a:cxn>
                  <a:cxn ang="0">
                    <a:pos x="35" y="828"/>
                  </a:cxn>
                  <a:cxn ang="0">
                    <a:pos x="45" y="774"/>
                  </a:cxn>
                  <a:cxn ang="0">
                    <a:pos x="61" y="743"/>
                  </a:cxn>
                  <a:cxn ang="0">
                    <a:pos x="39" y="692"/>
                  </a:cxn>
                  <a:cxn ang="0">
                    <a:pos x="63" y="643"/>
                  </a:cxn>
                  <a:cxn ang="0">
                    <a:pos x="15" y="626"/>
                  </a:cxn>
                  <a:cxn ang="0">
                    <a:pos x="5" y="576"/>
                  </a:cxn>
                  <a:cxn ang="0">
                    <a:pos x="17" y="522"/>
                  </a:cxn>
                  <a:cxn ang="0">
                    <a:pos x="23" y="470"/>
                  </a:cxn>
                  <a:cxn ang="0">
                    <a:pos x="63" y="437"/>
                  </a:cxn>
                  <a:cxn ang="0">
                    <a:pos x="121" y="415"/>
                  </a:cxn>
                  <a:cxn ang="0">
                    <a:pos x="139" y="374"/>
                  </a:cxn>
                  <a:cxn ang="0">
                    <a:pos x="174" y="335"/>
                  </a:cxn>
                  <a:cxn ang="0">
                    <a:pos x="143" y="288"/>
                  </a:cxn>
                  <a:cxn ang="0">
                    <a:pos x="115" y="234"/>
                  </a:cxn>
                  <a:cxn ang="0">
                    <a:pos x="73" y="195"/>
                  </a:cxn>
                  <a:cxn ang="0">
                    <a:pos x="79" y="150"/>
                  </a:cxn>
                  <a:cxn ang="0">
                    <a:pos x="92" y="95"/>
                  </a:cxn>
                  <a:cxn ang="0">
                    <a:pos x="119" y="50"/>
                  </a:cxn>
                  <a:cxn ang="0">
                    <a:pos x="167" y="19"/>
                  </a:cxn>
                  <a:cxn ang="0">
                    <a:pos x="214" y="0"/>
                  </a:cxn>
                  <a:cxn ang="0">
                    <a:pos x="252" y="37"/>
                  </a:cxn>
                  <a:cxn ang="0">
                    <a:pos x="312" y="13"/>
                  </a:cxn>
                  <a:cxn ang="0">
                    <a:pos x="343" y="37"/>
                  </a:cxn>
                  <a:cxn ang="0">
                    <a:pos x="342" y="86"/>
                  </a:cxn>
                  <a:cxn ang="0">
                    <a:pos x="357" y="135"/>
                  </a:cxn>
                  <a:cxn ang="0">
                    <a:pos x="397" y="179"/>
                  </a:cxn>
                  <a:cxn ang="0">
                    <a:pos x="432" y="210"/>
                  </a:cxn>
                  <a:cxn ang="0">
                    <a:pos x="484" y="262"/>
                  </a:cxn>
                  <a:cxn ang="0">
                    <a:pos x="524" y="295"/>
                  </a:cxn>
                  <a:cxn ang="0">
                    <a:pos x="534" y="342"/>
                  </a:cxn>
                  <a:cxn ang="0">
                    <a:pos x="579" y="379"/>
                  </a:cxn>
                  <a:cxn ang="0">
                    <a:pos x="632" y="422"/>
                  </a:cxn>
                  <a:cxn ang="0">
                    <a:pos x="679" y="442"/>
                  </a:cxn>
                  <a:cxn ang="0">
                    <a:pos x="714" y="481"/>
                  </a:cxn>
                  <a:cxn ang="0">
                    <a:pos x="854" y="526"/>
                  </a:cxn>
                  <a:cxn ang="0">
                    <a:pos x="833" y="574"/>
                  </a:cxn>
                  <a:cxn ang="0">
                    <a:pos x="796" y="637"/>
                  </a:cxn>
                  <a:cxn ang="0">
                    <a:pos x="762" y="689"/>
                  </a:cxn>
                  <a:cxn ang="0">
                    <a:pos x="632" y="724"/>
                  </a:cxn>
                  <a:cxn ang="0">
                    <a:pos x="634" y="794"/>
                  </a:cxn>
                  <a:cxn ang="0">
                    <a:pos x="619" y="853"/>
                  </a:cxn>
                  <a:cxn ang="0">
                    <a:pos x="574" y="926"/>
                  </a:cxn>
                  <a:cxn ang="0">
                    <a:pos x="579" y="1021"/>
                  </a:cxn>
                  <a:cxn ang="0">
                    <a:pos x="644" y="1053"/>
                  </a:cxn>
                  <a:cxn ang="0">
                    <a:pos x="722" y="1086"/>
                  </a:cxn>
                  <a:cxn ang="0">
                    <a:pos x="714" y="1157"/>
                  </a:cxn>
                </a:cxnLst>
                <a:rect l="0" t="0" r="r" b="b"/>
                <a:pathLst>
                  <a:path w="862" h="1161">
                    <a:moveTo>
                      <a:pt x="490" y="1145"/>
                    </a:moveTo>
                    <a:lnTo>
                      <a:pt x="482" y="1133"/>
                    </a:lnTo>
                    <a:lnTo>
                      <a:pt x="474" y="1125"/>
                    </a:lnTo>
                    <a:lnTo>
                      <a:pt x="469" y="1123"/>
                    </a:lnTo>
                    <a:lnTo>
                      <a:pt x="456" y="1118"/>
                    </a:lnTo>
                    <a:lnTo>
                      <a:pt x="450" y="1112"/>
                    </a:lnTo>
                    <a:lnTo>
                      <a:pt x="442" y="1108"/>
                    </a:lnTo>
                    <a:lnTo>
                      <a:pt x="430" y="1099"/>
                    </a:lnTo>
                    <a:lnTo>
                      <a:pt x="425" y="1105"/>
                    </a:lnTo>
                    <a:lnTo>
                      <a:pt x="417" y="1113"/>
                    </a:lnTo>
                    <a:lnTo>
                      <a:pt x="407" y="1118"/>
                    </a:lnTo>
                    <a:lnTo>
                      <a:pt x="399" y="1113"/>
                    </a:lnTo>
                    <a:lnTo>
                      <a:pt x="397" y="1103"/>
                    </a:lnTo>
                    <a:lnTo>
                      <a:pt x="394" y="1092"/>
                    </a:lnTo>
                    <a:lnTo>
                      <a:pt x="383" y="1086"/>
                    </a:lnTo>
                    <a:lnTo>
                      <a:pt x="370" y="1085"/>
                    </a:lnTo>
                    <a:lnTo>
                      <a:pt x="357" y="1086"/>
                    </a:lnTo>
                    <a:lnTo>
                      <a:pt x="349" y="1086"/>
                    </a:lnTo>
                    <a:lnTo>
                      <a:pt x="342" y="1086"/>
                    </a:lnTo>
                    <a:lnTo>
                      <a:pt x="332" y="1081"/>
                    </a:lnTo>
                    <a:lnTo>
                      <a:pt x="319" y="1072"/>
                    </a:lnTo>
                    <a:lnTo>
                      <a:pt x="312" y="1066"/>
                    </a:lnTo>
                    <a:lnTo>
                      <a:pt x="305" y="1063"/>
                    </a:lnTo>
                    <a:lnTo>
                      <a:pt x="299" y="1057"/>
                    </a:lnTo>
                    <a:lnTo>
                      <a:pt x="295" y="1046"/>
                    </a:lnTo>
                    <a:lnTo>
                      <a:pt x="290" y="1041"/>
                    </a:lnTo>
                    <a:lnTo>
                      <a:pt x="279" y="1041"/>
                    </a:lnTo>
                    <a:lnTo>
                      <a:pt x="268" y="1033"/>
                    </a:lnTo>
                    <a:lnTo>
                      <a:pt x="262" y="1033"/>
                    </a:lnTo>
                    <a:lnTo>
                      <a:pt x="254" y="1026"/>
                    </a:lnTo>
                    <a:lnTo>
                      <a:pt x="248" y="1018"/>
                    </a:lnTo>
                    <a:lnTo>
                      <a:pt x="239" y="1018"/>
                    </a:lnTo>
                    <a:lnTo>
                      <a:pt x="230" y="1013"/>
                    </a:lnTo>
                    <a:lnTo>
                      <a:pt x="223" y="1021"/>
                    </a:lnTo>
                    <a:lnTo>
                      <a:pt x="215" y="1021"/>
                    </a:lnTo>
                    <a:lnTo>
                      <a:pt x="207" y="1018"/>
                    </a:lnTo>
                    <a:lnTo>
                      <a:pt x="187" y="1008"/>
                    </a:lnTo>
                    <a:lnTo>
                      <a:pt x="175" y="1011"/>
                    </a:lnTo>
                    <a:lnTo>
                      <a:pt x="168" y="1006"/>
                    </a:lnTo>
                    <a:lnTo>
                      <a:pt x="167" y="991"/>
                    </a:lnTo>
                    <a:lnTo>
                      <a:pt x="159" y="979"/>
                    </a:lnTo>
                    <a:lnTo>
                      <a:pt x="150" y="979"/>
                    </a:lnTo>
                    <a:lnTo>
                      <a:pt x="150" y="966"/>
                    </a:lnTo>
                    <a:lnTo>
                      <a:pt x="143" y="963"/>
                    </a:lnTo>
                    <a:lnTo>
                      <a:pt x="137" y="953"/>
                    </a:lnTo>
                    <a:lnTo>
                      <a:pt x="121" y="943"/>
                    </a:lnTo>
                    <a:lnTo>
                      <a:pt x="119" y="930"/>
                    </a:lnTo>
                    <a:lnTo>
                      <a:pt x="101" y="921"/>
                    </a:lnTo>
                    <a:lnTo>
                      <a:pt x="93" y="916"/>
                    </a:lnTo>
                    <a:lnTo>
                      <a:pt x="85" y="911"/>
                    </a:lnTo>
                    <a:lnTo>
                      <a:pt x="70" y="898"/>
                    </a:lnTo>
                    <a:lnTo>
                      <a:pt x="63" y="893"/>
                    </a:lnTo>
                    <a:lnTo>
                      <a:pt x="61" y="883"/>
                    </a:lnTo>
                    <a:lnTo>
                      <a:pt x="57" y="873"/>
                    </a:lnTo>
                    <a:lnTo>
                      <a:pt x="53" y="866"/>
                    </a:lnTo>
                    <a:lnTo>
                      <a:pt x="45" y="861"/>
                    </a:lnTo>
                    <a:lnTo>
                      <a:pt x="41" y="858"/>
                    </a:lnTo>
                    <a:lnTo>
                      <a:pt x="39" y="848"/>
                    </a:lnTo>
                    <a:lnTo>
                      <a:pt x="39" y="837"/>
                    </a:lnTo>
                    <a:lnTo>
                      <a:pt x="35" y="828"/>
                    </a:lnTo>
                    <a:lnTo>
                      <a:pt x="33" y="819"/>
                    </a:lnTo>
                    <a:lnTo>
                      <a:pt x="28" y="811"/>
                    </a:lnTo>
                    <a:lnTo>
                      <a:pt x="33" y="803"/>
                    </a:lnTo>
                    <a:lnTo>
                      <a:pt x="30" y="788"/>
                    </a:lnTo>
                    <a:lnTo>
                      <a:pt x="35" y="777"/>
                    </a:lnTo>
                    <a:lnTo>
                      <a:pt x="45" y="774"/>
                    </a:lnTo>
                    <a:lnTo>
                      <a:pt x="52" y="770"/>
                    </a:lnTo>
                    <a:lnTo>
                      <a:pt x="55" y="763"/>
                    </a:lnTo>
                    <a:lnTo>
                      <a:pt x="63" y="763"/>
                    </a:lnTo>
                    <a:lnTo>
                      <a:pt x="73" y="754"/>
                    </a:lnTo>
                    <a:lnTo>
                      <a:pt x="66" y="748"/>
                    </a:lnTo>
                    <a:lnTo>
                      <a:pt x="61" y="743"/>
                    </a:lnTo>
                    <a:lnTo>
                      <a:pt x="63" y="729"/>
                    </a:lnTo>
                    <a:lnTo>
                      <a:pt x="61" y="724"/>
                    </a:lnTo>
                    <a:lnTo>
                      <a:pt x="55" y="714"/>
                    </a:lnTo>
                    <a:lnTo>
                      <a:pt x="45" y="714"/>
                    </a:lnTo>
                    <a:lnTo>
                      <a:pt x="45" y="701"/>
                    </a:lnTo>
                    <a:lnTo>
                      <a:pt x="39" y="692"/>
                    </a:lnTo>
                    <a:lnTo>
                      <a:pt x="45" y="684"/>
                    </a:lnTo>
                    <a:lnTo>
                      <a:pt x="53" y="676"/>
                    </a:lnTo>
                    <a:lnTo>
                      <a:pt x="61" y="668"/>
                    </a:lnTo>
                    <a:lnTo>
                      <a:pt x="63" y="657"/>
                    </a:lnTo>
                    <a:lnTo>
                      <a:pt x="68" y="652"/>
                    </a:lnTo>
                    <a:lnTo>
                      <a:pt x="63" y="643"/>
                    </a:lnTo>
                    <a:lnTo>
                      <a:pt x="55" y="643"/>
                    </a:lnTo>
                    <a:lnTo>
                      <a:pt x="46" y="644"/>
                    </a:lnTo>
                    <a:lnTo>
                      <a:pt x="39" y="644"/>
                    </a:lnTo>
                    <a:lnTo>
                      <a:pt x="33" y="637"/>
                    </a:lnTo>
                    <a:lnTo>
                      <a:pt x="17" y="634"/>
                    </a:lnTo>
                    <a:lnTo>
                      <a:pt x="15" y="626"/>
                    </a:lnTo>
                    <a:lnTo>
                      <a:pt x="17" y="617"/>
                    </a:lnTo>
                    <a:lnTo>
                      <a:pt x="15" y="608"/>
                    </a:lnTo>
                    <a:lnTo>
                      <a:pt x="10" y="602"/>
                    </a:lnTo>
                    <a:lnTo>
                      <a:pt x="3" y="594"/>
                    </a:lnTo>
                    <a:lnTo>
                      <a:pt x="0" y="582"/>
                    </a:lnTo>
                    <a:lnTo>
                      <a:pt x="5" y="576"/>
                    </a:lnTo>
                    <a:lnTo>
                      <a:pt x="0" y="566"/>
                    </a:lnTo>
                    <a:lnTo>
                      <a:pt x="5" y="559"/>
                    </a:lnTo>
                    <a:lnTo>
                      <a:pt x="6" y="550"/>
                    </a:lnTo>
                    <a:lnTo>
                      <a:pt x="10" y="541"/>
                    </a:lnTo>
                    <a:lnTo>
                      <a:pt x="10" y="530"/>
                    </a:lnTo>
                    <a:lnTo>
                      <a:pt x="17" y="522"/>
                    </a:lnTo>
                    <a:lnTo>
                      <a:pt x="23" y="510"/>
                    </a:lnTo>
                    <a:lnTo>
                      <a:pt x="30" y="504"/>
                    </a:lnTo>
                    <a:lnTo>
                      <a:pt x="35" y="497"/>
                    </a:lnTo>
                    <a:lnTo>
                      <a:pt x="41" y="486"/>
                    </a:lnTo>
                    <a:lnTo>
                      <a:pt x="33" y="481"/>
                    </a:lnTo>
                    <a:lnTo>
                      <a:pt x="23" y="470"/>
                    </a:lnTo>
                    <a:lnTo>
                      <a:pt x="15" y="457"/>
                    </a:lnTo>
                    <a:lnTo>
                      <a:pt x="25" y="454"/>
                    </a:lnTo>
                    <a:lnTo>
                      <a:pt x="30" y="452"/>
                    </a:lnTo>
                    <a:lnTo>
                      <a:pt x="45" y="442"/>
                    </a:lnTo>
                    <a:lnTo>
                      <a:pt x="53" y="437"/>
                    </a:lnTo>
                    <a:lnTo>
                      <a:pt x="63" y="437"/>
                    </a:lnTo>
                    <a:lnTo>
                      <a:pt x="70" y="434"/>
                    </a:lnTo>
                    <a:lnTo>
                      <a:pt x="87" y="432"/>
                    </a:lnTo>
                    <a:lnTo>
                      <a:pt x="93" y="424"/>
                    </a:lnTo>
                    <a:lnTo>
                      <a:pt x="103" y="422"/>
                    </a:lnTo>
                    <a:lnTo>
                      <a:pt x="112" y="421"/>
                    </a:lnTo>
                    <a:lnTo>
                      <a:pt x="121" y="415"/>
                    </a:lnTo>
                    <a:lnTo>
                      <a:pt x="127" y="412"/>
                    </a:lnTo>
                    <a:lnTo>
                      <a:pt x="135" y="402"/>
                    </a:lnTo>
                    <a:lnTo>
                      <a:pt x="143" y="397"/>
                    </a:lnTo>
                    <a:lnTo>
                      <a:pt x="150" y="390"/>
                    </a:lnTo>
                    <a:lnTo>
                      <a:pt x="147" y="382"/>
                    </a:lnTo>
                    <a:lnTo>
                      <a:pt x="139" y="374"/>
                    </a:lnTo>
                    <a:lnTo>
                      <a:pt x="143" y="367"/>
                    </a:lnTo>
                    <a:lnTo>
                      <a:pt x="148" y="355"/>
                    </a:lnTo>
                    <a:lnTo>
                      <a:pt x="161" y="354"/>
                    </a:lnTo>
                    <a:lnTo>
                      <a:pt x="174" y="350"/>
                    </a:lnTo>
                    <a:lnTo>
                      <a:pt x="177" y="344"/>
                    </a:lnTo>
                    <a:lnTo>
                      <a:pt x="174" y="335"/>
                    </a:lnTo>
                    <a:lnTo>
                      <a:pt x="170" y="321"/>
                    </a:lnTo>
                    <a:lnTo>
                      <a:pt x="161" y="315"/>
                    </a:lnTo>
                    <a:lnTo>
                      <a:pt x="152" y="312"/>
                    </a:lnTo>
                    <a:lnTo>
                      <a:pt x="148" y="304"/>
                    </a:lnTo>
                    <a:lnTo>
                      <a:pt x="139" y="300"/>
                    </a:lnTo>
                    <a:lnTo>
                      <a:pt x="143" y="288"/>
                    </a:lnTo>
                    <a:lnTo>
                      <a:pt x="135" y="285"/>
                    </a:lnTo>
                    <a:lnTo>
                      <a:pt x="130" y="275"/>
                    </a:lnTo>
                    <a:lnTo>
                      <a:pt x="127" y="267"/>
                    </a:lnTo>
                    <a:lnTo>
                      <a:pt x="115" y="252"/>
                    </a:lnTo>
                    <a:lnTo>
                      <a:pt x="110" y="240"/>
                    </a:lnTo>
                    <a:lnTo>
                      <a:pt x="115" y="234"/>
                    </a:lnTo>
                    <a:lnTo>
                      <a:pt x="115" y="228"/>
                    </a:lnTo>
                    <a:lnTo>
                      <a:pt x="103" y="219"/>
                    </a:lnTo>
                    <a:lnTo>
                      <a:pt x="95" y="214"/>
                    </a:lnTo>
                    <a:lnTo>
                      <a:pt x="87" y="214"/>
                    </a:lnTo>
                    <a:lnTo>
                      <a:pt x="79" y="208"/>
                    </a:lnTo>
                    <a:lnTo>
                      <a:pt x="73" y="195"/>
                    </a:lnTo>
                    <a:lnTo>
                      <a:pt x="73" y="187"/>
                    </a:lnTo>
                    <a:lnTo>
                      <a:pt x="79" y="182"/>
                    </a:lnTo>
                    <a:lnTo>
                      <a:pt x="92" y="179"/>
                    </a:lnTo>
                    <a:lnTo>
                      <a:pt x="90" y="167"/>
                    </a:lnTo>
                    <a:lnTo>
                      <a:pt x="87" y="159"/>
                    </a:lnTo>
                    <a:lnTo>
                      <a:pt x="79" y="150"/>
                    </a:lnTo>
                    <a:lnTo>
                      <a:pt x="73" y="140"/>
                    </a:lnTo>
                    <a:lnTo>
                      <a:pt x="77" y="130"/>
                    </a:lnTo>
                    <a:lnTo>
                      <a:pt x="81" y="120"/>
                    </a:lnTo>
                    <a:lnTo>
                      <a:pt x="88" y="115"/>
                    </a:lnTo>
                    <a:lnTo>
                      <a:pt x="92" y="105"/>
                    </a:lnTo>
                    <a:lnTo>
                      <a:pt x="92" y="95"/>
                    </a:lnTo>
                    <a:lnTo>
                      <a:pt x="81" y="86"/>
                    </a:lnTo>
                    <a:lnTo>
                      <a:pt x="77" y="77"/>
                    </a:lnTo>
                    <a:lnTo>
                      <a:pt x="81" y="70"/>
                    </a:lnTo>
                    <a:lnTo>
                      <a:pt x="87" y="53"/>
                    </a:lnTo>
                    <a:lnTo>
                      <a:pt x="95" y="50"/>
                    </a:lnTo>
                    <a:lnTo>
                      <a:pt x="119" y="50"/>
                    </a:lnTo>
                    <a:lnTo>
                      <a:pt x="133" y="45"/>
                    </a:lnTo>
                    <a:lnTo>
                      <a:pt x="143" y="45"/>
                    </a:lnTo>
                    <a:lnTo>
                      <a:pt x="150" y="37"/>
                    </a:lnTo>
                    <a:lnTo>
                      <a:pt x="148" y="26"/>
                    </a:lnTo>
                    <a:lnTo>
                      <a:pt x="153" y="17"/>
                    </a:lnTo>
                    <a:lnTo>
                      <a:pt x="167" y="19"/>
                    </a:lnTo>
                    <a:lnTo>
                      <a:pt x="181" y="23"/>
                    </a:lnTo>
                    <a:lnTo>
                      <a:pt x="183" y="13"/>
                    </a:lnTo>
                    <a:lnTo>
                      <a:pt x="194" y="10"/>
                    </a:lnTo>
                    <a:lnTo>
                      <a:pt x="205" y="17"/>
                    </a:lnTo>
                    <a:lnTo>
                      <a:pt x="208" y="8"/>
                    </a:lnTo>
                    <a:lnTo>
                      <a:pt x="214" y="0"/>
                    </a:lnTo>
                    <a:lnTo>
                      <a:pt x="223" y="0"/>
                    </a:lnTo>
                    <a:lnTo>
                      <a:pt x="232" y="8"/>
                    </a:lnTo>
                    <a:lnTo>
                      <a:pt x="239" y="13"/>
                    </a:lnTo>
                    <a:lnTo>
                      <a:pt x="237" y="28"/>
                    </a:lnTo>
                    <a:lnTo>
                      <a:pt x="245" y="30"/>
                    </a:lnTo>
                    <a:lnTo>
                      <a:pt x="252" y="37"/>
                    </a:lnTo>
                    <a:lnTo>
                      <a:pt x="265" y="37"/>
                    </a:lnTo>
                    <a:lnTo>
                      <a:pt x="274" y="33"/>
                    </a:lnTo>
                    <a:lnTo>
                      <a:pt x="282" y="28"/>
                    </a:lnTo>
                    <a:lnTo>
                      <a:pt x="295" y="28"/>
                    </a:lnTo>
                    <a:lnTo>
                      <a:pt x="302" y="23"/>
                    </a:lnTo>
                    <a:lnTo>
                      <a:pt x="312" y="13"/>
                    </a:lnTo>
                    <a:lnTo>
                      <a:pt x="323" y="17"/>
                    </a:lnTo>
                    <a:lnTo>
                      <a:pt x="334" y="13"/>
                    </a:lnTo>
                    <a:lnTo>
                      <a:pt x="343" y="10"/>
                    </a:lnTo>
                    <a:lnTo>
                      <a:pt x="343" y="19"/>
                    </a:lnTo>
                    <a:lnTo>
                      <a:pt x="342" y="28"/>
                    </a:lnTo>
                    <a:lnTo>
                      <a:pt x="343" y="37"/>
                    </a:lnTo>
                    <a:lnTo>
                      <a:pt x="357" y="45"/>
                    </a:lnTo>
                    <a:lnTo>
                      <a:pt x="347" y="52"/>
                    </a:lnTo>
                    <a:lnTo>
                      <a:pt x="343" y="60"/>
                    </a:lnTo>
                    <a:lnTo>
                      <a:pt x="349" y="66"/>
                    </a:lnTo>
                    <a:lnTo>
                      <a:pt x="357" y="72"/>
                    </a:lnTo>
                    <a:lnTo>
                      <a:pt x="342" y="86"/>
                    </a:lnTo>
                    <a:lnTo>
                      <a:pt x="335" y="95"/>
                    </a:lnTo>
                    <a:lnTo>
                      <a:pt x="343" y="103"/>
                    </a:lnTo>
                    <a:lnTo>
                      <a:pt x="343" y="112"/>
                    </a:lnTo>
                    <a:lnTo>
                      <a:pt x="347" y="120"/>
                    </a:lnTo>
                    <a:lnTo>
                      <a:pt x="349" y="130"/>
                    </a:lnTo>
                    <a:lnTo>
                      <a:pt x="357" y="135"/>
                    </a:lnTo>
                    <a:lnTo>
                      <a:pt x="372" y="140"/>
                    </a:lnTo>
                    <a:lnTo>
                      <a:pt x="379" y="147"/>
                    </a:lnTo>
                    <a:lnTo>
                      <a:pt x="390" y="153"/>
                    </a:lnTo>
                    <a:lnTo>
                      <a:pt x="397" y="155"/>
                    </a:lnTo>
                    <a:lnTo>
                      <a:pt x="402" y="170"/>
                    </a:lnTo>
                    <a:lnTo>
                      <a:pt x="397" y="179"/>
                    </a:lnTo>
                    <a:lnTo>
                      <a:pt x="387" y="187"/>
                    </a:lnTo>
                    <a:lnTo>
                      <a:pt x="387" y="199"/>
                    </a:lnTo>
                    <a:lnTo>
                      <a:pt x="394" y="208"/>
                    </a:lnTo>
                    <a:lnTo>
                      <a:pt x="410" y="217"/>
                    </a:lnTo>
                    <a:lnTo>
                      <a:pt x="425" y="217"/>
                    </a:lnTo>
                    <a:lnTo>
                      <a:pt x="432" y="210"/>
                    </a:lnTo>
                    <a:lnTo>
                      <a:pt x="442" y="222"/>
                    </a:lnTo>
                    <a:lnTo>
                      <a:pt x="450" y="234"/>
                    </a:lnTo>
                    <a:lnTo>
                      <a:pt x="459" y="242"/>
                    </a:lnTo>
                    <a:lnTo>
                      <a:pt x="465" y="252"/>
                    </a:lnTo>
                    <a:lnTo>
                      <a:pt x="472" y="257"/>
                    </a:lnTo>
                    <a:lnTo>
                      <a:pt x="484" y="262"/>
                    </a:lnTo>
                    <a:lnTo>
                      <a:pt x="490" y="267"/>
                    </a:lnTo>
                    <a:lnTo>
                      <a:pt x="504" y="268"/>
                    </a:lnTo>
                    <a:lnTo>
                      <a:pt x="510" y="272"/>
                    </a:lnTo>
                    <a:lnTo>
                      <a:pt x="517" y="277"/>
                    </a:lnTo>
                    <a:lnTo>
                      <a:pt x="517" y="288"/>
                    </a:lnTo>
                    <a:lnTo>
                      <a:pt x="524" y="295"/>
                    </a:lnTo>
                    <a:lnTo>
                      <a:pt x="536" y="295"/>
                    </a:lnTo>
                    <a:lnTo>
                      <a:pt x="539" y="304"/>
                    </a:lnTo>
                    <a:lnTo>
                      <a:pt x="544" y="315"/>
                    </a:lnTo>
                    <a:lnTo>
                      <a:pt x="539" y="324"/>
                    </a:lnTo>
                    <a:lnTo>
                      <a:pt x="536" y="334"/>
                    </a:lnTo>
                    <a:lnTo>
                      <a:pt x="534" y="342"/>
                    </a:lnTo>
                    <a:lnTo>
                      <a:pt x="537" y="354"/>
                    </a:lnTo>
                    <a:lnTo>
                      <a:pt x="544" y="362"/>
                    </a:lnTo>
                    <a:lnTo>
                      <a:pt x="551" y="367"/>
                    </a:lnTo>
                    <a:lnTo>
                      <a:pt x="559" y="379"/>
                    </a:lnTo>
                    <a:lnTo>
                      <a:pt x="571" y="379"/>
                    </a:lnTo>
                    <a:lnTo>
                      <a:pt x="579" y="379"/>
                    </a:lnTo>
                    <a:lnTo>
                      <a:pt x="592" y="388"/>
                    </a:lnTo>
                    <a:lnTo>
                      <a:pt x="602" y="397"/>
                    </a:lnTo>
                    <a:lnTo>
                      <a:pt x="611" y="404"/>
                    </a:lnTo>
                    <a:lnTo>
                      <a:pt x="616" y="412"/>
                    </a:lnTo>
                    <a:lnTo>
                      <a:pt x="624" y="417"/>
                    </a:lnTo>
                    <a:lnTo>
                      <a:pt x="632" y="422"/>
                    </a:lnTo>
                    <a:lnTo>
                      <a:pt x="642" y="422"/>
                    </a:lnTo>
                    <a:lnTo>
                      <a:pt x="651" y="422"/>
                    </a:lnTo>
                    <a:lnTo>
                      <a:pt x="656" y="429"/>
                    </a:lnTo>
                    <a:lnTo>
                      <a:pt x="671" y="432"/>
                    </a:lnTo>
                    <a:lnTo>
                      <a:pt x="678" y="434"/>
                    </a:lnTo>
                    <a:lnTo>
                      <a:pt x="679" y="442"/>
                    </a:lnTo>
                    <a:lnTo>
                      <a:pt x="674" y="449"/>
                    </a:lnTo>
                    <a:lnTo>
                      <a:pt x="676" y="461"/>
                    </a:lnTo>
                    <a:lnTo>
                      <a:pt x="687" y="462"/>
                    </a:lnTo>
                    <a:lnTo>
                      <a:pt x="696" y="470"/>
                    </a:lnTo>
                    <a:lnTo>
                      <a:pt x="711" y="474"/>
                    </a:lnTo>
                    <a:lnTo>
                      <a:pt x="714" y="481"/>
                    </a:lnTo>
                    <a:lnTo>
                      <a:pt x="719" y="494"/>
                    </a:lnTo>
                    <a:lnTo>
                      <a:pt x="726" y="506"/>
                    </a:lnTo>
                    <a:lnTo>
                      <a:pt x="727" y="512"/>
                    </a:lnTo>
                    <a:lnTo>
                      <a:pt x="727" y="522"/>
                    </a:lnTo>
                    <a:lnTo>
                      <a:pt x="738" y="526"/>
                    </a:lnTo>
                    <a:lnTo>
                      <a:pt x="854" y="526"/>
                    </a:lnTo>
                    <a:lnTo>
                      <a:pt x="861" y="536"/>
                    </a:lnTo>
                    <a:lnTo>
                      <a:pt x="861" y="544"/>
                    </a:lnTo>
                    <a:lnTo>
                      <a:pt x="854" y="554"/>
                    </a:lnTo>
                    <a:lnTo>
                      <a:pt x="846" y="562"/>
                    </a:lnTo>
                    <a:lnTo>
                      <a:pt x="839" y="566"/>
                    </a:lnTo>
                    <a:lnTo>
                      <a:pt x="833" y="574"/>
                    </a:lnTo>
                    <a:lnTo>
                      <a:pt x="827" y="579"/>
                    </a:lnTo>
                    <a:lnTo>
                      <a:pt x="831" y="596"/>
                    </a:lnTo>
                    <a:lnTo>
                      <a:pt x="827" y="614"/>
                    </a:lnTo>
                    <a:lnTo>
                      <a:pt x="819" y="619"/>
                    </a:lnTo>
                    <a:lnTo>
                      <a:pt x="802" y="628"/>
                    </a:lnTo>
                    <a:lnTo>
                      <a:pt x="796" y="637"/>
                    </a:lnTo>
                    <a:lnTo>
                      <a:pt x="794" y="648"/>
                    </a:lnTo>
                    <a:lnTo>
                      <a:pt x="791" y="661"/>
                    </a:lnTo>
                    <a:lnTo>
                      <a:pt x="787" y="668"/>
                    </a:lnTo>
                    <a:lnTo>
                      <a:pt x="779" y="677"/>
                    </a:lnTo>
                    <a:lnTo>
                      <a:pt x="776" y="689"/>
                    </a:lnTo>
                    <a:lnTo>
                      <a:pt x="762" y="689"/>
                    </a:lnTo>
                    <a:lnTo>
                      <a:pt x="718" y="703"/>
                    </a:lnTo>
                    <a:lnTo>
                      <a:pt x="706" y="701"/>
                    </a:lnTo>
                    <a:lnTo>
                      <a:pt x="692" y="694"/>
                    </a:lnTo>
                    <a:lnTo>
                      <a:pt x="649" y="709"/>
                    </a:lnTo>
                    <a:lnTo>
                      <a:pt x="638" y="716"/>
                    </a:lnTo>
                    <a:lnTo>
                      <a:pt x="632" y="724"/>
                    </a:lnTo>
                    <a:lnTo>
                      <a:pt x="629" y="736"/>
                    </a:lnTo>
                    <a:lnTo>
                      <a:pt x="629" y="748"/>
                    </a:lnTo>
                    <a:lnTo>
                      <a:pt x="634" y="756"/>
                    </a:lnTo>
                    <a:lnTo>
                      <a:pt x="644" y="777"/>
                    </a:lnTo>
                    <a:lnTo>
                      <a:pt x="642" y="784"/>
                    </a:lnTo>
                    <a:lnTo>
                      <a:pt x="634" y="794"/>
                    </a:lnTo>
                    <a:lnTo>
                      <a:pt x="629" y="803"/>
                    </a:lnTo>
                    <a:lnTo>
                      <a:pt x="624" y="811"/>
                    </a:lnTo>
                    <a:lnTo>
                      <a:pt x="619" y="819"/>
                    </a:lnTo>
                    <a:lnTo>
                      <a:pt x="616" y="831"/>
                    </a:lnTo>
                    <a:lnTo>
                      <a:pt x="619" y="844"/>
                    </a:lnTo>
                    <a:lnTo>
                      <a:pt x="619" y="853"/>
                    </a:lnTo>
                    <a:lnTo>
                      <a:pt x="616" y="863"/>
                    </a:lnTo>
                    <a:lnTo>
                      <a:pt x="609" y="873"/>
                    </a:lnTo>
                    <a:lnTo>
                      <a:pt x="607" y="884"/>
                    </a:lnTo>
                    <a:lnTo>
                      <a:pt x="594" y="898"/>
                    </a:lnTo>
                    <a:lnTo>
                      <a:pt x="587" y="903"/>
                    </a:lnTo>
                    <a:lnTo>
                      <a:pt x="574" y="926"/>
                    </a:lnTo>
                    <a:lnTo>
                      <a:pt x="569" y="971"/>
                    </a:lnTo>
                    <a:lnTo>
                      <a:pt x="565" y="983"/>
                    </a:lnTo>
                    <a:lnTo>
                      <a:pt x="571" y="991"/>
                    </a:lnTo>
                    <a:lnTo>
                      <a:pt x="571" y="1003"/>
                    </a:lnTo>
                    <a:lnTo>
                      <a:pt x="576" y="1008"/>
                    </a:lnTo>
                    <a:lnTo>
                      <a:pt x="579" y="1021"/>
                    </a:lnTo>
                    <a:lnTo>
                      <a:pt x="584" y="1030"/>
                    </a:lnTo>
                    <a:lnTo>
                      <a:pt x="587" y="1038"/>
                    </a:lnTo>
                    <a:lnTo>
                      <a:pt x="609" y="1050"/>
                    </a:lnTo>
                    <a:lnTo>
                      <a:pt x="619" y="1051"/>
                    </a:lnTo>
                    <a:lnTo>
                      <a:pt x="629" y="1051"/>
                    </a:lnTo>
                    <a:lnTo>
                      <a:pt x="644" y="1053"/>
                    </a:lnTo>
                    <a:lnTo>
                      <a:pt x="665" y="1061"/>
                    </a:lnTo>
                    <a:lnTo>
                      <a:pt x="691" y="1063"/>
                    </a:lnTo>
                    <a:lnTo>
                      <a:pt x="698" y="1066"/>
                    </a:lnTo>
                    <a:lnTo>
                      <a:pt x="707" y="1077"/>
                    </a:lnTo>
                    <a:lnTo>
                      <a:pt x="714" y="1085"/>
                    </a:lnTo>
                    <a:lnTo>
                      <a:pt x="722" y="1086"/>
                    </a:lnTo>
                    <a:lnTo>
                      <a:pt x="722" y="1099"/>
                    </a:lnTo>
                    <a:lnTo>
                      <a:pt x="722" y="1108"/>
                    </a:lnTo>
                    <a:lnTo>
                      <a:pt x="722" y="1118"/>
                    </a:lnTo>
                    <a:lnTo>
                      <a:pt x="719" y="1143"/>
                    </a:lnTo>
                    <a:lnTo>
                      <a:pt x="718" y="1150"/>
                    </a:lnTo>
                    <a:lnTo>
                      <a:pt x="714" y="1157"/>
                    </a:lnTo>
                    <a:lnTo>
                      <a:pt x="522" y="1160"/>
                    </a:lnTo>
                    <a:lnTo>
                      <a:pt x="514" y="1150"/>
                    </a:lnTo>
                    <a:lnTo>
                      <a:pt x="499" y="1145"/>
                    </a:lnTo>
                    <a:lnTo>
                      <a:pt x="490" y="1145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0" name="Freeform 9"/>
              <p:cNvSpPr>
                <a:spLocks/>
              </p:cNvSpPr>
              <p:nvPr/>
            </p:nvSpPr>
            <p:spPr bwMode="auto">
              <a:xfrm>
                <a:off x="1777366" y="2643086"/>
                <a:ext cx="1031430" cy="462890"/>
              </a:xfrm>
              <a:custGeom>
                <a:avLst/>
                <a:gdLst/>
                <a:ahLst/>
                <a:cxnLst>
                  <a:cxn ang="0">
                    <a:pos x="1196" y="309"/>
                  </a:cxn>
                  <a:cxn ang="0">
                    <a:pos x="1117" y="319"/>
                  </a:cxn>
                  <a:cxn ang="0">
                    <a:pos x="1088" y="274"/>
                  </a:cxn>
                  <a:cxn ang="0">
                    <a:pos x="1069" y="257"/>
                  </a:cxn>
                  <a:cxn ang="0">
                    <a:pos x="1069" y="227"/>
                  </a:cxn>
                  <a:cxn ang="0">
                    <a:pos x="1037" y="242"/>
                  </a:cxn>
                  <a:cxn ang="0">
                    <a:pos x="1002" y="272"/>
                  </a:cxn>
                  <a:cxn ang="0">
                    <a:pos x="969" y="286"/>
                  </a:cxn>
                  <a:cxn ang="0">
                    <a:pos x="937" y="286"/>
                  </a:cxn>
                  <a:cxn ang="0">
                    <a:pos x="892" y="284"/>
                  </a:cxn>
                  <a:cxn ang="0">
                    <a:pos x="862" y="274"/>
                  </a:cxn>
                  <a:cxn ang="0">
                    <a:pos x="846" y="259"/>
                  </a:cxn>
                  <a:cxn ang="0">
                    <a:pos x="809" y="264"/>
                  </a:cxn>
                  <a:cxn ang="0">
                    <a:pos x="787" y="247"/>
                  </a:cxn>
                  <a:cxn ang="0">
                    <a:pos x="755" y="259"/>
                  </a:cxn>
                  <a:cxn ang="0">
                    <a:pos x="726" y="247"/>
                  </a:cxn>
                  <a:cxn ang="0">
                    <a:pos x="684" y="229"/>
                  </a:cxn>
                  <a:cxn ang="0">
                    <a:pos x="640" y="239"/>
                  </a:cxn>
                  <a:cxn ang="0">
                    <a:pos x="597" y="234"/>
                  </a:cxn>
                  <a:cxn ang="0">
                    <a:pos x="559" y="232"/>
                  </a:cxn>
                  <a:cxn ang="0">
                    <a:pos x="530" y="224"/>
                  </a:cxn>
                  <a:cxn ang="0">
                    <a:pos x="494" y="219"/>
                  </a:cxn>
                  <a:cxn ang="0">
                    <a:pos x="452" y="204"/>
                  </a:cxn>
                  <a:cxn ang="0">
                    <a:pos x="428" y="184"/>
                  </a:cxn>
                  <a:cxn ang="0">
                    <a:pos x="407" y="165"/>
                  </a:cxn>
                  <a:cxn ang="0">
                    <a:pos x="365" y="144"/>
                  </a:cxn>
                  <a:cxn ang="0">
                    <a:pos x="340" y="132"/>
                  </a:cxn>
                  <a:cxn ang="0">
                    <a:pos x="315" y="139"/>
                  </a:cxn>
                  <a:cxn ang="0">
                    <a:pos x="279" y="113"/>
                  </a:cxn>
                  <a:cxn ang="0">
                    <a:pos x="257" y="108"/>
                  </a:cxn>
                  <a:cxn ang="0">
                    <a:pos x="105" y="15"/>
                  </a:cxn>
                  <a:cxn ang="0">
                    <a:pos x="79" y="5"/>
                  </a:cxn>
                  <a:cxn ang="0">
                    <a:pos x="21" y="0"/>
                  </a:cxn>
                  <a:cxn ang="0">
                    <a:pos x="43" y="35"/>
                  </a:cxn>
                  <a:cxn ang="0">
                    <a:pos x="65" y="68"/>
                  </a:cxn>
                  <a:cxn ang="0">
                    <a:pos x="53" y="97"/>
                  </a:cxn>
                  <a:cxn ang="0">
                    <a:pos x="52" y="125"/>
                  </a:cxn>
                  <a:cxn ang="0">
                    <a:pos x="46" y="155"/>
                  </a:cxn>
                  <a:cxn ang="0">
                    <a:pos x="37" y="185"/>
                  </a:cxn>
                  <a:cxn ang="0">
                    <a:pos x="0" y="193"/>
                  </a:cxn>
                  <a:cxn ang="0">
                    <a:pos x="28" y="227"/>
                  </a:cxn>
                  <a:cxn ang="0">
                    <a:pos x="41" y="257"/>
                  </a:cxn>
                  <a:cxn ang="0">
                    <a:pos x="35" y="286"/>
                  </a:cxn>
                  <a:cxn ang="0">
                    <a:pos x="43" y="312"/>
                  </a:cxn>
                  <a:cxn ang="0">
                    <a:pos x="28" y="344"/>
                  </a:cxn>
                  <a:cxn ang="0">
                    <a:pos x="46" y="376"/>
                  </a:cxn>
                  <a:cxn ang="0">
                    <a:pos x="57" y="401"/>
                  </a:cxn>
                  <a:cxn ang="0">
                    <a:pos x="65" y="429"/>
                  </a:cxn>
                  <a:cxn ang="0">
                    <a:pos x="68" y="461"/>
                  </a:cxn>
                  <a:cxn ang="0">
                    <a:pos x="827" y="499"/>
                  </a:cxn>
                  <a:cxn ang="0">
                    <a:pos x="1168" y="513"/>
                  </a:cxn>
                  <a:cxn ang="0">
                    <a:pos x="1188" y="334"/>
                  </a:cxn>
                </a:cxnLst>
                <a:rect l="0" t="0" r="r" b="b"/>
                <a:pathLst>
                  <a:path w="1197" h="514">
                    <a:moveTo>
                      <a:pt x="1188" y="334"/>
                    </a:moveTo>
                    <a:lnTo>
                      <a:pt x="1188" y="327"/>
                    </a:lnTo>
                    <a:lnTo>
                      <a:pt x="1196" y="309"/>
                    </a:lnTo>
                    <a:lnTo>
                      <a:pt x="1177" y="304"/>
                    </a:lnTo>
                    <a:lnTo>
                      <a:pt x="1159" y="304"/>
                    </a:lnTo>
                    <a:lnTo>
                      <a:pt x="1117" y="319"/>
                    </a:lnTo>
                    <a:lnTo>
                      <a:pt x="1109" y="300"/>
                    </a:lnTo>
                    <a:lnTo>
                      <a:pt x="1099" y="284"/>
                    </a:lnTo>
                    <a:lnTo>
                      <a:pt x="1088" y="274"/>
                    </a:lnTo>
                    <a:lnTo>
                      <a:pt x="1081" y="271"/>
                    </a:lnTo>
                    <a:lnTo>
                      <a:pt x="1075" y="264"/>
                    </a:lnTo>
                    <a:lnTo>
                      <a:pt x="1069" y="257"/>
                    </a:lnTo>
                    <a:lnTo>
                      <a:pt x="1061" y="252"/>
                    </a:lnTo>
                    <a:lnTo>
                      <a:pt x="1059" y="232"/>
                    </a:lnTo>
                    <a:lnTo>
                      <a:pt x="1069" y="227"/>
                    </a:lnTo>
                    <a:lnTo>
                      <a:pt x="1059" y="232"/>
                    </a:lnTo>
                    <a:lnTo>
                      <a:pt x="1046" y="232"/>
                    </a:lnTo>
                    <a:lnTo>
                      <a:pt x="1037" y="242"/>
                    </a:lnTo>
                    <a:lnTo>
                      <a:pt x="1029" y="247"/>
                    </a:lnTo>
                    <a:lnTo>
                      <a:pt x="1021" y="259"/>
                    </a:lnTo>
                    <a:lnTo>
                      <a:pt x="1002" y="272"/>
                    </a:lnTo>
                    <a:lnTo>
                      <a:pt x="989" y="284"/>
                    </a:lnTo>
                    <a:lnTo>
                      <a:pt x="981" y="286"/>
                    </a:lnTo>
                    <a:lnTo>
                      <a:pt x="969" y="286"/>
                    </a:lnTo>
                    <a:lnTo>
                      <a:pt x="959" y="284"/>
                    </a:lnTo>
                    <a:lnTo>
                      <a:pt x="949" y="284"/>
                    </a:lnTo>
                    <a:lnTo>
                      <a:pt x="937" y="286"/>
                    </a:lnTo>
                    <a:lnTo>
                      <a:pt x="924" y="286"/>
                    </a:lnTo>
                    <a:lnTo>
                      <a:pt x="915" y="284"/>
                    </a:lnTo>
                    <a:lnTo>
                      <a:pt x="892" y="284"/>
                    </a:lnTo>
                    <a:lnTo>
                      <a:pt x="882" y="284"/>
                    </a:lnTo>
                    <a:lnTo>
                      <a:pt x="875" y="280"/>
                    </a:lnTo>
                    <a:lnTo>
                      <a:pt x="862" y="274"/>
                    </a:lnTo>
                    <a:lnTo>
                      <a:pt x="855" y="272"/>
                    </a:lnTo>
                    <a:lnTo>
                      <a:pt x="855" y="259"/>
                    </a:lnTo>
                    <a:lnTo>
                      <a:pt x="846" y="259"/>
                    </a:lnTo>
                    <a:lnTo>
                      <a:pt x="837" y="264"/>
                    </a:lnTo>
                    <a:lnTo>
                      <a:pt x="827" y="264"/>
                    </a:lnTo>
                    <a:lnTo>
                      <a:pt x="809" y="264"/>
                    </a:lnTo>
                    <a:lnTo>
                      <a:pt x="802" y="259"/>
                    </a:lnTo>
                    <a:lnTo>
                      <a:pt x="794" y="252"/>
                    </a:lnTo>
                    <a:lnTo>
                      <a:pt x="787" y="247"/>
                    </a:lnTo>
                    <a:lnTo>
                      <a:pt x="779" y="247"/>
                    </a:lnTo>
                    <a:lnTo>
                      <a:pt x="767" y="259"/>
                    </a:lnTo>
                    <a:lnTo>
                      <a:pt x="755" y="259"/>
                    </a:lnTo>
                    <a:lnTo>
                      <a:pt x="742" y="257"/>
                    </a:lnTo>
                    <a:lnTo>
                      <a:pt x="735" y="257"/>
                    </a:lnTo>
                    <a:lnTo>
                      <a:pt x="726" y="247"/>
                    </a:lnTo>
                    <a:lnTo>
                      <a:pt x="722" y="242"/>
                    </a:lnTo>
                    <a:lnTo>
                      <a:pt x="710" y="234"/>
                    </a:lnTo>
                    <a:lnTo>
                      <a:pt x="684" y="229"/>
                    </a:lnTo>
                    <a:lnTo>
                      <a:pt x="659" y="232"/>
                    </a:lnTo>
                    <a:lnTo>
                      <a:pt x="650" y="234"/>
                    </a:lnTo>
                    <a:lnTo>
                      <a:pt x="640" y="239"/>
                    </a:lnTo>
                    <a:lnTo>
                      <a:pt x="615" y="239"/>
                    </a:lnTo>
                    <a:lnTo>
                      <a:pt x="610" y="232"/>
                    </a:lnTo>
                    <a:lnTo>
                      <a:pt x="597" y="234"/>
                    </a:lnTo>
                    <a:lnTo>
                      <a:pt x="580" y="234"/>
                    </a:lnTo>
                    <a:lnTo>
                      <a:pt x="572" y="232"/>
                    </a:lnTo>
                    <a:lnTo>
                      <a:pt x="559" y="232"/>
                    </a:lnTo>
                    <a:lnTo>
                      <a:pt x="550" y="229"/>
                    </a:lnTo>
                    <a:lnTo>
                      <a:pt x="535" y="229"/>
                    </a:lnTo>
                    <a:lnTo>
                      <a:pt x="530" y="224"/>
                    </a:lnTo>
                    <a:lnTo>
                      <a:pt x="522" y="224"/>
                    </a:lnTo>
                    <a:lnTo>
                      <a:pt x="499" y="222"/>
                    </a:lnTo>
                    <a:lnTo>
                      <a:pt x="494" y="219"/>
                    </a:lnTo>
                    <a:lnTo>
                      <a:pt x="480" y="215"/>
                    </a:lnTo>
                    <a:lnTo>
                      <a:pt x="473" y="215"/>
                    </a:lnTo>
                    <a:lnTo>
                      <a:pt x="452" y="204"/>
                    </a:lnTo>
                    <a:lnTo>
                      <a:pt x="442" y="199"/>
                    </a:lnTo>
                    <a:lnTo>
                      <a:pt x="432" y="193"/>
                    </a:lnTo>
                    <a:lnTo>
                      <a:pt x="428" y="184"/>
                    </a:lnTo>
                    <a:lnTo>
                      <a:pt x="422" y="172"/>
                    </a:lnTo>
                    <a:lnTo>
                      <a:pt x="412" y="172"/>
                    </a:lnTo>
                    <a:lnTo>
                      <a:pt x="407" y="165"/>
                    </a:lnTo>
                    <a:lnTo>
                      <a:pt x="387" y="155"/>
                    </a:lnTo>
                    <a:lnTo>
                      <a:pt x="377" y="147"/>
                    </a:lnTo>
                    <a:lnTo>
                      <a:pt x="365" y="144"/>
                    </a:lnTo>
                    <a:lnTo>
                      <a:pt x="355" y="139"/>
                    </a:lnTo>
                    <a:lnTo>
                      <a:pt x="350" y="139"/>
                    </a:lnTo>
                    <a:lnTo>
                      <a:pt x="340" y="132"/>
                    </a:lnTo>
                    <a:lnTo>
                      <a:pt x="332" y="132"/>
                    </a:lnTo>
                    <a:lnTo>
                      <a:pt x="322" y="139"/>
                    </a:lnTo>
                    <a:lnTo>
                      <a:pt x="315" y="139"/>
                    </a:lnTo>
                    <a:lnTo>
                      <a:pt x="305" y="132"/>
                    </a:lnTo>
                    <a:lnTo>
                      <a:pt x="302" y="124"/>
                    </a:lnTo>
                    <a:lnTo>
                      <a:pt x="279" y="113"/>
                    </a:lnTo>
                    <a:lnTo>
                      <a:pt x="272" y="108"/>
                    </a:lnTo>
                    <a:lnTo>
                      <a:pt x="262" y="105"/>
                    </a:lnTo>
                    <a:lnTo>
                      <a:pt x="257" y="108"/>
                    </a:lnTo>
                    <a:lnTo>
                      <a:pt x="247" y="105"/>
                    </a:lnTo>
                    <a:lnTo>
                      <a:pt x="115" y="15"/>
                    </a:lnTo>
                    <a:lnTo>
                      <a:pt x="105" y="15"/>
                    </a:lnTo>
                    <a:lnTo>
                      <a:pt x="93" y="15"/>
                    </a:lnTo>
                    <a:lnTo>
                      <a:pt x="90" y="6"/>
                    </a:lnTo>
                    <a:lnTo>
                      <a:pt x="79" y="5"/>
                    </a:lnTo>
                    <a:lnTo>
                      <a:pt x="63" y="1"/>
                    </a:lnTo>
                    <a:lnTo>
                      <a:pt x="41" y="5"/>
                    </a:lnTo>
                    <a:lnTo>
                      <a:pt x="21" y="0"/>
                    </a:lnTo>
                    <a:lnTo>
                      <a:pt x="26" y="10"/>
                    </a:lnTo>
                    <a:lnTo>
                      <a:pt x="28" y="25"/>
                    </a:lnTo>
                    <a:lnTo>
                      <a:pt x="43" y="35"/>
                    </a:lnTo>
                    <a:lnTo>
                      <a:pt x="53" y="48"/>
                    </a:lnTo>
                    <a:lnTo>
                      <a:pt x="63" y="59"/>
                    </a:lnTo>
                    <a:lnTo>
                      <a:pt x="65" y="68"/>
                    </a:lnTo>
                    <a:lnTo>
                      <a:pt x="59" y="79"/>
                    </a:lnTo>
                    <a:lnTo>
                      <a:pt x="52" y="82"/>
                    </a:lnTo>
                    <a:lnTo>
                      <a:pt x="53" y="97"/>
                    </a:lnTo>
                    <a:lnTo>
                      <a:pt x="57" y="108"/>
                    </a:lnTo>
                    <a:lnTo>
                      <a:pt x="55" y="117"/>
                    </a:lnTo>
                    <a:lnTo>
                      <a:pt x="52" y="125"/>
                    </a:lnTo>
                    <a:lnTo>
                      <a:pt x="45" y="132"/>
                    </a:lnTo>
                    <a:lnTo>
                      <a:pt x="41" y="139"/>
                    </a:lnTo>
                    <a:lnTo>
                      <a:pt x="46" y="155"/>
                    </a:lnTo>
                    <a:lnTo>
                      <a:pt x="45" y="165"/>
                    </a:lnTo>
                    <a:lnTo>
                      <a:pt x="43" y="173"/>
                    </a:lnTo>
                    <a:lnTo>
                      <a:pt x="37" y="185"/>
                    </a:lnTo>
                    <a:lnTo>
                      <a:pt x="28" y="189"/>
                    </a:lnTo>
                    <a:lnTo>
                      <a:pt x="19" y="199"/>
                    </a:lnTo>
                    <a:lnTo>
                      <a:pt x="0" y="193"/>
                    </a:lnTo>
                    <a:lnTo>
                      <a:pt x="6" y="212"/>
                    </a:lnTo>
                    <a:lnTo>
                      <a:pt x="25" y="219"/>
                    </a:lnTo>
                    <a:lnTo>
                      <a:pt x="28" y="227"/>
                    </a:lnTo>
                    <a:lnTo>
                      <a:pt x="28" y="239"/>
                    </a:lnTo>
                    <a:lnTo>
                      <a:pt x="35" y="247"/>
                    </a:lnTo>
                    <a:lnTo>
                      <a:pt x="41" y="257"/>
                    </a:lnTo>
                    <a:lnTo>
                      <a:pt x="45" y="264"/>
                    </a:lnTo>
                    <a:lnTo>
                      <a:pt x="41" y="272"/>
                    </a:lnTo>
                    <a:lnTo>
                      <a:pt x="35" y="286"/>
                    </a:lnTo>
                    <a:lnTo>
                      <a:pt x="37" y="296"/>
                    </a:lnTo>
                    <a:lnTo>
                      <a:pt x="41" y="304"/>
                    </a:lnTo>
                    <a:lnTo>
                      <a:pt x="43" y="312"/>
                    </a:lnTo>
                    <a:lnTo>
                      <a:pt x="28" y="326"/>
                    </a:lnTo>
                    <a:lnTo>
                      <a:pt x="35" y="336"/>
                    </a:lnTo>
                    <a:lnTo>
                      <a:pt x="28" y="344"/>
                    </a:lnTo>
                    <a:lnTo>
                      <a:pt x="30" y="352"/>
                    </a:lnTo>
                    <a:lnTo>
                      <a:pt x="35" y="366"/>
                    </a:lnTo>
                    <a:lnTo>
                      <a:pt x="46" y="376"/>
                    </a:lnTo>
                    <a:lnTo>
                      <a:pt x="41" y="381"/>
                    </a:lnTo>
                    <a:lnTo>
                      <a:pt x="46" y="398"/>
                    </a:lnTo>
                    <a:lnTo>
                      <a:pt x="57" y="401"/>
                    </a:lnTo>
                    <a:lnTo>
                      <a:pt x="63" y="411"/>
                    </a:lnTo>
                    <a:lnTo>
                      <a:pt x="65" y="421"/>
                    </a:lnTo>
                    <a:lnTo>
                      <a:pt x="65" y="429"/>
                    </a:lnTo>
                    <a:lnTo>
                      <a:pt x="59" y="441"/>
                    </a:lnTo>
                    <a:lnTo>
                      <a:pt x="68" y="451"/>
                    </a:lnTo>
                    <a:lnTo>
                      <a:pt x="68" y="461"/>
                    </a:lnTo>
                    <a:lnTo>
                      <a:pt x="315" y="476"/>
                    </a:lnTo>
                    <a:lnTo>
                      <a:pt x="821" y="499"/>
                    </a:lnTo>
                    <a:lnTo>
                      <a:pt x="827" y="499"/>
                    </a:lnTo>
                    <a:lnTo>
                      <a:pt x="1021" y="508"/>
                    </a:lnTo>
                    <a:lnTo>
                      <a:pt x="1037" y="508"/>
                    </a:lnTo>
                    <a:lnTo>
                      <a:pt x="1168" y="513"/>
                    </a:lnTo>
                    <a:lnTo>
                      <a:pt x="1169" y="425"/>
                    </a:lnTo>
                    <a:lnTo>
                      <a:pt x="1174" y="334"/>
                    </a:lnTo>
                    <a:lnTo>
                      <a:pt x="1188" y="334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1" name="Freeform 10"/>
              <p:cNvSpPr>
                <a:spLocks/>
              </p:cNvSpPr>
              <p:nvPr/>
            </p:nvSpPr>
            <p:spPr bwMode="auto">
              <a:xfrm>
                <a:off x="2826029" y="4581099"/>
                <a:ext cx="323991" cy="417862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" y="183"/>
                  </a:cxn>
                  <a:cxn ang="0">
                    <a:pos x="17" y="169"/>
                  </a:cxn>
                  <a:cxn ang="0">
                    <a:pos x="35" y="159"/>
                  </a:cxn>
                  <a:cxn ang="0">
                    <a:pos x="45" y="154"/>
                  </a:cxn>
                  <a:cxn ang="0">
                    <a:pos x="32" y="134"/>
                  </a:cxn>
                  <a:cxn ang="0">
                    <a:pos x="38" y="119"/>
                  </a:cxn>
                  <a:cxn ang="0">
                    <a:pos x="63" y="105"/>
                  </a:cxn>
                  <a:cxn ang="0">
                    <a:pos x="90" y="102"/>
                  </a:cxn>
                  <a:cxn ang="0">
                    <a:pos x="100" y="102"/>
                  </a:cxn>
                  <a:cxn ang="0">
                    <a:pos x="120" y="102"/>
                  </a:cxn>
                  <a:cxn ang="0">
                    <a:pos x="140" y="88"/>
                  </a:cxn>
                  <a:cxn ang="0">
                    <a:pos x="160" y="87"/>
                  </a:cxn>
                  <a:cxn ang="0">
                    <a:pos x="171" y="75"/>
                  </a:cxn>
                  <a:cxn ang="0">
                    <a:pos x="182" y="61"/>
                  </a:cxn>
                  <a:cxn ang="0">
                    <a:pos x="200" y="65"/>
                  </a:cxn>
                  <a:cxn ang="0">
                    <a:pos x="236" y="61"/>
                  </a:cxn>
                  <a:cxn ang="0">
                    <a:pos x="251" y="67"/>
                  </a:cxn>
                  <a:cxn ang="0">
                    <a:pos x="271" y="75"/>
                  </a:cxn>
                  <a:cxn ang="0">
                    <a:pos x="288" y="81"/>
                  </a:cxn>
                  <a:cxn ang="0">
                    <a:pos x="315" y="81"/>
                  </a:cxn>
                  <a:cxn ang="0">
                    <a:pos x="321" y="61"/>
                  </a:cxn>
                  <a:cxn ang="0">
                    <a:pos x="320" y="43"/>
                  </a:cxn>
                  <a:cxn ang="0">
                    <a:pos x="328" y="26"/>
                  </a:cxn>
                  <a:cxn ang="0">
                    <a:pos x="341" y="6"/>
                  </a:cxn>
                  <a:cxn ang="0">
                    <a:pos x="356" y="0"/>
                  </a:cxn>
                  <a:cxn ang="0">
                    <a:pos x="375" y="0"/>
                  </a:cxn>
                  <a:cxn ang="0">
                    <a:pos x="365" y="354"/>
                  </a:cxn>
                  <a:cxn ang="0">
                    <a:pos x="348" y="463"/>
                  </a:cxn>
                  <a:cxn ang="0">
                    <a:pos x="308" y="456"/>
                  </a:cxn>
                  <a:cxn ang="0">
                    <a:pos x="276" y="433"/>
                  </a:cxn>
                  <a:cxn ang="0">
                    <a:pos x="253" y="438"/>
                  </a:cxn>
                  <a:cxn ang="0">
                    <a:pos x="223" y="438"/>
                  </a:cxn>
                  <a:cxn ang="0">
                    <a:pos x="160" y="411"/>
                  </a:cxn>
                  <a:cxn ang="0">
                    <a:pos x="97" y="398"/>
                  </a:cxn>
                  <a:cxn ang="0">
                    <a:pos x="63" y="384"/>
                  </a:cxn>
                  <a:cxn ang="0">
                    <a:pos x="32" y="364"/>
                  </a:cxn>
                  <a:cxn ang="0">
                    <a:pos x="8" y="331"/>
                  </a:cxn>
                  <a:cxn ang="0">
                    <a:pos x="17" y="289"/>
                  </a:cxn>
                  <a:cxn ang="0">
                    <a:pos x="18" y="259"/>
                  </a:cxn>
                  <a:cxn ang="0">
                    <a:pos x="13" y="242"/>
                  </a:cxn>
                </a:cxnLst>
                <a:rect l="0" t="0" r="r" b="b"/>
                <a:pathLst>
                  <a:path w="376" h="464">
                    <a:moveTo>
                      <a:pt x="13" y="242"/>
                    </a:moveTo>
                    <a:lnTo>
                      <a:pt x="0" y="216"/>
                    </a:lnTo>
                    <a:lnTo>
                      <a:pt x="0" y="199"/>
                    </a:lnTo>
                    <a:lnTo>
                      <a:pt x="6" y="183"/>
                    </a:lnTo>
                    <a:lnTo>
                      <a:pt x="8" y="177"/>
                    </a:lnTo>
                    <a:lnTo>
                      <a:pt x="17" y="169"/>
                    </a:lnTo>
                    <a:lnTo>
                      <a:pt x="30" y="167"/>
                    </a:lnTo>
                    <a:lnTo>
                      <a:pt x="35" y="159"/>
                    </a:lnTo>
                    <a:lnTo>
                      <a:pt x="45" y="163"/>
                    </a:lnTo>
                    <a:lnTo>
                      <a:pt x="45" y="154"/>
                    </a:lnTo>
                    <a:lnTo>
                      <a:pt x="43" y="143"/>
                    </a:lnTo>
                    <a:lnTo>
                      <a:pt x="32" y="134"/>
                    </a:lnTo>
                    <a:lnTo>
                      <a:pt x="38" y="130"/>
                    </a:lnTo>
                    <a:lnTo>
                      <a:pt x="38" y="119"/>
                    </a:lnTo>
                    <a:lnTo>
                      <a:pt x="52" y="110"/>
                    </a:lnTo>
                    <a:lnTo>
                      <a:pt x="63" y="105"/>
                    </a:lnTo>
                    <a:lnTo>
                      <a:pt x="70" y="95"/>
                    </a:lnTo>
                    <a:lnTo>
                      <a:pt x="90" y="102"/>
                    </a:lnTo>
                    <a:lnTo>
                      <a:pt x="95" y="107"/>
                    </a:lnTo>
                    <a:lnTo>
                      <a:pt x="100" y="102"/>
                    </a:lnTo>
                    <a:lnTo>
                      <a:pt x="110" y="102"/>
                    </a:lnTo>
                    <a:lnTo>
                      <a:pt x="120" y="102"/>
                    </a:lnTo>
                    <a:lnTo>
                      <a:pt x="131" y="95"/>
                    </a:lnTo>
                    <a:lnTo>
                      <a:pt x="140" y="88"/>
                    </a:lnTo>
                    <a:lnTo>
                      <a:pt x="148" y="87"/>
                    </a:lnTo>
                    <a:lnTo>
                      <a:pt x="160" y="87"/>
                    </a:lnTo>
                    <a:lnTo>
                      <a:pt x="162" y="81"/>
                    </a:lnTo>
                    <a:lnTo>
                      <a:pt x="171" y="75"/>
                    </a:lnTo>
                    <a:lnTo>
                      <a:pt x="178" y="68"/>
                    </a:lnTo>
                    <a:lnTo>
                      <a:pt x="182" y="61"/>
                    </a:lnTo>
                    <a:lnTo>
                      <a:pt x="190" y="61"/>
                    </a:lnTo>
                    <a:lnTo>
                      <a:pt x="200" y="65"/>
                    </a:lnTo>
                    <a:lnTo>
                      <a:pt x="218" y="59"/>
                    </a:lnTo>
                    <a:lnTo>
                      <a:pt x="236" y="61"/>
                    </a:lnTo>
                    <a:lnTo>
                      <a:pt x="243" y="68"/>
                    </a:lnTo>
                    <a:lnTo>
                      <a:pt x="251" y="67"/>
                    </a:lnTo>
                    <a:lnTo>
                      <a:pt x="263" y="72"/>
                    </a:lnTo>
                    <a:lnTo>
                      <a:pt x="271" y="75"/>
                    </a:lnTo>
                    <a:lnTo>
                      <a:pt x="280" y="79"/>
                    </a:lnTo>
                    <a:lnTo>
                      <a:pt x="288" y="81"/>
                    </a:lnTo>
                    <a:lnTo>
                      <a:pt x="302" y="87"/>
                    </a:lnTo>
                    <a:lnTo>
                      <a:pt x="315" y="81"/>
                    </a:lnTo>
                    <a:lnTo>
                      <a:pt x="320" y="68"/>
                    </a:lnTo>
                    <a:lnTo>
                      <a:pt x="321" y="61"/>
                    </a:lnTo>
                    <a:lnTo>
                      <a:pt x="321" y="52"/>
                    </a:lnTo>
                    <a:lnTo>
                      <a:pt x="320" y="43"/>
                    </a:lnTo>
                    <a:lnTo>
                      <a:pt x="327" y="39"/>
                    </a:lnTo>
                    <a:lnTo>
                      <a:pt x="328" y="26"/>
                    </a:lnTo>
                    <a:lnTo>
                      <a:pt x="340" y="17"/>
                    </a:lnTo>
                    <a:lnTo>
                      <a:pt x="341" y="6"/>
                    </a:lnTo>
                    <a:lnTo>
                      <a:pt x="348" y="3"/>
                    </a:lnTo>
                    <a:lnTo>
                      <a:pt x="356" y="0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68" y="216"/>
                    </a:lnTo>
                    <a:lnTo>
                      <a:pt x="365" y="354"/>
                    </a:lnTo>
                    <a:lnTo>
                      <a:pt x="363" y="456"/>
                    </a:lnTo>
                    <a:lnTo>
                      <a:pt x="348" y="463"/>
                    </a:lnTo>
                    <a:lnTo>
                      <a:pt x="330" y="463"/>
                    </a:lnTo>
                    <a:lnTo>
                      <a:pt x="308" y="456"/>
                    </a:lnTo>
                    <a:lnTo>
                      <a:pt x="293" y="436"/>
                    </a:lnTo>
                    <a:lnTo>
                      <a:pt x="276" y="433"/>
                    </a:lnTo>
                    <a:lnTo>
                      <a:pt x="267" y="433"/>
                    </a:lnTo>
                    <a:lnTo>
                      <a:pt x="253" y="438"/>
                    </a:lnTo>
                    <a:lnTo>
                      <a:pt x="235" y="441"/>
                    </a:lnTo>
                    <a:lnTo>
                      <a:pt x="223" y="438"/>
                    </a:lnTo>
                    <a:lnTo>
                      <a:pt x="211" y="428"/>
                    </a:lnTo>
                    <a:lnTo>
                      <a:pt x="160" y="411"/>
                    </a:lnTo>
                    <a:lnTo>
                      <a:pt x="120" y="398"/>
                    </a:lnTo>
                    <a:lnTo>
                      <a:pt x="97" y="398"/>
                    </a:lnTo>
                    <a:lnTo>
                      <a:pt x="75" y="389"/>
                    </a:lnTo>
                    <a:lnTo>
                      <a:pt x="63" y="384"/>
                    </a:lnTo>
                    <a:lnTo>
                      <a:pt x="48" y="373"/>
                    </a:lnTo>
                    <a:lnTo>
                      <a:pt x="32" y="364"/>
                    </a:lnTo>
                    <a:lnTo>
                      <a:pt x="17" y="354"/>
                    </a:lnTo>
                    <a:lnTo>
                      <a:pt x="8" y="331"/>
                    </a:lnTo>
                    <a:lnTo>
                      <a:pt x="12" y="314"/>
                    </a:lnTo>
                    <a:lnTo>
                      <a:pt x="17" y="289"/>
                    </a:lnTo>
                    <a:lnTo>
                      <a:pt x="18" y="267"/>
                    </a:lnTo>
                    <a:lnTo>
                      <a:pt x="18" y="259"/>
                    </a:lnTo>
                    <a:lnTo>
                      <a:pt x="15" y="249"/>
                    </a:lnTo>
                    <a:lnTo>
                      <a:pt x="13" y="242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2" name="Freeform 11"/>
              <p:cNvSpPr>
                <a:spLocks/>
              </p:cNvSpPr>
              <p:nvPr/>
            </p:nvSpPr>
            <p:spPr bwMode="auto">
              <a:xfrm>
                <a:off x="5471383" y="4105601"/>
                <a:ext cx="389479" cy="506117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5" y="37"/>
                  </a:cxn>
                  <a:cxn ang="0">
                    <a:pos x="25" y="45"/>
                  </a:cxn>
                  <a:cxn ang="0">
                    <a:pos x="37" y="57"/>
                  </a:cxn>
                  <a:cxn ang="0">
                    <a:pos x="45" y="66"/>
                  </a:cxn>
                  <a:cxn ang="0">
                    <a:pos x="53" y="68"/>
                  </a:cxn>
                  <a:cxn ang="0">
                    <a:pos x="65" y="66"/>
                  </a:cxn>
                  <a:cxn ang="0">
                    <a:pos x="80" y="66"/>
                  </a:cxn>
                  <a:cxn ang="0">
                    <a:pos x="90" y="63"/>
                  </a:cxn>
                  <a:cxn ang="0">
                    <a:pos x="95" y="53"/>
                  </a:cxn>
                  <a:cxn ang="0">
                    <a:pos x="100" y="48"/>
                  </a:cxn>
                  <a:cxn ang="0">
                    <a:pos x="115" y="48"/>
                  </a:cxn>
                  <a:cxn ang="0">
                    <a:pos x="124" y="45"/>
                  </a:cxn>
                  <a:cxn ang="0">
                    <a:pos x="138" y="37"/>
                  </a:cxn>
                  <a:cxn ang="0">
                    <a:pos x="148" y="33"/>
                  </a:cxn>
                  <a:cxn ang="0">
                    <a:pos x="162" y="33"/>
                  </a:cxn>
                  <a:cxn ang="0">
                    <a:pos x="171" y="37"/>
                  </a:cxn>
                  <a:cxn ang="0">
                    <a:pos x="191" y="28"/>
                  </a:cxn>
                  <a:cxn ang="0">
                    <a:pos x="220" y="33"/>
                  </a:cxn>
                  <a:cxn ang="0">
                    <a:pos x="229" y="33"/>
                  </a:cxn>
                  <a:cxn ang="0">
                    <a:pos x="236" y="33"/>
                  </a:cxn>
                  <a:cxn ang="0">
                    <a:pos x="241" y="21"/>
                  </a:cxn>
                  <a:cxn ang="0">
                    <a:pos x="241" y="10"/>
                  </a:cxn>
                  <a:cxn ang="0">
                    <a:pos x="248" y="1"/>
                  </a:cxn>
                  <a:cxn ang="0">
                    <a:pos x="253" y="0"/>
                  </a:cxn>
                  <a:cxn ang="0">
                    <a:pos x="258" y="0"/>
                  </a:cxn>
                  <a:cxn ang="0">
                    <a:pos x="260" y="57"/>
                  </a:cxn>
                  <a:cxn ang="0">
                    <a:pos x="256" y="138"/>
                  </a:cxn>
                  <a:cxn ang="0">
                    <a:pos x="339" y="131"/>
                  </a:cxn>
                  <a:cxn ang="0">
                    <a:pos x="341" y="158"/>
                  </a:cxn>
                  <a:cxn ang="0">
                    <a:pos x="354" y="158"/>
                  </a:cxn>
                  <a:cxn ang="0">
                    <a:pos x="356" y="197"/>
                  </a:cxn>
                  <a:cxn ang="0">
                    <a:pos x="371" y="197"/>
                  </a:cxn>
                  <a:cxn ang="0">
                    <a:pos x="371" y="210"/>
                  </a:cxn>
                  <a:cxn ang="0">
                    <a:pos x="386" y="210"/>
                  </a:cxn>
                  <a:cxn ang="0">
                    <a:pos x="386" y="250"/>
                  </a:cxn>
                  <a:cxn ang="0">
                    <a:pos x="428" y="248"/>
                  </a:cxn>
                  <a:cxn ang="0">
                    <a:pos x="432" y="288"/>
                  </a:cxn>
                  <a:cxn ang="0">
                    <a:pos x="451" y="554"/>
                  </a:cxn>
                  <a:cxn ang="0">
                    <a:pos x="195" y="561"/>
                  </a:cxn>
                  <a:cxn ang="0">
                    <a:pos x="183" y="561"/>
                  </a:cxn>
                  <a:cxn ang="0">
                    <a:pos x="180" y="375"/>
                  </a:cxn>
                  <a:cxn ang="0">
                    <a:pos x="95" y="376"/>
                  </a:cxn>
                  <a:cxn ang="0">
                    <a:pos x="93" y="316"/>
                  </a:cxn>
                  <a:cxn ang="0">
                    <a:pos x="93" y="301"/>
                  </a:cxn>
                  <a:cxn ang="0">
                    <a:pos x="46" y="301"/>
                  </a:cxn>
                  <a:cxn ang="0">
                    <a:pos x="8" y="303"/>
                  </a:cxn>
                  <a:cxn ang="0">
                    <a:pos x="0" y="63"/>
                  </a:cxn>
                  <a:cxn ang="0">
                    <a:pos x="8" y="63"/>
                  </a:cxn>
                  <a:cxn ang="0">
                    <a:pos x="8" y="33"/>
                  </a:cxn>
                  <a:cxn ang="0">
                    <a:pos x="12" y="37"/>
                  </a:cxn>
                </a:cxnLst>
                <a:rect l="0" t="0" r="r" b="b"/>
                <a:pathLst>
                  <a:path w="452" h="562">
                    <a:moveTo>
                      <a:pt x="12" y="37"/>
                    </a:moveTo>
                    <a:lnTo>
                      <a:pt x="15" y="37"/>
                    </a:lnTo>
                    <a:lnTo>
                      <a:pt x="25" y="45"/>
                    </a:lnTo>
                    <a:lnTo>
                      <a:pt x="37" y="57"/>
                    </a:lnTo>
                    <a:lnTo>
                      <a:pt x="45" y="66"/>
                    </a:lnTo>
                    <a:lnTo>
                      <a:pt x="53" y="68"/>
                    </a:lnTo>
                    <a:lnTo>
                      <a:pt x="65" y="66"/>
                    </a:lnTo>
                    <a:lnTo>
                      <a:pt x="80" y="66"/>
                    </a:lnTo>
                    <a:lnTo>
                      <a:pt x="90" y="63"/>
                    </a:lnTo>
                    <a:lnTo>
                      <a:pt x="95" y="53"/>
                    </a:lnTo>
                    <a:lnTo>
                      <a:pt x="100" y="48"/>
                    </a:lnTo>
                    <a:lnTo>
                      <a:pt x="115" y="48"/>
                    </a:lnTo>
                    <a:lnTo>
                      <a:pt x="124" y="45"/>
                    </a:lnTo>
                    <a:lnTo>
                      <a:pt x="138" y="37"/>
                    </a:lnTo>
                    <a:lnTo>
                      <a:pt x="148" y="33"/>
                    </a:lnTo>
                    <a:lnTo>
                      <a:pt x="162" y="33"/>
                    </a:lnTo>
                    <a:lnTo>
                      <a:pt x="171" y="37"/>
                    </a:lnTo>
                    <a:lnTo>
                      <a:pt x="191" y="28"/>
                    </a:lnTo>
                    <a:lnTo>
                      <a:pt x="220" y="33"/>
                    </a:lnTo>
                    <a:lnTo>
                      <a:pt x="229" y="33"/>
                    </a:lnTo>
                    <a:lnTo>
                      <a:pt x="236" y="33"/>
                    </a:lnTo>
                    <a:lnTo>
                      <a:pt x="241" y="21"/>
                    </a:lnTo>
                    <a:lnTo>
                      <a:pt x="241" y="10"/>
                    </a:lnTo>
                    <a:lnTo>
                      <a:pt x="248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0" y="57"/>
                    </a:lnTo>
                    <a:lnTo>
                      <a:pt x="256" y="138"/>
                    </a:lnTo>
                    <a:lnTo>
                      <a:pt x="339" y="131"/>
                    </a:lnTo>
                    <a:lnTo>
                      <a:pt x="341" y="158"/>
                    </a:lnTo>
                    <a:lnTo>
                      <a:pt x="354" y="158"/>
                    </a:lnTo>
                    <a:lnTo>
                      <a:pt x="356" y="197"/>
                    </a:lnTo>
                    <a:lnTo>
                      <a:pt x="371" y="197"/>
                    </a:lnTo>
                    <a:lnTo>
                      <a:pt x="371" y="210"/>
                    </a:lnTo>
                    <a:lnTo>
                      <a:pt x="386" y="210"/>
                    </a:lnTo>
                    <a:lnTo>
                      <a:pt x="386" y="250"/>
                    </a:lnTo>
                    <a:lnTo>
                      <a:pt x="428" y="248"/>
                    </a:lnTo>
                    <a:lnTo>
                      <a:pt x="432" y="288"/>
                    </a:lnTo>
                    <a:lnTo>
                      <a:pt x="451" y="554"/>
                    </a:lnTo>
                    <a:lnTo>
                      <a:pt x="195" y="561"/>
                    </a:lnTo>
                    <a:lnTo>
                      <a:pt x="183" y="561"/>
                    </a:lnTo>
                    <a:lnTo>
                      <a:pt x="180" y="375"/>
                    </a:lnTo>
                    <a:lnTo>
                      <a:pt x="95" y="376"/>
                    </a:lnTo>
                    <a:lnTo>
                      <a:pt x="93" y="316"/>
                    </a:lnTo>
                    <a:lnTo>
                      <a:pt x="93" y="301"/>
                    </a:lnTo>
                    <a:lnTo>
                      <a:pt x="46" y="301"/>
                    </a:lnTo>
                    <a:lnTo>
                      <a:pt x="8" y="303"/>
                    </a:lnTo>
                    <a:lnTo>
                      <a:pt x="0" y="63"/>
                    </a:lnTo>
                    <a:lnTo>
                      <a:pt x="8" y="63"/>
                    </a:lnTo>
                    <a:lnTo>
                      <a:pt x="8" y="33"/>
                    </a:lnTo>
                    <a:lnTo>
                      <a:pt x="12" y="3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3" name="Freeform 12"/>
              <p:cNvSpPr>
                <a:spLocks/>
              </p:cNvSpPr>
              <p:nvPr/>
            </p:nvSpPr>
            <p:spPr bwMode="auto">
              <a:xfrm>
                <a:off x="2587344" y="4304625"/>
                <a:ext cx="572155" cy="443979"/>
              </a:xfrm>
              <a:custGeom>
                <a:avLst/>
                <a:gdLst/>
                <a:ahLst/>
                <a:cxnLst>
                  <a:cxn ang="0">
                    <a:pos x="121" y="223"/>
                  </a:cxn>
                  <a:cxn ang="0">
                    <a:pos x="137" y="228"/>
                  </a:cxn>
                  <a:cxn ang="0">
                    <a:pos x="207" y="280"/>
                  </a:cxn>
                  <a:cxn ang="0">
                    <a:pos x="223" y="323"/>
                  </a:cxn>
                  <a:cxn ang="0">
                    <a:pos x="237" y="342"/>
                  </a:cxn>
                  <a:cxn ang="0">
                    <a:pos x="265" y="390"/>
                  </a:cxn>
                  <a:cxn ang="0">
                    <a:pos x="270" y="412"/>
                  </a:cxn>
                  <a:cxn ang="0">
                    <a:pos x="274" y="458"/>
                  </a:cxn>
                  <a:cxn ang="0">
                    <a:pos x="285" y="492"/>
                  </a:cxn>
                  <a:cxn ang="0">
                    <a:pos x="307" y="478"/>
                  </a:cxn>
                  <a:cxn ang="0">
                    <a:pos x="319" y="475"/>
                  </a:cxn>
                  <a:cxn ang="0">
                    <a:pos x="317" y="455"/>
                  </a:cxn>
                  <a:cxn ang="0">
                    <a:pos x="316" y="444"/>
                  </a:cxn>
                  <a:cxn ang="0">
                    <a:pos x="329" y="422"/>
                  </a:cxn>
                  <a:cxn ang="0">
                    <a:pos x="345" y="409"/>
                  </a:cxn>
                  <a:cxn ang="0">
                    <a:pos x="372" y="420"/>
                  </a:cxn>
                  <a:cxn ang="0">
                    <a:pos x="385" y="412"/>
                  </a:cxn>
                  <a:cxn ang="0">
                    <a:pos x="409" y="409"/>
                  </a:cxn>
                  <a:cxn ang="0">
                    <a:pos x="426" y="400"/>
                  </a:cxn>
                  <a:cxn ang="0">
                    <a:pos x="439" y="392"/>
                  </a:cxn>
                  <a:cxn ang="0">
                    <a:pos x="456" y="382"/>
                  </a:cxn>
                  <a:cxn ang="0">
                    <a:pos x="466" y="375"/>
                  </a:cxn>
                  <a:cxn ang="0">
                    <a:pos x="494" y="370"/>
                  </a:cxn>
                  <a:cxn ang="0">
                    <a:pos x="520" y="382"/>
                  </a:cxn>
                  <a:cxn ang="0">
                    <a:pos x="540" y="385"/>
                  </a:cxn>
                  <a:cxn ang="0">
                    <a:pos x="556" y="390"/>
                  </a:cxn>
                  <a:cxn ang="0">
                    <a:pos x="578" y="400"/>
                  </a:cxn>
                  <a:cxn ang="0">
                    <a:pos x="598" y="382"/>
                  </a:cxn>
                  <a:cxn ang="0">
                    <a:pos x="601" y="365"/>
                  </a:cxn>
                  <a:cxn ang="0">
                    <a:pos x="604" y="350"/>
                  </a:cxn>
                  <a:cxn ang="0">
                    <a:pos x="616" y="330"/>
                  </a:cxn>
                  <a:cxn ang="0">
                    <a:pos x="629" y="315"/>
                  </a:cxn>
                  <a:cxn ang="0">
                    <a:pos x="649" y="312"/>
                  </a:cxn>
                  <a:cxn ang="0">
                    <a:pos x="655" y="232"/>
                  </a:cxn>
                  <a:cxn ang="0">
                    <a:pos x="357" y="8"/>
                  </a:cxn>
                  <a:cxn ang="0">
                    <a:pos x="65" y="3"/>
                  </a:cxn>
                  <a:cxn ang="0">
                    <a:pos x="0" y="198"/>
                  </a:cxn>
                  <a:cxn ang="0">
                    <a:pos x="30" y="180"/>
                  </a:cxn>
                  <a:cxn ang="0">
                    <a:pos x="67" y="185"/>
                  </a:cxn>
                  <a:cxn ang="0">
                    <a:pos x="97" y="208"/>
                  </a:cxn>
                  <a:cxn ang="0">
                    <a:pos x="121" y="220"/>
                  </a:cxn>
                </a:cxnLst>
                <a:rect l="0" t="0" r="r" b="b"/>
                <a:pathLst>
                  <a:path w="664" h="493">
                    <a:moveTo>
                      <a:pt x="121" y="220"/>
                    </a:moveTo>
                    <a:lnTo>
                      <a:pt x="121" y="223"/>
                    </a:lnTo>
                    <a:lnTo>
                      <a:pt x="128" y="225"/>
                    </a:lnTo>
                    <a:lnTo>
                      <a:pt x="137" y="228"/>
                    </a:lnTo>
                    <a:lnTo>
                      <a:pt x="168" y="258"/>
                    </a:lnTo>
                    <a:lnTo>
                      <a:pt x="207" y="280"/>
                    </a:lnTo>
                    <a:lnTo>
                      <a:pt x="217" y="298"/>
                    </a:lnTo>
                    <a:lnTo>
                      <a:pt x="223" y="323"/>
                    </a:lnTo>
                    <a:lnTo>
                      <a:pt x="229" y="332"/>
                    </a:lnTo>
                    <a:lnTo>
                      <a:pt x="237" y="342"/>
                    </a:lnTo>
                    <a:lnTo>
                      <a:pt x="249" y="370"/>
                    </a:lnTo>
                    <a:lnTo>
                      <a:pt x="265" y="390"/>
                    </a:lnTo>
                    <a:lnTo>
                      <a:pt x="265" y="397"/>
                    </a:lnTo>
                    <a:lnTo>
                      <a:pt x="270" y="412"/>
                    </a:lnTo>
                    <a:lnTo>
                      <a:pt x="265" y="435"/>
                    </a:lnTo>
                    <a:lnTo>
                      <a:pt x="274" y="458"/>
                    </a:lnTo>
                    <a:lnTo>
                      <a:pt x="284" y="475"/>
                    </a:lnTo>
                    <a:lnTo>
                      <a:pt x="285" y="492"/>
                    </a:lnTo>
                    <a:lnTo>
                      <a:pt x="294" y="482"/>
                    </a:lnTo>
                    <a:lnTo>
                      <a:pt x="307" y="478"/>
                    </a:lnTo>
                    <a:lnTo>
                      <a:pt x="310" y="470"/>
                    </a:lnTo>
                    <a:lnTo>
                      <a:pt x="319" y="475"/>
                    </a:lnTo>
                    <a:lnTo>
                      <a:pt x="319" y="467"/>
                    </a:lnTo>
                    <a:lnTo>
                      <a:pt x="317" y="455"/>
                    </a:lnTo>
                    <a:lnTo>
                      <a:pt x="307" y="445"/>
                    </a:lnTo>
                    <a:lnTo>
                      <a:pt x="316" y="444"/>
                    </a:lnTo>
                    <a:lnTo>
                      <a:pt x="316" y="430"/>
                    </a:lnTo>
                    <a:lnTo>
                      <a:pt x="329" y="422"/>
                    </a:lnTo>
                    <a:lnTo>
                      <a:pt x="339" y="418"/>
                    </a:lnTo>
                    <a:lnTo>
                      <a:pt x="345" y="409"/>
                    </a:lnTo>
                    <a:lnTo>
                      <a:pt x="367" y="412"/>
                    </a:lnTo>
                    <a:lnTo>
                      <a:pt x="372" y="420"/>
                    </a:lnTo>
                    <a:lnTo>
                      <a:pt x="378" y="412"/>
                    </a:lnTo>
                    <a:lnTo>
                      <a:pt x="385" y="412"/>
                    </a:lnTo>
                    <a:lnTo>
                      <a:pt x="396" y="412"/>
                    </a:lnTo>
                    <a:lnTo>
                      <a:pt x="409" y="409"/>
                    </a:lnTo>
                    <a:lnTo>
                      <a:pt x="416" y="402"/>
                    </a:lnTo>
                    <a:lnTo>
                      <a:pt x="426" y="400"/>
                    </a:lnTo>
                    <a:lnTo>
                      <a:pt x="436" y="400"/>
                    </a:lnTo>
                    <a:lnTo>
                      <a:pt x="439" y="392"/>
                    </a:lnTo>
                    <a:lnTo>
                      <a:pt x="447" y="387"/>
                    </a:lnTo>
                    <a:lnTo>
                      <a:pt x="456" y="382"/>
                    </a:lnTo>
                    <a:lnTo>
                      <a:pt x="458" y="375"/>
                    </a:lnTo>
                    <a:lnTo>
                      <a:pt x="466" y="375"/>
                    </a:lnTo>
                    <a:lnTo>
                      <a:pt x="476" y="377"/>
                    </a:lnTo>
                    <a:lnTo>
                      <a:pt x="494" y="370"/>
                    </a:lnTo>
                    <a:lnTo>
                      <a:pt x="514" y="375"/>
                    </a:lnTo>
                    <a:lnTo>
                      <a:pt x="520" y="382"/>
                    </a:lnTo>
                    <a:lnTo>
                      <a:pt x="529" y="380"/>
                    </a:lnTo>
                    <a:lnTo>
                      <a:pt x="540" y="385"/>
                    </a:lnTo>
                    <a:lnTo>
                      <a:pt x="547" y="387"/>
                    </a:lnTo>
                    <a:lnTo>
                      <a:pt x="556" y="390"/>
                    </a:lnTo>
                    <a:lnTo>
                      <a:pt x="568" y="392"/>
                    </a:lnTo>
                    <a:lnTo>
                      <a:pt x="578" y="400"/>
                    </a:lnTo>
                    <a:lnTo>
                      <a:pt x="591" y="392"/>
                    </a:lnTo>
                    <a:lnTo>
                      <a:pt x="598" y="382"/>
                    </a:lnTo>
                    <a:lnTo>
                      <a:pt x="601" y="375"/>
                    </a:lnTo>
                    <a:lnTo>
                      <a:pt x="601" y="365"/>
                    </a:lnTo>
                    <a:lnTo>
                      <a:pt x="598" y="357"/>
                    </a:lnTo>
                    <a:lnTo>
                      <a:pt x="604" y="350"/>
                    </a:lnTo>
                    <a:lnTo>
                      <a:pt x="606" y="338"/>
                    </a:lnTo>
                    <a:lnTo>
                      <a:pt x="616" y="330"/>
                    </a:lnTo>
                    <a:lnTo>
                      <a:pt x="620" y="320"/>
                    </a:lnTo>
                    <a:lnTo>
                      <a:pt x="629" y="315"/>
                    </a:lnTo>
                    <a:lnTo>
                      <a:pt x="635" y="310"/>
                    </a:lnTo>
                    <a:lnTo>
                      <a:pt x="649" y="312"/>
                    </a:lnTo>
                    <a:lnTo>
                      <a:pt x="651" y="312"/>
                    </a:lnTo>
                    <a:lnTo>
                      <a:pt x="655" y="232"/>
                    </a:lnTo>
                    <a:lnTo>
                      <a:pt x="663" y="12"/>
                    </a:lnTo>
                    <a:lnTo>
                      <a:pt x="357" y="8"/>
                    </a:lnTo>
                    <a:lnTo>
                      <a:pt x="202" y="5"/>
                    </a:lnTo>
                    <a:lnTo>
                      <a:pt x="65" y="3"/>
                    </a:lnTo>
                    <a:lnTo>
                      <a:pt x="3" y="0"/>
                    </a:lnTo>
                    <a:lnTo>
                      <a:pt x="0" y="198"/>
                    </a:lnTo>
                    <a:lnTo>
                      <a:pt x="19" y="183"/>
                    </a:lnTo>
                    <a:lnTo>
                      <a:pt x="30" y="180"/>
                    </a:lnTo>
                    <a:lnTo>
                      <a:pt x="41" y="180"/>
                    </a:lnTo>
                    <a:lnTo>
                      <a:pt x="67" y="185"/>
                    </a:lnTo>
                    <a:lnTo>
                      <a:pt x="73" y="190"/>
                    </a:lnTo>
                    <a:lnTo>
                      <a:pt x="97" y="208"/>
                    </a:lnTo>
                    <a:lnTo>
                      <a:pt x="110" y="214"/>
                    </a:lnTo>
                    <a:lnTo>
                      <a:pt x="121" y="22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4" name="Freeform 13"/>
              <p:cNvSpPr>
                <a:spLocks/>
              </p:cNvSpPr>
              <p:nvPr/>
            </p:nvSpPr>
            <p:spPr bwMode="auto">
              <a:xfrm>
                <a:off x="4265894" y="2885337"/>
                <a:ext cx="761725" cy="762778"/>
              </a:xfrm>
              <a:custGeom>
                <a:avLst/>
                <a:gdLst/>
                <a:ahLst/>
                <a:cxnLst>
                  <a:cxn ang="0">
                    <a:pos x="639" y="75"/>
                  </a:cxn>
                  <a:cxn ang="0">
                    <a:pos x="665" y="35"/>
                  </a:cxn>
                  <a:cxn ang="0">
                    <a:pos x="704" y="32"/>
                  </a:cxn>
                  <a:cxn ang="0">
                    <a:pos x="750" y="8"/>
                  </a:cxn>
                  <a:cxn ang="0">
                    <a:pos x="790" y="12"/>
                  </a:cxn>
                  <a:cxn ang="0">
                    <a:pos x="835" y="32"/>
                  </a:cxn>
                  <a:cxn ang="0">
                    <a:pos x="869" y="100"/>
                  </a:cxn>
                  <a:cxn ang="0">
                    <a:pos x="878" y="146"/>
                  </a:cxn>
                  <a:cxn ang="0">
                    <a:pos x="790" y="182"/>
                  </a:cxn>
                  <a:cxn ang="0">
                    <a:pos x="761" y="222"/>
                  </a:cxn>
                  <a:cxn ang="0">
                    <a:pos x="719" y="257"/>
                  </a:cxn>
                  <a:cxn ang="0">
                    <a:pos x="708" y="342"/>
                  </a:cxn>
                  <a:cxn ang="0">
                    <a:pos x="681" y="382"/>
                  </a:cxn>
                  <a:cxn ang="0">
                    <a:pos x="653" y="471"/>
                  </a:cxn>
                  <a:cxn ang="0">
                    <a:pos x="599" y="499"/>
                  </a:cxn>
                  <a:cxn ang="0">
                    <a:pos x="570" y="524"/>
                  </a:cxn>
                  <a:cxn ang="0">
                    <a:pos x="543" y="549"/>
                  </a:cxn>
                  <a:cxn ang="0">
                    <a:pos x="518" y="644"/>
                  </a:cxn>
                  <a:cxn ang="0">
                    <a:pos x="291" y="672"/>
                  </a:cxn>
                  <a:cxn ang="0">
                    <a:pos x="263" y="714"/>
                  </a:cxn>
                  <a:cxn ang="0">
                    <a:pos x="235" y="739"/>
                  </a:cxn>
                  <a:cxn ang="0">
                    <a:pos x="208" y="846"/>
                  </a:cxn>
                  <a:cxn ang="0">
                    <a:pos x="153" y="827"/>
                  </a:cxn>
                  <a:cxn ang="0">
                    <a:pos x="153" y="794"/>
                  </a:cxn>
                  <a:cxn ang="0">
                    <a:pos x="155" y="738"/>
                  </a:cxn>
                  <a:cxn ang="0">
                    <a:pos x="122" y="714"/>
                  </a:cxn>
                  <a:cxn ang="0">
                    <a:pos x="52" y="704"/>
                  </a:cxn>
                  <a:cxn ang="0">
                    <a:pos x="13" y="671"/>
                  </a:cxn>
                  <a:cxn ang="0">
                    <a:pos x="0" y="634"/>
                  </a:cxn>
                  <a:cxn ang="0">
                    <a:pos x="28" y="549"/>
                  </a:cxn>
                  <a:cxn ang="0">
                    <a:pos x="55" y="505"/>
                  </a:cxn>
                  <a:cxn ang="0">
                    <a:pos x="57" y="464"/>
                  </a:cxn>
                  <a:cxn ang="0">
                    <a:pos x="77" y="427"/>
                  </a:cxn>
                  <a:cxn ang="0">
                    <a:pos x="66" y="375"/>
                  </a:cxn>
                  <a:cxn ang="0">
                    <a:pos x="138" y="353"/>
                  </a:cxn>
                  <a:cxn ang="0">
                    <a:pos x="213" y="329"/>
                  </a:cxn>
                  <a:cxn ang="0">
                    <a:pos x="231" y="290"/>
                  </a:cxn>
                  <a:cxn ang="0">
                    <a:pos x="263" y="248"/>
                  </a:cxn>
                  <a:cxn ang="0">
                    <a:pos x="278" y="213"/>
                  </a:cxn>
                  <a:cxn ang="0">
                    <a:pos x="288" y="179"/>
                  </a:cxn>
                  <a:cxn ang="0">
                    <a:pos x="289" y="140"/>
                  </a:cxn>
                  <a:cxn ang="0">
                    <a:pos x="276" y="92"/>
                  </a:cxn>
                  <a:cxn ang="0">
                    <a:pos x="320" y="68"/>
                  </a:cxn>
                  <a:cxn ang="0">
                    <a:pos x="363" y="50"/>
                  </a:cxn>
                  <a:cxn ang="0">
                    <a:pos x="400" y="63"/>
                  </a:cxn>
                  <a:cxn ang="0">
                    <a:pos x="405" y="106"/>
                  </a:cxn>
                  <a:cxn ang="0">
                    <a:pos x="443" y="145"/>
                  </a:cxn>
                  <a:cxn ang="0">
                    <a:pos x="470" y="117"/>
                  </a:cxn>
                  <a:cxn ang="0">
                    <a:pos x="510" y="88"/>
                  </a:cxn>
                  <a:cxn ang="0">
                    <a:pos x="543" y="68"/>
                  </a:cxn>
                  <a:cxn ang="0">
                    <a:pos x="578" y="80"/>
                  </a:cxn>
                  <a:cxn ang="0">
                    <a:pos x="619" y="88"/>
                  </a:cxn>
                </a:cxnLst>
                <a:rect l="0" t="0" r="r" b="b"/>
                <a:pathLst>
                  <a:path w="884" h="847">
                    <a:moveTo>
                      <a:pt x="619" y="88"/>
                    </a:moveTo>
                    <a:lnTo>
                      <a:pt x="630" y="92"/>
                    </a:lnTo>
                    <a:lnTo>
                      <a:pt x="638" y="86"/>
                    </a:lnTo>
                    <a:lnTo>
                      <a:pt x="639" y="75"/>
                    </a:lnTo>
                    <a:lnTo>
                      <a:pt x="639" y="63"/>
                    </a:lnTo>
                    <a:lnTo>
                      <a:pt x="639" y="52"/>
                    </a:lnTo>
                    <a:lnTo>
                      <a:pt x="655" y="35"/>
                    </a:lnTo>
                    <a:lnTo>
                      <a:pt x="665" y="35"/>
                    </a:lnTo>
                    <a:lnTo>
                      <a:pt x="675" y="40"/>
                    </a:lnTo>
                    <a:lnTo>
                      <a:pt x="686" y="46"/>
                    </a:lnTo>
                    <a:lnTo>
                      <a:pt x="697" y="40"/>
                    </a:lnTo>
                    <a:lnTo>
                      <a:pt x="704" y="32"/>
                    </a:lnTo>
                    <a:lnTo>
                      <a:pt x="713" y="32"/>
                    </a:lnTo>
                    <a:lnTo>
                      <a:pt x="726" y="23"/>
                    </a:lnTo>
                    <a:lnTo>
                      <a:pt x="737" y="17"/>
                    </a:lnTo>
                    <a:lnTo>
                      <a:pt x="750" y="8"/>
                    </a:lnTo>
                    <a:lnTo>
                      <a:pt x="756" y="3"/>
                    </a:lnTo>
                    <a:lnTo>
                      <a:pt x="770" y="0"/>
                    </a:lnTo>
                    <a:lnTo>
                      <a:pt x="778" y="5"/>
                    </a:lnTo>
                    <a:lnTo>
                      <a:pt x="790" y="12"/>
                    </a:lnTo>
                    <a:lnTo>
                      <a:pt x="801" y="8"/>
                    </a:lnTo>
                    <a:lnTo>
                      <a:pt x="811" y="8"/>
                    </a:lnTo>
                    <a:lnTo>
                      <a:pt x="826" y="23"/>
                    </a:lnTo>
                    <a:lnTo>
                      <a:pt x="835" y="32"/>
                    </a:lnTo>
                    <a:lnTo>
                      <a:pt x="844" y="83"/>
                    </a:lnTo>
                    <a:lnTo>
                      <a:pt x="851" y="88"/>
                    </a:lnTo>
                    <a:lnTo>
                      <a:pt x="858" y="97"/>
                    </a:lnTo>
                    <a:lnTo>
                      <a:pt x="869" y="100"/>
                    </a:lnTo>
                    <a:lnTo>
                      <a:pt x="883" y="115"/>
                    </a:lnTo>
                    <a:lnTo>
                      <a:pt x="883" y="130"/>
                    </a:lnTo>
                    <a:lnTo>
                      <a:pt x="883" y="137"/>
                    </a:lnTo>
                    <a:lnTo>
                      <a:pt x="878" y="146"/>
                    </a:lnTo>
                    <a:lnTo>
                      <a:pt x="869" y="155"/>
                    </a:lnTo>
                    <a:lnTo>
                      <a:pt x="869" y="166"/>
                    </a:lnTo>
                    <a:lnTo>
                      <a:pt x="786" y="166"/>
                    </a:lnTo>
                    <a:lnTo>
                      <a:pt x="790" y="182"/>
                    </a:lnTo>
                    <a:lnTo>
                      <a:pt x="775" y="182"/>
                    </a:lnTo>
                    <a:lnTo>
                      <a:pt x="775" y="208"/>
                    </a:lnTo>
                    <a:lnTo>
                      <a:pt x="761" y="208"/>
                    </a:lnTo>
                    <a:lnTo>
                      <a:pt x="761" y="222"/>
                    </a:lnTo>
                    <a:lnTo>
                      <a:pt x="733" y="222"/>
                    </a:lnTo>
                    <a:lnTo>
                      <a:pt x="733" y="237"/>
                    </a:lnTo>
                    <a:lnTo>
                      <a:pt x="719" y="237"/>
                    </a:lnTo>
                    <a:lnTo>
                      <a:pt x="719" y="257"/>
                    </a:lnTo>
                    <a:lnTo>
                      <a:pt x="719" y="292"/>
                    </a:lnTo>
                    <a:lnTo>
                      <a:pt x="719" y="315"/>
                    </a:lnTo>
                    <a:lnTo>
                      <a:pt x="706" y="315"/>
                    </a:lnTo>
                    <a:lnTo>
                      <a:pt x="708" y="342"/>
                    </a:lnTo>
                    <a:lnTo>
                      <a:pt x="697" y="342"/>
                    </a:lnTo>
                    <a:lnTo>
                      <a:pt x="695" y="362"/>
                    </a:lnTo>
                    <a:lnTo>
                      <a:pt x="681" y="367"/>
                    </a:lnTo>
                    <a:lnTo>
                      <a:pt x="681" y="382"/>
                    </a:lnTo>
                    <a:lnTo>
                      <a:pt x="666" y="382"/>
                    </a:lnTo>
                    <a:lnTo>
                      <a:pt x="666" y="435"/>
                    </a:lnTo>
                    <a:lnTo>
                      <a:pt x="653" y="435"/>
                    </a:lnTo>
                    <a:lnTo>
                      <a:pt x="653" y="471"/>
                    </a:lnTo>
                    <a:lnTo>
                      <a:pt x="639" y="471"/>
                    </a:lnTo>
                    <a:lnTo>
                      <a:pt x="639" y="485"/>
                    </a:lnTo>
                    <a:lnTo>
                      <a:pt x="599" y="485"/>
                    </a:lnTo>
                    <a:lnTo>
                      <a:pt x="599" y="499"/>
                    </a:lnTo>
                    <a:lnTo>
                      <a:pt x="585" y="499"/>
                    </a:lnTo>
                    <a:lnTo>
                      <a:pt x="585" y="511"/>
                    </a:lnTo>
                    <a:lnTo>
                      <a:pt x="570" y="511"/>
                    </a:lnTo>
                    <a:lnTo>
                      <a:pt x="570" y="524"/>
                    </a:lnTo>
                    <a:lnTo>
                      <a:pt x="558" y="524"/>
                    </a:lnTo>
                    <a:lnTo>
                      <a:pt x="558" y="537"/>
                    </a:lnTo>
                    <a:lnTo>
                      <a:pt x="543" y="537"/>
                    </a:lnTo>
                    <a:lnTo>
                      <a:pt x="543" y="549"/>
                    </a:lnTo>
                    <a:lnTo>
                      <a:pt x="530" y="549"/>
                    </a:lnTo>
                    <a:lnTo>
                      <a:pt x="530" y="564"/>
                    </a:lnTo>
                    <a:lnTo>
                      <a:pt x="518" y="564"/>
                    </a:lnTo>
                    <a:lnTo>
                      <a:pt x="518" y="644"/>
                    </a:lnTo>
                    <a:lnTo>
                      <a:pt x="496" y="644"/>
                    </a:lnTo>
                    <a:lnTo>
                      <a:pt x="476" y="644"/>
                    </a:lnTo>
                    <a:lnTo>
                      <a:pt x="291" y="649"/>
                    </a:lnTo>
                    <a:lnTo>
                      <a:pt x="291" y="672"/>
                    </a:lnTo>
                    <a:lnTo>
                      <a:pt x="278" y="672"/>
                    </a:lnTo>
                    <a:lnTo>
                      <a:pt x="278" y="689"/>
                    </a:lnTo>
                    <a:lnTo>
                      <a:pt x="263" y="689"/>
                    </a:lnTo>
                    <a:lnTo>
                      <a:pt x="263" y="714"/>
                    </a:lnTo>
                    <a:lnTo>
                      <a:pt x="251" y="714"/>
                    </a:lnTo>
                    <a:lnTo>
                      <a:pt x="251" y="729"/>
                    </a:lnTo>
                    <a:lnTo>
                      <a:pt x="235" y="729"/>
                    </a:lnTo>
                    <a:lnTo>
                      <a:pt x="235" y="739"/>
                    </a:lnTo>
                    <a:lnTo>
                      <a:pt x="222" y="739"/>
                    </a:lnTo>
                    <a:lnTo>
                      <a:pt x="222" y="754"/>
                    </a:lnTo>
                    <a:lnTo>
                      <a:pt x="211" y="754"/>
                    </a:lnTo>
                    <a:lnTo>
                      <a:pt x="208" y="846"/>
                    </a:lnTo>
                    <a:lnTo>
                      <a:pt x="197" y="838"/>
                    </a:lnTo>
                    <a:lnTo>
                      <a:pt x="170" y="843"/>
                    </a:lnTo>
                    <a:lnTo>
                      <a:pt x="158" y="836"/>
                    </a:lnTo>
                    <a:lnTo>
                      <a:pt x="153" y="827"/>
                    </a:lnTo>
                    <a:lnTo>
                      <a:pt x="148" y="819"/>
                    </a:lnTo>
                    <a:lnTo>
                      <a:pt x="148" y="807"/>
                    </a:lnTo>
                    <a:lnTo>
                      <a:pt x="150" y="801"/>
                    </a:lnTo>
                    <a:lnTo>
                      <a:pt x="153" y="794"/>
                    </a:lnTo>
                    <a:lnTo>
                      <a:pt x="155" y="771"/>
                    </a:lnTo>
                    <a:lnTo>
                      <a:pt x="155" y="759"/>
                    </a:lnTo>
                    <a:lnTo>
                      <a:pt x="155" y="749"/>
                    </a:lnTo>
                    <a:lnTo>
                      <a:pt x="155" y="738"/>
                    </a:lnTo>
                    <a:lnTo>
                      <a:pt x="148" y="734"/>
                    </a:lnTo>
                    <a:lnTo>
                      <a:pt x="142" y="729"/>
                    </a:lnTo>
                    <a:lnTo>
                      <a:pt x="131" y="718"/>
                    </a:lnTo>
                    <a:lnTo>
                      <a:pt x="122" y="714"/>
                    </a:lnTo>
                    <a:lnTo>
                      <a:pt x="98" y="712"/>
                    </a:lnTo>
                    <a:lnTo>
                      <a:pt x="77" y="705"/>
                    </a:lnTo>
                    <a:lnTo>
                      <a:pt x="63" y="704"/>
                    </a:lnTo>
                    <a:lnTo>
                      <a:pt x="52" y="704"/>
                    </a:lnTo>
                    <a:lnTo>
                      <a:pt x="43" y="699"/>
                    </a:lnTo>
                    <a:lnTo>
                      <a:pt x="21" y="689"/>
                    </a:lnTo>
                    <a:lnTo>
                      <a:pt x="17" y="679"/>
                    </a:lnTo>
                    <a:lnTo>
                      <a:pt x="13" y="671"/>
                    </a:lnTo>
                    <a:lnTo>
                      <a:pt x="10" y="658"/>
                    </a:lnTo>
                    <a:lnTo>
                      <a:pt x="6" y="652"/>
                    </a:lnTo>
                    <a:lnTo>
                      <a:pt x="3" y="644"/>
                    </a:lnTo>
                    <a:lnTo>
                      <a:pt x="0" y="634"/>
                    </a:lnTo>
                    <a:lnTo>
                      <a:pt x="1" y="624"/>
                    </a:lnTo>
                    <a:lnTo>
                      <a:pt x="8" y="579"/>
                    </a:lnTo>
                    <a:lnTo>
                      <a:pt x="18" y="554"/>
                    </a:lnTo>
                    <a:lnTo>
                      <a:pt x="28" y="549"/>
                    </a:lnTo>
                    <a:lnTo>
                      <a:pt x="40" y="537"/>
                    </a:lnTo>
                    <a:lnTo>
                      <a:pt x="43" y="525"/>
                    </a:lnTo>
                    <a:lnTo>
                      <a:pt x="52" y="512"/>
                    </a:lnTo>
                    <a:lnTo>
                      <a:pt x="55" y="505"/>
                    </a:lnTo>
                    <a:lnTo>
                      <a:pt x="52" y="494"/>
                    </a:lnTo>
                    <a:lnTo>
                      <a:pt x="52" y="484"/>
                    </a:lnTo>
                    <a:lnTo>
                      <a:pt x="52" y="471"/>
                    </a:lnTo>
                    <a:lnTo>
                      <a:pt x="57" y="464"/>
                    </a:lnTo>
                    <a:lnTo>
                      <a:pt x="63" y="452"/>
                    </a:lnTo>
                    <a:lnTo>
                      <a:pt x="68" y="445"/>
                    </a:lnTo>
                    <a:lnTo>
                      <a:pt x="75" y="437"/>
                    </a:lnTo>
                    <a:lnTo>
                      <a:pt x="77" y="427"/>
                    </a:lnTo>
                    <a:lnTo>
                      <a:pt x="68" y="407"/>
                    </a:lnTo>
                    <a:lnTo>
                      <a:pt x="63" y="399"/>
                    </a:lnTo>
                    <a:lnTo>
                      <a:pt x="63" y="387"/>
                    </a:lnTo>
                    <a:lnTo>
                      <a:pt x="66" y="375"/>
                    </a:lnTo>
                    <a:lnTo>
                      <a:pt x="73" y="367"/>
                    </a:lnTo>
                    <a:lnTo>
                      <a:pt x="80" y="362"/>
                    </a:lnTo>
                    <a:lnTo>
                      <a:pt x="126" y="345"/>
                    </a:lnTo>
                    <a:lnTo>
                      <a:pt x="138" y="353"/>
                    </a:lnTo>
                    <a:lnTo>
                      <a:pt x="150" y="355"/>
                    </a:lnTo>
                    <a:lnTo>
                      <a:pt x="193" y="342"/>
                    </a:lnTo>
                    <a:lnTo>
                      <a:pt x="211" y="342"/>
                    </a:lnTo>
                    <a:lnTo>
                      <a:pt x="213" y="329"/>
                    </a:lnTo>
                    <a:lnTo>
                      <a:pt x="220" y="320"/>
                    </a:lnTo>
                    <a:lnTo>
                      <a:pt x="222" y="313"/>
                    </a:lnTo>
                    <a:lnTo>
                      <a:pt x="228" y="300"/>
                    </a:lnTo>
                    <a:lnTo>
                      <a:pt x="231" y="290"/>
                    </a:lnTo>
                    <a:lnTo>
                      <a:pt x="233" y="280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3" y="248"/>
                    </a:lnTo>
                    <a:lnTo>
                      <a:pt x="260" y="232"/>
                    </a:lnTo>
                    <a:lnTo>
                      <a:pt x="265" y="225"/>
                    </a:lnTo>
                    <a:lnTo>
                      <a:pt x="273" y="219"/>
                    </a:lnTo>
                    <a:lnTo>
                      <a:pt x="278" y="213"/>
                    </a:lnTo>
                    <a:lnTo>
                      <a:pt x="288" y="205"/>
                    </a:lnTo>
                    <a:lnTo>
                      <a:pt x="293" y="195"/>
                    </a:lnTo>
                    <a:lnTo>
                      <a:pt x="293" y="188"/>
                    </a:lnTo>
                    <a:lnTo>
                      <a:pt x="288" y="179"/>
                    </a:lnTo>
                    <a:lnTo>
                      <a:pt x="280" y="170"/>
                    </a:lnTo>
                    <a:lnTo>
                      <a:pt x="280" y="162"/>
                    </a:lnTo>
                    <a:lnTo>
                      <a:pt x="283" y="150"/>
                    </a:lnTo>
                    <a:lnTo>
                      <a:pt x="289" y="140"/>
                    </a:lnTo>
                    <a:lnTo>
                      <a:pt x="289" y="132"/>
                    </a:lnTo>
                    <a:lnTo>
                      <a:pt x="278" y="112"/>
                    </a:lnTo>
                    <a:lnTo>
                      <a:pt x="273" y="100"/>
                    </a:lnTo>
                    <a:lnTo>
                      <a:pt x="276" y="92"/>
                    </a:lnTo>
                    <a:lnTo>
                      <a:pt x="288" y="86"/>
                    </a:lnTo>
                    <a:lnTo>
                      <a:pt x="298" y="77"/>
                    </a:lnTo>
                    <a:lnTo>
                      <a:pt x="307" y="72"/>
                    </a:lnTo>
                    <a:lnTo>
                      <a:pt x="320" y="68"/>
                    </a:lnTo>
                    <a:lnTo>
                      <a:pt x="341" y="63"/>
                    </a:lnTo>
                    <a:lnTo>
                      <a:pt x="348" y="57"/>
                    </a:lnTo>
                    <a:lnTo>
                      <a:pt x="351" y="50"/>
                    </a:lnTo>
                    <a:lnTo>
                      <a:pt x="363" y="50"/>
                    </a:lnTo>
                    <a:lnTo>
                      <a:pt x="373" y="52"/>
                    </a:lnTo>
                    <a:lnTo>
                      <a:pt x="380" y="63"/>
                    </a:lnTo>
                    <a:lnTo>
                      <a:pt x="388" y="68"/>
                    </a:lnTo>
                    <a:lnTo>
                      <a:pt x="400" y="63"/>
                    </a:lnTo>
                    <a:lnTo>
                      <a:pt x="407" y="57"/>
                    </a:lnTo>
                    <a:lnTo>
                      <a:pt x="418" y="72"/>
                    </a:lnTo>
                    <a:lnTo>
                      <a:pt x="414" y="88"/>
                    </a:lnTo>
                    <a:lnTo>
                      <a:pt x="405" y="106"/>
                    </a:lnTo>
                    <a:lnTo>
                      <a:pt x="405" y="117"/>
                    </a:lnTo>
                    <a:lnTo>
                      <a:pt x="420" y="132"/>
                    </a:lnTo>
                    <a:lnTo>
                      <a:pt x="427" y="137"/>
                    </a:lnTo>
                    <a:lnTo>
                      <a:pt x="443" y="145"/>
                    </a:lnTo>
                    <a:lnTo>
                      <a:pt x="450" y="145"/>
                    </a:lnTo>
                    <a:lnTo>
                      <a:pt x="460" y="132"/>
                    </a:lnTo>
                    <a:lnTo>
                      <a:pt x="465" y="125"/>
                    </a:lnTo>
                    <a:lnTo>
                      <a:pt x="470" y="117"/>
                    </a:lnTo>
                    <a:lnTo>
                      <a:pt x="481" y="112"/>
                    </a:lnTo>
                    <a:lnTo>
                      <a:pt x="488" y="106"/>
                    </a:lnTo>
                    <a:lnTo>
                      <a:pt x="501" y="92"/>
                    </a:lnTo>
                    <a:lnTo>
                      <a:pt x="510" y="88"/>
                    </a:lnTo>
                    <a:lnTo>
                      <a:pt x="518" y="77"/>
                    </a:lnTo>
                    <a:lnTo>
                      <a:pt x="523" y="68"/>
                    </a:lnTo>
                    <a:lnTo>
                      <a:pt x="534" y="68"/>
                    </a:lnTo>
                    <a:lnTo>
                      <a:pt x="543" y="68"/>
                    </a:lnTo>
                    <a:lnTo>
                      <a:pt x="550" y="68"/>
                    </a:lnTo>
                    <a:lnTo>
                      <a:pt x="561" y="68"/>
                    </a:lnTo>
                    <a:lnTo>
                      <a:pt x="570" y="72"/>
                    </a:lnTo>
                    <a:lnTo>
                      <a:pt x="578" y="80"/>
                    </a:lnTo>
                    <a:lnTo>
                      <a:pt x="583" y="86"/>
                    </a:lnTo>
                    <a:lnTo>
                      <a:pt x="592" y="92"/>
                    </a:lnTo>
                    <a:lnTo>
                      <a:pt x="608" y="88"/>
                    </a:lnTo>
                    <a:lnTo>
                      <a:pt x="619" y="88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5" name="Freeform 14"/>
              <p:cNvSpPr>
                <a:spLocks/>
              </p:cNvSpPr>
              <p:nvPr/>
            </p:nvSpPr>
            <p:spPr bwMode="auto">
              <a:xfrm>
                <a:off x="5070703" y="2183798"/>
                <a:ext cx="425670" cy="949194"/>
              </a:xfrm>
              <a:custGeom>
                <a:avLst/>
                <a:gdLst/>
                <a:ahLst/>
                <a:cxnLst>
                  <a:cxn ang="0">
                    <a:pos x="490" y="299"/>
                  </a:cxn>
                  <a:cxn ang="0">
                    <a:pos x="481" y="267"/>
                  </a:cxn>
                  <a:cxn ang="0">
                    <a:pos x="474" y="240"/>
                  </a:cxn>
                  <a:cxn ang="0">
                    <a:pos x="476" y="220"/>
                  </a:cxn>
                  <a:cxn ang="0">
                    <a:pos x="474" y="197"/>
                  </a:cxn>
                  <a:cxn ang="0">
                    <a:pos x="458" y="186"/>
                  </a:cxn>
                  <a:cxn ang="0">
                    <a:pos x="446" y="159"/>
                  </a:cxn>
                  <a:cxn ang="0">
                    <a:pos x="423" y="126"/>
                  </a:cxn>
                  <a:cxn ang="0">
                    <a:pos x="413" y="97"/>
                  </a:cxn>
                  <a:cxn ang="0">
                    <a:pos x="419" y="70"/>
                  </a:cxn>
                  <a:cxn ang="0">
                    <a:pos x="413" y="26"/>
                  </a:cxn>
                  <a:cxn ang="0">
                    <a:pos x="413" y="6"/>
                  </a:cxn>
                  <a:cxn ang="0">
                    <a:pos x="325" y="1"/>
                  </a:cxn>
                  <a:cxn ang="0">
                    <a:pos x="21" y="319"/>
                  </a:cxn>
                  <a:cxn ang="0">
                    <a:pos x="21" y="477"/>
                  </a:cxn>
                  <a:cxn ang="0">
                    <a:pos x="41" y="954"/>
                  </a:cxn>
                  <a:cxn ang="0">
                    <a:pos x="53" y="979"/>
                  </a:cxn>
                  <a:cxn ang="0">
                    <a:pos x="83" y="985"/>
                  </a:cxn>
                  <a:cxn ang="0">
                    <a:pos x="112" y="994"/>
                  </a:cxn>
                  <a:cxn ang="0">
                    <a:pos x="125" y="963"/>
                  </a:cxn>
                  <a:cxn ang="0">
                    <a:pos x="155" y="966"/>
                  </a:cxn>
                  <a:cxn ang="0">
                    <a:pos x="185" y="966"/>
                  </a:cxn>
                  <a:cxn ang="0">
                    <a:pos x="210" y="965"/>
                  </a:cxn>
                  <a:cxn ang="0">
                    <a:pos x="235" y="994"/>
                  </a:cxn>
                  <a:cxn ang="0">
                    <a:pos x="243" y="1014"/>
                  </a:cxn>
                  <a:cxn ang="0">
                    <a:pos x="288" y="1014"/>
                  </a:cxn>
                  <a:cxn ang="0">
                    <a:pos x="303" y="1043"/>
                  </a:cxn>
                  <a:cxn ang="0">
                    <a:pos x="353" y="1041"/>
                  </a:cxn>
                  <a:cxn ang="0">
                    <a:pos x="359" y="1005"/>
                  </a:cxn>
                  <a:cxn ang="0">
                    <a:pos x="358" y="971"/>
                  </a:cxn>
                  <a:cxn ang="0">
                    <a:pos x="353" y="941"/>
                  </a:cxn>
                  <a:cxn ang="0">
                    <a:pos x="341" y="906"/>
                  </a:cxn>
                  <a:cxn ang="0">
                    <a:pos x="348" y="854"/>
                  </a:cxn>
                  <a:cxn ang="0">
                    <a:pos x="399" y="861"/>
                  </a:cxn>
                  <a:cxn ang="0">
                    <a:pos x="423" y="845"/>
                  </a:cxn>
                  <a:cxn ang="0">
                    <a:pos x="428" y="818"/>
                  </a:cxn>
                  <a:cxn ang="0">
                    <a:pos x="412" y="789"/>
                  </a:cxn>
                  <a:cxn ang="0">
                    <a:pos x="434" y="774"/>
                  </a:cxn>
                  <a:cxn ang="0">
                    <a:pos x="452" y="747"/>
                  </a:cxn>
                  <a:cxn ang="0">
                    <a:pos x="454" y="714"/>
                  </a:cxn>
                  <a:cxn ang="0">
                    <a:pos x="485" y="656"/>
                  </a:cxn>
                  <a:cxn ang="0">
                    <a:pos x="468" y="626"/>
                  </a:cxn>
                  <a:cxn ang="0">
                    <a:pos x="456" y="596"/>
                  </a:cxn>
                  <a:cxn ang="0">
                    <a:pos x="446" y="554"/>
                  </a:cxn>
                  <a:cxn ang="0">
                    <a:pos x="436" y="519"/>
                  </a:cxn>
                  <a:cxn ang="0">
                    <a:pos x="428" y="491"/>
                  </a:cxn>
                  <a:cxn ang="0">
                    <a:pos x="445" y="464"/>
                  </a:cxn>
                  <a:cxn ang="0">
                    <a:pos x="458" y="427"/>
                  </a:cxn>
                  <a:cxn ang="0">
                    <a:pos x="470" y="409"/>
                  </a:cxn>
                  <a:cxn ang="0">
                    <a:pos x="476" y="375"/>
                  </a:cxn>
                  <a:cxn ang="0">
                    <a:pos x="479" y="342"/>
                  </a:cxn>
                  <a:cxn ang="0">
                    <a:pos x="493" y="319"/>
                  </a:cxn>
                </a:cxnLst>
                <a:rect l="0" t="0" r="r" b="b"/>
                <a:pathLst>
                  <a:path w="494" h="1054">
                    <a:moveTo>
                      <a:pt x="493" y="319"/>
                    </a:moveTo>
                    <a:lnTo>
                      <a:pt x="493" y="310"/>
                    </a:lnTo>
                    <a:lnTo>
                      <a:pt x="490" y="299"/>
                    </a:lnTo>
                    <a:lnTo>
                      <a:pt x="488" y="290"/>
                    </a:lnTo>
                    <a:lnTo>
                      <a:pt x="486" y="280"/>
                    </a:lnTo>
                    <a:lnTo>
                      <a:pt x="481" y="267"/>
                    </a:lnTo>
                    <a:lnTo>
                      <a:pt x="481" y="262"/>
                    </a:lnTo>
                    <a:lnTo>
                      <a:pt x="481" y="250"/>
                    </a:lnTo>
                    <a:lnTo>
                      <a:pt x="474" y="240"/>
                    </a:lnTo>
                    <a:lnTo>
                      <a:pt x="481" y="232"/>
                    </a:lnTo>
                    <a:lnTo>
                      <a:pt x="474" y="230"/>
                    </a:lnTo>
                    <a:lnTo>
                      <a:pt x="476" y="220"/>
                    </a:lnTo>
                    <a:lnTo>
                      <a:pt x="470" y="215"/>
                    </a:lnTo>
                    <a:lnTo>
                      <a:pt x="470" y="205"/>
                    </a:lnTo>
                    <a:lnTo>
                      <a:pt x="474" y="197"/>
                    </a:lnTo>
                    <a:lnTo>
                      <a:pt x="470" y="188"/>
                    </a:lnTo>
                    <a:lnTo>
                      <a:pt x="461" y="195"/>
                    </a:lnTo>
                    <a:lnTo>
                      <a:pt x="458" y="186"/>
                    </a:lnTo>
                    <a:lnTo>
                      <a:pt x="452" y="179"/>
                    </a:lnTo>
                    <a:lnTo>
                      <a:pt x="452" y="168"/>
                    </a:lnTo>
                    <a:lnTo>
                      <a:pt x="446" y="159"/>
                    </a:lnTo>
                    <a:lnTo>
                      <a:pt x="445" y="152"/>
                    </a:lnTo>
                    <a:lnTo>
                      <a:pt x="428" y="139"/>
                    </a:lnTo>
                    <a:lnTo>
                      <a:pt x="423" y="126"/>
                    </a:lnTo>
                    <a:lnTo>
                      <a:pt x="423" y="113"/>
                    </a:lnTo>
                    <a:lnTo>
                      <a:pt x="413" y="108"/>
                    </a:lnTo>
                    <a:lnTo>
                      <a:pt x="413" y="97"/>
                    </a:lnTo>
                    <a:lnTo>
                      <a:pt x="418" y="88"/>
                    </a:lnTo>
                    <a:lnTo>
                      <a:pt x="423" y="79"/>
                    </a:lnTo>
                    <a:lnTo>
                      <a:pt x="419" y="70"/>
                    </a:lnTo>
                    <a:lnTo>
                      <a:pt x="412" y="59"/>
                    </a:lnTo>
                    <a:lnTo>
                      <a:pt x="408" y="50"/>
                    </a:lnTo>
                    <a:lnTo>
                      <a:pt x="413" y="26"/>
                    </a:lnTo>
                    <a:lnTo>
                      <a:pt x="405" y="25"/>
                    </a:lnTo>
                    <a:lnTo>
                      <a:pt x="408" y="15"/>
                    </a:lnTo>
                    <a:lnTo>
                      <a:pt x="413" y="6"/>
                    </a:lnTo>
                    <a:lnTo>
                      <a:pt x="408" y="0"/>
                    </a:lnTo>
                    <a:lnTo>
                      <a:pt x="421" y="0"/>
                    </a:lnTo>
                    <a:lnTo>
                      <a:pt x="325" y="1"/>
                    </a:lnTo>
                    <a:lnTo>
                      <a:pt x="13" y="6"/>
                    </a:lnTo>
                    <a:lnTo>
                      <a:pt x="15" y="162"/>
                    </a:lnTo>
                    <a:lnTo>
                      <a:pt x="21" y="319"/>
                    </a:lnTo>
                    <a:lnTo>
                      <a:pt x="0" y="319"/>
                    </a:lnTo>
                    <a:lnTo>
                      <a:pt x="3" y="477"/>
                    </a:lnTo>
                    <a:lnTo>
                      <a:pt x="21" y="477"/>
                    </a:lnTo>
                    <a:lnTo>
                      <a:pt x="26" y="943"/>
                    </a:lnTo>
                    <a:lnTo>
                      <a:pt x="32" y="946"/>
                    </a:lnTo>
                    <a:lnTo>
                      <a:pt x="41" y="954"/>
                    </a:lnTo>
                    <a:lnTo>
                      <a:pt x="41" y="965"/>
                    </a:lnTo>
                    <a:lnTo>
                      <a:pt x="46" y="972"/>
                    </a:lnTo>
                    <a:lnTo>
                      <a:pt x="53" y="979"/>
                    </a:lnTo>
                    <a:lnTo>
                      <a:pt x="63" y="983"/>
                    </a:lnTo>
                    <a:lnTo>
                      <a:pt x="73" y="983"/>
                    </a:lnTo>
                    <a:lnTo>
                      <a:pt x="83" y="985"/>
                    </a:lnTo>
                    <a:lnTo>
                      <a:pt x="93" y="990"/>
                    </a:lnTo>
                    <a:lnTo>
                      <a:pt x="103" y="994"/>
                    </a:lnTo>
                    <a:lnTo>
                      <a:pt x="112" y="994"/>
                    </a:lnTo>
                    <a:lnTo>
                      <a:pt x="121" y="990"/>
                    </a:lnTo>
                    <a:lnTo>
                      <a:pt x="121" y="979"/>
                    </a:lnTo>
                    <a:lnTo>
                      <a:pt x="125" y="963"/>
                    </a:lnTo>
                    <a:lnTo>
                      <a:pt x="132" y="956"/>
                    </a:lnTo>
                    <a:lnTo>
                      <a:pt x="139" y="956"/>
                    </a:lnTo>
                    <a:lnTo>
                      <a:pt x="155" y="966"/>
                    </a:lnTo>
                    <a:lnTo>
                      <a:pt x="165" y="971"/>
                    </a:lnTo>
                    <a:lnTo>
                      <a:pt x="172" y="966"/>
                    </a:lnTo>
                    <a:lnTo>
                      <a:pt x="185" y="966"/>
                    </a:lnTo>
                    <a:lnTo>
                      <a:pt x="195" y="966"/>
                    </a:lnTo>
                    <a:lnTo>
                      <a:pt x="203" y="965"/>
                    </a:lnTo>
                    <a:lnTo>
                      <a:pt x="210" y="965"/>
                    </a:lnTo>
                    <a:lnTo>
                      <a:pt x="235" y="972"/>
                    </a:lnTo>
                    <a:lnTo>
                      <a:pt x="238" y="983"/>
                    </a:lnTo>
                    <a:lnTo>
                      <a:pt x="235" y="994"/>
                    </a:lnTo>
                    <a:lnTo>
                      <a:pt x="232" y="1003"/>
                    </a:lnTo>
                    <a:lnTo>
                      <a:pt x="235" y="1012"/>
                    </a:lnTo>
                    <a:lnTo>
                      <a:pt x="243" y="1014"/>
                    </a:lnTo>
                    <a:lnTo>
                      <a:pt x="259" y="1014"/>
                    </a:lnTo>
                    <a:lnTo>
                      <a:pt x="283" y="1008"/>
                    </a:lnTo>
                    <a:lnTo>
                      <a:pt x="288" y="1014"/>
                    </a:lnTo>
                    <a:lnTo>
                      <a:pt x="288" y="1025"/>
                    </a:lnTo>
                    <a:lnTo>
                      <a:pt x="293" y="1038"/>
                    </a:lnTo>
                    <a:lnTo>
                      <a:pt x="303" y="1043"/>
                    </a:lnTo>
                    <a:lnTo>
                      <a:pt x="339" y="1053"/>
                    </a:lnTo>
                    <a:lnTo>
                      <a:pt x="348" y="1048"/>
                    </a:lnTo>
                    <a:lnTo>
                      <a:pt x="353" y="1041"/>
                    </a:lnTo>
                    <a:lnTo>
                      <a:pt x="358" y="1028"/>
                    </a:lnTo>
                    <a:lnTo>
                      <a:pt x="359" y="1018"/>
                    </a:lnTo>
                    <a:lnTo>
                      <a:pt x="359" y="1005"/>
                    </a:lnTo>
                    <a:lnTo>
                      <a:pt x="363" y="994"/>
                    </a:lnTo>
                    <a:lnTo>
                      <a:pt x="363" y="983"/>
                    </a:lnTo>
                    <a:lnTo>
                      <a:pt x="358" y="971"/>
                    </a:lnTo>
                    <a:lnTo>
                      <a:pt x="352" y="965"/>
                    </a:lnTo>
                    <a:lnTo>
                      <a:pt x="352" y="954"/>
                    </a:lnTo>
                    <a:lnTo>
                      <a:pt x="353" y="941"/>
                    </a:lnTo>
                    <a:lnTo>
                      <a:pt x="358" y="926"/>
                    </a:lnTo>
                    <a:lnTo>
                      <a:pt x="348" y="918"/>
                    </a:lnTo>
                    <a:lnTo>
                      <a:pt x="341" y="906"/>
                    </a:lnTo>
                    <a:lnTo>
                      <a:pt x="338" y="901"/>
                    </a:lnTo>
                    <a:lnTo>
                      <a:pt x="323" y="872"/>
                    </a:lnTo>
                    <a:lnTo>
                      <a:pt x="348" y="854"/>
                    </a:lnTo>
                    <a:lnTo>
                      <a:pt x="358" y="854"/>
                    </a:lnTo>
                    <a:lnTo>
                      <a:pt x="378" y="861"/>
                    </a:lnTo>
                    <a:lnTo>
                      <a:pt x="399" y="861"/>
                    </a:lnTo>
                    <a:lnTo>
                      <a:pt x="405" y="854"/>
                    </a:lnTo>
                    <a:lnTo>
                      <a:pt x="413" y="845"/>
                    </a:lnTo>
                    <a:lnTo>
                      <a:pt x="423" y="845"/>
                    </a:lnTo>
                    <a:lnTo>
                      <a:pt x="428" y="839"/>
                    </a:lnTo>
                    <a:lnTo>
                      <a:pt x="428" y="829"/>
                    </a:lnTo>
                    <a:lnTo>
                      <a:pt x="428" y="818"/>
                    </a:lnTo>
                    <a:lnTo>
                      <a:pt x="423" y="803"/>
                    </a:lnTo>
                    <a:lnTo>
                      <a:pt x="413" y="796"/>
                    </a:lnTo>
                    <a:lnTo>
                      <a:pt x="412" y="789"/>
                    </a:lnTo>
                    <a:lnTo>
                      <a:pt x="418" y="776"/>
                    </a:lnTo>
                    <a:lnTo>
                      <a:pt x="426" y="776"/>
                    </a:lnTo>
                    <a:lnTo>
                      <a:pt x="434" y="774"/>
                    </a:lnTo>
                    <a:lnTo>
                      <a:pt x="446" y="767"/>
                    </a:lnTo>
                    <a:lnTo>
                      <a:pt x="452" y="759"/>
                    </a:lnTo>
                    <a:lnTo>
                      <a:pt x="452" y="747"/>
                    </a:lnTo>
                    <a:lnTo>
                      <a:pt x="450" y="736"/>
                    </a:lnTo>
                    <a:lnTo>
                      <a:pt x="450" y="726"/>
                    </a:lnTo>
                    <a:lnTo>
                      <a:pt x="454" y="714"/>
                    </a:lnTo>
                    <a:lnTo>
                      <a:pt x="450" y="706"/>
                    </a:lnTo>
                    <a:lnTo>
                      <a:pt x="476" y="674"/>
                    </a:lnTo>
                    <a:lnTo>
                      <a:pt x="485" y="656"/>
                    </a:lnTo>
                    <a:lnTo>
                      <a:pt x="476" y="647"/>
                    </a:lnTo>
                    <a:lnTo>
                      <a:pt x="474" y="636"/>
                    </a:lnTo>
                    <a:lnTo>
                      <a:pt x="468" y="626"/>
                    </a:lnTo>
                    <a:lnTo>
                      <a:pt x="461" y="616"/>
                    </a:lnTo>
                    <a:lnTo>
                      <a:pt x="458" y="609"/>
                    </a:lnTo>
                    <a:lnTo>
                      <a:pt x="456" y="596"/>
                    </a:lnTo>
                    <a:lnTo>
                      <a:pt x="454" y="587"/>
                    </a:lnTo>
                    <a:lnTo>
                      <a:pt x="452" y="562"/>
                    </a:lnTo>
                    <a:lnTo>
                      <a:pt x="446" y="554"/>
                    </a:lnTo>
                    <a:lnTo>
                      <a:pt x="445" y="542"/>
                    </a:lnTo>
                    <a:lnTo>
                      <a:pt x="436" y="531"/>
                    </a:lnTo>
                    <a:lnTo>
                      <a:pt x="436" y="519"/>
                    </a:lnTo>
                    <a:lnTo>
                      <a:pt x="436" y="507"/>
                    </a:lnTo>
                    <a:lnTo>
                      <a:pt x="434" y="497"/>
                    </a:lnTo>
                    <a:lnTo>
                      <a:pt x="428" y="491"/>
                    </a:lnTo>
                    <a:lnTo>
                      <a:pt x="428" y="479"/>
                    </a:lnTo>
                    <a:lnTo>
                      <a:pt x="436" y="469"/>
                    </a:lnTo>
                    <a:lnTo>
                      <a:pt x="445" y="464"/>
                    </a:lnTo>
                    <a:lnTo>
                      <a:pt x="446" y="447"/>
                    </a:lnTo>
                    <a:lnTo>
                      <a:pt x="450" y="435"/>
                    </a:lnTo>
                    <a:lnTo>
                      <a:pt x="458" y="427"/>
                    </a:lnTo>
                    <a:lnTo>
                      <a:pt x="466" y="427"/>
                    </a:lnTo>
                    <a:lnTo>
                      <a:pt x="474" y="420"/>
                    </a:lnTo>
                    <a:lnTo>
                      <a:pt x="470" y="409"/>
                    </a:lnTo>
                    <a:lnTo>
                      <a:pt x="474" y="397"/>
                    </a:lnTo>
                    <a:lnTo>
                      <a:pt x="474" y="385"/>
                    </a:lnTo>
                    <a:lnTo>
                      <a:pt x="476" y="375"/>
                    </a:lnTo>
                    <a:lnTo>
                      <a:pt x="479" y="362"/>
                    </a:lnTo>
                    <a:lnTo>
                      <a:pt x="476" y="353"/>
                    </a:lnTo>
                    <a:lnTo>
                      <a:pt x="479" y="342"/>
                    </a:lnTo>
                    <a:lnTo>
                      <a:pt x="485" y="333"/>
                    </a:lnTo>
                    <a:lnTo>
                      <a:pt x="486" y="322"/>
                    </a:lnTo>
                    <a:lnTo>
                      <a:pt x="493" y="319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6" name="Freeform 15"/>
              <p:cNvSpPr>
                <a:spLocks/>
              </p:cNvSpPr>
              <p:nvPr/>
            </p:nvSpPr>
            <p:spPr bwMode="auto">
              <a:xfrm>
                <a:off x="4772562" y="4018247"/>
                <a:ext cx="726396" cy="456586"/>
              </a:xfrm>
              <a:custGeom>
                <a:avLst/>
                <a:gdLst/>
                <a:ahLst/>
                <a:cxnLst>
                  <a:cxn ang="0">
                    <a:pos x="555" y="266"/>
                  </a:cxn>
                  <a:cxn ang="0">
                    <a:pos x="552" y="286"/>
                  </a:cxn>
                  <a:cxn ang="0">
                    <a:pos x="543" y="306"/>
                  </a:cxn>
                  <a:cxn ang="0">
                    <a:pos x="528" y="326"/>
                  </a:cxn>
                  <a:cxn ang="0">
                    <a:pos x="513" y="346"/>
                  </a:cxn>
                  <a:cxn ang="0">
                    <a:pos x="485" y="349"/>
                  </a:cxn>
                  <a:cxn ang="0">
                    <a:pos x="472" y="378"/>
                  </a:cxn>
                  <a:cxn ang="0">
                    <a:pos x="468" y="398"/>
                  </a:cxn>
                  <a:cxn ang="0">
                    <a:pos x="460" y="413"/>
                  </a:cxn>
                  <a:cxn ang="0">
                    <a:pos x="443" y="413"/>
                  </a:cxn>
                  <a:cxn ang="0">
                    <a:pos x="427" y="427"/>
                  </a:cxn>
                  <a:cxn ang="0">
                    <a:pos x="413" y="441"/>
                  </a:cxn>
                  <a:cxn ang="0">
                    <a:pos x="352" y="459"/>
                  </a:cxn>
                  <a:cxn ang="0">
                    <a:pos x="325" y="467"/>
                  </a:cxn>
                  <a:cxn ang="0">
                    <a:pos x="303" y="479"/>
                  </a:cxn>
                  <a:cxn ang="0">
                    <a:pos x="290" y="494"/>
                  </a:cxn>
                  <a:cxn ang="0">
                    <a:pos x="228" y="476"/>
                  </a:cxn>
                  <a:cxn ang="0">
                    <a:pos x="199" y="472"/>
                  </a:cxn>
                  <a:cxn ang="0">
                    <a:pos x="172" y="463"/>
                  </a:cxn>
                  <a:cxn ang="0">
                    <a:pos x="139" y="438"/>
                  </a:cxn>
                  <a:cxn ang="0">
                    <a:pos x="133" y="418"/>
                  </a:cxn>
                  <a:cxn ang="0">
                    <a:pos x="141" y="389"/>
                  </a:cxn>
                  <a:cxn ang="0">
                    <a:pos x="133" y="363"/>
                  </a:cxn>
                  <a:cxn ang="0">
                    <a:pos x="130" y="336"/>
                  </a:cxn>
                  <a:cxn ang="0">
                    <a:pos x="130" y="313"/>
                  </a:cxn>
                  <a:cxn ang="0">
                    <a:pos x="133" y="281"/>
                  </a:cxn>
                  <a:cxn ang="0">
                    <a:pos x="130" y="256"/>
                  </a:cxn>
                  <a:cxn ang="0">
                    <a:pos x="133" y="236"/>
                  </a:cxn>
                  <a:cxn ang="0">
                    <a:pos x="125" y="211"/>
                  </a:cxn>
                  <a:cxn ang="0">
                    <a:pos x="85" y="171"/>
                  </a:cxn>
                  <a:cxn ang="0">
                    <a:pos x="63" y="160"/>
                  </a:cxn>
                  <a:cxn ang="0">
                    <a:pos x="33" y="124"/>
                  </a:cxn>
                  <a:cxn ang="0">
                    <a:pos x="28" y="97"/>
                  </a:cxn>
                  <a:cxn ang="0">
                    <a:pos x="10" y="88"/>
                  </a:cxn>
                  <a:cxn ang="0">
                    <a:pos x="0" y="71"/>
                  </a:cxn>
                  <a:cxn ang="0">
                    <a:pos x="55" y="18"/>
                  </a:cxn>
                  <a:cxn ang="0">
                    <a:pos x="533" y="6"/>
                  </a:cxn>
                  <a:cxn ang="0">
                    <a:pos x="814" y="3"/>
                  </a:cxn>
                  <a:cxn ang="0">
                    <a:pos x="827" y="50"/>
                  </a:cxn>
                  <a:cxn ang="0">
                    <a:pos x="819" y="71"/>
                  </a:cxn>
                  <a:cxn ang="0">
                    <a:pos x="830" y="88"/>
                  </a:cxn>
                  <a:cxn ang="0">
                    <a:pos x="839" y="100"/>
                  </a:cxn>
                  <a:cxn ang="0">
                    <a:pos x="835" y="117"/>
                  </a:cxn>
                  <a:cxn ang="0">
                    <a:pos x="832" y="131"/>
                  </a:cxn>
                  <a:cxn ang="0">
                    <a:pos x="820" y="130"/>
                  </a:cxn>
                  <a:cxn ang="0">
                    <a:pos x="792" y="130"/>
                  </a:cxn>
                  <a:cxn ang="0">
                    <a:pos x="777" y="124"/>
                  </a:cxn>
                  <a:cxn ang="0">
                    <a:pos x="759" y="120"/>
                  </a:cxn>
                  <a:cxn ang="0">
                    <a:pos x="720" y="138"/>
                  </a:cxn>
                  <a:cxn ang="0">
                    <a:pos x="699" y="144"/>
                  </a:cxn>
                  <a:cxn ang="0">
                    <a:pos x="677" y="135"/>
                  </a:cxn>
                  <a:cxn ang="0">
                    <a:pos x="663" y="130"/>
                  </a:cxn>
                  <a:cxn ang="0">
                    <a:pos x="648" y="144"/>
                  </a:cxn>
                  <a:cxn ang="0">
                    <a:pos x="632" y="155"/>
                  </a:cxn>
                  <a:cxn ang="0">
                    <a:pos x="608" y="170"/>
                  </a:cxn>
                  <a:cxn ang="0">
                    <a:pos x="585" y="193"/>
                  </a:cxn>
                  <a:cxn ang="0">
                    <a:pos x="560" y="228"/>
                  </a:cxn>
                </a:cxnLst>
                <a:rect l="0" t="0" r="r" b="b"/>
                <a:pathLst>
                  <a:path w="843" h="507">
                    <a:moveTo>
                      <a:pt x="565" y="240"/>
                    </a:moveTo>
                    <a:lnTo>
                      <a:pt x="555" y="266"/>
                    </a:lnTo>
                    <a:lnTo>
                      <a:pt x="552" y="275"/>
                    </a:lnTo>
                    <a:lnTo>
                      <a:pt x="552" y="286"/>
                    </a:lnTo>
                    <a:lnTo>
                      <a:pt x="555" y="296"/>
                    </a:lnTo>
                    <a:lnTo>
                      <a:pt x="543" y="306"/>
                    </a:lnTo>
                    <a:lnTo>
                      <a:pt x="533" y="320"/>
                    </a:lnTo>
                    <a:lnTo>
                      <a:pt x="528" y="326"/>
                    </a:lnTo>
                    <a:lnTo>
                      <a:pt x="517" y="331"/>
                    </a:lnTo>
                    <a:lnTo>
                      <a:pt x="513" y="346"/>
                    </a:lnTo>
                    <a:lnTo>
                      <a:pt x="507" y="349"/>
                    </a:lnTo>
                    <a:lnTo>
                      <a:pt x="485" y="349"/>
                    </a:lnTo>
                    <a:lnTo>
                      <a:pt x="472" y="366"/>
                    </a:lnTo>
                    <a:lnTo>
                      <a:pt x="472" y="378"/>
                    </a:lnTo>
                    <a:lnTo>
                      <a:pt x="463" y="387"/>
                    </a:lnTo>
                    <a:lnTo>
                      <a:pt x="468" y="398"/>
                    </a:lnTo>
                    <a:lnTo>
                      <a:pt x="470" y="407"/>
                    </a:lnTo>
                    <a:lnTo>
                      <a:pt x="460" y="413"/>
                    </a:lnTo>
                    <a:lnTo>
                      <a:pt x="452" y="413"/>
                    </a:lnTo>
                    <a:lnTo>
                      <a:pt x="443" y="413"/>
                    </a:lnTo>
                    <a:lnTo>
                      <a:pt x="432" y="418"/>
                    </a:lnTo>
                    <a:lnTo>
                      <a:pt x="427" y="427"/>
                    </a:lnTo>
                    <a:lnTo>
                      <a:pt x="419" y="433"/>
                    </a:lnTo>
                    <a:lnTo>
                      <a:pt x="413" y="441"/>
                    </a:lnTo>
                    <a:lnTo>
                      <a:pt x="408" y="447"/>
                    </a:lnTo>
                    <a:lnTo>
                      <a:pt x="352" y="459"/>
                    </a:lnTo>
                    <a:lnTo>
                      <a:pt x="332" y="461"/>
                    </a:lnTo>
                    <a:lnTo>
                      <a:pt x="325" y="467"/>
                    </a:lnTo>
                    <a:lnTo>
                      <a:pt x="312" y="472"/>
                    </a:lnTo>
                    <a:lnTo>
                      <a:pt x="303" y="479"/>
                    </a:lnTo>
                    <a:lnTo>
                      <a:pt x="295" y="486"/>
                    </a:lnTo>
                    <a:lnTo>
                      <a:pt x="290" y="494"/>
                    </a:lnTo>
                    <a:lnTo>
                      <a:pt x="287" y="506"/>
                    </a:lnTo>
                    <a:lnTo>
                      <a:pt x="228" y="476"/>
                    </a:lnTo>
                    <a:lnTo>
                      <a:pt x="219" y="476"/>
                    </a:lnTo>
                    <a:lnTo>
                      <a:pt x="199" y="472"/>
                    </a:lnTo>
                    <a:lnTo>
                      <a:pt x="186" y="471"/>
                    </a:lnTo>
                    <a:lnTo>
                      <a:pt x="172" y="463"/>
                    </a:lnTo>
                    <a:lnTo>
                      <a:pt x="146" y="441"/>
                    </a:lnTo>
                    <a:lnTo>
                      <a:pt x="139" y="438"/>
                    </a:lnTo>
                    <a:lnTo>
                      <a:pt x="130" y="431"/>
                    </a:lnTo>
                    <a:lnTo>
                      <a:pt x="133" y="418"/>
                    </a:lnTo>
                    <a:lnTo>
                      <a:pt x="141" y="400"/>
                    </a:lnTo>
                    <a:lnTo>
                      <a:pt x="141" y="389"/>
                    </a:lnTo>
                    <a:lnTo>
                      <a:pt x="139" y="373"/>
                    </a:lnTo>
                    <a:lnTo>
                      <a:pt x="133" y="363"/>
                    </a:lnTo>
                    <a:lnTo>
                      <a:pt x="130" y="349"/>
                    </a:lnTo>
                    <a:lnTo>
                      <a:pt x="130" y="336"/>
                    </a:lnTo>
                    <a:lnTo>
                      <a:pt x="130" y="326"/>
                    </a:lnTo>
                    <a:lnTo>
                      <a:pt x="130" y="313"/>
                    </a:lnTo>
                    <a:lnTo>
                      <a:pt x="133" y="293"/>
                    </a:lnTo>
                    <a:lnTo>
                      <a:pt x="133" y="281"/>
                    </a:lnTo>
                    <a:lnTo>
                      <a:pt x="130" y="271"/>
                    </a:lnTo>
                    <a:lnTo>
                      <a:pt x="130" y="256"/>
                    </a:lnTo>
                    <a:lnTo>
                      <a:pt x="130" y="246"/>
                    </a:lnTo>
                    <a:lnTo>
                      <a:pt x="133" y="236"/>
                    </a:lnTo>
                    <a:lnTo>
                      <a:pt x="130" y="224"/>
                    </a:lnTo>
                    <a:lnTo>
                      <a:pt x="125" y="211"/>
                    </a:lnTo>
                    <a:lnTo>
                      <a:pt x="101" y="191"/>
                    </a:lnTo>
                    <a:lnTo>
                      <a:pt x="85" y="171"/>
                    </a:lnTo>
                    <a:lnTo>
                      <a:pt x="73" y="166"/>
                    </a:lnTo>
                    <a:lnTo>
                      <a:pt x="63" y="160"/>
                    </a:lnTo>
                    <a:lnTo>
                      <a:pt x="37" y="135"/>
                    </a:lnTo>
                    <a:lnTo>
                      <a:pt x="33" y="124"/>
                    </a:lnTo>
                    <a:lnTo>
                      <a:pt x="33" y="110"/>
                    </a:lnTo>
                    <a:lnTo>
                      <a:pt x="28" y="97"/>
                    </a:lnTo>
                    <a:lnTo>
                      <a:pt x="21" y="91"/>
                    </a:lnTo>
                    <a:lnTo>
                      <a:pt x="1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55" y="71"/>
                    </a:lnTo>
                    <a:lnTo>
                      <a:pt x="55" y="18"/>
                    </a:lnTo>
                    <a:lnTo>
                      <a:pt x="370" y="10"/>
                    </a:lnTo>
                    <a:lnTo>
                      <a:pt x="533" y="6"/>
                    </a:lnTo>
                    <a:lnTo>
                      <a:pt x="832" y="0"/>
                    </a:lnTo>
                    <a:lnTo>
                      <a:pt x="814" y="3"/>
                    </a:lnTo>
                    <a:lnTo>
                      <a:pt x="805" y="6"/>
                    </a:lnTo>
                    <a:lnTo>
                      <a:pt x="827" y="50"/>
                    </a:lnTo>
                    <a:lnTo>
                      <a:pt x="820" y="58"/>
                    </a:lnTo>
                    <a:lnTo>
                      <a:pt x="819" y="71"/>
                    </a:lnTo>
                    <a:lnTo>
                      <a:pt x="820" y="78"/>
                    </a:lnTo>
                    <a:lnTo>
                      <a:pt x="830" y="88"/>
                    </a:lnTo>
                    <a:lnTo>
                      <a:pt x="832" y="95"/>
                    </a:lnTo>
                    <a:lnTo>
                      <a:pt x="839" y="100"/>
                    </a:lnTo>
                    <a:lnTo>
                      <a:pt x="842" y="111"/>
                    </a:lnTo>
                    <a:lnTo>
                      <a:pt x="835" y="117"/>
                    </a:lnTo>
                    <a:lnTo>
                      <a:pt x="832" y="130"/>
                    </a:lnTo>
                    <a:lnTo>
                      <a:pt x="832" y="131"/>
                    </a:lnTo>
                    <a:lnTo>
                      <a:pt x="827" y="131"/>
                    </a:lnTo>
                    <a:lnTo>
                      <a:pt x="820" y="130"/>
                    </a:lnTo>
                    <a:lnTo>
                      <a:pt x="812" y="124"/>
                    </a:lnTo>
                    <a:lnTo>
                      <a:pt x="792" y="130"/>
                    </a:lnTo>
                    <a:lnTo>
                      <a:pt x="783" y="130"/>
                    </a:lnTo>
                    <a:lnTo>
                      <a:pt x="777" y="124"/>
                    </a:lnTo>
                    <a:lnTo>
                      <a:pt x="768" y="120"/>
                    </a:lnTo>
                    <a:lnTo>
                      <a:pt x="759" y="120"/>
                    </a:lnTo>
                    <a:lnTo>
                      <a:pt x="734" y="130"/>
                    </a:lnTo>
                    <a:lnTo>
                      <a:pt x="720" y="138"/>
                    </a:lnTo>
                    <a:lnTo>
                      <a:pt x="717" y="144"/>
                    </a:lnTo>
                    <a:lnTo>
                      <a:pt x="699" y="144"/>
                    </a:lnTo>
                    <a:lnTo>
                      <a:pt x="692" y="140"/>
                    </a:lnTo>
                    <a:lnTo>
                      <a:pt x="677" y="135"/>
                    </a:lnTo>
                    <a:lnTo>
                      <a:pt x="672" y="131"/>
                    </a:lnTo>
                    <a:lnTo>
                      <a:pt x="663" y="130"/>
                    </a:lnTo>
                    <a:lnTo>
                      <a:pt x="654" y="135"/>
                    </a:lnTo>
                    <a:lnTo>
                      <a:pt x="648" y="144"/>
                    </a:lnTo>
                    <a:lnTo>
                      <a:pt x="645" y="150"/>
                    </a:lnTo>
                    <a:lnTo>
                      <a:pt x="632" y="155"/>
                    </a:lnTo>
                    <a:lnTo>
                      <a:pt x="620" y="158"/>
                    </a:lnTo>
                    <a:lnTo>
                      <a:pt x="608" y="170"/>
                    </a:lnTo>
                    <a:lnTo>
                      <a:pt x="600" y="188"/>
                    </a:lnTo>
                    <a:lnTo>
                      <a:pt x="585" y="193"/>
                    </a:lnTo>
                    <a:lnTo>
                      <a:pt x="565" y="215"/>
                    </a:lnTo>
                    <a:lnTo>
                      <a:pt x="560" y="228"/>
                    </a:lnTo>
                    <a:lnTo>
                      <a:pt x="565" y="240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7" name="Freeform 16"/>
              <p:cNvSpPr>
                <a:spLocks/>
              </p:cNvSpPr>
              <p:nvPr/>
            </p:nvSpPr>
            <p:spPr bwMode="auto">
              <a:xfrm>
                <a:off x="5691112" y="4031756"/>
                <a:ext cx="370522" cy="574560"/>
              </a:xfrm>
              <a:custGeom>
                <a:avLst/>
                <a:gdLst/>
                <a:ahLst/>
                <a:cxnLst>
                  <a:cxn ang="0">
                    <a:pos x="314" y="61"/>
                  </a:cxn>
                  <a:cxn ang="0">
                    <a:pos x="308" y="41"/>
                  </a:cxn>
                  <a:cxn ang="0">
                    <a:pos x="290" y="37"/>
                  </a:cxn>
                  <a:cxn ang="0">
                    <a:pos x="274" y="26"/>
                  </a:cxn>
                  <a:cxn ang="0">
                    <a:pos x="267" y="10"/>
                  </a:cxn>
                  <a:cxn ang="0">
                    <a:pos x="250" y="0"/>
                  </a:cxn>
                  <a:cxn ang="0">
                    <a:pos x="230" y="21"/>
                  </a:cxn>
                  <a:cxn ang="0">
                    <a:pos x="207" y="21"/>
                  </a:cxn>
                  <a:cxn ang="0">
                    <a:pos x="179" y="26"/>
                  </a:cxn>
                  <a:cxn ang="0">
                    <a:pos x="159" y="26"/>
                  </a:cxn>
                  <a:cxn ang="0">
                    <a:pos x="140" y="10"/>
                  </a:cxn>
                  <a:cxn ang="0">
                    <a:pos x="110" y="3"/>
                  </a:cxn>
                  <a:cxn ang="0">
                    <a:pos x="70" y="12"/>
                  </a:cxn>
                  <a:cxn ang="0">
                    <a:pos x="63" y="32"/>
                  </a:cxn>
                  <a:cxn ang="0">
                    <a:pos x="55" y="52"/>
                  </a:cxn>
                  <a:cxn ang="0">
                    <a:pos x="39" y="72"/>
                  </a:cxn>
                  <a:cxn ang="0">
                    <a:pos x="21" y="80"/>
                  </a:cxn>
                  <a:cxn ang="0">
                    <a:pos x="5" y="137"/>
                  </a:cxn>
                  <a:cxn ang="0">
                    <a:pos x="85" y="212"/>
                  </a:cxn>
                  <a:cxn ang="0">
                    <a:pos x="99" y="237"/>
                  </a:cxn>
                  <a:cxn ang="0">
                    <a:pos x="117" y="277"/>
                  </a:cxn>
                  <a:cxn ang="0">
                    <a:pos x="132" y="290"/>
                  </a:cxn>
                  <a:cxn ang="0">
                    <a:pos x="173" y="328"/>
                  </a:cxn>
                  <a:cxn ang="0">
                    <a:pos x="193" y="637"/>
                  </a:cxn>
                  <a:cxn ang="0">
                    <a:pos x="274" y="520"/>
                  </a:cxn>
                  <a:cxn ang="0">
                    <a:pos x="307" y="360"/>
                  </a:cxn>
                  <a:cxn ang="0">
                    <a:pos x="317" y="285"/>
                  </a:cxn>
                  <a:cxn ang="0">
                    <a:pos x="342" y="270"/>
                  </a:cxn>
                  <a:cxn ang="0">
                    <a:pos x="429" y="252"/>
                  </a:cxn>
                  <a:cxn ang="0">
                    <a:pos x="419" y="201"/>
                  </a:cxn>
                  <a:cxn ang="0">
                    <a:pos x="424" y="175"/>
                  </a:cxn>
                  <a:cxn ang="0">
                    <a:pos x="415" y="153"/>
                  </a:cxn>
                  <a:cxn ang="0">
                    <a:pos x="406" y="137"/>
                  </a:cxn>
                  <a:cxn ang="0">
                    <a:pos x="384" y="120"/>
                  </a:cxn>
                  <a:cxn ang="0">
                    <a:pos x="374" y="105"/>
                  </a:cxn>
                  <a:cxn ang="0">
                    <a:pos x="348" y="101"/>
                  </a:cxn>
                  <a:cxn ang="0">
                    <a:pos x="334" y="85"/>
                  </a:cxn>
                  <a:cxn ang="0">
                    <a:pos x="317" y="75"/>
                  </a:cxn>
                </a:cxnLst>
                <a:rect l="0" t="0" r="r" b="b"/>
                <a:pathLst>
                  <a:path w="430" h="638">
                    <a:moveTo>
                      <a:pt x="314" y="65"/>
                    </a:moveTo>
                    <a:lnTo>
                      <a:pt x="314" y="61"/>
                    </a:lnTo>
                    <a:lnTo>
                      <a:pt x="314" y="50"/>
                    </a:lnTo>
                    <a:lnTo>
                      <a:pt x="308" y="41"/>
                    </a:lnTo>
                    <a:lnTo>
                      <a:pt x="299" y="37"/>
                    </a:lnTo>
                    <a:lnTo>
                      <a:pt x="290" y="37"/>
                    </a:lnTo>
                    <a:lnTo>
                      <a:pt x="282" y="33"/>
                    </a:lnTo>
                    <a:lnTo>
                      <a:pt x="274" y="26"/>
                    </a:lnTo>
                    <a:lnTo>
                      <a:pt x="270" y="17"/>
                    </a:lnTo>
                    <a:lnTo>
                      <a:pt x="267" y="1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40" y="6"/>
                    </a:lnTo>
                    <a:lnTo>
                      <a:pt x="230" y="21"/>
                    </a:lnTo>
                    <a:lnTo>
                      <a:pt x="217" y="21"/>
                    </a:lnTo>
                    <a:lnTo>
                      <a:pt x="207" y="21"/>
                    </a:lnTo>
                    <a:lnTo>
                      <a:pt x="199" y="21"/>
                    </a:lnTo>
                    <a:lnTo>
                      <a:pt x="179" y="26"/>
                    </a:lnTo>
                    <a:lnTo>
                      <a:pt x="168" y="30"/>
                    </a:lnTo>
                    <a:lnTo>
                      <a:pt x="159" y="26"/>
                    </a:lnTo>
                    <a:lnTo>
                      <a:pt x="152" y="23"/>
                    </a:lnTo>
                    <a:lnTo>
                      <a:pt x="140" y="10"/>
                    </a:lnTo>
                    <a:lnTo>
                      <a:pt x="132" y="3"/>
                    </a:lnTo>
                    <a:lnTo>
                      <a:pt x="110" y="3"/>
                    </a:lnTo>
                    <a:lnTo>
                      <a:pt x="100" y="6"/>
                    </a:lnTo>
                    <a:lnTo>
                      <a:pt x="70" y="12"/>
                    </a:lnTo>
                    <a:lnTo>
                      <a:pt x="65" y="21"/>
                    </a:lnTo>
                    <a:lnTo>
                      <a:pt x="63" y="32"/>
                    </a:lnTo>
                    <a:lnTo>
                      <a:pt x="60" y="43"/>
                    </a:lnTo>
                    <a:lnTo>
                      <a:pt x="55" y="52"/>
                    </a:lnTo>
                    <a:lnTo>
                      <a:pt x="52" y="61"/>
                    </a:lnTo>
                    <a:lnTo>
                      <a:pt x="39" y="72"/>
                    </a:lnTo>
                    <a:lnTo>
                      <a:pt x="32" y="75"/>
                    </a:lnTo>
                    <a:lnTo>
                      <a:pt x="21" y="80"/>
                    </a:lnTo>
                    <a:lnTo>
                      <a:pt x="3" y="80"/>
                    </a:lnTo>
                    <a:lnTo>
                      <a:pt x="5" y="137"/>
                    </a:lnTo>
                    <a:lnTo>
                      <a:pt x="0" y="220"/>
                    </a:lnTo>
                    <a:lnTo>
                      <a:pt x="85" y="212"/>
                    </a:lnTo>
                    <a:lnTo>
                      <a:pt x="86" y="237"/>
                    </a:lnTo>
                    <a:lnTo>
                      <a:pt x="99" y="237"/>
                    </a:lnTo>
                    <a:lnTo>
                      <a:pt x="100" y="277"/>
                    </a:lnTo>
                    <a:lnTo>
                      <a:pt x="117" y="277"/>
                    </a:lnTo>
                    <a:lnTo>
                      <a:pt x="117" y="290"/>
                    </a:lnTo>
                    <a:lnTo>
                      <a:pt x="132" y="290"/>
                    </a:lnTo>
                    <a:lnTo>
                      <a:pt x="132" y="330"/>
                    </a:lnTo>
                    <a:lnTo>
                      <a:pt x="173" y="328"/>
                    </a:lnTo>
                    <a:lnTo>
                      <a:pt x="175" y="368"/>
                    </a:lnTo>
                    <a:lnTo>
                      <a:pt x="193" y="637"/>
                    </a:lnTo>
                    <a:lnTo>
                      <a:pt x="277" y="632"/>
                    </a:lnTo>
                    <a:lnTo>
                      <a:pt x="274" y="520"/>
                    </a:lnTo>
                    <a:lnTo>
                      <a:pt x="314" y="518"/>
                    </a:lnTo>
                    <a:lnTo>
                      <a:pt x="307" y="360"/>
                    </a:lnTo>
                    <a:lnTo>
                      <a:pt x="302" y="285"/>
                    </a:lnTo>
                    <a:lnTo>
                      <a:pt x="317" y="285"/>
                    </a:lnTo>
                    <a:lnTo>
                      <a:pt x="317" y="270"/>
                    </a:lnTo>
                    <a:lnTo>
                      <a:pt x="342" y="270"/>
                    </a:lnTo>
                    <a:lnTo>
                      <a:pt x="344" y="255"/>
                    </a:lnTo>
                    <a:lnTo>
                      <a:pt x="429" y="252"/>
                    </a:lnTo>
                    <a:lnTo>
                      <a:pt x="426" y="207"/>
                    </a:lnTo>
                    <a:lnTo>
                      <a:pt x="419" y="201"/>
                    </a:lnTo>
                    <a:lnTo>
                      <a:pt x="419" y="190"/>
                    </a:lnTo>
                    <a:lnTo>
                      <a:pt x="424" y="175"/>
                    </a:lnTo>
                    <a:lnTo>
                      <a:pt x="419" y="163"/>
                    </a:lnTo>
                    <a:lnTo>
                      <a:pt x="415" y="153"/>
                    </a:lnTo>
                    <a:lnTo>
                      <a:pt x="410" y="147"/>
                    </a:lnTo>
                    <a:lnTo>
                      <a:pt x="406" y="137"/>
                    </a:lnTo>
                    <a:lnTo>
                      <a:pt x="402" y="128"/>
                    </a:lnTo>
                    <a:lnTo>
                      <a:pt x="384" y="120"/>
                    </a:lnTo>
                    <a:lnTo>
                      <a:pt x="379" y="108"/>
                    </a:lnTo>
                    <a:lnTo>
                      <a:pt x="374" y="105"/>
                    </a:lnTo>
                    <a:lnTo>
                      <a:pt x="357" y="105"/>
                    </a:lnTo>
                    <a:lnTo>
                      <a:pt x="348" y="101"/>
                    </a:lnTo>
                    <a:lnTo>
                      <a:pt x="339" y="95"/>
                    </a:lnTo>
                    <a:lnTo>
                      <a:pt x="334" y="85"/>
                    </a:lnTo>
                    <a:lnTo>
                      <a:pt x="324" y="80"/>
                    </a:lnTo>
                    <a:lnTo>
                      <a:pt x="317" y="75"/>
                    </a:lnTo>
                    <a:lnTo>
                      <a:pt x="314" y="65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8" name="Freeform 17"/>
              <p:cNvSpPr>
                <a:spLocks/>
              </p:cNvSpPr>
              <p:nvPr/>
            </p:nvSpPr>
            <p:spPr bwMode="auto">
              <a:xfrm>
                <a:off x="4430504" y="3036632"/>
                <a:ext cx="608345" cy="1093284"/>
              </a:xfrm>
              <a:custGeom>
                <a:avLst/>
                <a:gdLst/>
                <a:ahLst/>
                <a:cxnLst>
                  <a:cxn ang="0">
                    <a:pos x="60" y="1086"/>
                  </a:cxn>
                  <a:cxn ang="0">
                    <a:pos x="77" y="1046"/>
                  </a:cxn>
                  <a:cxn ang="0">
                    <a:pos x="50" y="976"/>
                  </a:cxn>
                  <a:cxn ang="0">
                    <a:pos x="33" y="896"/>
                  </a:cxn>
                  <a:cxn ang="0">
                    <a:pos x="23" y="861"/>
                  </a:cxn>
                  <a:cxn ang="0">
                    <a:pos x="0" y="817"/>
                  </a:cxn>
                  <a:cxn ang="0">
                    <a:pos x="6" y="783"/>
                  </a:cxn>
                  <a:cxn ang="0">
                    <a:pos x="23" y="766"/>
                  </a:cxn>
                  <a:cxn ang="0">
                    <a:pos x="19" y="736"/>
                  </a:cxn>
                  <a:cxn ang="0">
                    <a:pos x="19" y="697"/>
                  </a:cxn>
                  <a:cxn ang="0">
                    <a:pos x="23" y="589"/>
                  </a:cxn>
                  <a:cxn ang="0">
                    <a:pos x="46" y="574"/>
                  </a:cxn>
                  <a:cxn ang="0">
                    <a:pos x="63" y="549"/>
                  </a:cxn>
                  <a:cxn ang="0">
                    <a:pos x="90" y="521"/>
                  </a:cxn>
                  <a:cxn ang="0">
                    <a:pos x="102" y="481"/>
                  </a:cxn>
                  <a:cxn ang="0">
                    <a:pos x="329" y="475"/>
                  </a:cxn>
                  <a:cxn ang="0">
                    <a:pos x="342" y="382"/>
                  </a:cxn>
                  <a:cxn ang="0">
                    <a:pos x="369" y="370"/>
                  </a:cxn>
                  <a:cxn ang="0">
                    <a:pos x="382" y="345"/>
                  </a:cxn>
                  <a:cxn ang="0">
                    <a:pos x="411" y="330"/>
                  </a:cxn>
                  <a:cxn ang="0">
                    <a:pos x="451" y="305"/>
                  </a:cxn>
                  <a:cxn ang="0">
                    <a:pos x="479" y="268"/>
                  </a:cxn>
                  <a:cxn ang="0">
                    <a:pos x="493" y="199"/>
                  </a:cxn>
                  <a:cxn ang="0">
                    <a:pos x="521" y="173"/>
                  </a:cxn>
                  <a:cxn ang="0">
                    <a:pos x="533" y="125"/>
                  </a:cxn>
                  <a:cxn ang="0">
                    <a:pos x="546" y="68"/>
                  </a:cxn>
                  <a:cxn ang="0">
                    <a:pos x="573" y="41"/>
                  </a:cxn>
                  <a:cxn ang="0">
                    <a:pos x="603" y="13"/>
                  </a:cxn>
                  <a:cxn ang="0">
                    <a:pos x="682" y="10"/>
                  </a:cxn>
                  <a:cxn ang="0">
                    <a:pos x="695" y="407"/>
                  </a:cxn>
                  <a:cxn ang="0">
                    <a:pos x="700" y="789"/>
                  </a:cxn>
                  <a:cxn ang="0">
                    <a:pos x="448" y="948"/>
                  </a:cxn>
                  <a:cxn ang="0">
                    <a:pos x="396" y="1159"/>
                  </a:cxn>
                  <a:cxn ang="0">
                    <a:pos x="382" y="1139"/>
                  </a:cxn>
                  <a:cxn ang="0">
                    <a:pos x="355" y="1116"/>
                  </a:cxn>
                  <a:cxn ang="0">
                    <a:pos x="306" y="1174"/>
                  </a:cxn>
                  <a:cxn ang="0">
                    <a:pos x="281" y="1194"/>
                  </a:cxn>
                  <a:cxn ang="0">
                    <a:pos x="217" y="1190"/>
                  </a:cxn>
                  <a:cxn ang="0">
                    <a:pos x="170" y="1206"/>
                  </a:cxn>
                  <a:cxn ang="0">
                    <a:pos x="127" y="1213"/>
                  </a:cxn>
                  <a:cxn ang="0">
                    <a:pos x="93" y="1205"/>
                  </a:cxn>
                  <a:cxn ang="0">
                    <a:pos x="73" y="1178"/>
                  </a:cxn>
                  <a:cxn ang="0">
                    <a:pos x="46" y="1123"/>
                  </a:cxn>
                  <a:cxn ang="0">
                    <a:pos x="46" y="1098"/>
                  </a:cxn>
                </a:cxnLst>
                <a:rect l="0" t="0" r="r" b="b"/>
                <a:pathLst>
                  <a:path w="706" h="1214">
                    <a:moveTo>
                      <a:pt x="46" y="1098"/>
                    </a:moveTo>
                    <a:lnTo>
                      <a:pt x="52" y="1094"/>
                    </a:lnTo>
                    <a:lnTo>
                      <a:pt x="60" y="1086"/>
                    </a:lnTo>
                    <a:lnTo>
                      <a:pt x="68" y="1078"/>
                    </a:lnTo>
                    <a:lnTo>
                      <a:pt x="75" y="1063"/>
                    </a:lnTo>
                    <a:lnTo>
                      <a:pt x="77" y="1046"/>
                    </a:lnTo>
                    <a:lnTo>
                      <a:pt x="73" y="1034"/>
                    </a:lnTo>
                    <a:lnTo>
                      <a:pt x="52" y="1004"/>
                    </a:lnTo>
                    <a:lnTo>
                      <a:pt x="50" y="976"/>
                    </a:lnTo>
                    <a:lnTo>
                      <a:pt x="52" y="948"/>
                    </a:lnTo>
                    <a:lnTo>
                      <a:pt x="50" y="931"/>
                    </a:lnTo>
                    <a:lnTo>
                      <a:pt x="33" y="896"/>
                    </a:lnTo>
                    <a:lnTo>
                      <a:pt x="25" y="883"/>
                    </a:lnTo>
                    <a:lnTo>
                      <a:pt x="25" y="874"/>
                    </a:lnTo>
                    <a:lnTo>
                      <a:pt x="23" y="861"/>
                    </a:lnTo>
                    <a:lnTo>
                      <a:pt x="19" y="843"/>
                    </a:lnTo>
                    <a:lnTo>
                      <a:pt x="3" y="826"/>
                    </a:lnTo>
                    <a:lnTo>
                      <a:pt x="0" y="817"/>
                    </a:lnTo>
                    <a:lnTo>
                      <a:pt x="0" y="804"/>
                    </a:lnTo>
                    <a:lnTo>
                      <a:pt x="1" y="794"/>
                    </a:lnTo>
                    <a:lnTo>
                      <a:pt x="6" y="783"/>
                    </a:lnTo>
                    <a:lnTo>
                      <a:pt x="12" y="777"/>
                    </a:lnTo>
                    <a:lnTo>
                      <a:pt x="19" y="772"/>
                    </a:lnTo>
                    <a:lnTo>
                      <a:pt x="23" y="766"/>
                    </a:lnTo>
                    <a:lnTo>
                      <a:pt x="23" y="754"/>
                    </a:lnTo>
                    <a:lnTo>
                      <a:pt x="23" y="744"/>
                    </a:lnTo>
                    <a:lnTo>
                      <a:pt x="19" y="736"/>
                    </a:lnTo>
                    <a:lnTo>
                      <a:pt x="17" y="724"/>
                    </a:lnTo>
                    <a:lnTo>
                      <a:pt x="23" y="710"/>
                    </a:lnTo>
                    <a:lnTo>
                      <a:pt x="19" y="697"/>
                    </a:lnTo>
                    <a:lnTo>
                      <a:pt x="23" y="689"/>
                    </a:lnTo>
                    <a:lnTo>
                      <a:pt x="19" y="677"/>
                    </a:lnTo>
                    <a:lnTo>
                      <a:pt x="23" y="589"/>
                    </a:lnTo>
                    <a:lnTo>
                      <a:pt x="33" y="589"/>
                    </a:lnTo>
                    <a:lnTo>
                      <a:pt x="33" y="574"/>
                    </a:lnTo>
                    <a:lnTo>
                      <a:pt x="46" y="574"/>
                    </a:lnTo>
                    <a:lnTo>
                      <a:pt x="46" y="562"/>
                    </a:lnTo>
                    <a:lnTo>
                      <a:pt x="63" y="562"/>
                    </a:lnTo>
                    <a:lnTo>
                      <a:pt x="63" y="549"/>
                    </a:lnTo>
                    <a:lnTo>
                      <a:pt x="75" y="549"/>
                    </a:lnTo>
                    <a:lnTo>
                      <a:pt x="75" y="521"/>
                    </a:lnTo>
                    <a:lnTo>
                      <a:pt x="90" y="521"/>
                    </a:lnTo>
                    <a:lnTo>
                      <a:pt x="90" y="507"/>
                    </a:lnTo>
                    <a:lnTo>
                      <a:pt x="102" y="507"/>
                    </a:lnTo>
                    <a:lnTo>
                      <a:pt x="102" y="481"/>
                    </a:lnTo>
                    <a:lnTo>
                      <a:pt x="287" y="475"/>
                    </a:lnTo>
                    <a:lnTo>
                      <a:pt x="307" y="475"/>
                    </a:lnTo>
                    <a:lnTo>
                      <a:pt x="329" y="475"/>
                    </a:lnTo>
                    <a:lnTo>
                      <a:pt x="329" y="397"/>
                    </a:lnTo>
                    <a:lnTo>
                      <a:pt x="342" y="397"/>
                    </a:lnTo>
                    <a:lnTo>
                      <a:pt x="342" y="382"/>
                    </a:lnTo>
                    <a:lnTo>
                      <a:pt x="355" y="382"/>
                    </a:lnTo>
                    <a:lnTo>
                      <a:pt x="355" y="370"/>
                    </a:lnTo>
                    <a:lnTo>
                      <a:pt x="369" y="370"/>
                    </a:lnTo>
                    <a:lnTo>
                      <a:pt x="369" y="357"/>
                    </a:lnTo>
                    <a:lnTo>
                      <a:pt x="382" y="357"/>
                    </a:lnTo>
                    <a:lnTo>
                      <a:pt x="382" y="345"/>
                    </a:lnTo>
                    <a:lnTo>
                      <a:pt x="397" y="345"/>
                    </a:lnTo>
                    <a:lnTo>
                      <a:pt x="397" y="330"/>
                    </a:lnTo>
                    <a:lnTo>
                      <a:pt x="411" y="330"/>
                    </a:lnTo>
                    <a:lnTo>
                      <a:pt x="411" y="317"/>
                    </a:lnTo>
                    <a:lnTo>
                      <a:pt x="451" y="317"/>
                    </a:lnTo>
                    <a:lnTo>
                      <a:pt x="451" y="305"/>
                    </a:lnTo>
                    <a:lnTo>
                      <a:pt x="466" y="305"/>
                    </a:lnTo>
                    <a:lnTo>
                      <a:pt x="466" y="268"/>
                    </a:lnTo>
                    <a:lnTo>
                      <a:pt x="479" y="268"/>
                    </a:lnTo>
                    <a:lnTo>
                      <a:pt x="479" y="213"/>
                    </a:lnTo>
                    <a:lnTo>
                      <a:pt x="493" y="213"/>
                    </a:lnTo>
                    <a:lnTo>
                      <a:pt x="493" y="199"/>
                    </a:lnTo>
                    <a:lnTo>
                      <a:pt x="508" y="193"/>
                    </a:lnTo>
                    <a:lnTo>
                      <a:pt x="509" y="173"/>
                    </a:lnTo>
                    <a:lnTo>
                      <a:pt x="521" y="173"/>
                    </a:lnTo>
                    <a:lnTo>
                      <a:pt x="519" y="148"/>
                    </a:lnTo>
                    <a:lnTo>
                      <a:pt x="533" y="148"/>
                    </a:lnTo>
                    <a:lnTo>
                      <a:pt x="533" y="125"/>
                    </a:lnTo>
                    <a:lnTo>
                      <a:pt x="531" y="90"/>
                    </a:lnTo>
                    <a:lnTo>
                      <a:pt x="531" y="68"/>
                    </a:lnTo>
                    <a:lnTo>
                      <a:pt x="546" y="68"/>
                    </a:lnTo>
                    <a:lnTo>
                      <a:pt x="546" y="53"/>
                    </a:lnTo>
                    <a:lnTo>
                      <a:pt x="573" y="53"/>
                    </a:lnTo>
                    <a:lnTo>
                      <a:pt x="573" y="41"/>
                    </a:lnTo>
                    <a:lnTo>
                      <a:pt x="588" y="41"/>
                    </a:lnTo>
                    <a:lnTo>
                      <a:pt x="588" y="13"/>
                    </a:lnTo>
                    <a:lnTo>
                      <a:pt x="603" y="13"/>
                    </a:lnTo>
                    <a:lnTo>
                      <a:pt x="600" y="0"/>
                    </a:lnTo>
                    <a:lnTo>
                      <a:pt x="682" y="0"/>
                    </a:lnTo>
                    <a:lnTo>
                      <a:pt x="682" y="10"/>
                    </a:lnTo>
                    <a:lnTo>
                      <a:pt x="686" y="13"/>
                    </a:lnTo>
                    <a:lnTo>
                      <a:pt x="688" y="92"/>
                    </a:lnTo>
                    <a:lnTo>
                      <a:pt x="695" y="407"/>
                    </a:lnTo>
                    <a:lnTo>
                      <a:pt x="698" y="630"/>
                    </a:lnTo>
                    <a:lnTo>
                      <a:pt x="698" y="704"/>
                    </a:lnTo>
                    <a:lnTo>
                      <a:pt x="700" y="789"/>
                    </a:lnTo>
                    <a:lnTo>
                      <a:pt x="705" y="944"/>
                    </a:lnTo>
                    <a:lnTo>
                      <a:pt x="529" y="948"/>
                    </a:lnTo>
                    <a:lnTo>
                      <a:pt x="448" y="948"/>
                    </a:lnTo>
                    <a:lnTo>
                      <a:pt x="451" y="1106"/>
                    </a:lnTo>
                    <a:lnTo>
                      <a:pt x="451" y="1159"/>
                    </a:lnTo>
                    <a:lnTo>
                      <a:pt x="396" y="1159"/>
                    </a:lnTo>
                    <a:lnTo>
                      <a:pt x="397" y="1154"/>
                    </a:lnTo>
                    <a:lnTo>
                      <a:pt x="389" y="1148"/>
                    </a:lnTo>
                    <a:lnTo>
                      <a:pt x="382" y="1139"/>
                    </a:lnTo>
                    <a:lnTo>
                      <a:pt x="374" y="1128"/>
                    </a:lnTo>
                    <a:lnTo>
                      <a:pt x="362" y="1123"/>
                    </a:lnTo>
                    <a:lnTo>
                      <a:pt x="355" y="1116"/>
                    </a:lnTo>
                    <a:lnTo>
                      <a:pt x="346" y="1123"/>
                    </a:lnTo>
                    <a:lnTo>
                      <a:pt x="341" y="1134"/>
                    </a:lnTo>
                    <a:lnTo>
                      <a:pt x="306" y="1174"/>
                    </a:lnTo>
                    <a:lnTo>
                      <a:pt x="295" y="1183"/>
                    </a:lnTo>
                    <a:lnTo>
                      <a:pt x="287" y="1188"/>
                    </a:lnTo>
                    <a:lnTo>
                      <a:pt x="281" y="1194"/>
                    </a:lnTo>
                    <a:lnTo>
                      <a:pt x="255" y="1198"/>
                    </a:lnTo>
                    <a:lnTo>
                      <a:pt x="241" y="1190"/>
                    </a:lnTo>
                    <a:lnTo>
                      <a:pt x="217" y="1190"/>
                    </a:lnTo>
                    <a:lnTo>
                      <a:pt x="195" y="1205"/>
                    </a:lnTo>
                    <a:lnTo>
                      <a:pt x="182" y="1205"/>
                    </a:lnTo>
                    <a:lnTo>
                      <a:pt x="170" y="1206"/>
                    </a:lnTo>
                    <a:lnTo>
                      <a:pt x="159" y="1210"/>
                    </a:lnTo>
                    <a:lnTo>
                      <a:pt x="148" y="1213"/>
                    </a:lnTo>
                    <a:lnTo>
                      <a:pt x="127" y="1213"/>
                    </a:lnTo>
                    <a:lnTo>
                      <a:pt x="113" y="1210"/>
                    </a:lnTo>
                    <a:lnTo>
                      <a:pt x="102" y="1206"/>
                    </a:lnTo>
                    <a:lnTo>
                      <a:pt x="93" y="1205"/>
                    </a:lnTo>
                    <a:lnTo>
                      <a:pt x="88" y="1190"/>
                    </a:lnTo>
                    <a:lnTo>
                      <a:pt x="83" y="1183"/>
                    </a:lnTo>
                    <a:lnTo>
                      <a:pt x="73" y="1178"/>
                    </a:lnTo>
                    <a:lnTo>
                      <a:pt x="68" y="1171"/>
                    </a:lnTo>
                    <a:lnTo>
                      <a:pt x="50" y="1130"/>
                    </a:lnTo>
                    <a:lnTo>
                      <a:pt x="46" y="1123"/>
                    </a:lnTo>
                    <a:lnTo>
                      <a:pt x="46" y="1114"/>
                    </a:lnTo>
                    <a:lnTo>
                      <a:pt x="46" y="1106"/>
                    </a:lnTo>
                    <a:lnTo>
                      <a:pt x="46" y="1098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9" name="Freeform 18"/>
              <p:cNvSpPr>
                <a:spLocks/>
              </p:cNvSpPr>
              <p:nvPr/>
            </p:nvSpPr>
            <p:spPr bwMode="auto">
              <a:xfrm>
                <a:off x="1972967" y="3349128"/>
                <a:ext cx="669524" cy="626793"/>
              </a:xfrm>
              <a:custGeom>
                <a:avLst/>
                <a:gdLst/>
                <a:ahLst/>
                <a:cxnLst>
                  <a:cxn ang="0">
                    <a:pos x="564" y="267"/>
                  </a:cxn>
                  <a:cxn ang="0">
                    <a:pos x="641" y="424"/>
                  </a:cxn>
                  <a:cxn ang="0">
                    <a:pos x="753" y="428"/>
                  </a:cxn>
                  <a:cxn ang="0">
                    <a:pos x="748" y="506"/>
                  </a:cxn>
                  <a:cxn ang="0">
                    <a:pos x="776" y="510"/>
                  </a:cxn>
                  <a:cxn ang="0">
                    <a:pos x="769" y="695"/>
                  </a:cxn>
                  <a:cxn ang="0">
                    <a:pos x="526" y="685"/>
                  </a:cxn>
                  <a:cxn ang="0">
                    <a:pos x="143" y="672"/>
                  </a:cxn>
                  <a:cxn ang="0">
                    <a:pos x="132" y="603"/>
                  </a:cxn>
                  <a:cxn ang="0">
                    <a:pos x="123" y="573"/>
                  </a:cxn>
                  <a:cxn ang="0">
                    <a:pos x="128" y="573"/>
                  </a:cxn>
                  <a:cxn ang="0">
                    <a:pos x="143" y="573"/>
                  </a:cxn>
                  <a:cxn ang="0">
                    <a:pos x="152" y="585"/>
                  </a:cxn>
                  <a:cxn ang="0">
                    <a:pos x="160" y="612"/>
                  </a:cxn>
                  <a:cxn ang="0">
                    <a:pos x="175" y="600"/>
                  </a:cxn>
                  <a:cxn ang="0">
                    <a:pos x="185" y="583"/>
                  </a:cxn>
                  <a:cxn ang="0">
                    <a:pos x="208" y="568"/>
                  </a:cxn>
                  <a:cxn ang="0">
                    <a:pos x="222" y="559"/>
                  </a:cxn>
                  <a:cxn ang="0">
                    <a:pos x="297" y="545"/>
                  </a:cxn>
                  <a:cxn ang="0">
                    <a:pos x="295" y="523"/>
                  </a:cxn>
                  <a:cxn ang="0">
                    <a:pos x="262" y="516"/>
                  </a:cxn>
                  <a:cxn ang="0">
                    <a:pos x="244" y="503"/>
                  </a:cxn>
                  <a:cxn ang="0">
                    <a:pos x="222" y="506"/>
                  </a:cxn>
                  <a:cxn ang="0">
                    <a:pos x="208" y="492"/>
                  </a:cxn>
                  <a:cxn ang="0">
                    <a:pos x="207" y="474"/>
                  </a:cxn>
                  <a:cxn ang="0">
                    <a:pos x="190" y="458"/>
                  </a:cxn>
                  <a:cxn ang="0">
                    <a:pos x="175" y="448"/>
                  </a:cxn>
                  <a:cxn ang="0">
                    <a:pos x="139" y="448"/>
                  </a:cxn>
                  <a:cxn ang="0">
                    <a:pos x="120" y="458"/>
                  </a:cxn>
                  <a:cxn ang="0">
                    <a:pos x="123" y="478"/>
                  </a:cxn>
                  <a:cxn ang="0">
                    <a:pos x="123" y="503"/>
                  </a:cxn>
                  <a:cxn ang="0">
                    <a:pos x="128" y="526"/>
                  </a:cxn>
                  <a:cxn ang="0">
                    <a:pos x="120" y="539"/>
                  </a:cxn>
                  <a:cxn ang="0">
                    <a:pos x="92" y="550"/>
                  </a:cxn>
                  <a:cxn ang="0">
                    <a:pos x="106" y="466"/>
                  </a:cxn>
                  <a:cxn ang="0">
                    <a:pos x="83" y="267"/>
                  </a:cxn>
                  <a:cxn ang="0">
                    <a:pos x="70" y="217"/>
                  </a:cxn>
                  <a:cxn ang="0">
                    <a:pos x="41" y="214"/>
                  </a:cxn>
                  <a:cxn ang="0">
                    <a:pos x="37" y="179"/>
                  </a:cxn>
                  <a:cxn ang="0">
                    <a:pos x="30" y="165"/>
                  </a:cxn>
                  <a:cxn ang="0">
                    <a:pos x="17" y="145"/>
                  </a:cxn>
                  <a:cxn ang="0">
                    <a:pos x="17" y="125"/>
                  </a:cxn>
                  <a:cxn ang="0">
                    <a:pos x="0" y="110"/>
                  </a:cxn>
                  <a:cxn ang="0">
                    <a:pos x="8" y="87"/>
                  </a:cxn>
                  <a:cxn ang="0">
                    <a:pos x="8" y="65"/>
                  </a:cxn>
                  <a:cxn ang="0">
                    <a:pos x="5" y="0"/>
                  </a:cxn>
                  <a:cxn ang="0">
                    <a:pos x="541" y="32"/>
                  </a:cxn>
                  <a:cxn ang="0">
                    <a:pos x="555" y="267"/>
                  </a:cxn>
                </a:cxnLst>
                <a:rect l="0" t="0" r="r" b="b"/>
                <a:pathLst>
                  <a:path w="777" h="696">
                    <a:moveTo>
                      <a:pt x="555" y="267"/>
                    </a:moveTo>
                    <a:lnTo>
                      <a:pt x="564" y="267"/>
                    </a:lnTo>
                    <a:lnTo>
                      <a:pt x="561" y="424"/>
                    </a:lnTo>
                    <a:lnTo>
                      <a:pt x="641" y="424"/>
                    </a:lnTo>
                    <a:lnTo>
                      <a:pt x="671" y="428"/>
                    </a:lnTo>
                    <a:lnTo>
                      <a:pt x="753" y="428"/>
                    </a:lnTo>
                    <a:lnTo>
                      <a:pt x="748" y="492"/>
                    </a:lnTo>
                    <a:lnTo>
                      <a:pt x="748" y="506"/>
                    </a:lnTo>
                    <a:lnTo>
                      <a:pt x="757" y="510"/>
                    </a:lnTo>
                    <a:lnTo>
                      <a:pt x="776" y="510"/>
                    </a:lnTo>
                    <a:lnTo>
                      <a:pt x="773" y="600"/>
                    </a:lnTo>
                    <a:lnTo>
                      <a:pt x="769" y="695"/>
                    </a:lnTo>
                    <a:lnTo>
                      <a:pt x="629" y="690"/>
                    </a:lnTo>
                    <a:lnTo>
                      <a:pt x="526" y="685"/>
                    </a:lnTo>
                    <a:lnTo>
                      <a:pt x="315" y="678"/>
                    </a:lnTo>
                    <a:lnTo>
                      <a:pt x="143" y="672"/>
                    </a:lnTo>
                    <a:lnTo>
                      <a:pt x="139" y="628"/>
                    </a:lnTo>
                    <a:lnTo>
                      <a:pt x="132" y="603"/>
                    </a:lnTo>
                    <a:lnTo>
                      <a:pt x="128" y="588"/>
                    </a:lnTo>
                    <a:lnTo>
                      <a:pt x="123" y="573"/>
                    </a:lnTo>
                    <a:lnTo>
                      <a:pt x="112" y="568"/>
                    </a:lnTo>
                    <a:lnTo>
                      <a:pt x="128" y="573"/>
                    </a:lnTo>
                    <a:lnTo>
                      <a:pt x="135" y="563"/>
                    </a:lnTo>
                    <a:lnTo>
                      <a:pt x="143" y="573"/>
                    </a:lnTo>
                    <a:lnTo>
                      <a:pt x="152" y="574"/>
                    </a:lnTo>
                    <a:lnTo>
                      <a:pt x="152" y="585"/>
                    </a:lnTo>
                    <a:lnTo>
                      <a:pt x="153" y="600"/>
                    </a:lnTo>
                    <a:lnTo>
                      <a:pt x="160" y="612"/>
                    </a:lnTo>
                    <a:lnTo>
                      <a:pt x="172" y="608"/>
                    </a:lnTo>
                    <a:lnTo>
                      <a:pt x="175" y="600"/>
                    </a:lnTo>
                    <a:lnTo>
                      <a:pt x="179" y="588"/>
                    </a:lnTo>
                    <a:lnTo>
                      <a:pt x="185" y="583"/>
                    </a:lnTo>
                    <a:lnTo>
                      <a:pt x="197" y="576"/>
                    </a:lnTo>
                    <a:lnTo>
                      <a:pt x="208" y="568"/>
                    </a:lnTo>
                    <a:lnTo>
                      <a:pt x="217" y="565"/>
                    </a:lnTo>
                    <a:lnTo>
                      <a:pt x="222" y="559"/>
                    </a:lnTo>
                    <a:lnTo>
                      <a:pt x="240" y="559"/>
                    </a:lnTo>
                    <a:lnTo>
                      <a:pt x="297" y="545"/>
                    </a:lnTo>
                    <a:lnTo>
                      <a:pt x="302" y="526"/>
                    </a:lnTo>
                    <a:lnTo>
                      <a:pt x="295" y="523"/>
                    </a:lnTo>
                    <a:lnTo>
                      <a:pt x="280" y="518"/>
                    </a:lnTo>
                    <a:lnTo>
                      <a:pt x="262" y="516"/>
                    </a:lnTo>
                    <a:lnTo>
                      <a:pt x="253" y="518"/>
                    </a:lnTo>
                    <a:lnTo>
                      <a:pt x="244" y="503"/>
                    </a:lnTo>
                    <a:lnTo>
                      <a:pt x="232" y="503"/>
                    </a:lnTo>
                    <a:lnTo>
                      <a:pt x="222" y="506"/>
                    </a:lnTo>
                    <a:lnTo>
                      <a:pt x="208" y="501"/>
                    </a:lnTo>
                    <a:lnTo>
                      <a:pt x="208" y="492"/>
                    </a:lnTo>
                    <a:lnTo>
                      <a:pt x="212" y="485"/>
                    </a:lnTo>
                    <a:lnTo>
                      <a:pt x="207" y="474"/>
                    </a:lnTo>
                    <a:lnTo>
                      <a:pt x="202" y="466"/>
                    </a:lnTo>
                    <a:lnTo>
                      <a:pt x="190" y="458"/>
                    </a:lnTo>
                    <a:lnTo>
                      <a:pt x="182" y="452"/>
                    </a:lnTo>
                    <a:lnTo>
                      <a:pt x="175" y="448"/>
                    </a:lnTo>
                    <a:lnTo>
                      <a:pt x="152" y="444"/>
                    </a:lnTo>
                    <a:lnTo>
                      <a:pt x="139" y="448"/>
                    </a:lnTo>
                    <a:lnTo>
                      <a:pt x="126" y="452"/>
                    </a:lnTo>
                    <a:lnTo>
                      <a:pt x="120" y="458"/>
                    </a:lnTo>
                    <a:lnTo>
                      <a:pt x="120" y="468"/>
                    </a:lnTo>
                    <a:lnTo>
                      <a:pt x="123" y="478"/>
                    </a:lnTo>
                    <a:lnTo>
                      <a:pt x="123" y="491"/>
                    </a:lnTo>
                    <a:lnTo>
                      <a:pt x="123" y="503"/>
                    </a:lnTo>
                    <a:lnTo>
                      <a:pt x="128" y="516"/>
                    </a:lnTo>
                    <a:lnTo>
                      <a:pt x="128" y="526"/>
                    </a:lnTo>
                    <a:lnTo>
                      <a:pt x="130" y="536"/>
                    </a:lnTo>
                    <a:lnTo>
                      <a:pt x="120" y="539"/>
                    </a:lnTo>
                    <a:lnTo>
                      <a:pt x="113" y="545"/>
                    </a:lnTo>
                    <a:lnTo>
                      <a:pt x="92" y="550"/>
                    </a:lnTo>
                    <a:lnTo>
                      <a:pt x="103" y="518"/>
                    </a:lnTo>
                    <a:lnTo>
                      <a:pt x="106" y="466"/>
                    </a:lnTo>
                    <a:lnTo>
                      <a:pt x="99" y="363"/>
                    </a:lnTo>
                    <a:lnTo>
                      <a:pt x="83" y="267"/>
                    </a:lnTo>
                    <a:lnTo>
                      <a:pt x="75" y="225"/>
                    </a:lnTo>
                    <a:lnTo>
                      <a:pt x="70" y="217"/>
                    </a:lnTo>
                    <a:lnTo>
                      <a:pt x="65" y="210"/>
                    </a:lnTo>
                    <a:lnTo>
                      <a:pt x="41" y="214"/>
                    </a:lnTo>
                    <a:lnTo>
                      <a:pt x="45" y="205"/>
                    </a:lnTo>
                    <a:lnTo>
                      <a:pt x="37" y="179"/>
                    </a:lnTo>
                    <a:lnTo>
                      <a:pt x="35" y="170"/>
                    </a:lnTo>
                    <a:lnTo>
                      <a:pt x="30" y="165"/>
                    </a:lnTo>
                    <a:lnTo>
                      <a:pt x="19" y="162"/>
                    </a:lnTo>
                    <a:lnTo>
                      <a:pt x="17" y="145"/>
                    </a:lnTo>
                    <a:lnTo>
                      <a:pt x="17" y="135"/>
                    </a:lnTo>
                    <a:lnTo>
                      <a:pt x="17" y="125"/>
                    </a:lnTo>
                    <a:lnTo>
                      <a:pt x="12" y="115"/>
                    </a:lnTo>
                    <a:lnTo>
                      <a:pt x="0" y="110"/>
                    </a:lnTo>
                    <a:lnTo>
                      <a:pt x="10" y="97"/>
                    </a:lnTo>
                    <a:lnTo>
                      <a:pt x="8" y="87"/>
                    </a:lnTo>
                    <a:lnTo>
                      <a:pt x="10" y="75"/>
                    </a:lnTo>
                    <a:lnTo>
                      <a:pt x="8" y="65"/>
                    </a:lnTo>
                    <a:lnTo>
                      <a:pt x="10" y="52"/>
                    </a:lnTo>
                    <a:lnTo>
                      <a:pt x="5" y="0"/>
                    </a:lnTo>
                    <a:lnTo>
                      <a:pt x="148" y="8"/>
                    </a:lnTo>
                    <a:lnTo>
                      <a:pt x="541" y="32"/>
                    </a:lnTo>
                    <a:lnTo>
                      <a:pt x="564" y="33"/>
                    </a:lnTo>
                    <a:lnTo>
                      <a:pt x="555" y="267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0" name="Freeform 19"/>
              <p:cNvSpPr>
                <a:spLocks/>
              </p:cNvSpPr>
              <p:nvPr/>
            </p:nvSpPr>
            <p:spPr bwMode="auto">
              <a:xfrm>
                <a:off x="3622221" y="3343725"/>
                <a:ext cx="880636" cy="694334"/>
              </a:xfrm>
              <a:custGeom>
                <a:avLst/>
                <a:gdLst/>
                <a:ahLst/>
                <a:cxnLst>
                  <a:cxn ang="0">
                    <a:pos x="50" y="450"/>
                  </a:cxn>
                  <a:cxn ang="0">
                    <a:pos x="37" y="425"/>
                  </a:cxn>
                  <a:cxn ang="0">
                    <a:pos x="80" y="415"/>
                  </a:cxn>
                  <a:cxn ang="0">
                    <a:pos x="100" y="392"/>
                  </a:cxn>
                  <a:cxn ang="0">
                    <a:pos x="99" y="355"/>
                  </a:cxn>
                  <a:cxn ang="0">
                    <a:pos x="65" y="327"/>
                  </a:cxn>
                  <a:cxn ang="0">
                    <a:pos x="83" y="298"/>
                  </a:cxn>
                  <a:cxn ang="0">
                    <a:pos x="57" y="278"/>
                  </a:cxn>
                  <a:cxn ang="0">
                    <a:pos x="21" y="275"/>
                  </a:cxn>
                  <a:cxn ang="0">
                    <a:pos x="19" y="233"/>
                  </a:cxn>
                  <a:cxn ang="0">
                    <a:pos x="13" y="196"/>
                  </a:cxn>
                  <a:cxn ang="0">
                    <a:pos x="26" y="162"/>
                  </a:cxn>
                  <a:cxn ang="0">
                    <a:pos x="53" y="138"/>
                  </a:cxn>
                  <a:cxn ang="0">
                    <a:pos x="73" y="115"/>
                  </a:cxn>
                  <a:cxn ang="0">
                    <a:pos x="106" y="90"/>
                  </a:cxn>
                  <a:cxn ang="0">
                    <a:pos x="130" y="65"/>
                  </a:cxn>
                  <a:cxn ang="0">
                    <a:pos x="148" y="37"/>
                  </a:cxn>
                  <a:cxn ang="0">
                    <a:pos x="192" y="18"/>
                  </a:cxn>
                  <a:cxn ang="0">
                    <a:pos x="222" y="3"/>
                  </a:cxn>
                  <a:cxn ang="0">
                    <a:pos x="246" y="17"/>
                  </a:cxn>
                  <a:cxn ang="0">
                    <a:pos x="272" y="55"/>
                  </a:cxn>
                  <a:cxn ang="0">
                    <a:pos x="310" y="85"/>
                  </a:cxn>
                  <a:cxn ang="0">
                    <a:pos x="339" y="122"/>
                  </a:cxn>
                  <a:cxn ang="0">
                    <a:pos x="364" y="153"/>
                  </a:cxn>
                  <a:cxn ang="0">
                    <a:pos x="412" y="163"/>
                  </a:cxn>
                  <a:cxn ang="0">
                    <a:pos x="442" y="168"/>
                  </a:cxn>
                  <a:cxn ang="0">
                    <a:pos x="479" y="182"/>
                  </a:cxn>
                  <a:cxn ang="0">
                    <a:pos x="500" y="207"/>
                  </a:cxn>
                  <a:cxn ang="0">
                    <a:pos x="537" y="227"/>
                  </a:cxn>
                  <a:cxn ang="0">
                    <a:pos x="584" y="233"/>
                  </a:cxn>
                  <a:cxn ang="0">
                    <a:pos x="604" y="255"/>
                  </a:cxn>
                  <a:cxn ang="0">
                    <a:pos x="637" y="251"/>
                  </a:cxn>
                  <a:cxn ang="0">
                    <a:pos x="669" y="275"/>
                  </a:cxn>
                  <a:cxn ang="0">
                    <a:pos x="707" y="300"/>
                  </a:cxn>
                  <a:cxn ang="0">
                    <a:pos x="913" y="327"/>
                  </a:cxn>
                  <a:cxn ang="0">
                    <a:pos x="966" y="345"/>
                  </a:cxn>
                  <a:cxn ang="0">
                    <a:pos x="962" y="392"/>
                  </a:cxn>
                  <a:cxn ang="0">
                    <a:pos x="962" y="427"/>
                  </a:cxn>
                  <a:cxn ang="0">
                    <a:pos x="942" y="461"/>
                  </a:cxn>
                  <a:cxn ang="0">
                    <a:pos x="966" y="517"/>
                  </a:cxn>
                  <a:cxn ang="0">
                    <a:pos x="993" y="586"/>
                  </a:cxn>
                  <a:cxn ang="0">
                    <a:pos x="1016" y="690"/>
                  </a:cxn>
                  <a:cxn ang="0">
                    <a:pos x="1004" y="742"/>
                  </a:cxn>
                  <a:cxn ang="0">
                    <a:pos x="989" y="770"/>
                  </a:cxn>
                  <a:cxn ang="0">
                    <a:pos x="547" y="690"/>
                  </a:cxn>
                  <a:cxn ang="0">
                    <a:pos x="273" y="595"/>
                  </a:cxn>
                  <a:cxn ang="0">
                    <a:pos x="246" y="565"/>
                  </a:cxn>
                  <a:cxn ang="0">
                    <a:pos x="217" y="525"/>
                  </a:cxn>
                  <a:cxn ang="0">
                    <a:pos x="186" y="500"/>
                  </a:cxn>
                  <a:cxn ang="0">
                    <a:pos x="157" y="473"/>
                  </a:cxn>
                  <a:cxn ang="0">
                    <a:pos x="117" y="458"/>
                  </a:cxn>
                  <a:cxn ang="0">
                    <a:pos x="85" y="468"/>
                  </a:cxn>
                </a:cxnLst>
                <a:rect l="0" t="0" r="r" b="b"/>
                <a:pathLst>
                  <a:path w="1022" h="771">
                    <a:moveTo>
                      <a:pt x="59" y="465"/>
                    </a:moveTo>
                    <a:lnTo>
                      <a:pt x="53" y="460"/>
                    </a:lnTo>
                    <a:lnTo>
                      <a:pt x="53" y="458"/>
                    </a:lnTo>
                    <a:lnTo>
                      <a:pt x="50" y="450"/>
                    </a:lnTo>
                    <a:lnTo>
                      <a:pt x="41" y="450"/>
                    </a:lnTo>
                    <a:lnTo>
                      <a:pt x="37" y="441"/>
                    </a:lnTo>
                    <a:lnTo>
                      <a:pt x="32" y="430"/>
                    </a:lnTo>
                    <a:lnTo>
                      <a:pt x="37" y="425"/>
                    </a:lnTo>
                    <a:lnTo>
                      <a:pt x="46" y="412"/>
                    </a:lnTo>
                    <a:lnTo>
                      <a:pt x="55" y="410"/>
                    </a:lnTo>
                    <a:lnTo>
                      <a:pt x="68" y="407"/>
                    </a:lnTo>
                    <a:lnTo>
                      <a:pt x="80" y="415"/>
                    </a:lnTo>
                    <a:lnTo>
                      <a:pt x="88" y="412"/>
                    </a:lnTo>
                    <a:lnTo>
                      <a:pt x="99" y="410"/>
                    </a:lnTo>
                    <a:lnTo>
                      <a:pt x="105" y="403"/>
                    </a:lnTo>
                    <a:lnTo>
                      <a:pt x="100" y="392"/>
                    </a:lnTo>
                    <a:lnTo>
                      <a:pt x="97" y="383"/>
                    </a:lnTo>
                    <a:lnTo>
                      <a:pt x="97" y="376"/>
                    </a:lnTo>
                    <a:lnTo>
                      <a:pt x="100" y="367"/>
                    </a:lnTo>
                    <a:lnTo>
                      <a:pt x="99" y="355"/>
                    </a:lnTo>
                    <a:lnTo>
                      <a:pt x="93" y="343"/>
                    </a:lnTo>
                    <a:lnTo>
                      <a:pt x="85" y="338"/>
                    </a:lnTo>
                    <a:lnTo>
                      <a:pt x="75" y="338"/>
                    </a:lnTo>
                    <a:lnTo>
                      <a:pt x="65" y="327"/>
                    </a:lnTo>
                    <a:lnTo>
                      <a:pt x="68" y="318"/>
                    </a:lnTo>
                    <a:lnTo>
                      <a:pt x="73" y="313"/>
                    </a:lnTo>
                    <a:lnTo>
                      <a:pt x="80" y="305"/>
                    </a:lnTo>
                    <a:lnTo>
                      <a:pt x="83" y="298"/>
                    </a:lnTo>
                    <a:lnTo>
                      <a:pt x="80" y="288"/>
                    </a:lnTo>
                    <a:lnTo>
                      <a:pt x="73" y="280"/>
                    </a:lnTo>
                    <a:lnTo>
                      <a:pt x="66" y="273"/>
                    </a:lnTo>
                    <a:lnTo>
                      <a:pt x="57" y="278"/>
                    </a:lnTo>
                    <a:lnTo>
                      <a:pt x="48" y="278"/>
                    </a:lnTo>
                    <a:lnTo>
                      <a:pt x="41" y="275"/>
                    </a:lnTo>
                    <a:lnTo>
                      <a:pt x="32" y="275"/>
                    </a:lnTo>
                    <a:lnTo>
                      <a:pt x="21" y="275"/>
                    </a:lnTo>
                    <a:lnTo>
                      <a:pt x="19" y="263"/>
                    </a:lnTo>
                    <a:lnTo>
                      <a:pt x="12" y="255"/>
                    </a:lnTo>
                    <a:lnTo>
                      <a:pt x="15" y="245"/>
                    </a:lnTo>
                    <a:lnTo>
                      <a:pt x="19" y="233"/>
                    </a:lnTo>
                    <a:lnTo>
                      <a:pt x="12" y="225"/>
                    </a:lnTo>
                    <a:lnTo>
                      <a:pt x="0" y="213"/>
                    </a:lnTo>
                    <a:lnTo>
                      <a:pt x="5" y="198"/>
                    </a:lnTo>
                    <a:lnTo>
                      <a:pt x="13" y="196"/>
                    </a:lnTo>
                    <a:lnTo>
                      <a:pt x="13" y="188"/>
                    </a:lnTo>
                    <a:lnTo>
                      <a:pt x="23" y="182"/>
                    </a:lnTo>
                    <a:lnTo>
                      <a:pt x="23" y="173"/>
                    </a:lnTo>
                    <a:lnTo>
                      <a:pt x="26" y="162"/>
                    </a:lnTo>
                    <a:lnTo>
                      <a:pt x="26" y="155"/>
                    </a:lnTo>
                    <a:lnTo>
                      <a:pt x="35" y="150"/>
                    </a:lnTo>
                    <a:lnTo>
                      <a:pt x="46" y="143"/>
                    </a:lnTo>
                    <a:lnTo>
                      <a:pt x="53" y="138"/>
                    </a:lnTo>
                    <a:lnTo>
                      <a:pt x="55" y="130"/>
                    </a:lnTo>
                    <a:lnTo>
                      <a:pt x="59" y="125"/>
                    </a:lnTo>
                    <a:lnTo>
                      <a:pt x="66" y="115"/>
                    </a:lnTo>
                    <a:lnTo>
                      <a:pt x="73" y="115"/>
                    </a:lnTo>
                    <a:lnTo>
                      <a:pt x="80" y="110"/>
                    </a:lnTo>
                    <a:lnTo>
                      <a:pt x="88" y="106"/>
                    </a:lnTo>
                    <a:lnTo>
                      <a:pt x="100" y="105"/>
                    </a:lnTo>
                    <a:lnTo>
                      <a:pt x="106" y="90"/>
                    </a:lnTo>
                    <a:lnTo>
                      <a:pt x="112" y="85"/>
                    </a:lnTo>
                    <a:lnTo>
                      <a:pt x="117" y="71"/>
                    </a:lnTo>
                    <a:lnTo>
                      <a:pt x="120" y="66"/>
                    </a:lnTo>
                    <a:lnTo>
                      <a:pt x="130" y="65"/>
                    </a:lnTo>
                    <a:lnTo>
                      <a:pt x="135" y="57"/>
                    </a:lnTo>
                    <a:lnTo>
                      <a:pt x="143" y="55"/>
                    </a:lnTo>
                    <a:lnTo>
                      <a:pt x="146" y="46"/>
                    </a:lnTo>
                    <a:lnTo>
                      <a:pt x="148" y="37"/>
                    </a:lnTo>
                    <a:lnTo>
                      <a:pt x="153" y="25"/>
                    </a:lnTo>
                    <a:lnTo>
                      <a:pt x="170" y="25"/>
                    </a:lnTo>
                    <a:lnTo>
                      <a:pt x="185" y="25"/>
                    </a:lnTo>
                    <a:lnTo>
                      <a:pt x="192" y="18"/>
                    </a:lnTo>
                    <a:lnTo>
                      <a:pt x="192" y="12"/>
                    </a:lnTo>
                    <a:lnTo>
                      <a:pt x="199" y="3"/>
                    </a:lnTo>
                    <a:lnTo>
                      <a:pt x="210" y="3"/>
                    </a:lnTo>
                    <a:lnTo>
                      <a:pt x="222" y="3"/>
                    </a:lnTo>
                    <a:lnTo>
                      <a:pt x="230" y="0"/>
                    </a:lnTo>
                    <a:lnTo>
                      <a:pt x="232" y="3"/>
                    </a:lnTo>
                    <a:lnTo>
                      <a:pt x="242" y="8"/>
                    </a:lnTo>
                    <a:lnTo>
                      <a:pt x="246" y="17"/>
                    </a:lnTo>
                    <a:lnTo>
                      <a:pt x="250" y="25"/>
                    </a:lnTo>
                    <a:lnTo>
                      <a:pt x="252" y="35"/>
                    </a:lnTo>
                    <a:lnTo>
                      <a:pt x="259" y="40"/>
                    </a:lnTo>
                    <a:lnTo>
                      <a:pt x="272" y="55"/>
                    </a:lnTo>
                    <a:lnTo>
                      <a:pt x="282" y="57"/>
                    </a:lnTo>
                    <a:lnTo>
                      <a:pt x="290" y="65"/>
                    </a:lnTo>
                    <a:lnTo>
                      <a:pt x="305" y="71"/>
                    </a:lnTo>
                    <a:lnTo>
                      <a:pt x="310" y="85"/>
                    </a:lnTo>
                    <a:lnTo>
                      <a:pt x="324" y="93"/>
                    </a:lnTo>
                    <a:lnTo>
                      <a:pt x="332" y="105"/>
                    </a:lnTo>
                    <a:lnTo>
                      <a:pt x="339" y="110"/>
                    </a:lnTo>
                    <a:lnTo>
                      <a:pt x="339" y="122"/>
                    </a:lnTo>
                    <a:lnTo>
                      <a:pt x="346" y="122"/>
                    </a:lnTo>
                    <a:lnTo>
                      <a:pt x="353" y="133"/>
                    </a:lnTo>
                    <a:lnTo>
                      <a:pt x="355" y="146"/>
                    </a:lnTo>
                    <a:lnTo>
                      <a:pt x="364" y="153"/>
                    </a:lnTo>
                    <a:lnTo>
                      <a:pt x="375" y="150"/>
                    </a:lnTo>
                    <a:lnTo>
                      <a:pt x="395" y="158"/>
                    </a:lnTo>
                    <a:lnTo>
                      <a:pt x="402" y="162"/>
                    </a:lnTo>
                    <a:lnTo>
                      <a:pt x="412" y="163"/>
                    </a:lnTo>
                    <a:lnTo>
                      <a:pt x="419" y="155"/>
                    </a:lnTo>
                    <a:lnTo>
                      <a:pt x="426" y="158"/>
                    </a:lnTo>
                    <a:lnTo>
                      <a:pt x="437" y="158"/>
                    </a:lnTo>
                    <a:lnTo>
                      <a:pt x="442" y="168"/>
                    </a:lnTo>
                    <a:lnTo>
                      <a:pt x="450" y="175"/>
                    </a:lnTo>
                    <a:lnTo>
                      <a:pt x="457" y="175"/>
                    </a:lnTo>
                    <a:lnTo>
                      <a:pt x="467" y="182"/>
                    </a:lnTo>
                    <a:lnTo>
                      <a:pt x="479" y="182"/>
                    </a:lnTo>
                    <a:lnTo>
                      <a:pt x="486" y="188"/>
                    </a:lnTo>
                    <a:lnTo>
                      <a:pt x="487" y="198"/>
                    </a:lnTo>
                    <a:lnTo>
                      <a:pt x="493" y="205"/>
                    </a:lnTo>
                    <a:lnTo>
                      <a:pt x="500" y="207"/>
                    </a:lnTo>
                    <a:lnTo>
                      <a:pt x="507" y="213"/>
                    </a:lnTo>
                    <a:lnTo>
                      <a:pt x="519" y="222"/>
                    </a:lnTo>
                    <a:lnTo>
                      <a:pt x="529" y="227"/>
                    </a:lnTo>
                    <a:lnTo>
                      <a:pt x="537" y="227"/>
                    </a:lnTo>
                    <a:lnTo>
                      <a:pt x="544" y="227"/>
                    </a:lnTo>
                    <a:lnTo>
                      <a:pt x="559" y="225"/>
                    </a:lnTo>
                    <a:lnTo>
                      <a:pt x="572" y="227"/>
                    </a:lnTo>
                    <a:lnTo>
                      <a:pt x="584" y="233"/>
                    </a:lnTo>
                    <a:lnTo>
                      <a:pt x="586" y="243"/>
                    </a:lnTo>
                    <a:lnTo>
                      <a:pt x="587" y="255"/>
                    </a:lnTo>
                    <a:lnTo>
                      <a:pt x="595" y="260"/>
                    </a:lnTo>
                    <a:lnTo>
                      <a:pt x="604" y="255"/>
                    </a:lnTo>
                    <a:lnTo>
                      <a:pt x="613" y="245"/>
                    </a:lnTo>
                    <a:lnTo>
                      <a:pt x="619" y="240"/>
                    </a:lnTo>
                    <a:lnTo>
                      <a:pt x="629" y="250"/>
                    </a:lnTo>
                    <a:lnTo>
                      <a:pt x="637" y="251"/>
                    </a:lnTo>
                    <a:lnTo>
                      <a:pt x="644" y="260"/>
                    </a:lnTo>
                    <a:lnTo>
                      <a:pt x="659" y="263"/>
                    </a:lnTo>
                    <a:lnTo>
                      <a:pt x="664" y="265"/>
                    </a:lnTo>
                    <a:lnTo>
                      <a:pt x="669" y="275"/>
                    </a:lnTo>
                    <a:lnTo>
                      <a:pt x="677" y="285"/>
                    </a:lnTo>
                    <a:lnTo>
                      <a:pt x="687" y="285"/>
                    </a:lnTo>
                    <a:lnTo>
                      <a:pt x="702" y="293"/>
                    </a:lnTo>
                    <a:lnTo>
                      <a:pt x="707" y="300"/>
                    </a:lnTo>
                    <a:lnTo>
                      <a:pt x="902" y="298"/>
                    </a:lnTo>
                    <a:lnTo>
                      <a:pt x="902" y="308"/>
                    </a:lnTo>
                    <a:lnTo>
                      <a:pt x="906" y="318"/>
                    </a:lnTo>
                    <a:lnTo>
                      <a:pt x="913" y="327"/>
                    </a:lnTo>
                    <a:lnTo>
                      <a:pt x="924" y="330"/>
                    </a:lnTo>
                    <a:lnTo>
                      <a:pt x="951" y="328"/>
                    </a:lnTo>
                    <a:lnTo>
                      <a:pt x="962" y="335"/>
                    </a:lnTo>
                    <a:lnTo>
                      <a:pt x="966" y="345"/>
                    </a:lnTo>
                    <a:lnTo>
                      <a:pt x="962" y="355"/>
                    </a:lnTo>
                    <a:lnTo>
                      <a:pt x="966" y="367"/>
                    </a:lnTo>
                    <a:lnTo>
                      <a:pt x="960" y="381"/>
                    </a:lnTo>
                    <a:lnTo>
                      <a:pt x="962" y="392"/>
                    </a:lnTo>
                    <a:lnTo>
                      <a:pt x="966" y="403"/>
                    </a:lnTo>
                    <a:lnTo>
                      <a:pt x="966" y="410"/>
                    </a:lnTo>
                    <a:lnTo>
                      <a:pt x="966" y="421"/>
                    </a:lnTo>
                    <a:lnTo>
                      <a:pt x="962" y="427"/>
                    </a:lnTo>
                    <a:lnTo>
                      <a:pt x="954" y="432"/>
                    </a:lnTo>
                    <a:lnTo>
                      <a:pt x="949" y="440"/>
                    </a:lnTo>
                    <a:lnTo>
                      <a:pt x="944" y="450"/>
                    </a:lnTo>
                    <a:lnTo>
                      <a:pt x="942" y="461"/>
                    </a:lnTo>
                    <a:lnTo>
                      <a:pt x="942" y="473"/>
                    </a:lnTo>
                    <a:lnTo>
                      <a:pt x="944" y="483"/>
                    </a:lnTo>
                    <a:lnTo>
                      <a:pt x="962" y="500"/>
                    </a:lnTo>
                    <a:lnTo>
                      <a:pt x="966" y="517"/>
                    </a:lnTo>
                    <a:lnTo>
                      <a:pt x="967" y="528"/>
                    </a:lnTo>
                    <a:lnTo>
                      <a:pt x="967" y="538"/>
                    </a:lnTo>
                    <a:lnTo>
                      <a:pt x="976" y="552"/>
                    </a:lnTo>
                    <a:lnTo>
                      <a:pt x="993" y="586"/>
                    </a:lnTo>
                    <a:lnTo>
                      <a:pt x="994" y="605"/>
                    </a:lnTo>
                    <a:lnTo>
                      <a:pt x="993" y="630"/>
                    </a:lnTo>
                    <a:lnTo>
                      <a:pt x="994" y="660"/>
                    </a:lnTo>
                    <a:lnTo>
                      <a:pt x="1016" y="690"/>
                    </a:lnTo>
                    <a:lnTo>
                      <a:pt x="1021" y="702"/>
                    </a:lnTo>
                    <a:lnTo>
                      <a:pt x="1016" y="715"/>
                    </a:lnTo>
                    <a:lnTo>
                      <a:pt x="1011" y="733"/>
                    </a:lnTo>
                    <a:lnTo>
                      <a:pt x="1004" y="742"/>
                    </a:lnTo>
                    <a:lnTo>
                      <a:pt x="994" y="750"/>
                    </a:lnTo>
                    <a:lnTo>
                      <a:pt x="989" y="753"/>
                    </a:lnTo>
                    <a:lnTo>
                      <a:pt x="989" y="762"/>
                    </a:lnTo>
                    <a:lnTo>
                      <a:pt x="989" y="770"/>
                    </a:lnTo>
                    <a:lnTo>
                      <a:pt x="675" y="770"/>
                    </a:lnTo>
                    <a:lnTo>
                      <a:pt x="631" y="770"/>
                    </a:lnTo>
                    <a:lnTo>
                      <a:pt x="631" y="690"/>
                    </a:lnTo>
                    <a:lnTo>
                      <a:pt x="547" y="690"/>
                    </a:lnTo>
                    <a:lnTo>
                      <a:pt x="547" y="611"/>
                    </a:lnTo>
                    <a:lnTo>
                      <a:pt x="284" y="615"/>
                    </a:lnTo>
                    <a:lnTo>
                      <a:pt x="273" y="605"/>
                    </a:lnTo>
                    <a:lnTo>
                      <a:pt x="273" y="595"/>
                    </a:lnTo>
                    <a:lnTo>
                      <a:pt x="264" y="591"/>
                    </a:lnTo>
                    <a:lnTo>
                      <a:pt x="260" y="580"/>
                    </a:lnTo>
                    <a:lnTo>
                      <a:pt x="257" y="572"/>
                    </a:lnTo>
                    <a:lnTo>
                      <a:pt x="246" y="565"/>
                    </a:lnTo>
                    <a:lnTo>
                      <a:pt x="242" y="543"/>
                    </a:lnTo>
                    <a:lnTo>
                      <a:pt x="233" y="538"/>
                    </a:lnTo>
                    <a:lnTo>
                      <a:pt x="220" y="533"/>
                    </a:lnTo>
                    <a:lnTo>
                      <a:pt x="217" y="525"/>
                    </a:lnTo>
                    <a:lnTo>
                      <a:pt x="208" y="513"/>
                    </a:lnTo>
                    <a:lnTo>
                      <a:pt x="200" y="510"/>
                    </a:lnTo>
                    <a:lnTo>
                      <a:pt x="193" y="505"/>
                    </a:lnTo>
                    <a:lnTo>
                      <a:pt x="186" y="500"/>
                    </a:lnTo>
                    <a:lnTo>
                      <a:pt x="180" y="493"/>
                    </a:lnTo>
                    <a:lnTo>
                      <a:pt x="170" y="488"/>
                    </a:lnTo>
                    <a:lnTo>
                      <a:pt x="160" y="483"/>
                    </a:lnTo>
                    <a:lnTo>
                      <a:pt x="157" y="473"/>
                    </a:lnTo>
                    <a:lnTo>
                      <a:pt x="146" y="468"/>
                    </a:lnTo>
                    <a:lnTo>
                      <a:pt x="135" y="461"/>
                    </a:lnTo>
                    <a:lnTo>
                      <a:pt x="125" y="460"/>
                    </a:lnTo>
                    <a:lnTo>
                      <a:pt x="117" y="458"/>
                    </a:lnTo>
                    <a:lnTo>
                      <a:pt x="108" y="458"/>
                    </a:lnTo>
                    <a:lnTo>
                      <a:pt x="100" y="460"/>
                    </a:lnTo>
                    <a:lnTo>
                      <a:pt x="93" y="465"/>
                    </a:lnTo>
                    <a:lnTo>
                      <a:pt x="85" y="468"/>
                    </a:lnTo>
                    <a:lnTo>
                      <a:pt x="73" y="461"/>
                    </a:lnTo>
                    <a:lnTo>
                      <a:pt x="66" y="472"/>
                    </a:lnTo>
                    <a:lnTo>
                      <a:pt x="59" y="46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1" name="Freeform 20"/>
              <p:cNvSpPr>
                <a:spLocks/>
              </p:cNvSpPr>
              <p:nvPr/>
            </p:nvSpPr>
            <p:spPr bwMode="auto">
              <a:xfrm>
                <a:off x="3521404" y="4600010"/>
                <a:ext cx="1017643" cy="358424"/>
              </a:xfrm>
              <a:custGeom>
                <a:avLst/>
                <a:gdLst/>
                <a:ahLst/>
                <a:cxnLst>
                  <a:cxn ang="0">
                    <a:pos x="1180" y="3"/>
                  </a:cxn>
                  <a:cxn ang="0">
                    <a:pos x="1180" y="184"/>
                  </a:cxn>
                  <a:cxn ang="0">
                    <a:pos x="1155" y="193"/>
                  </a:cxn>
                  <a:cxn ang="0">
                    <a:pos x="1118" y="195"/>
                  </a:cxn>
                  <a:cxn ang="0">
                    <a:pos x="1093" y="207"/>
                  </a:cxn>
                  <a:cxn ang="0">
                    <a:pos x="1046" y="233"/>
                  </a:cxn>
                  <a:cxn ang="0">
                    <a:pos x="996" y="244"/>
                  </a:cxn>
                  <a:cxn ang="0">
                    <a:pos x="978" y="255"/>
                  </a:cxn>
                  <a:cxn ang="0">
                    <a:pos x="948" y="289"/>
                  </a:cxn>
                  <a:cxn ang="0">
                    <a:pos x="901" y="293"/>
                  </a:cxn>
                  <a:cxn ang="0">
                    <a:pos x="821" y="312"/>
                  </a:cxn>
                  <a:cxn ang="0">
                    <a:pos x="779" y="315"/>
                  </a:cxn>
                  <a:cxn ang="0">
                    <a:pos x="767" y="318"/>
                  </a:cxn>
                  <a:cxn ang="0">
                    <a:pos x="749" y="312"/>
                  </a:cxn>
                  <a:cxn ang="0">
                    <a:pos x="712" y="277"/>
                  </a:cxn>
                  <a:cxn ang="0">
                    <a:pos x="691" y="269"/>
                  </a:cxn>
                  <a:cxn ang="0">
                    <a:pos x="661" y="270"/>
                  </a:cxn>
                  <a:cxn ang="0">
                    <a:pos x="649" y="280"/>
                  </a:cxn>
                  <a:cxn ang="0">
                    <a:pos x="638" y="285"/>
                  </a:cxn>
                  <a:cxn ang="0">
                    <a:pos x="626" y="297"/>
                  </a:cxn>
                  <a:cxn ang="0">
                    <a:pos x="522" y="335"/>
                  </a:cxn>
                  <a:cxn ang="0">
                    <a:pos x="511" y="338"/>
                  </a:cxn>
                  <a:cxn ang="0">
                    <a:pos x="484" y="363"/>
                  </a:cxn>
                  <a:cxn ang="0">
                    <a:pos x="471" y="363"/>
                  </a:cxn>
                  <a:cxn ang="0">
                    <a:pos x="451" y="352"/>
                  </a:cxn>
                  <a:cxn ang="0">
                    <a:pos x="427" y="358"/>
                  </a:cxn>
                  <a:cxn ang="0">
                    <a:pos x="407" y="354"/>
                  </a:cxn>
                  <a:cxn ang="0">
                    <a:pos x="391" y="354"/>
                  </a:cxn>
                  <a:cxn ang="0">
                    <a:pos x="367" y="354"/>
                  </a:cxn>
                  <a:cxn ang="0">
                    <a:pos x="355" y="358"/>
                  </a:cxn>
                  <a:cxn ang="0">
                    <a:pos x="333" y="378"/>
                  </a:cxn>
                  <a:cxn ang="0">
                    <a:pos x="322" y="392"/>
                  </a:cxn>
                  <a:cxn ang="0">
                    <a:pos x="313" y="397"/>
                  </a:cxn>
                  <a:cxn ang="0">
                    <a:pos x="287" y="397"/>
                  </a:cxn>
                  <a:cxn ang="0">
                    <a:pos x="279" y="387"/>
                  </a:cxn>
                  <a:cxn ang="0">
                    <a:pos x="279" y="377"/>
                  </a:cxn>
                  <a:cxn ang="0">
                    <a:pos x="277" y="354"/>
                  </a:cxn>
                  <a:cxn ang="0">
                    <a:pos x="265" y="338"/>
                  </a:cxn>
                  <a:cxn ang="0">
                    <a:pos x="217" y="323"/>
                  </a:cxn>
                  <a:cxn ang="0">
                    <a:pos x="200" y="312"/>
                  </a:cxn>
                  <a:cxn ang="0">
                    <a:pos x="184" y="305"/>
                  </a:cxn>
                  <a:cxn ang="0">
                    <a:pos x="159" y="309"/>
                  </a:cxn>
                  <a:cxn ang="0">
                    <a:pos x="140" y="318"/>
                  </a:cxn>
                  <a:cxn ang="0">
                    <a:pos x="125" y="318"/>
                  </a:cxn>
                  <a:cxn ang="0">
                    <a:pos x="113" y="312"/>
                  </a:cxn>
                  <a:cxn ang="0">
                    <a:pos x="99" y="309"/>
                  </a:cxn>
                  <a:cxn ang="0">
                    <a:pos x="72" y="293"/>
                  </a:cxn>
                  <a:cxn ang="0">
                    <a:pos x="55" y="289"/>
                  </a:cxn>
                  <a:cxn ang="0">
                    <a:pos x="59" y="277"/>
                  </a:cxn>
                  <a:cxn ang="0">
                    <a:pos x="55" y="265"/>
                  </a:cxn>
                  <a:cxn ang="0">
                    <a:pos x="48" y="258"/>
                  </a:cxn>
                  <a:cxn ang="0">
                    <a:pos x="48" y="244"/>
                  </a:cxn>
                  <a:cxn ang="0">
                    <a:pos x="55" y="238"/>
                  </a:cxn>
                  <a:cxn ang="0">
                    <a:pos x="65" y="237"/>
                  </a:cxn>
                  <a:cxn ang="0">
                    <a:pos x="0" y="237"/>
                  </a:cxn>
                  <a:cxn ang="0">
                    <a:pos x="0" y="165"/>
                  </a:cxn>
                  <a:cxn ang="0">
                    <a:pos x="0" y="0"/>
                  </a:cxn>
                  <a:cxn ang="0">
                    <a:pos x="60" y="3"/>
                  </a:cxn>
                  <a:cxn ang="0">
                    <a:pos x="113" y="3"/>
                  </a:cxn>
                  <a:cxn ang="0">
                    <a:pos x="299" y="3"/>
                  </a:cxn>
                  <a:cxn ang="0">
                    <a:pos x="861" y="5"/>
                  </a:cxn>
                  <a:cxn ang="0">
                    <a:pos x="879" y="5"/>
                  </a:cxn>
                  <a:cxn ang="0">
                    <a:pos x="1180" y="3"/>
                  </a:cxn>
                </a:cxnLst>
                <a:rect l="0" t="0" r="r" b="b"/>
                <a:pathLst>
                  <a:path w="1181" h="398">
                    <a:moveTo>
                      <a:pt x="1180" y="3"/>
                    </a:moveTo>
                    <a:lnTo>
                      <a:pt x="1180" y="184"/>
                    </a:lnTo>
                    <a:lnTo>
                      <a:pt x="1155" y="193"/>
                    </a:lnTo>
                    <a:lnTo>
                      <a:pt x="1118" y="195"/>
                    </a:lnTo>
                    <a:lnTo>
                      <a:pt x="1093" y="207"/>
                    </a:lnTo>
                    <a:lnTo>
                      <a:pt x="1046" y="233"/>
                    </a:lnTo>
                    <a:lnTo>
                      <a:pt x="996" y="244"/>
                    </a:lnTo>
                    <a:lnTo>
                      <a:pt x="978" y="255"/>
                    </a:lnTo>
                    <a:lnTo>
                      <a:pt x="948" y="289"/>
                    </a:lnTo>
                    <a:lnTo>
                      <a:pt x="901" y="293"/>
                    </a:lnTo>
                    <a:lnTo>
                      <a:pt x="821" y="312"/>
                    </a:lnTo>
                    <a:lnTo>
                      <a:pt x="779" y="315"/>
                    </a:lnTo>
                    <a:lnTo>
                      <a:pt x="767" y="318"/>
                    </a:lnTo>
                    <a:lnTo>
                      <a:pt x="749" y="312"/>
                    </a:lnTo>
                    <a:lnTo>
                      <a:pt x="712" y="277"/>
                    </a:lnTo>
                    <a:lnTo>
                      <a:pt x="691" y="269"/>
                    </a:lnTo>
                    <a:lnTo>
                      <a:pt x="661" y="270"/>
                    </a:lnTo>
                    <a:lnTo>
                      <a:pt x="649" y="280"/>
                    </a:lnTo>
                    <a:lnTo>
                      <a:pt x="638" y="285"/>
                    </a:lnTo>
                    <a:lnTo>
                      <a:pt x="626" y="297"/>
                    </a:lnTo>
                    <a:lnTo>
                      <a:pt x="522" y="335"/>
                    </a:lnTo>
                    <a:lnTo>
                      <a:pt x="511" y="338"/>
                    </a:lnTo>
                    <a:lnTo>
                      <a:pt x="484" y="363"/>
                    </a:lnTo>
                    <a:lnTo>
                      <a:pt x="471" y="363"/>
                    </a:lnTo>
                    <a:lnTo>
                      <a:pt x="451" y="352"/>
                    </a:lnTo>
                    <a:lnTo>
                      <a:pt x="427" y="358"/>
                    </a:lnTo>
                    <a:lnTo>
                      <a:pt x="407" y="354"/>
                    </a:lnTo>
                    <a:lnTo>
                      <a:pt x="391" y="354"/>
                    </a:lnTo>
                    <a:lnTo>
                      <a:pt x="367" y="354"/>
                    </a:lnTo>
                    <a:lnTo>
                      <a:pt x="355" y="358"/>
                    </a:lnTo>
                    <a:lnTo>
                      <a:pt x="333" y="378"/>
                    </a:lnTo>
                    <a:lnTo>
                      <a:pt x="322" y="392"/>
                    </a:lnTo>
                    <a:lnTo>
                      <a:pt x="313" y="397"/>
                    </a:lnTo>
                    <a:lnTo>
                      <a:pt x="287" y="397"/>
                    </a:lnTo>
                    <a:lnTo>
                      <a:pt x="279" y="387"/>
                    </a:lnTo>
                    <a:lnTo>
                      <a:pt x="279" y="377"/>
                    </a:lnTo>
                    <a:lnTo>
                      <a:pt x="277" y="354"/>
                    </a:lnTo>
                    <a:lnTo>
                      <a:pt x="265" y="338"/>
                    </a:lnTo>
                    <a:lnTo>
                      <a:pt x="217" y="323"/>
                    </a:lnTo>
                    <a:lnTo>
                      <a:pt x="200" y="312"/>
                    </a:lnTo>
                    <a:lnTo>
                      <a:pt x="184" y="305"/>
                    </a:lnTo>
                    <a:lnTo>
                      <a:pt x="159" y="309"/>
                    </a:lnTo>
                    <a:lnTo>
                      <a:pt x="140" y="318"/>
                    </a:lnTo>
                    <a:lnTo>
                      <a:pt x="125" y="318"/>
                    </a:lnTo>
                    <a:lnTo>
                      <a:pt x="113" y="312"/>
                    </a:lnTo>
                    <a:lnTo>
                      <a:pt x="99" y="309"/>
                    </a:lnTo>
                    <a:lnTo>
                      <a:pt x="72" y="293"/>
                    </a:lnTo>
                    <a:lnTo>
                      <a:pt x="55" y="289"/>
                    </a:lnTo>
                    <a:lnTo>
                      <a:pt x="59" y="277"/>
                    </a:lnTo>
                    <a:lnTo>
                      <a:pt x="55" y="265"/>
                    </a:lnTo>
                    <a:lnTo>
                      <a:pt x="48" y="258"/>
                    </a:lnTo>
                    <a:lnTo>
                      <a:pt x="48" y="244"/>
                    </a:lnTo>
                    <a:lnTo>
                      <a:pt x="55" y="238"/>
                    </a:lnTo>
                    <a:lnTo>
                      <a:pt x="65" y="237"/>
                    </a:lnTo>
                    <a:lnTo>
                      <a:pt x="0" y="237"/>
                    </a:lnTo>
                    <a:lnTo>
                      <a:pt x="0" y="165"/>
                    </a:lnTo>
                    <a:lnTo>
                      <a:pt x="0" y="0"/>
                    </a:lnTo>
                    <a:lnTo>
                      <a:pt x="60" y="3"/>
                    </a:lnTo>
                    <a:lnTo>
                      <a:pt x="113" y="3"/>
                    </a:lnTo>
                    <a:lnTo>
                      <a:pt x="299" y="3"/>
                    </a:lnTo>
                    <a:lnTo>
                      <a:pt x="861" y="5"/>
                    </a:lnTo>
                    <a:lnTo>
                      <a:pt x="879" y="5"/>
                    </a:lnTo>
                    <a:lnTo>
                      <a:pt x="1180" y="3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2" name="Freeform 21"/>
              <p:cNvSpPr>
                <a:spLocks/>
              </p:cNvSpPr>
              <p:nvPr/>
            </p:nvSpPr>
            <p:spPr bwMode="auto">
              <a:xfrm>
                <a:off x="2511516" y="3971417"/>
                <a:ext cx="1163267" cy="352121"/>
              </a:xfrm>
              <a:custGeom>
                <a:avLst/>
                <a:gdLst/>
                <a:ahLst/>
                <a:cxnLst>
                  <a:cxn ang="0">
                    <a:pos x="1324" y="365"/>
                  </a:cxn>
                  <a:cxn ang="0">
                    <a:pos x="1315" y="390"/>
                  </a:cxn>
                  <a:cxn ang="0">
                    <a:pos x="1290" y="385"/>
                  </a:cxn>
                  <a:cxn ang="0">
                    <a:pos x="1274" y="382"/>
                  </a:cxn>
                  <a:cxn ang="0">
                    <a:pos x="1249" y="390"/>
                  </a:cxn>
                  <a:cxn ang="0">
                    <a:pos x="942" y="385"/>
                  </a:cxn>
                  <a:cxn ang="0">
                    <a:pos x="750" y="382"/>
                  </a:cxn>
                  <a:cxn ang="0">
                    <a:pos x="292" y="375"/>
                  </a:cxn>
                  <a:cxn ang="0">
                    <a:pos x="93" y="367"/>
                  </a:cxn>
                  <a:cxn ang="0">
                    <a:pos x="0" y="367"/>
                  </a:cxn>
                  <a:cxn ang="0">
                    <a:pos x="1" y="140"/>
                  </a:cxn>
                  <a:cxn ang="0">
                    <a:pos x="3" y="0"/>
                  </a:cxn>
                  <a:cxn ang="0">
                    <a:pos x="142" y="28"/>
                  </a:cxn>
                  <a:cxn ang="0">
                    <a:pos x="318" y="33"/>
                  </a:cxn>
                  <a:cxn ang="0">
                    <a:pos x="780" y="41"/>
                  </a:cxn>
                  <a:cxn ang="0">
                    <a:pos x="796" y="48"/>
                  </a:cxn>
                  <a:cxn ang="0">
                    <a:pos x="812" y="52"/>
                  </a:cxn>
                  <a:cxn ang="0">
                    <a:pos x="830" y="52"/>
                  </a:cxn>
                  <a:cxn ang="0">
                    <a:pos x="852" y="53"/>
                  </a:cxn>
                  <a:cxn ang="0">
                    <a:pos x="870" y="57"/>
                  </a:cxn>
                  <a:cxn ang="0">
                    <a:pos x="892" y="63"/>
                  </a:cxn>
                  <a:cxn ang="0">
                    <a:pos x="912" y="53"/>
                  </a:cxn>
                  <a:cxn ang="0">
                    <a:pos x="927" y="63"/>
                  </a:cxn>
                  <a:cxn ang="0">
                    <a:pos x="947" y="52"/>
                  </a:cxn>
                  <a:cxn ang="0">
                    <a:pos x="962" y="66"/>
                  </a:cxn>
                  <a:cxn ang="0">
                    <a:pos x="979" y="68"/>
                  </a:cxn>
                  <a:cxn ang="0">
                    <a:pos x="1005" y="78"/>
                  </a:cxn>
                  <a:cxn ang="0">
                    <a:pos x="1025" y="78"/>
                  </a:cxn>
                  <a:cxn ang="0">
                    <a:pos x="1049" y="60"/>
                  </a:cxn>
                  <a:cxn ang="0">
                    <a:pos x="1059" y="41"/>
                  </a:cxn>
                  <a:cxn ang="0">
                    <a:pos x="1082" y="28"/>
                  </a:cxn>
                  <a:cxn ang="0">
                    <a:pos x="1286" y="40"/>
                  </a:cxn>
                  <a:cxn ang="0">
                    <a:pos x="1299" y="53"/>
                  </a:cxn>
                  <a:cxn ang="0">
                    <a:pos x="1299" y="72"/>
                  </a:cxn>
                  <a:cxn ang="0">
                    <a:pos x="1321" y="83"/>
                  </a:cxn>
                  <a:cxn ang="0">
                    <a:pos x="1341" y="86"/>
                  </a:cxn>
                  <a:cxn ang="0">
                    <a:pos x="1339" y="98"/>
                  </a:cxn>
                  <a:cxn ang="0">
                    <a:pos x="1335" y="112"/>
                  </a:cxn>
                  <a:cxn ang="0">
                    <a:pos x="1321" y="120"/>
                  </a:cxn>
                  <a:cxn ang="0">
                    <a:pos x="1310" y="130"/>
                  </a:cxn>
                  <a:cxn ang="0">
                    <a:pos x="1306" y="150"/>
                  </a:cxn>
                  <a:cxn ang="0">
                    <a:pos x="1326" y="165"/>
                  </a:cxn>
                  <a:cxn ang="0">
                    <a:pos x="1321" y="183"/>
                  </a:cxn>
                  <a:cxn ang="0">
                    <a:pos x="1315" y="200"/>
                  </a:cxn>
                  <a:cxn ang="0">
                    <a:pos x="1306" y="218"/>
                  </a:cxn>
                  <a:cxn ang="0">
                    <a:pos x="1304" y="232"/>
                  </a:cxn>
                  <a:cxn ang="0">
                    <a:pos x="1299" y="248"/>
                  </a:cxn>
                  <a:cxn ang="0">
                    <a:pos x="1281" y="255"/>
                  </a:cxn>
                  <a:cxn ang="0">
                    <a:pos x="1281" y="278"/>
                  </a:cxn>
                  <a:cxn ang="0">
                    <a:pos x="1297" y="290"/>
                  </a:cxn>
                  <a:cxn ang="0">
                    <a:pos x="1292" y="310"/>
                  </a:cxn>
                  <a:cxn ang="0">
                    <a:pos x="1306" y="325"/>
                  </a:cxn>
                  <a:cxn ang="0">
                    <a:pos x="1319" y="356"/>
                  </a:cxn>
                </a:cxnLst>
                <a:rect l="0" t="0" r="r" b="b"/>
                <a:pathLst>
                  <a:path w="1350" h="391">
                    <a:moveTo>
                      <a:pt x="1319" y="356"/>
                    </a:moveTo>
                    <a:lnTo>
                      <a:pt x="1324" y="365"/>
                    </a:lnTo>
                    <a:lnTo>
                      <a:pt x="1321" y="380"/>
                    </a:lnTo>
                    <a:lnTo>
                      <a:pt x="1315" y="390"/>
                    </a:lnTo>
                    <a:lnTo>
                      <a:pt x="1304" y="385"/>
                    </a:lnTo>
                    <a:lnTo>
                      <a:pt x="1290" y="385"/>
                    </a:lnTo>
                    <a:lnTo>
                      <a:pt x="1281" y="390"/>
                    </a:lnTo>
                    <a:lnTo>
                      <a:pt x="1274" y="382"/>
                    </a:lnTo>
                    <a:lnTo>
                      <a:pt x="1264" y="382"/>
                    </a:lnTo>
                    <a:lnTo>
                      <a:pt x="1249" y="390"/>
                    </a:lnTo>
                    <a:lnTo>
                      <a:pt x="1234" y="390"/>
                    </a:lnTo>
                    <a:lnTo>
                      <a:pt x="942" y="385"/>
                    </a:lnTo>
                    <a:lnTo>
                      <a:pt x="757" y="382"/>
                    </a:lnTo>
                    <a:lnTo>
                      <a:pt x="750" y="382"/>
                    </a:lnTo>
                    <a:lnTo>
                      <a:pt x="447" y="376"/>
                    </a:lnTo>
                    <a:lnTo>
                      <a:pt x="292" y="375"/>
                    </a:lnTo>
                    <a:lnTo>
                      <a:pt x="155" y="371"/>
                    </a:lnTo>
                    <a:lnTo>
                      <a:pt x="93" y="367"/>
                    </a:lnTo>
                    <a:lnTo>
                      <a:pt x="28" y="367"/>
                    </a:lnTo>
                    <a:lnTo>
                      <a:pt x="0" y="367"/>
                    </a:lnTo>
                    <a:lnTo>
                      <a:pt x="1" y="247"/>
                    </a:lnTo>
                    <a:lnTo>
                      <a:pt x="1" y="140"/>
                    </a:lnTo>
                    <a:lnTo>
                      <a:pt x="3" y="72"/>
                    </a:lnTo>
                    <a:lnTo>
                      <a:pt x="3" y="0"/>
                    </a:lnTo>
                    <a:lnTo>
                      <a:pt x="142" y="3"/>
                    </a:lnTo>
                    <a:lnTo>
                      <a:pt x="142" y="28"/>
                    </a:lnTo>
                    <a:lnTo>
                      <a:pt x="232" y="32"/>
                    </a:lnTo>
                    <a:lnTo>
                      <a:pt x="318" y="33"/>
                    </a:lnTo>
                    <a:lnTo>
                      <a:pt x="480" y="37"/>
                    </a:lnTo>
                    <a:lnTo>
                      <a:pt x="780" y="41"/>
                    </a:lnTo>
                    <a:lnTo>
                      <a:pt x="789" y="45"/>
                    </a:lnTo>
                    <a:lnTo>
                      <a:pt x="796" y="48"/>
                    </a:lnTo>
                    <a:lnTo>
                      <a:pt x="807" y="48"/>
                    </a:lnTo>
                    <a:lnTo>
                      <a:pt x="812" y="52"/>
                    </a:lnTo>
                    <a:lnTo>
                      <a:pt x="822" y="52"/>
                    </a:lnTo>
                    <a:lnTo>
                      <a:pt x="830" y="52"/>
                    </a:lnTo>
                    <a:lnTo>
                      <a:pt x="842" y="60"/>
                    </a:lnTo>
                    <a:lnTo>
                      <a:pt x="852" y="53"/>
                    </a:lnTo>
                    <a:lnTo>
                      <a:pt x="862" y="53"/>
                    </a:lnTo>
                    <a:lnTo>
                      <a:pt x="870" y="57"/>
                    </a:lnTo>
                    <a:lnTo>
                      <a:pt x="885" y="60"/>
                    </a:lnTo>
                    <a:lnTo>
                      <a:pt x="892" y="63"/>
                    </a:lnTo>
                    <a:lnTo>
                      <a:pt x="902" y="63"/>
                    </a:lnTo>
                    <a:lnTo>
                      <a:pt x="912" y="53"/>
                    </a:lnTo>
                    <a:lnTo>
                      <a:pt x="922" y="57"/>
                    </a:lnTo>
                    <a:lnTo>
                      <a:pt x="927" y="63"/>
                    </a:lnTo>
                    <a:lnTo>
                      <a:pt x="936" y="60"/>
                    </a:lnTo>
                    <a:lnTo>
                      <a:pt x="947" y="52"/>
                    </a:lnTo>
                    <a:lnTo>
                      <a:pt x="956" y="57"/>
                    </a:lnTo>
                    <a:lnTo>
                      <a:pt x="962" y="66"/>
                    </a:lnTo>
                    <a:lnTo>
                      <a:pt x="970" y="68"/>
                    </a:lnTo>
                    <a:lnTo>
                      <a:pt x="979" y="68"/>
                    </a:lnTo>
                    <a:lnTo>
                      <a:pt x="992" y="73"/>
                    </a:lnTo>
                    <a:lnTo>
                      <a:pt x="1005" y="78"/>
                    </a:lnTo>
                    <a:lnTo>
                      <a:pt x="1017" y="78"/>
                    </a:lnTo>
                    <a:lnTo>
                      <a:pt x="1025" y="78"/>
                    </a:lnTo>
                    <a:lnTo>
                      <a:pt x="1034" y="68"/>
                    </a:lnTo>
                    <a:lnTo>
                      <a:pt x="1049" y="60"/>
                    </a:lnTo>
                    <a:lnTo>
                      <a:pt x="1050" y="48"/>
                    </a:lnTo>
                    <a:lnTo>
                      <a:pt x="1059" y="41"/>
                    </a:lnTo>
                    <a:lnTo>
                      <a:pt x="1074" y="32"/>
                    </a:lnTo>
                    <a:lnTo>
                      <a:pt x="1082" y="28"/>
                    </a:lnTo>
                    <a:lnTo>
                      <a:pt x="1281" y="32"/>
                    </a:lnTo>
                    <a:lnTo>
                      <a:pt x="1286" y="40"/>
                    </a:lnTo>
                    <a:lnTo>
                      <a:pt x="1290" y="48"/>
                    </a:lnTo>
                    <a:lnTo>
                      <a:pt x="1299" y="53"/>
                    </a:lnTo>
                    <a:lnTo>
                      <a:pt x="1301" y="60"/>
                    </a:lnTo>
                    <a:lnTo>
                      <a:pt x="1299" y="72"/>
                    </a:lnTo>
                    <a:lnTo>
                      <a:pt x="1312" y="78"/>
                    </a:lnTo>
                    <a:lnTo>
                      <a:pt x="1321" y="83"/>
                    </a:lnTo>
                    <a:lnTo>
                      <a:pt x="1330" y="81"/>
                    </a:lnTo>
                    <a:lnTo>
                      <a:pt x="1341" y="86"/>
                    </a:lnTo>
                    <a:lnTo>
                      <a:pt x="1349" y="92"/>
                    </a:lnTo>
                    <a:lnTo>
                      <a:pt x="1339" y="98"/>
                    </a:lnTo>
                    <a:lnTo>
                      <a:pt x="1332" y="103"/>
                    </a:lnTo>
                    <a:lnTo>
                      <a:pt x="1335" y="112"/>
                    </a:lnTo>
                    <a:lnTo>
                      <a:pt x="1330" y="120"/>
                    </a:lnTo>
                    <a:lnTo>
                      <a:pt x="1321" y="120"/>
                    </a:lnTo>
                    <a:lnTo>
                      <a:pt x="1312" y="121"/>
                    </a:lnTo>
                    <a:lnTo>
                      <a:pt x="1310" y="130"/>
                    </a:lnTo>
                    <a:lnTo>
                      <a:pt x="1306" y="141"/>
                    </a:lnTo>
                    <a:lnTo>
                      <a:pt x="1306" y="150"/>
                    </a:lnTo>
                    <a:lnTo>
                      <a:pt x="1321" y="156"/>
                    </a:lnTo>
                    <a:lnTo>
                      <a:pt x="1326" y="165"/>
                    </a:lnTo>
                    <a:lnTo>
                      <a:pt x="1324" y="176"/>
                    </a:lnTo>
                    <a:lnTo>
                      <a:pt x="1321" y="183"/>
                    </a:lnTo>
                    <a:lnTo>
                      <a:pt x="1315" y="192"/>
                    </a:lnTo>
                    <a:lnTo>
                      <a:pt x="1315" y="200"/>
                    </a:lnTo>
                    <a:lnTo>
                      <a:pt x="1315" y="212"/>
                    </a:lnTo>
                    <a:lnTo>
                      <a:pt x="1306" y="218"/>
                    </a:lnTo>
                    <a:lnTo>
                      <a:pt x="1301" y="223"/>
                    </a:lnTo>
                    <a:lnTo>
                      <a:pt x="1304" y="232"/>
                    </a:lnTo>
                    <a:lnTo>
                      <a:pt x="1304" y="243"/>
                    </a:lnTo>
                    <a:lnTo>
                      <a:pt x="1299" y="248"/>
                    </a:lnTo>
                    <a:lnTo>
                      <a:pt x="1290" y="252"/>
                    </a:lnTo>
                    <a:lnTo>
                      <a:pt x="1281" y="255"/>
                    </a:lnTo>
                    <a:lnTo>
                      <a:pt x="1281" y="267"/>
                    </a:lnTo>
                    <a:lnTo>
                      <a:pt x="1281" y="278"/>
                    </a:lnTo>
                    <a:lnTo>
                      <a:pt x="1286" y="287"/>
                    </a:lnTo>
                    <a:lnTo>
                      <a:pt x="1297" y="290"/>
                    </a:lnTo>
                    <a:lnTo>
                      <a:pt x="1297" y="298"/>
                    </a:lnTo>
                    <a:lnTo>
                      <a:pt x="1292" y="310"/>
                    </a:lnTo>
                    <a:lnTo>
                      <a:pt x="1299" y="320"/>
                    </a:lnTo>
                    <a:lnTo>
                      <a:pt x="1306" y="325"/>
                    </a:lnTo>
                    <a:lnTo>
                      <a:pt x="1312" y="351"/>
                    </a:lnTo>
                    <a:lnTo>
                      <a:pt x="1319" y="35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3" name="Freeform 22"/>
              <p:cNvSpPr>
                <a:spLocks/>
              </p:cNvSpPr>
              <p:nvPr/>
            </p:nvSpPr>
            <p:spPr bwMode="auto">
              <a:xfrm>
                <a:off x="5026757" y="3035732"/>
                <a:ext cx="672110" cy="570056"/>
              </a:xfrm>
              <a:custGeom>
                <a:avLst/>
                <a:gdLst/>
                <a:ahLst/>
                <a:cxnLst>
                  <a:cxn ang="0">
                    <a:pos x="1" y="94"/>
                  </a:cxn>
                  <a:cxn ang="0">
                    <a:pos x="8" y="19"/>
                  </a:cxn>
                  <a:cxn ang="0">
                    <a:pos x="79" y="0"/>
                  </a:cxn>
                  <a:cxn ang="0">
                    <a:pos x="92" y="10"/>
                  </a:cxn>
                  <a:cxn ang="0">
                    <a:pos x="97" y="28"/>
                  </a:cxn>
                  <a:cxn ang="0">
                    <a:pos x="115" y="39"/>
                  </a:cxn>
                  <a:cxn ang="0">
                    <a:pos x="134" y="41"/>
                  </a:cxn>
                  <a:cxn ang="0">
                    <a:pos x="154" y="48"/>
                  </a:cxn>
                  <a:cxn ang="0">
                    <a:pos x="172" y="47"/>
                  </a:cxn>
                  <a:cxn ang="0">
                    <a:pos x="175" y="19"/>
                  </a:cxn>
                  <a:cxn ang="0">
                    <a:pos x="190" y="12"/>
                  </a:cxn>
                  <a:cxn ang="0">
                    <a:pos x="216" y="26"/>
                  </a:cxn>
                  <a:cxn ang="0">
                    <a:pos x="236" y="23"/>
                  </a:cxn>
                  <a:cxn ang="0">
                    <a:pos x="256" y="21"/>
                  </a:cxn>
                  <a:cxn ang="0">
                    <a:pos x="287" y="28"/>
                  </a:cxn>
                  <a:cxn ang="0">
                    <a:pos x="289" y="48"/>
                  </a:cxn>
                  <a:cxn ang="0">
                    <a:pos x="287" y="67"/>
                  </a:cxn>
                  <a:cxn ang="0">
                    <a:pos x="311" y="70"/>
                  </a:cxn>
                  <a:cxn ang="0">
                    <a:pos x="339" y="70"/>
                  </a:cxn>
                  <a:cxn ang="0">
                    <a:pos x="346" y="94"/>
                  </a:cxn>
                  <a:cxn ang="0">
                    <a:pos x="392" y="107"/>
                  </a:cxn>
                  <a:cxn ang="0">
                    <a:pos x="406" y="97"/>
                  </a:cxn>
                  <a:cxn ang="0">
                    <a:pos x="411" y="74"/>
                  </a:cxn>
                  <a:cxn ang="0">
                    <a:pos x="414" y="48"/>
                  </a:cxn>
                  <a:cxn ang="0">
                    <a:pos x="428" y="41"/>
                  </a:cxn>
                  <a:cxn ang="0">
                    <a:pos x="456" y="21"/>
                  </a:cxn>
                  <a:cxn ang="0">
                    <a:pos x="468" y="10"/>
                  </a:cxn>
                  <a:cxn ang="0">
                    <a:pos x="485" y="6"/>
                  </a:cxn>
                  <a:cxn ang="0">
                    <a:pos x="503" y="6"/>
                  </a:cxn>
                  <a:cxn ang="0">
                    <a:pos x="516" y="26"/>
                  </a:cxn>
                  <a:cxn ang="0">
                    <a:pos x="530" y="41"/>
                  </a:cxn>
                  <a:cxn ang="0">
                    <a:pos x="545" y="55"/>
                  </a:cxn>
                  <a:cxn ang="0">
                    <a:pos x="558" y="79"/>
                  </a:cxn>
                  <a:cxn ang="0">
                    <a:pos x="561" y="99"/>
                  </a:cxn>
                  <a:cxn ang="0">
                    <a:pos x="582" y="114"/>
                  </a:cxn>
                  <a:cxn ang="0">
                    <a:pos x="592" y="128"/>
                  </a:cxn>
                  <a:cxn ang="0">
                    <a:pos x="608" y="134"/>
                  </a:cxn>
                  <a:cxn ang="0">
                    <a:pos x="634" y="123"/>
                  </a:cxn>
                  <a:cxn ang="0">
                    <a:pos x="642" y="105"/>
                  </a:cxn>
                  <a:cxn ang="0">
                    <a:pos x="652" y="97"/>
                  </a:cxn>
                  <a:cxn ang="0">
                    <a:pos x="680" y="103"/>
                  </a:cxn>
                  <a:cxn ang="0">
                    <a:pos x="705" y="94"/>
                  </a:cxn>
                  <a:cxn ang="0">
                    <a:pos x="718" y="85"/>
                  </a:cxn>
                  <a:cxn ang="0">
                    <a:pos x="738" y="90"/>
                  </a:cxn>
                  <a:cxn ang="0">
                    <a:pos x="752" y="97"/>
                  </a:cxn>
                  <a:cxn ang="0">
                    <a:pos x="765" y="294"/>
                  </a:cxn>
                  <a:cxn ang="0">
                    <a:pos x="771" y="480"/>
                  </a:cxn>
                  <a:cxn ang="0">
                    <a:pos x="687" y="613"/>
                  </a:cxn>
                  <a:cxn ang="0">
                    <a:pos x="8" y="406"/>
                  </a:cxn>
                </a:cxnLst>
                <a:rect l="0" t="0" r="r" b="b"/>
                <a:pathLst>
                  <a:path w="780" h="633">
                    <a:moveTo>
                      <a:pt x="8" y="406"/>
                    </a:moveTo>
                    <a:lnTo>
                      <a:pt x="1" y="94"/>
                    </a:lnTo>
                    <a:lnTo>
                      <a:pt x="0" y="15"/>
                    </a:lnTo>
                    <a:lnTo>
                      <a:pt x="8" y="19"/>
                    </a:lnTo>
                    <a:lnTo>
                      <a:pt x="15" y="19"/>
                    </a:lnTo>
                    <a:lnTo>
                      <a:pt x="79" y="0"/>
                    </a:lnTo>
                    <a:lnTo>
                      <a:pt x="83" y="3"/>
                    </a:lnTo>
                    <a:lnTo>
                      <a:pt x="92" y="10"/>
                    </a:lnTo>
                    <a:lnTo>
                      <a:pt x="92" y="21"/>
                    </a:lnTo>
                    <a:lnTo>
                      <a:pt x="97" y="28"/>
                    </a:lnTo>
                    <a:lnTo>
                      <a:pt x="107" y="35"/>
                    </a:lnTo>
                    <a:lnTo>
                      <a:pt x="115" y="39"/>
                    </a:lnTo>
                    <a:lnTo>
                      <a:pt x="125" y="39"/>
                    </a:lnTo>
                    <a:lnTo>
                      <a:pt x="134" y="41"/>
                    </a:lnTo>
                    <a:lnTo>
                      <a:pt x="145" y="47"/>
                    </a:lnTo>
                    <a:lnTo>
                      <a:pt x="154" y="48"/>
                    </a:lnTo>
                    <a:lnTo>
                      <a:pt x="162" y="48"/>
                    </a:lnTo>
                    <a:lnTo>
                      <a:pt x="172" y="47"/>
                    </a:lnTo>
                    <a:lnTo>
                      <a:pt x="172" y="35"/>
                    </a:lnTo>
                    <a:lnTo>
                      <a:pt x="175" y="19"/>
                    </a:lnTo>
                    <a:lnTo>
                      <a:pt x="182" y="12"/>
                    </a:lnTo>
                    <a:lnTo>
                      <a:pt x="190" y="12"/>
                    </a:lnTo>
                    <a:lnTo>
                      <a:pt x="207" y="23"/>
                    </a:lnTo>
                    <a:lnTo>
                      <a:pt x="216" y="26"/>
                    </a:lnTo>
                    <a:lnTo>
                      <a:pt x="222" y="23"/>
                    </a:lnTo>
                    <a:lnTo>
                      <a:pt x="236" y="23"/>
                    </a:lnTo>
                    <a:lnTo>
                      <a:pt x="247" y="23"/>
                    </a:lnTo>
                    <a:lnTo>
                      <a:pt x="256" y="21"/>
                    </a:lnTo>
                    <a:lnTo>
                      <a:pt x="263" y="21"/>
                    </a:lnTo>
                    <a:lnTo>
                      <a:pt x="287" y="28"/>
                    </a:lnTo>
                    <a:lnTo>
                      <a:pt x="291" y="39"/>
                    </a:lnTo>
                    <a:lnTo>
                      <a:pt x="289" y="48"/>
                    </a:lnTo>
                    <a:lnTo>
                      <a:pt x="284" y="59"/>
                    </a:lnTo>
                    <a:lnTo>
                      <a:pt x="287" y="67"/>
                    </a:lnTo>
                    <a:lnTo>
                      <a:pt x="294" y="70"/>
                    </a:lnTo>
                    <a:lnTo>
                      <a:pt x="311" y="70"/>
                    </a:lnTo>
                    <a:lnTo>
                      <a:pt x="334" y="65"/>
                    </a:lnTo>
                    <a:lnTo>
                      <a:pt x="339" y="70"/>
                    </a:lnTo>
                    <a:lnTo>
                      <a:pt x="339" y="80"/>
                    </a:lnTo>
                    <a:lnTo>
                      <a:pt x="346" y="94"/>
                    </a:lnTo>
                    <a:lnTo>
                      <a:pt x="354" y="99"/>
                    </a:lnTo>
                    <a:lnTo>
                      <a:pt x="392" y="107"/>
                    </a:lnTo>
                    <a:lnTo>
                      <a:pt x="399" y="105"/>
                    </a:lnTo>
                    <a:lnTo>
                      <a:pt x="406" y="97"/>
                    </a:lnTo>
                    <a:lnTo>
                      <a:pt x="408" y="85"/>
                    </a:lnTo>
                    <a:lnTo>
                      <a:pt x="411" y="74"/>
                    </a:lnTo>
                    <a:lnTo>
                      <a:pt x="411" y="60"/>
                    </a:lnTo>
                    <a:lnTo>
                      <a:pt x="414" y="48"/>
                    </a:lnTo>
                    <a:lnTo>
                      <a:pt x="423" y="48"/>
                    </a:lnTo>
                    <a:lnTo>
                      <a:pt x="428" y="41"/>
                    </a:lnTo>
                    <a:lnTo>
                      <a:pt x="443" y="26"/>
                    </a:lnTo>
                    <a:lnTo>
                      <a:pt x="456" y="21"/>
                    </a:lnTo>
                    <a:lnTo>
                      <a:pt x="463" y="12"/>
                    </a:lnTo>
                    <a:lnTo>
                      <a:pt x="468" y="10"/>
                    </a:lnTo>
                    <a:lnTo>
                      <a:pt x="478" y="3"/>
                    </a:lnTo>
                    <a:lnTo>
                      <a:pt x="485" y="6"/>
                    </a:lnTo>
                    <a:lnTo>
                      <a:pt x="493" y="3"/>
                    </a:lnTo>
                    <a:lnTo>
                      <a:pt x="503" y="6"/>
                    </a:lnTo>
                    <a:lnTo>
                      <a:pt x="507" y="19"/>
                    </a:lnTo>
                    <a:lnTo>
                      <a:pt x="516" y="26"/>
                    </a:lnTo>
                    <a:lnTo>
                      <a:pt x="523" y="35"/>
                    </a:lnTo>
                    <a:lnTo>
                      <a:pt x="530" y="41"/>
                    </a:lnTo>
                    <a:lnTo>
                      <a:pt x="533" y="52"/>
                    </a:lnTo>
                    <a:lnTo>
                      <a:pt x="545" y="55"/>
                    </a:lnTo>
                    <a:lnTo>
                      <a:pt x="550" y="65"/>
                    </a:lnTo>
                    <a:lnTo>
                      <a:pt x="558" y="79"/>
                    </a:lnTo>
                    <a:lnTo>
                      <a:pt x="561" y="88"/>
                    </a:lnTo>
                    <a:lnTo>
                      <a:pt x="561" y="99"/>
                    </a:lnTo>
                    <a:lnTo>
                      <a:pt x="576" y="105"/>
                    </a:lnTo>
                    <a:lnTo>
                      <a:pt x="582" y="114"/>
                    </a:lnTo>
                    <a:lnTo>
                      <a:pt x="587" y="119"/>
                    </a:lnTo>
                    <a:lnTo>
                      <a:pt x="592" y="128"/>
                    </a:lnTo>
                    <a:lnTo>
                      <a:pt x="598" y="134"/>
                    </a:lnTo>
                    <a:lnTo>
                      <a:pt x="608" y="134"/>
                    </a:lnTo>
                    <a:lnTo>
                      <a:pt x="616" y="128"/>
                    </a:lnTo>
                    <a:lnTo>
                      <a:pt x="634" y="123"/>
                    </a:lnTo>
                    <a:lnTo>
                      <a:pt x="634" y="114"/>
                    </a:lnTo>
                    <a:lnTo>
                      <a:pt x="642" y="105"/>
                    </a:lnTo>
                    <a:lnTo>
                      <a:pt x="647" y="97"/>
                    </a:lnTo>
                    <a:lnTo>
                      <a:pt x="652" y="97"/>
                    </a:lnTo>
                    <a:lnTo>
                      <a:pt x="663" y="99"/>
                    </a:lnTo>
                    <a:lnTo>
                      <a:pt x="680" y="103"/>
                    </a:lnTo>
                    <a:lnTo>
                      <a:pt x="694" y="99"/>
                    </a:lnTo>
                    <a:lnTo>
                      <a:pt x="705" y="94"/>
                    </a:lnTo>
                    <a:lnTo>
                      <a:pt x="712" y="94"/>
                    </a:lnTo>
                    <a:lnTo>
                      <a:pt x="718" y="85"/>
                    </a:lnTo>
                    <a:lnTo>
                      <a:pt x="729" y="85"/>
                    </a:lnTo>
                    <a:lnTo>
                      <a:pt x="738" y="90"/>
                    </a:lnTo>
                    <a:lnTo>
                      <a:pt x="747" y="90"/>
                    </a:lnTo>
                    <a:lnTo>
                      <a:pt x="752" y="97"/>
                    </a:lnTo>
                    <a:lnTo>
                      <a:pt x="760" y="103"/>
                    </a:lnTo>
                    <a:lnTo>
                      <a:pt x="765" y="294"/>
                    </a:lnTo>
                    <a:lnTo>
                      <a:pt x="769" y="323"/>
                    </a:lnTo>
                    <a:lnTo>
                      <a:pt x="771" y="480"/>
                    </a:lnTo>
                    <a:lnTo>
                      <a:pt x="779" y="609"/>
                    </a:lnTo>
                    <a:lnTo>
                      <a:pt x="687" y="613"/>
                    </a:lnTo>
                    <a:lnTo>
                      <a:pt x="12" y="632"/>
                    </a:lnTo>
                    <a:lnTo>
                      <a:pt x="8" y="40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4" name="Freeform 23"/>
              <p:cNvSpPr>
                <a:spLocks/>
              </p:cNvSpPr>
              <p:nvPr/>
            </p:nvSpPr>
            <p:spPr bwMode="auto">
              <a:xfrm>
                <a:off x="3949659" y="2191003"/>
                <a:ext cx="1144310" cy="863640"/>
              </a:xfrm>
              <a:custGeom>
                <a:avLst/>
                <a:gdLst/>
                <a:ahLst/>
                <a:cxnLst>
                  <a:cxn ang="0">
                    <a:pos x="217" y="641"/>
                  </a:cxn>
                  <a:cxn ang="0">
                    <a:pos x="257" y="657"/>
                  </a:cxn>
                  <a:cxn ang="0">
                    <a:pos x="290" y="686"/>
                  </a:cxn>
                  <a:cxn ang="0">
                    <a:pos x="323" y="701"/>
                  </a:cxn>
                  <a:cxn ang="0">
                    <a:pos x="348" y="726"/>
                  </a:cxn>
                  <a:cxn ang="0">
                    <a:pos x="339" y="764"/>
                  </a:cxn>
                  <a:cxn ang="0">
                    <a:pos x="366" y="803"/>
                  </a:cxn>
                  <a:cxn ang="0">
                    <a:pos x="408" y="821"/>
                  </a:cxn>
                  <a:cxn ang="0">
                    <a:pos x="439" y="846"/>
                  </a:cxn>
                  <a:cxn ang="0">
                    <a:pos x="475" y="853"/>
                  </a:cxn>
                  <a:cxn ang="0">
                    <a:pos x="480" y="883"/>
                  </a:cxn>
                  <a:cxn ang="0">
                    <a:pos x="520" y="903"/>
                  </a:cxn>
                  <a:cxn ang="0">
                    <a:pos x="533" y="944"/>
                  </a:cxn>
                  <a:cxn ang="0">
                    <a:pos x="653" y="933"/>
                  </a:cxn>
                  <a:cxn ang="0">
                    <a:pos x="652" y="883"/>
                  </a:cxn>
                  <a:cxn ang="0">
                    <a:pos x="670" y="848"/>
                  </a:cxn>
                  <a:cxn ang="0">
                    <a:pos x="722" y="828"/>
                  </a:cxn>
                  <a:cxn ang="0">
                    <a:pos x="753" y="833"/>
                  </a:cxn>
                  <a:cxn ang="0">
                    <a:pos x="792" y="843"/>
                  </a:cxn>
                  <a:cxn ang="0">
                    <a:pos x="793" y="903"/>
                  </a:cxn>
                  <a:cxn ang="0">
                    <a:pos x="833" y="903"/>
                  </a:cxn>
                  <a:cxn ang="0">
                    <a:pos x="862" y="877"/>
                  </a:cxn>
                  <a:cxn ang="0">
                    <a:pos x="897" y="839"/>
                  </a:cxn>
                  <a:cxn ang="0">
                    <a:pos x="935" y="839"/>
                  </a:cxn>
                  <a:cxn ang="0">
                    <a:pos x="964" y="863"/>
                  </a:cxn>
                  <a:cxn ang="0">
                    <a:pos x="1012" y="857"/>
                  </a:cxn>
                  <a:cxn ang="0">
                    <a:pos x="1030" y="806"/>
                  </a:cxn>
                  <a:cxn ang="0">
                    <a:pos x="1072" y="811"/>
                  </a:cxn>
                  <a:cxn ang="0">
                    <a:pos x="1112" y="788"/>
                  </a:cxn>
                  <a:cxn ang="0">
                    <a:pos x="1153" y="776"/>
                  </a:cxn>
                  <a:cxn ang="0">
                    <a:pos x="1200" y="793"/>
                  </a:cxn>
                  <a:cxn ang="0">
                    <a:pos x="1232" y="868"/>
                  </a:cxn>
                  <a:cxn ang="0">
                    <a:pos x="1257" y="908"/>
                  </a:cxn>
                  <a:cxn ang="0">
                    <a:pos x="1244" y="950"/>
                  </a:cxn>
                  <a:cxn ang="0">
                    <a:pos x="1327" y="936"/>
                  </a:cxn>
                  <a:cxn ang="0">
                    <a:pos x="1320" y="312"/>
                  </a:cxn>
                  <a:cxn ang="0">
                    <a:pos x="21" y="17"/>
                  </a:cxn>
                  <a:cxn ang="0">
                    <a:pos x="5" y="50"/>
                  </a:cxn>
                  <a:cxn ang="0">
                    <a:pos x="37" y="72"/>
                  </a:cxn>
                  <a:cxn ang="0">
                    <a:pos x="73" y="57"/>
                  </a:cxn>
                  <a:cxn ang="0">
                    <a:pos x="73" y="95"/>
                  </a:cxn>
                  <a:cxn ang="0">
                    <a:pos x="77" y="130"/>
                  </a:cxn>
                  <a:cxn ang="0">
                    <a:pos x="93" y="155"/>
                  </a:cxn>
                  <a:cxn ang="0">
                    <a:pos x="97" y="200"/>
                  </a:cxn>
                  <a:cxn ang="0">
                    <a:pos x="123" y="240"/>
                  </a:cxn>
                  <a:cxn ang="0">
                    <a:pos x="137" y="265"/>
                  </a:cxn>
                  <a:cxn ang="0">
                    <a:pos x="115" y="292"/>
                  </a:cxn>
                  <a:cxn ang="0">
                    <a:pos x="92" y="320"/>
                  </a:cxn>
                  <a:cxn ang="0">
                    <a:pos x="66" y="347"/>
                  </a:cxn>
                  <a:cxn ang="0">
                    <a:pos x="70" y="379"/>
                  </a:cxn>
                  <a:cxn ang="0">
                    <a:pos x="97" y="394"/>
                  </a:cxn>
                  <a:cxn ang="0">
                    <a:pos x="126" y="399"/>
                  </a:cxn>
                  <a:cxn ang="0">
                    <a:pos x="117" y="437"/>
                  </a:cxn>
                  <a:cxn ang="0">
                    <a:pos x="150" y="442"/>
                  </a:cxn>
                  <a:cxn ang="0">
                    <a:pos x="152" y="475"/>
                  </a:cxn>
                  <a:cxn ang="0">
                    <a:pos x="146" y="510"/>
                  </a:cxn>
                  <a:cxn ang="0">
                    <a:pos x="152" y="544"/>
                  </a:cxn>
                  <a:cxn ang="0">
                    <a:pos x="186" y="569"/>
                  </a:cxn>
                  <a:cxn ang="0">
                    <a:pos x="205" y="602"/>
                  </a:cxn>
                </a:cxnLst>
                <a:rect l="0" t="0" r="r" b="b"/>
                <a:pathLst>
                  <a:path w="1328" h="959">
                    <a:moveTo>
                      <a:pt x="193" y="609"/>
                    </a:moveTo>
                    <a:lnTo>
                      <a:pt x="193" y="621"/>
                    </a:lnTo>
                    <a:lnTo>
                      <a:pt x="203" y="632"/>
                    </a:lnTo>
                    <a:lnTo>
                      <a:pt x="217" y="641"/>
                    </a:lnTo>
                    <a:lnTo>
                      <a:pt x="232" y="641"/>
                    </a:lnTo>
                    <a:lnTo>
                      <a:pt x="237" y="634"/>
                    </a:lnTo>
                    <a:lnTo>
                      <a:pt x="248" y="646"/>
                    </a:lnTo>
                    <a:lnTo>
                      <a:pt x="257" y="657"/>
                    </a:lnTo>
                    <a:lnTo>
                      <a:pt x="266" y="666"/>
                    </a:lnTo>
                    <a:lnTo>
                      <a:pt x="270" y="674"/>
                    </a:lnTo>
                    <a:lnTo>
                      <a:pt x="277" y="681"/>
                    </a:lnTo>
                    <a:lnTo>
                      <a:pt x="290" y="686"/>
                    </a:lnTo>
                    <a:lnTo>
                      <a:pt x="295" y="688"/>
                    </a:lnTo>
                    <a:lnTo>
                      <a:pt x="308" y="691"/>
                    </a:lnTo>
                    <a:lnTo>
                      <a:pt x="317" y="696"/>
                    </a:lnTo>
                    <a:lnTo>
                      <a:pt x="323" y="701"/>
                    </a:lnTo>
                    <a:lnTo>
                      <a:pt x="323" y="711"/>
                    </a:lnTo>
                    <a:lnTo>
                      <a:pt x="328" y="719"/>
                    </a:lnTo>
                    <a:lnTo>
                      <a:pt x="340" y="719"/>
                    </a:lnTo>
                    <a:lnTo>
                      <a:pt x="348" y="726"/>
                    </a:lnTo>
                    <a:lnTo>
                      <a:pt x="348" y="739"/>
                    </a:lnTo>
                    <a:lnTo>
                      <a:pt x="348" y="748"/>
                    </a:lnTo>
                    <a:lnTo>
                      <a:pt x="340" y="757"/>
                    </a:lnTo>
                    <a:lnTo>
                      <a:pt x="339" y="764"/>
                    </a:lnTo>
                    <a:lnTo>
                      <a:pt x="343" y="776"/>
                    </a:lnTo>
                    <a:lnTo>
                      <a:pt x="348" y="786"/>
                    </a:lnTo>
                    <a:lnTo>
                      <a:pt x="357" y="788"/>
                    </a:lnTo>
                    <a:lnTo>
                      <a:pt x="366" y="803"/>
                    </a:lnTo>
                    <a:lnTo>
                      <a:pt x="377" y="803"/>
                    </a:lnTo>
                    <a:lnTo>
                      <a:pt x="386" y="803"/>
                    </a:lnTo>
                    <a:lnTo>
                      <a:pt x="399" y="811"/>
                    </a:lnTo>
                    <a:lnTo>
                      <a:pt x="408" y="821"/>
                    </a:lnTo>
                    <a:lnTo>
                      <a:pt x="415" y="828"/>
                    </a:lnTo>
                    <a:lnTo>
                      <a:pt x="420" y="833"/>
                    </a:lnTo>
                    <a:lnTo>
                      <a:pt x="430" y="839"/>
                    </a:lnTo>
                    <a:lnTo>
                      <a:pt x="439" y="846"/>
                    </a:lnTo>
                    <a:lnTo>
                      <a:pt x="448" y="846"/>
                    </a:lnTo>
                    <a:lnTo>
                      <a:pt x="455" y="846"/>
                    </a:lnTo>
                    <a:lnTo>
                      <a:pt x="460" y="851"/>
                    </a:lnTo>
                    <a:lnTo>
                      <a:pt x="475" y="853"/>
                    </a:lnTo>
                    <a:lnTo>
                      <a:pt x="485" y="857"/>
                    </a:lnTo>
                    <a:lnTo>
                      <a:pt x="486" y="866"/>
                    </a:lnTo>
                    <a:lnTo>
                      <a:pt x="480" y="871"/>
                    </a:lnTo>
                    <a:lnTo>
                      <a:pt x="480" y="883"/>
                    </a:lnTo>
                    <a:lnTo>
                      <a:pt x="493" y="886"/>
                    </a:lnTo>
                    <a:lnTo>
                      <a:pt x="500" y="893"/>
                    </a:lnTo>
                    <a:lnTo>
                      <a:pt x="517" y="897"/>
                    </a:lnTo>
                    <a:lnTo>
                      <a:pt x="520" y="903"/>
                    </a:lnTo>
                    <a:lnTo>
                      <a:pt x="525" y="915"/>
                    </a:lnTo>
                    <a:lnTo>
                      <a:pt x="532" y="928"/>
                    </a:lnTo>
                    <a:lnTo>
                      <a:pt x="533" y="935"/>
                    </a:lnTo>
                    <a:lnTo>
                      <a:pt x="533" y="944"/>
                    </a:lnTo>
                    <a:lnTo>
                      <a:pt x="545" y="950"/>
                    </a:lnTo>
                    <a:lnTo>
                      <a:pt x="660" y="950"/>
                    </a:lnTo>
                    <a:lnTo>
                      <a:pt x="653" y="941"/>
                    </a:lnTo>
                    <a:lnTo>
                      <a:pt x="653" y="933"/>
                    </a:lnTo>
                    <a:lnTo>
                      <a:pt x="657" y="921"/>
                    </a:lnTo>
                    <a:lnTo>
                      <a:pt x="662" y="911"/>
                    </a:lnTo>
                    <a:lnTo>
                      <a:pt x="662" y="903"/>
                    </a:lnTo>
                    <a:lnTo>
                      <a:pt x="652" y="883"/>
                    </a:lnTo>
                    <a:lnTo>
                      <a:pt x="646" y="871"/>
                    </a:lnTo>
                    <a:lnTo>
                      <a:pt x="650" y="863"/>
                    </a:lnTo>
                    <a:lnTo>
                      <a:pt x="660" y="857"/>
                    </a:lnTo>
                    <a:lnTo>
                      <a:pt x="670" y="848"/>
                    </a:lnTo>
                    <a:lnTo>
                      <a:pt x="680" y="843"/>
                    </a:lnTo>
                    <a:lnTo>
                      <a:pt x="693" y="839"/>
                    </a:lnTo>
                    <a:lnTo>
                      <a:pt x="715" y="833"/>
                    </a:lnTo>
                    <a:lnTo>
                      <a:pt x="722" y="828"/>
                    </a:lnTo>
                    <a:lnTo>
                      <a:pt x="725" y="821"/>
                    </a:lnTo>
                    <a:lnTo>
                      <a:pt x="737" y="821"/>
                    </a:lnTo>
                    <a:lnTo>
                      <a:pt x="746" y="823"/>
                    </a:lnTo>
                    <a:lnTo>
                      <a:pt x="753" y="833"/>
                    </a:lnTo>
                    <a:lnTo>
                      <a:pt x="760" y="839"/>
                    </a:lnTo>
                    <a:lnTo>
                      <a:pt x="772" y="833"/>
                    </a:lnTo>
                    <a:lnTo>
                      <a:pt x="780" y="828"/>
                    </a:lnTo>
                    <a:lnTo>
                      <a:pt x="792" y="843"/>
                    </a:lnTo>
                    <a:lnTo>
                      <a:pt x="788" y="859"/>
                    </a:lnTo>
                    <a:lnTo>
                      <a:pt x="777" y="877"/>
                    </a:lnTo>
                    <a:lnTo>
                      <a:pt x="777" y="888"/>
                    </a:lnTo>
                    <a:lnTo>
                      <a:pt x="793" y="903"/>
                    </a:lnTo>
                    <a:lnTo>
                      <a:pt x="799" y="908"/>
                    </a:lnTo>
                    <a:lnTo>
                      <a:pt x="817" y="915"/>
                    </a:lnTo>
                    <a:lnTo>
                      <a:pt x="825" y="915"/>
                    </a:lnTo>
                    <a:lnTo>
                      <a:pt x="833" y="903"/>
                    </a:lnTo>
                    <a:lnTo>
                      <a:pt x="839" y="895"/>
                    </a:lnTo>
                    <a:lnTo>
                      <a:pt x="845" y="888"/>
                    </a:lnTo>
                    <a:lnTo>
                      <a:pt x="855" y="883"/>
                    </a:lnTo>
                    <a:lnTo>
                      <a:pt x="862" y="877"/>
                    </a:lnTo>
                    <a:lnTo>
                      <a:pt x="875" y="863"/>
                    </a:lnTo>
                    <a:lnTo>
                      <a:pt x="885" y="859"/>
                    </a:lnTo>
                    <a:lnTo>
                      <a:pt x="892" y="848"/>
                    </a:lnTo>
                    <a:lnTo>
                      <a:pt x="897" y="839"/>
                    </a:lnTo>
                    <a:lnTo>
                      <a:pt x="908" y="839"/>
                    </a:lnTo>
                    <a:lnTo>
                      <a:pt x="917" y="839"/>
                    </a:lnTo>
                    <a:lnTo>
                      <a:pt x="925" y="839"/>
                    </a:lnTo>
                    <a:lnTo>
                      <a:pt x="935" y="839"/>
                    </a:lnTo>
                    <a:lnTo>
                      <a:pt x="945" y="843"/>
                    </a:lnTo>
                    <a:lnTo>
                      <a:pt x="952" y="851"/>
                    </a:lnTo>
                    <a:lnTo>
                      <a:pt x="957" y="857"/>
                    </a:lnTo>
                    <a:lnTo>
                      <a:pt x="964" y="863"/>
                    </a:lnTo>
                    <a:lnTo>
                      <a:pt x="982" y="859"/>
                    </a:lnTo>
                    <a:lnTo>
                      <a:pt x="993" y="859"/>
                    </a:lnTo>
                    <a:lnTo>
                      <a:pt x="1004" y="863"/>
                    </a:lnTo>
                    <a:lnTo>
                      <a:pt x="1012" y="857"/>
                    </a:lnTo>
                    <a:lnTo>
                      <a:pt x="1012" y="846"/>
                    </a:lnTo>
                    <a:lnTo>
                      <a:pt x="1012" y="833"/>
                    </a:lnTo>
                    <a:lnTo>
                      <a:pt x="1012" y="823"/>
                    </a:lnTo>
                    <a:lnTo>
                      <a:pt x="1030" y="806"/>
                    </a:lnTo>
                    <a:lnTo>
                      <a:pt x="1039" y="806"/>
                    </a:lnTo>
                    <a:lnTo>
                      <a:pt x="1050" y="811"/>
                    </a:lnTo>
                    <a:lnTo>
                      <a:pt x="1060" y="817"/>
                    </a:lnTo>
                    <a:lnTo>
                      <a:pt x="1072" y="811"/>
                    </a:lnTo>
                    <a:lnTo>
                      <a:pt x="1079" y="803"/>
                    </a:lnTo>
                    <a:lnTo>
                      <a:pt x="1088" y="803"/>
                    </a:lnTo>
                    <a:lnTo>
                      <a:pt x="1099" y="793"/>
                    </a:lnTo>
                    <a:lnTo>
                      <a:pt x="1112" y="788"/>
                    </a:lnTo>
                    <a:lnTo>
                      <a:pt x="1124" y="779"/>
                    </a:lnTo>
                    <a:lnTo>
                      <a:pt x="1130" y="773"/>
                    </a:lnTo>
                    <a:lnTo>
                      <a:pt x="1144" y="769"/>
                    </a:lnTo>
                    <a:lnTo>
                      <a:pt x="1153" y="776"/>
                    </a:lnTo>
                    <a:lnTo>
                      <a:pt x="1164" y="783"/>
                    </a:lnTo>
                    <a:lnTo>
                      <a:pt x="1173" y="779"/>
                    </a:lnTo>
                    <a:lnTo>
                      <a:pt x="1185" y="779"/>
                    </a:lnTo>
                    <a:lnTo>
                      <a:pt x="1200" y="793"/>
                    </a:lnTo>
                    <a:lnTo>
                      <a:pt x="1208" y="803"/>
                    </a:lnTo>
                    <a:lnTo>
                      <a:pt x="1219" y="853"/>
                    </a:lnTo>
                    <a:lnTo>
                      <a:pt x="1225" y="859"/>
                    </a:lnTo>
                    <a:lnTo>
                      <a:pt x="1232" y="868"/>
                    </a:lnTo>
                    <a:lnTo>
                      <a:pt x="1244" y="871"/>
                    </a:lnTo>
                    <a:lnTo>
                      <a:pt x="1257" y="886"/>
                    </a:lnTo>
                    <a:lnTo>
                      <a:pt x="1257" y="901"/>
                    </a:lnTo>
                    <a:lnTo>
                      <a:pt x="1257" y="908"/>
                    </a:lnTo>
                    <a:lnTo>
                      <a:pt x="1253" y="916"/>
                    </a:lnTo>
                    <a:lnTo>
                      <a:pt x="1244" y="926"/>
                    </a:lnTo>
                    <a:lnTo>
                      <a:pt x="1244" y="936"/>
                    </a:lnTo>
                    <a:lnTo>
                      <a:pt x="1244" y="950"/>
                    </a:lnTo>
                    <a:lnTo>
                      <a:pt x="1248" y="953"/>
                    </a:lnTo>
                    <a:lnTo>
                      <a:pt x="1257" y="958"/>
                    </a:lnTo>
                    <a:lnTo>
                      <a:pt x="1264" y="958"/>
                    </a:lnTo>
                    <a:lnTo>
                      <a:pt x="1327" y="936"/>
                    </a:lnTo>
                    <a:lnTo>
                      <a:pt x="1320" y="470"/>
                    </a:lnTo>
                    <a:lnTo>
                      <a:pt x="1302" y="470"/>
                    </a:lnTo>
                    <a:lnTo>
                      <a:pt x="1299" y="312"/>
                    </a:lnTo>
                    <a:lnTo>
                      <a:pt x="1320" y="312"/>
                    </a:lnTo>
                    <a:lnTo>
                      <a:pt x="1315" y="155"/>
                    </a:lnTo>
                    <a:lnTo>
                      <a:pt x="1312" y="0"/>
                    </a:lnTo>
                    <a:lnTo>
                      <a:pt x="617" y="12"/>
                    </a:lnTo>
                    <a:lnTo>
                      <a:pt x="21" y="17"/>
                    </a:lnTo>
                    <a:lnTo>
                      <a:pt x="17" y="26"/>
                    </a:lnTo>
                    <a:lnTo>
                      <a:pt x="13" y="33"/>
                    </a:lnTo>
                    <a:lnTo>
                      <a:pt x="0" y="37"/>
                    </a:lnTo>
                    <a:lnTo>
                      <a:pt x="5" y="50"/>
                    </a:lnTo>
                    <a:lnTo>
                      <a:pt x="15" y="53"/>
                    </a:lnTo>
                    <a:lnTo>
                      <a:pt x="21" y="57"/>
                    </a:lnTo>
                    <a:lnTo>
                      <a:pt x="28" y="63"/>
                    </a:lnTo>
                    <a:lnTo>
                      <a:pt x="37" y="72"/>
                    </a:lnTo>
                    <a:lnTo>
                      <a:pt x="43" y="66"/>
                    </a:lnTo>
                    <a:lnTo>
                      <a:pt x="53" y="57"/>
                    </a:lnTo>
                    <a:lnTo>
                      <a:pt x="65" y="53"/>
                    </a:lnTo>
                    <a:lnTo>
                      <a:pt x="73" y="57"/>
                    </a:lnTo>
                    <a:lnTo>
                      <a:pt x="83" y="72"/>
                    </a:lnTo>
                    <a:lnTo>
                      <a:pt x="79" y="80"/>
                    </a:lnTo>
                    <a:lnTo>
                      <a:pt x="72" y="83"/>
                    </a:lnTo>
                    <a:lnTo>
                      <a:pt x="73" y="95"/>
                    </a:lnTo>
                    <a:lnTo>
                      <a:pt x="73" y="103"/>
                    </a:lnTo>
                    <a:lnTo>
                      <a:pt x="75" y="112"/>
                    </a:lnTo>
                    <a:lnTo>
                      <a:pt x="73" y="123"/>
                    </a:lnTo>
                    <a:lnTo>
                      <a:pt x="77" y="130"/>
                    </a:lnTo>
                    <a:lnTo>
                      <a:pt x="85" y="135"/>
                    </a:lnTo>
                    <a:lnTo>
                      <a:pt x="93" y="139"/>
                    </a:lnTo>
                    <a:lnTo>
                      <a:pt x="99" y="147"/>
                    </a:lnTo>
                    <a:lnTo>
                      <a:pt x="93" y="155"/>
                    </a:lnTo>
                    <a:lnTo>
                      <a:pt x="93" y="167"/>
                    </a:lnTo>
                    <a:lnTo>
                      <a:pt x="90" y="185"/>
                    </a:lnTo>
                    <a:lnTo>
                      <a:pt x="93" y="193"/>
                    </a:lnTo>
                    <a:lnTo>
                      <a:pt x="97" y="200"/>
                    </a:lnTo>
                    <a:lnTo>
                      <a:pt x="97" y="213"/>
                    </a:lnTo>
                    <a:lnTo>
                      <a:pt x="103" y="219"/>
                    </a:lnTo>
                    <a:lnTo>
                      <a:pt x="112" y="222"/>
                    </a:lnTo>
                    <a:lnTo>
                      <a:pt x="123" y="240"/>
                    </a:lnTo>
                    <a:lnTo>
                      <a:pt x="128" y="248"/>
                    </a:lnTo>
                    <a:lnTo>
                      <a:pt x="135" y="255"/>
                    </a:lnTo>
                    <a:lnTo>
                      <a:pt x="146" y="262"/>
                    </a:lnTo>
                    <a:lnTo>
                      <a:pt x="137" y="265"/>
                    </a:lnTo>
                    <a:lnTo>
                      <a:pt x="130" y="272"/>
                    </a:lnTo>
                    <a:lnTo>
                      <a:pt x="133" y="282"/>
                    </a:lnTo>
                    <a:lnTo>
                      <a:pt x="128" y="292"/>
                    </a:lnTo>
                    <a:lnTo>
                      <a:pt x="115" y="292"/>
                    </a:lnTo>
                    <a:lnTo>
                      <a:pt x="110" y="300"/>
                    </a:lnTo>
                    <a:lnTo>
                      <a:pt x="108" y="310"/>
                    </a:lnTo>
                    <a:lnTo>
                      <a:pt x="103" y="319"/>
                    </a:lnTo>
                    <a:lnTo>
                      <a:pt x="92" y="320"/>
                    </a:lnTo>
                    <a:lnTo>
                      <a:pt x="85" y="322"/>
                    </a:lnTo>
                    <a:lnTo>
                      <a:pt x="86" y="327"/>
                    </a:lnTo>
                    <a:lnTo>
                      <a:pt x="72" y="339"/>
                    </a:lnTo>
                    <a:lnTo>
                      <a:pt x="66" y="347"/>
                    </a:lnTo>
                    <a:lnTo>
                      <a:pt x="61" y="352"/>
                    </a:lnTo>
                    <a:lnTo>
                      <a:pt x="65" y="361"/>
                    </a:lnTo>
                    <a:lnTo>
                      <a:pt x="61" y="374"/>
                    </a:lnTo>
                    <a:lnTo>
                      <a:pt x="70" y="379"/>
                    </a:lnTo>
                    <a:lnTo>
                      <a:pt x="75" y="384"/>
                    </a:lnTo>
                    <a:lnTo>
                      <a:pt x="83" y="394"/>
                    </a:lnTo>
                    <a:lnTo>
                      <a:pt x="90" y="397"/>
                    </a:lnTo>
                    <a:lnTo>
                      <a:pt x="97" y="394"/>
                    </a:lnTo>
                    <a:lnTo>
                      <a:pt x="103" y="381"/>
                    </a:lnTo>
                    <a:lnTo>
                      <a:pt x="115" y="384"/>
                    </a:lnTo>
                    <a:lnTo>
                      <a:pt x="119" y="394"/>
                    </a:lnTo>
                    <a:lnTo>
                      <a:pt x="126" y="399"/>
                    </a:lnTo>
                    <a:lnTo>
                      <a:pt x="125" y="408"/>
                    </a:lnTo>
                    <a:lnTo>
                      <a:pt x="117" y="417"/>
                    </a:lnTo>
                    <a:lnTo>
                      <a:pt x="115" y="427"/>
                    </a:lnTo>
                    <a:lnTo>
                      <a:pt x="117" y="437"/>
                    </a:lnTo>
                    <a:lnTo>
                      <a:pt x="128" y="441"/>
                    </a:lnTo>
                    <a:lnTo>
                      <a:pt x="141" y="437"/>
                    </a:lnTo>
                    <a:lnTo>
                      <a:pt x="148" y="434"/>
                    </a:lnTo>
                    <a:lnTo>
                      <a:pt x="150" y="442"/>
                    </a:lnTo>
                    <a:lnTo>
                      <a:pt x="146" y="452"/>
                    </a:lnTo>
                    <a:lnTo>
                      <a:pt x="148" y="461"/>
                    </a:lnTo>
                    <a:lnTo>
                      <a:pt x="163" y="466"/>
                    </a:lnTo>
                    <a:lnTo>
                      <a:pt x="152" y="475"/>
                    </a:lnTo>
                    <a:lnTo>
                      <a:pt x="148" y="482"/>
                    </a:lnTo>
                    <a:lnTo>
                      <a:pt x="155" y="490"/>
                    </a:lnTo>
                    <a:lnTo>
                      <a:pt x="163" y="494"/>
                    </a:lnTo>
                    <a:lnTo>
                      <a:pt x="146" y="510"/>
                    </a:lnTo>
                    <a:lnTo>
                      <a:pt x="141" y="519"/>
                    </a:lnTo>
                    <a:lnTo>
                      <a:pt x="150" y="526"/>
                    </a:lnTo>
                    <a:lnTo>
                      <a:pt x="150" y="535"/>
                    </a:lnTo>
                    <a:lnTo>
                      <a:pt x="152" y="544"/>
                    </a:lnTo>
                    <a:lnTo>
                      <a:pt x="155" y="554"/>
                    </a:lnTo>
                    <a:lnTo>
                      <a:pt x="163" y="559"/>
                    </a:lnTo>
                    <a:lnTo>
                      <a:pt x="179" y="564"/>
                    </a:lnTo>
                    <a:lnTo>
                      <a:pt x="186" y="569"/>
                    </a:lnTo>
                    <a:lnTo>
                      <a:pt x="197" y="577"/>
                    </a:lnTo>
                    <a:lnTo>
                      <a:pt x="205" y="579"/>
                    </a:lnTo>
                    <a:lnTo>
                      <a:pt x="208" y="594"/>
                    </a:lnTo>
                    <a:lnTo>
                      <a:pt x="205" y="602"/>
                    </a:lnTo>
                    <a:lnTo>
                      <a:pt x="193" y="609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5" name="Freeform 24"/>
              <p:cNvSpPr>
                <a:spLocks/>
              </p:cNvSpPr>
              <p:nvPr/>
            </p:nvSpPr>
            <p:spPr bwMode="auto">
              <a:xfrm>
                <a:off x="5758323" y="2155881"/>
                <a:ext cx="353288" cy="785292"/>
              </a:xfrm>
              <a:custGeom>
                <a:avLst/>
                <a:gdLst/>
                <a:ahLst/>
                <a:cxnLst>
                  <a:cxn ang="0">
                    <a:pos x="409" y="859"/>
                  </a:cxn>
                  <a:cxn ang="0">
                    <a:pos x="307" y="866"/>
                  </a:cxn>
                  <a:cxn ang="0">
                    <a:pos x="230" y="866"/>
                  </a:cxn>
                  <a:cxn ang="0">
                    <a:pos x="150" y="871"/>
                  </a:cxn>
                  <a:cxn ang="0">
                    <a:pos x="147" y="790"/>
                  </a:cxn>
                  <a:cxn ang="0">
                    <a:pos x="103" y="794"/>
                  </a:cxn>
                  <a:cxn ang="0">
                    <a:pos x="93" y="578"/>
                  </a:cxn>
                  <a:cxn ang="0">
                    <a:pos x="90" y="518"/>
                  </a:cxn>
                  <a:cxn ang="0">
                    <a:pos x="85" y="383"/>
                  </a:cxn>
                  <a:cxn ang="0">
                    <a:pos x="83" y="321"/>
                  </a:cxn>
                  <a:cxn ang="0">
                    <a:pos x="0" y="326"/>
                  </a:cxn>
                  <a:cxn ang="0">
                    <a:pos x="0" y="247"/>
                  </a:cxn>
                  <a:cxn ang="0">
                    <a:pos x="37" y="247"/>
                  </a:cxn>
                  <a:cxn ang="0">
                    <a:pos x="37" y="234"/>
                  </a:cxn>
                  <a:cxn ang="0">
                    <a:pos x="35" y="163"/>
                  </a:cxn>
                  <a:cxn ang="0">
                    <a:pos x="77" y="161"/>
                  </a:cxn>
                  <a:cxn ang="0">
                    <a:pos x="73" y="80"/>
                  </a:cxn>
                  <a:cxn ang="0">
                    <a:pos x="119" y="80"/>
                  </a:cxn>
                  <a:cxn ang="0">
                    <a:pos x="113" y="8"/>
                  </a:cxn>
                  <a:cxn ang="0">
                    <a:pos x="370" y="0"/>
                  </a:cxn>
                  <a:cxn ang="0">
                    <a:pos x="375" y="139"/>
                  </a:cxn>
                  <a:cxn ang="0">
                    <a:pos x="387" y="443"/>
                  </a:cxn>
                  <a:cxn ang="0">
                    <a:pos x="401" y="727"/>
                  </a:cxn>
                  <a:cxn ang="0">
                    <a:pos x="409" y="859"/>
                  </a:cxn>
                </a:cxnLst>
                <a:rect l="0" t="0" r="r" b="b"/>
                <a:pathLst>
                  <a:path w="410" h="872">
                    <a:moveTo>
                      <a:pt x="409" y="859"/>
                    </a:moveTo>
                    <a:lnTo>
                      <a:pt x="307" y="866"/>
                    </a:lnTo>
                    <a:lnTo>
                      <a:pt x="230" y="866"/>
                    </a:lnTo>
                    <a:lnTo>
                      <a:pt x="150" y="871"/>
                    </a:lnTo>
                    <a:lnTo>
                      <a:pt x="147" y="790"/>
                    </a:lnTo>
                    <a:lnTo>
                      <a:pt x="103" y="794"/>
                    </a:lnTo>
                    <a:lnTo>
                      <a:pt x="93" y="578"/>
                    </a:lnTo>
                    <a:lnTo>
                      <a:pt x="90" y="518"/>
                    </a:lnTo>
                    <a:lnTo>
                      <a:pt x="85" y="383"/>
                    </a:lnTo>
                    <a:lnTo>
                      <a:pt x="83" y="321"/>
                    </a:lnTo>
                    <a:lnTo>
                      <a:pt x="0" y="326"/>
                    </a:lnTo>
                    <a:lnTo>
                      <a:pt x="0" y="247"/>
                    </a:lnTo>
                    <a:lnTo>
                      <a:pt x="37" y="247"/>
                    </a:lnTo>
                    <a:lnTo>
                      <a:pt x="37" y="234"/>
                    </a:lnTo>
                    <a:lnTo>
                      <a:pt x="35" y="163"/>
                    </a:lnTo>
                    <a:lnTo>
                      <a:pt x="77" y="161"/>
                    </a:lnTo>
                    <a:lnTo>
                      <a:pt x="73" y="80"/>
                    </a:lnTo>
                    <a:lnTo>
                      <a:pt x="119" y="80"/>
                    </a:lnTo>
                    <a:lnTo>
                      <a:pt x="113" y="8"/>
                    </a:lnTo>
                    <a:lnTo>
                      <a:pt x="370" y="0"/>
                    </a:lnTo>
                    <a:lnTo>
                      <a:pt x="375" y="139"/>
                    </a:lnTo>
                    <a:lnTo>
                      <a:pt x="387" y="443"/>
                    </a:lnTo>
                    <a:lnTo>
                      <a:pt x="401" y="727"/>
                    </a:lnTo>
                    <a:lnTo>
                      <a:pt x="409" y="859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6" name="Freeform 25"/>
              <p:cNvSpPr>
                <a:spLocks/>
              </p:cNvSpPr>
              <p:nvPr/>
            </p:nvSpPr>
            <p:spPr bwMode="auto">
              <a:xfrm>
                <a:off x="3141404" y="4315433"/>
                <a:ext cx="435147" cy="682627"/>
              </a:xfrm>
              <a:custGeom>
                <a:avLst/>
                <a:gdLst/>
                <a:ahLst/>
                <a:cxnLst>
                  <a:cxn ang="0">
                    <a:pos x="504" y="6"/>
                  </a:cxn>
                  <a:cxn ang="0">
                    <a:pos x="499" y="315"/>
                  </a:cxn>
                  <a:cxn ang="0">
                    <a:pos x="437" y="314"/>
                  </a:cxn>
                  <a:cxn ang="0">
                    <a:pos x="437" y="482"/>
                  </a:cxn>
                  <a:cxn ang="0">
                    <a:pos x="437" y="552"/>
                  </a:cxn>
                  <a:cxn ang="0">
                    <a:pos x="504" y="552"/>
                  </a:cxn>
                  <a:cxn ang="0">
                    <a:pos x="494" y="554"/>
                  </a:cxn>
                  <a:cxn ang="0">
                    <a:pos x="487" y="560"/>
                  </a:cxn>
                  <a:cxn ang="0">
                    <a:pos x="487" y="572"/>
                  </a:cxn>
                  <a:cxn ang="0">
                    <a:pos x="494" y="582"/>
                  </a:cxn>
                  <a:cxn ang="0">
                    <a:pos x="496" y="592"/>
                  </a:cxn>
                  <a:cxn ang="0">
                    <a:pos x="494" y="605"/>
                  </a:cxn>
                  <a:cxn ang="0">
                    <a:pos x="422" y="622"/>
                  </a:cxn>
                  <a:cxn ang="0">
                    <a:pos x="396" y="620"/>
                  </a:cxn>
                  <a:cxn ang="0">
                    <a:pos x="369" y="630"/>
                  </a:cxn>
                  <a:cxn ang="0">
                    <a:pos x="349" y="630"/>
                  </a:cxn>
                  <a:cxn ang="0">
                    <a:pos x="300" y="620"/>
                  </a:cxn>
                  <a:cxn ang="0">
                    <a:pos x="289" y="622"/>
                  </a:cxn>
                  <a:cxn ang="0">
                    <a:pos x="262" y="630"/>
                  </a:cxn>
                  <a:cxn ang="0">
                    <a:pos x="237" y="650"/>
                  </a:cxn>
                  <a:cxn ang="0">
                    <a:pos x="238" y="658"/>
                  </a:cxn>
                  <a:cxn ang="0">
                    <a:pos x="232" y="667"/>
                  </a:cxn>
                  <a:cxn ang="0">
                    <a:pos x="224" y="669"/>
                  </a:cxn>
                  <a:cxn ang="0">
                    <a:pos x="215" y="674"/>
                  </a:cxn>
                  <a:cxn ang="0">
                    <a:pos x="204" y="670"/>
                  </a:cxn>
                  <a:cxn ang="0">
                    <a:pos x="197" y="683"/>
                  </a:cxn>
                  <a:cxn ang="0">
                    <a:pos x="182" y="692"/>
                  </a:cxn>
                  <a:cxn ang="0">
                    <a:pos x="168" y="698"/>
                  </a:cxn>
                  <a:cxn ang="0">
                    <a:pos x="137" y="702"/>
                  </a:cxn>
                  <a:cxn ang="0">
                    <a:pos x="98" y="727"/>
                  </a:cxn>
                  <a:cxn ang="0">
                    <a:pos x="73" y="727"/>
                  </a:cxn>
                  <a:cxn ang="0">
                    <a:pos x="45" y="732"/>
                  </a:cxn>
                  <a:cxn ang="0">
                    <a:pos x="33" y="740"/>
                  </a:cxn>
                  <a:cxn ang="0">
                    <a:pos x="0" y="757"/>
                  </a:cxn>
                  <a:cxn ang="0">
                    <a:pos x="0" y="654"/>
                  </a:cxn>
                  <a:cxn ang="0">
                    <a:pos x="5" y="514"/>
                  </a:cxn>
                  <a:cxn ang="0">
                    <a:pos x="10" y="300"/>
                  </a:cxn>
                  <a:cxn ang="0">
                    <a:pos x="12" y="220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10" y="3"/>
                  </a:cxn>
                  <a:cxn ang="0">
                    <a:pos x="504" y="6"/>
                  </a:cxn>
                </a:cxnLst>
                <a:rect l="0" t="0" r="r" b="b"/>
                <a:pathLst>
                  <a:path w="505" h="758">
                    <a:moveTo>
                      <a:pt x="504" y="6"/>
                    </a:moveTo>
                    <a:lnTo>
                      <a:pt x="499" y="315"/>
                    </a:lnTo>
                    <a:lnTo>
                      <a:pt x="437" y="314"/>
                    </a:lnTo>
                    <a:lnTo>
                      <a:pt x="437" y="482"/>
                    </a:lnTo>
                    <a:lnTo>
                      <a:pt x="437" y="552"/>
                    </a:lnTo>
                    <a:lnTo>
                      <a:pt x="504" y="552"/>
                    </a:lnTo>
                    <a:lnTo>
                      <a:pt x="494" y="554"/>
                    </a:lnTo>
                    <a:lnTo>
                      <a:pt x="487" y="560"/>
                    </a:lnTo>
                    <a:lnTo>
                      <a:pt x="487" y="572"/>
                    </a:lnTo>
                    <a:lnTo>
                      <a:pt x="494" y="582"/>
                    </a:lnTo>
                    <a:lnTo>
                      <a:pt x="496" y="592"/>
                    </a:lnTo>
                    <a:lnTo>
                      <a:pt x="494" y="605"/>
                    </a:lnTo>
                    <a:lnTo>
                      <a:pt x="422" y="622"/>
                    </a:lnTo>
                    <a:lnTo>
                      <a:pt x="396" y="620"/>
                    </a:lnTo>
                    <a:lnTo>
                      <a:pt x="369" y="630"/>
                    </a:lnTo>
                    <a:lnTo>
                      <a:pt x="349" y="630"/>
                    </a:lnTo>
                    <a:lnTo>
                      <a:pt x="300" y="620"/>
                    </a:lnTo>
                    <a:lnTo>
                      <a:pt x="289" y="622"/>
                    </a:lnTo>
                    <a:lnTo>
                      <a:pt x="262" y="630"/>
                    </a:lnTo>
                    <a:lnTo>
                      <a:pt x="237" y="650"/>
                    </a:lnTo>
                    <a:lnTo>
                      <a:pt x="238" y="658"/>
                    </a:lnTo>
                    <a:lnTo>
                      <a:pt x="232" y="667"/>
                    </a:lnTo>
                    <a:lnTo>
                      <a:pt x="224" y="669"/>
                    </a:lnTo>
                    <a:lnTo>
                      <a:pt x="215" y="674"/>
                    </a:lnTo>
                    <a:lnTo>
                      <a:pt x="204" y="670"/>
                    </a:lnTo>
                    <a:lnTo>
                      <a:pt x="197" y="683"/>
                    </a:lnTo>
                    <a:lnTo>
                      <a:pt x="182" y="692"/>
                    </a:lnTo>
                    <a:lnTo>
                      <a:pt x="168" y="698"/>
                    </a:lnTo>
                    <a:lnTo>
                      <a:pt x="137" y="702"/>
                    </a:lnTo>
                    <a:lnTo>
                      <a:pt x="98" y="727"/>
                    </a:lnTo>
                    <a:lnTo>
                      <a:pt x="73" y="727"/>
                    </a:lnTo>
                    <a:lnTo>
                      <a:pt x="45" y="732"/>
                    </a:lnTo>
                    <a:lnTo>
                      <a:pt x="33" y="740"/>
                    </a:lnTo>
                    <a:lnTo>
                      <a:pt x="0" y="757"/>
                    </a:lnTo>
                    <a:lnTo>
                      <a:pt x="0" y="654"/>
                    </a:lnTo>
                    <a:lnTo>
                      <a:pt x="5" y="514"/>
                    </a:lnTo>
                    <a:lnTo>
                      <a:pt x="10" y="300"/>
                    </a:lnTo>
                    <a:lnTo>
                      <a:pt x="12" y="22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10" y="3"/>
                    </a:lnTo>
                    <a:lnTo>
                      <a:pt x="504" y="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681634" y="2928564"/>
                <a:ext cx="465307" cy="656511"/>
              </a:xfrm>
              <a:custGeom>
                <a:avLst/>
                <a:gdLst/>
                <a:ahLst/>
                <a:cxnLst>
                  <a:cxn ang="0">
                    <a:pos x="396" y="5"/>
                  </a:cxn>
                  <a:cxn ang="0">
                    <a:pos x="500" y="0"/>
                  </a:cxn>
                  <a:cxn ang="0">
                    <a:pos x="500" y="59"/>
                  </a:cxn>
                  <a:cxn ang="0">
                    <a:pos x="505" y="147"/>
                  </a:cxn>
                  <a:cxn ang="0">
                    <a:pos x="512" y="277"/>
                  </a:cxn>
                  <a:cxn ang="0">
                    <a:pos x="517" y="377"/>
                  </a:cxn>
                  <a:cxn ang="0">
                    <a:pos x="520" y="417"/>
                  </a:cxn>
                  <a:cxn ang="0">
                    <a:pos x="525" y="472"/>
                  </a:cxn>
                  <a:cxn ang="0">
                    <a:pos x="531" y="611"/>
                  </a:cxn>
                  <a:cxn ang="0">
                    <a:pos x="539" y="706"/>
                  </a:cxn>
                  <a:cxn ang="0">
                    <a:pos x="445" y="711"/>
                  </a:cxn>
                  <a:cxn ang="0">
                    <a:pos x="236" y="720"/>
                  </a:cxn>
                  <a:cxn ang="0">
                    <a:pos x="181" y="721"/>
                  </a:cxn>
                  <a:cxn ang="0">
                    <a:pos x="17" y="728"/>
                  </a:cxn>
                  <a:cxn ang="0">
                    <a:pos x="10" y="596"/>
                  </a:cxn>
                  <a:cxn ang="0">
                    <a:pos x="8" y="441"/>
                  </a:cxn>
                  <a:cxn ang="0">
                    <a:pos x="5" y="412"/>
                  </a:cxn>
                  <a:cxn ang="0">
                    <a:pos x="0" y="219"/>
                  </a:cxn>
                  <a:cxn ang="0">
                    <a:pos x="5" y="225"/>
                  </a:cxn>
                  <a:cxn ang="0">
                    <a:pos x="13" y="232"/>
                  </a:cxn>
                  <a:cxn ang="0">
                    <a:pos x="21" y="225"/>
                  </a:cxn>
                  <a:cxn ang="0">
                    <a:pos x="23" y="217"/>
                  </a:cxn>
                  <a:cxn ang="0">
                    <a:pos x="37" y="215"/>
                  </a:cxn>
                  <a:cxn ang="0">
                    <a:pos x="47" y="215"/>
                  </a:cxn>
                  <a:cxn ang="0">
                    <a:pos x="53" y="207"/>
                  </a:cxn>
                  <a:cxn ang="0">
                    <a:pos x="67" y="199"/>
                  </a:cxn>
                  <a:cxn ang="0">
                    <a:pos x="72" y="190"/>
                  </a:cxn>
                  <a:cxn ang="0">
                    <a:pos x="74" y="183"/>
                  </a:cxn>
                  <a:cxn ang="0">
                    <a:pos x="77" y="170"/>
                  </a:cxn>
                  <a:cxn ang="0">
                    <a:pos x="83" y="163"/>
                  </a:cxn>
                  <a:cxn ang="0">
                    <a:pos x="90" y="159"/>
                  </a:cxn>
                  <a:cxn ang="0">
                    <a:pos x="97" y="165"/>
                  </a:cxn>
                  <a:cxn ang="0">
                    <a:pos x="97" y="175"/>
                  </a:cxn>
                  <a:cxn ang="0">
                    <a:pos x="99" y="187"/>
                  </a:cxn>
                  <a:cxn ang="0">
                    <a:pos x="101" y="199"/>
                  </a:cxn>
                  <a:cxn ang="0">
                    <a:pos x="112" y="207"/>
                  </a:cxn>
                  <a:cxn ang="0">
                    <a:pos x="122" y="207"/>
                  </a:cxn>
                  <a:cxn ang="0">
                    <a:pos x="130" y="215"/>
                  </a:cxn>
                  <a:cxn ang="0">
                    <a:pos x="135" y="223"/>
                  </a:cxn>
                  <a:cxn ang="0">
                    <a:pos x="144" y="235"/>
                  </a:cxn>
                  <a:cxn ang="0">
                    <a:pos x="154" y="241"/>
                  </a:cxn>
                  <a:cxn ang="0">
                    <a:pos x="162" y="237"/>
                  </a:cxn>
                  <a:cxn ang="0">
                    <a:pos x="170" y="235"/>
                  </a:cxn>
                  <a:cxn ang="0">
                    <a:pos x="183" y="237"/>
                  </a:cxn>
                  <a:cxn ang="0">
                    <a:pos x="176" y="10"/>
                  </a:cxn>
                  <a:cxn ang="0">
                    <a:pos x="241" y="10"/>
                  </a:cxn>
                  <a:cxn ang="0">
                    <a:pos x="321" y="5"/>
                  </a:cxn>
                  <a:cxn ang="0">
                    <a:pos x="396" y="5"/>
                  </a:cxn>
                </a:cxnLst>
                <a:rect l="0" t="0" r="r" b="b"/>
                <a:pathLst>
                  <a:path w="540" h="729">
                    <a:moveTo>
                      <a:pt x="396" y="5"/>
                    </a:moveTo>
                    <a:lnTo>
                      <a:pt x="500" y="0"/>
                    </a:lnTo>
                    <a:lnTo>
                      <a:pt x="500" y="59"/>
                    </a:lnTo>
                    <a:lnTo>
                      <a:pt x="505" y="147"/>
                    </a:lnTo>
                    <a:lnTo>
                      <a:pt x="512" y="277"/>
                    </a:lnTo>
                    <a:lnTo>
                      <a:pt x="517" y="377"/>
                    </a:lnTo>
                    <a:lnTo>
                      <a:pt x="520" y="417"/>
                    </a:lnTo>
                    <a:lnTo>
                      <a:pt x="525" y="472"/>
                    </a:lnTo>
                    <a:lnTo>
                      <a:pt x="531" y="611"/>
                    </a:lnTo>
                    <a:lnTo>
                      <a:pt x="539" y="706"/>
                    </a:lnTo>
                    <a:lnTo>
                      <a:pt x="445" y="711"/>
                    </a:lnTo>
                    <a:lnTo>
                      <a:pt x="236" y="720"/>
                    </a:lnTo>
                    <a:lnTo>
                      <a:pt x="181" y="721"/>
                    </a:lnTo>
                    <a:lnTo>
                      <a:pt x="17" y="728"/>
                    </a:lnTo>
                    <a:lnTo>
                      <a:pt x="10" y="596"/>
                    </a:lnTo>
                    <a:lnTo>
                      <a:pt x="8" y="441"/>
                    </a:lnTo>
                    <a:lnTo>
                      <a:pt x="5" y="412"/>
                    </a:lnTo>
                    <a:lnTo>
                      <a:pt x="0" y="219"/>
                    </a:lnTo>
                    <a:lnTo>
                      <a:pt x="5" y="225"/>
                    </a:lnTo>
                    <a:lnTo>
                      <a:pt x="13" y="232"/>
                    </a:lnTo>
                    <a:lnTo>
                      <a:pt x="21" y="225"/>
                    </a:lnTo>
                    <a:lnTo>
                      <a:pt x="23" y="217"/>
                    </a:lnTo>
                    <a:lnTo>
                      <a:pt x="37" y="215"/>
                    </a:lnTo>
                    <a:lnTo>
                      <a:pt x="47" y="215"/>
                    </a:lnTo>
                    <a:lnTo>
                      <a:pt x="53" y="207"/>
                    </a:lnTo>
                    <a:lnTo>
                      <a:pt x="67" y="199"/>
                    </a:lnTo>
                    <a:lnTo>
                      <a:pt x="72" y="190"/>
                    </a:lnTo>
                    <a:lnTo>
                      <a:pt x="74" y="183"/>
                    </a:lnTo>
                    <a:lnTo>
                      <a:pt x="77" y="170"/>
                    </a:lnTo>
                    <a:lnTo>
                      <a:pt x="83" y="163"/>
                    </a:lnTo>
                    <a:lnTo>
                      <a:pt x="90" y="159"/>
                    </a:lnTo>
                    <a:lnTo>
                      <a:pt x="97" y="165"/>
                    </a:lnTo>
                    <a:lnTo>
                      <a:pt x="97" y="175"/>
                    </a:lnTo>
                    <a:lnTo>
                      <a:pt x="99" y="187"/>
                    </a:lnTo>
                    <a:lnTo>
                      <a:pt x="101" y="199"/>
                    </a:lnTo>
                    <a:lnTo>
                      <a:pt x="112" y="207"/>
                    </a:lnTo>
                    <a:lnTo>
                      <a:pt x="122" y="207"/>
                    </a:lnTo>
                    <a:lnTo>
                      <a:pt x="130" y="215"/>
                    </a:lnTo>
                    <a:lnTo>
                      <a:pt x="135" y="223"/>
                    </a:lnTo>
                    <a:lnTo>
                      <a:pt x="144" y="235"/>
                    </a:lnTo>
                    <a:lnTo>
                      <a:pt x="154" y="241"/>
                    </a:lnTo>
                    <a:lnTo>
                      <a:pt x="162" y="237"/>
                    </a:lnTo>
                    <a:lnTo>
                      <a:pt x="170" y="235"/>
                    </a:lnTo>
                    <a:lnTo>
                      <a:pt x="183" y="237"/>
                    </a:lnTo>
                    <a:lnTo>
                      <a:pt x="176" y="10"/>
                    </a:lnTo>
                    <a:lnTo>
                      <a:pt x="241" y="10"/>
                    </a:lnTo>
                    <a:lnTo>
                      <a:pt x="321" y="5"/>
                    </a:lnTo>
                    <a:lnTo>
                      <a:pt x="396" y="5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349887" y="2164887"/>
                <a:ext cx="539411" cy="993322"/>
              </a:xfrm>
              <a:custGeom>
                <a:avLst/>
                <a:gdLst/>
                <a:ahLst/>
                <a:cxnLst>
                  <a:cxn ang="0">
                    <a:pos x="548" y="72"/>
                  </a:cxn>
                  <a:cxn ang="0">
                    <a:pos x="511" y="237"/>
                  </a:cxn>
                  <a:cxn ang="0">
                    <a:pos x="558" y="373"/>
                  </a:cxn>
                  <a:cxn ang="0">
                    <a:pos x="620" y="779"/>
                  </a:cxn>
                  <a:cxn ang="0">
                    <a:pos x="555" y="1085"/>
                  </a:cxn>
                  <a:cxn ang="0">
                    <a:pos x="518" y="1072"/>
                  </a:cxn>
                  <a:cxn ang="0">
                    <a:pos x="486" y="1048"/>
                  </a:cxn>
                  <a:cxn ang="0">
                    <a:pos x="473" y="1008"/>
                  </a:cxn>
                  <a:cxn ang="0">
                    <a:pos x="456" y="1039"/>
                  </a:cxn>
                  <a:cxn ang="0">
                    <a:pos x="423" y="1065"/>
                  </a:cxn>
                  <a:cxn ang="0">
                    <a:pos x="388" y="1074"/>
                  </a:cxn>
                  <a:cxn ang="0">
                    <a:pos x="361" y="1057"/>
                  </a:cxn>
                  <a:cxn ang="0">
                    <a:pos x="329" y="1060"/>
                  </a:cxn>
                  <a:cxn ang="0">
                    <a:pos x="277" y="1065"/>
                  </a:cxn>
                  <a:cxn ang="0">
                    <a:pos x="259" y="1090"/>
                  </a:cxn>
                  <a:cxn ang="0">
                    <a:pos x="215" y="1095"/>
                  </a:cxn>
                  <a:cxn ang="0">
                    <a:pos x="186" y="1067"/>
                  </a:cxn>
                  <a:cxn ang="0">
                    <a:pos x="168" y="1023"/>
                  </a:cxn>
                  <a:cxn ang="0">
                    <a:pos x="140" y="994"/>
                  </a:cxn>
                  <a:cxn ang="0">
                    <a:pos x="110" y="974"/>
                  </a:cxn>
                  <a:cxn ang="0">
                    <a:pos x="80" y="988"/>
                  </a:cxn>
                  <a:cxn ang="0">
                    <a:pos x="39" y="1015"/>
                  </a:cxn>
                  <a:cxn ang="0">
                    <a:pos x="28" y="977"/>
                  </a:cxn>
                  <a:cxn ang="0">
                    <a:pos x="17" y="930"/>
                  </a:cxn>
                  <a:cxn ang="0">
                    <a:pos x="32" y="877"/>
                  </a:cxn>
                  <a:cxn ang="0">
                    <a:pos x="90" y="867"/>
                  </a:cxn>
                  <a:cxn ang="0">
                    <a:pos x="105" y="840"/>
                  </a:cxn>
                  <a:cxn ang="0">
                    <a:pos x="93" y="799"/>
                  </a:cxn>
                  <a:cxn ang="0">
                    <a:pos x="128" y="783"/>
                  </a:cxn>
                  <a:cxn ang="0">
                    <a:pos x="128" y="737"/>
                  </a:cxn>
                  <a:cxn ang="0">
                    <a:pos x="152" y="670"/>
                  </a:cxn>
                  <a:cxn ang="0">
                    <a:pos x="133" y="632"/>
                  </a:cxn>
                  <a:cxn ang="0">
                    <a:pos x="122" y="575"/>
                  </a:cxn>
                  <a:cxn ang="0">
                    <a:pos x="112" y="530"/>
                  </a:cxn>
                  <a:cxn ang="0">
                    <a:pos x="112" y="492"/>
                  </a:cxn>
                  <a:cxn ang="0">
                    <a:pos x="133" y="450"/>
                  </a:cxn>
                  <a:cxn ang="0">
                    <a:pos x="150" y="419"/>
                  </a:cxn>
                  <a:cxn ang="0">
                    <a:pos x="152" y="375"/>
                  </a:cxn>
                  <a:cxn ang="0">
                    <a:pos x="168" y="339"/>
                  </a:cxn>
                  <a:cxn ang="0">
                    <a:pos x="160" y="303"/>
                  </a:cxn>
                  <a:cxn ang="0">
                    <a:pos x="150" y="263"/>
                  </a:cxn>
                  <a:cxn ang="0">
                    <a:pos x="147" y="237"/>
                  </a:cxn>
                  <a:cxn ang="0">
                    <a:pos x="137" y="217"/>
                  </a:cxn>
                  <a:cxn ang="0">
                    <a:pos x="122" y="181"/>
                  </a:cxn>
                  <a:cxn ang="0">
                    <a:pos x="97" y="135"/>
                  </a:cxn>
                  <a:cxn ang="0">
                    <a:pos x="97" y="101"/>
                  </a:cxn>
                  <a:cxn ang="0">
                    <a:pos x="90" y="48"/>
                  </a:cxn>
                  <a:cxn ang="0">
                    <a:pos x="85" y="21"/>
                  </a:cxn>
                </a:cxnLst>
                <a:rect l="0" t="0" r="r" b="b"/>
                <a:pathLst>
                  <a:path w="626" h="1103">
                    <a:moveTo>
                      <a:pt x="97" y="21"/>
                    </a:moveTo>
                    <a:lnTo>
                      <a:pt x="588" y="0"/>
                    </a:lnTo>
                    <a:lnTo>
                      <a:pt x="593" y="72"/>
                    </a:lnTo>
                    <a:lnTo>
                      <a:pt x="548" y="72"/>
                    </a:lnTo>
                    <a:lnTo>
                      <a:pt x="551" y="152"/>
                    </a:lnTo>
                    <a:lnTo>
                      <a:pt x="510" y="153"/>
                    </a:lnTo>
                    <a:lnTo>
                      <a:pt x="511" y="225"/>
                    </a:lnTo>
                    <a:lnTo>
                      <a:pt x="511" y="237"/>
                    </a:lnTo>
                    <a:lnTo>
                      <a:pt x="473" y="237"/>
                    </a:lnTo>
                    <a:lnTo>
                      <a:pt x="473" y="315"/>
                    </a:lnTo>
                    <a:lnTo>
                      <a:pt x="557" y="312"/>
                    </a:lnTo>
                    <a:lnTo>
                      <a:pt x="558" y="373"/>
                    </a:lnTo>
                    <a:lnTo>
                      <a:pt x="564" y="510"/>
                    </a:lnTo>
                    <a:lnTo>
                      <a:pt x="568" y="568"/>
                    </a:lnTo>
                    <a:lnTo>
                      <a:pt x="577" y="783"/>
                    </a:lnTo>
                    <a:lnTo>
                      <a:pt x="620" y="779"/>
                    </a:lnTo>
                    <a:lnTo>
                      <a:pt x="625" y="859"/>
                    </a:lnTo>
                    <a:lnTo>
                      <a:pt x="558" y="859"/>
                    </a:lnTo>
                    <a:lnTo>
                      <a:pt x="568" y="1087"/>
                    </a:lnTo>
                    <a:lnTo>
                      <a:pt x="555" y="1085"/>
                    </a:lnTo>
                    <a:lnTo>
                      <a:pt x="548" y="1087"/>
                    </a:lnTo>
                    <a:lnTo>
                      <a:pt x="536" y="1090"/>
                    </a:lnTo>
                    <a:lnTo>
                      <a:pt x="528" y="1085"/>
                    </a:lnTo>
                    <a:lnTo>
                      <a:pt x="518" y="1072"/>
                    </a:lnTo>
                    <a:lnTo>
                      <a:pt x="513" y="1065"/>
                    </a:lnTo>
                    <a:lnTo>
                      <a:pt x="506" y="1055"/>
                    </a:lnTo>
                    <a:lnTo>
                      <a:pt x="495" y="1055"/>
                    </a:lnTo>
                    <a:lnTo>
                      <a:pt x="486" y="1048"/>
                    </a:lnTo>
                    <a:lnTo>
                      <a:pt x="484" y="1037"/>
                    </a:lnTo>
                    <a:lnTo>
                      <a:pt x="483" y="1025"/>
                    </a:lnTo>
                    <a:lnTo>
                      <a:pt x="483" y="1014"/>
                    </a:lnTo>
                    <a:lnTo>
                      <a:pt x="473" y="1008"/>
                    </a:lnTo>
                    <a:lnTo>
                      <a:pt x="468" y="1012"/>
                    </a:lnTo>
                    <a:lnTo>
                      <a:pt x="461" y="1019"/>
                    </a:lnTo>
                    <a:lnTo>
                      <a:pt x="459" y="1032"/>
                    </a:lnTo>
                    <a:lnTo>
                      <a:pt x="456" y="1039"/>
                    </a:lnTo>
                    <a:lnTo>
                      <a:pt x="449" y="1048"/>
                    </a:lnTo>
                    <a:lnTo>
                      <a:pt x="439" y="1055"/>
                    </a:lnTo>
                    <a:lnTo>
                      <a:pt x="429" y="1065"/>
                    </a:lnTo>
                    <a:lnTo>
                      <a:pt x="423" y="1065"/>
                    </a:lnTo>
                    <a:lnTo>
                      <a:pt x="408" y="1067"/>
                    </a:lnTo>
                    <a:lnTo>
                      <a:pt x="406" y="1074"/>
                    </a:lnTo>
                    <a:lnTo>
                      <a:pt x="399" y="1080"/>
                    </a:lnTo>
                    <a:lnTo>
                      <a:pt x="388" y="1074"/>
                    </a:lnTo>
                    <a:lnTo>
                      <a:pt x="384" y="1070"/>
                    </a:lnTo>
                    <a:lnTo>
                      <a:pt x="377" y="1065"/>
                    </a:lnTo>
                    <a:lnTo>
                      <a:pt x="371" y="1057"/>
                    </a:lnTo>
                    <a:lnTo>
                      <a:pt x="361" y="1057"/>
                    </a:lnTo>
                    <a:lnTo>
                      <a:pt x="353" y="1052"/>
                    </a:lnTo>
                    <a:lnTo>
                      <a:pt x="342" y="1052"/>
                    </a:lnTo>
                    <a:lnTo>
                      <a:pt x="335" y="1060"/>
                    </a:lnTo>
                    <a:lnTo>
                      <a:pt x="329" y="1060"/>
                    </a:lnTo>
                    <a:lnTo>
                      <a:pt x="319" y="1067"/>
                    </a:lnTo>
                    <a:lnTo>
                      <a:pt x="304" y="1070"/>
                    </a:lnTo>
                    <a:lnTo>
                      <a:pt x="286" y="1067"/>
                    </a:lnTo>
                    <a:lnTo>
                      <a:pt x="277" y="1065"/>
                    </a:lnTo>
                    <a:lnTo>
                      <a:pt x="272" y="1065"/>
                    </a:lnTo>
                    <a:lnTo>
                      <a:pt x="264" y="1072"/>
                    </a:lnTo>
                    <a:lnTo>
                      <a:pt x="259" y="1080"/>
                    </a:lnTo>
                    <a:lnTo>
                      <a:pt x="259" y="1090"/>
                    </a:lnTo>
                    <a:lnTo>
                      <a:pt x="241" y="1095"/>
                    </a:lnTo>
                    <a:lnTo>
                      <a:pt x="232" y="1102"/>
                    </a:lnTo>
                    <a:lnTo>
                      <a:pt x="222" y="1102"/>
                    </a:lnTo>
                    <a:lnTo>
                      <a:pt x="215" y="1095"/>
                    </a:lnTo>
                    <a:lnTo>
                      <a:pt x="210" y="1087"/>
                    </a:lnTo>
                    <a:lnTo>
                      <a:pt x="206" y="1080"/>
                    </a:lnTo>
                    <a:lnTo>
                      <a:pt x="200" y="1072"/>
                    </a:lnTo>
                    <a:lnTo>
                      <a:pt x="186" y="1067"/>
                    </a:lnTo>
                    <a:lnTo>
                      <a:pt x="186" y="1055"/>
                    </a:lnTo>
                    <a:lnTo>
                      <a:pt x="182" y="1047"/>
                    </a:lnTo>
                    <a:lnTo>
                      <a:pt x="175" y="1032"/>
                    </a:lnTo>
                    <a:lnTo>
                      <a:pt x="168" y="1023"/>
                    </a:lnTo>
                    <a:lnTo>
                      <a:pt x="157" y="1019"/>
                    </a:lnTo>
                    <a:lnTo>
                      <a:pt x="154" y="1008"/>
                    </a:lnTo>
                    <a:lnTo>
                      <a:pt x="147" y="1003"/>
                    </a:lnTo>
                    <a:lnTo>
                      <a:pt x="140" y="994"/>
                    </a:lnTo>
                    <a:lnTo>
                      <a:pt x="130" y="985"/>
                    </a:lnTo>
                    <a:lnTo>
                      <a:pt x="128" y="974"/>
                    </a:lnTo>
                    <a:lnTo>
                      <a:pt x="117" y="970"/>
                    </a:lnTo>
                    <a:lnTo>
                      <a:pt x="110" y="974"/>
                    </a:lnTo>
                    <a:lnTo>
                      <a:pt x="99" y="970"/>
                    </a:lnTo>
                    <a:lnTo>
                      <a:pt x="93" y="977"/>
                    </a:lnTo>
                    <a:lnTo>
                      <a:pt x="88" y="979"/>
                    </a:lnTo>
                    <a:lnTo>
                      <a:pt x="80" y="988"/>
                    </a:lnTo>
                    <a:lnTo>
                      <a:pt x="66" y="994"/>
                    </a:lnTo>
                    <a:lnTo>
                      <a:pt x="53" y="1008"/>
                    </a:lnTo>
                    <a:lnTo>
                      <a:pt x="48" y="1015"/>
                    </a:lnTo>
                    <a:lnTo>
                      <a:pt x="39" y="1015"/>
                    </a:lnTo>
                    <a:lnTo>
                      <a:pt x="39" y="1007"/>
                    </a:lnTo>
                    <a:lnTo>
                      <a:pt x="32" y="994"/>
                    </a:lnTo>
                    <a:lnTo>
                      <a:pt x="28" y="988"/>
                    </a:lnTo>
                    <a:lnTo>
                      <a:pt x="28" y="977"/>
                    </a:lnTo>
                    <a:lnTo>
                      <a:pt x="30" y="965"/>
                    </a:lnTo>
                    <a:lnTo>
                      <a:pt x="32" y="950"/>
                    </a:lnTo>
                    <a:lnTo>
                      <a:pt x="25" y="940"/>
                    </a:lnTo>
                    <a:lnTo>
                      <a:pt x="17" y="930"/>
                    </a:lnTo>
                    <a:lnTo>
                      <a:pt x="13" y="925"/>
                    </a:lnTo>
                    <a:lnTo>
                      <a:pt x="0" y="895"/>
                    </a:lnTo>
                    <a:lnTo>
                      <a:pt x="25" y="877"/>
                    </a:lnTo>
                    <a:lnTo>
                      <a:pt x="32" y="877"/>
                    </a:lnTo>
                    <a:lnTo>
                      <a:pt x="53" y="883"/>
                    </a:lnTo>
                    <a:lnTo>
                      <a:pt x="75" y="883"/>
                    </a:lnTo>
                    <a:lnTo>
                      <a:pt x="80" y="877"/>
                    </a:lnTo>
                    <a:lnTo>
                      <a:pt x="90" y="867"/>
                    </a:lnTo>
                    <a:lnTo>
                      <a:pt x="97" y="868"/>
                    </a:lnTo>
                    <a:lnTo>
                      <a:pt x="105" y="863"/>
                    </a:lnTo>
                    <a:lnTo>
                      <a:pt x="105" y="852"/>
                    </a:lnTo>
                    <a:lnTo>
                      <a:pt x="105" y="840"/>
                    </a:lnTo>
                    <a:lnTo>
                      <a:pt x="97" y="827"/>
                    </a:lnTo>
                    <a:lnTo>
                      <a:pt x="90" y="819"/>
                    </a:lnTo>
                    <a:lnTo>
                      <a:pt x="88" y="812"/>
                    </a:lnTo>
                    <a:lnTo>
                      <a:pt x="93" y="799"/>
                    </a:lnTo>
                    <a:lnTo>
                      <a:pt x="99" y="799"/>
                    </a:lnTo>
                    <a:lnTo>
                      <a:pt x="110" y="797"/>
                    </a:lnTo>
                    <a:lnTo>
                      <a:pt x="122" y="790"/>
                    </a:lnTo>
                    <a:lnTo>
                      <a:pt x="128" y="783"/>
                    </a:lnTo>
                    <a:lnTo>
                      <a:pt x="128" y="770"/>
                    </a:lnTo>
                    <a:lnTo>
                      <a:pt x="127" y="757"/>
                    </a:lnTo>
                    <a:lnTo>
                      <a:pt x="127" y="748"/>
                    </a:lnTo>
                    <a:lnTo>
                      <a:pt x="128" y="737"/>
                    </a:lnTo>
                    <a:lnTo>
                      <a:pt x="127" y="728"/>
                    </a:lnTo>
                    <a:lnTo>
                      <a:pt x="152" y="697"/>
                    </a:lnTo>
                    <a:lnTo>
                      <a:pt x="159" y="679"/>
                    </a:lnTo>
                    <a:lnTo>
                      <a:pt x="152" y="670"/>
                    </a:lnTo>
                    <a:lnTo>
                      <a:pt x="150" y="657"/>
                    </a:lnTo>
                    <a:lnTo>
                      <a:pt x="144" y="648"/>
                    </a:lnTo>
                    <a:lnTo>
                      <a:pt x="137" y="639"/>
                    </a:lnTo>
                    <a:lnTo>
                      <a:pt x="133" y="632"/>
                    </a:lnTo>
                    <a:lnTo>
                      <a:pt x="130" y="619"/>
                    </a:lnTo>
                    <a:lnTo>
                      <a:pt x="128" y="610"/>
                    </a:lnTo>
                    <a:lnTo>
                      <a:pt x="128" y="585"/>
                    </a:lnTo>
                    <a:lnTo>
                      <a:pt x="122" y="575"/>
                    </a:lnTo>
                    <a:lnTo>
                      <a:pt x="120" y="565"/>
                    </a:lnTo>
                    <a:lnTo>
                      <a:pt x="112" y="553"/>
                    </a:lnTo>
                    <a:lnTo>
                      <a:pt x="112" y="541"/>
                    </a:lnTo>
                    <a:lnTo>
                      <a:pt x="112" y="530"/>
                    </a:lnTo>
                    <a:lnTo>
                      <a:pt x="110" y="519"/>
                    </a:lnTo>
                    <a:lnTo>
                      <a:pt x="105" y="512"/>
                    </a:lnTo>
                    <a:lnTo>
                      <a:pt x="105" y="501"/>
                    </a:lnTo>
                    <a:lnTo>
                      <a:pt x="112" y="492"/>
                    </a:lnTo>
                    <a:lnTo>
                      <a:pt x="119" y="487"/>
                    </a:lnTo>
                    <a:lnTo>
                      <a:pt x="122" y="470"/>
                    </a:lnTo>
                    <a:lnTo>
                      <a:pt x="127" y="457"/>
                    </a:lnTo>
                    <a:lnTo>
                      <a:pt x="133" y="450"/>
                    </a:lnTo>
                    <a:lnTo>
                      <a:pt x="142" y="450"/>
                    </a:lnTo>
                    <a:lnTo>
                      <a:pt x="150" y="443"/>
                    </a:lnTo>
                    <a:lnTo>
                      <a:pt x="147" y="430"/>
                    </a:lnTo>
                    <a:lnTo>
                      <a:pt x="150" y="419"/>
                    </a:lnTo>
                    <a:lnTo>
                      <a:pt x="150" y="408"/>
                    </a:lnTo>
                    <a:lnTo>
                      <a:pt x="152" y="397"/>
                    </a:lnTo>
                    <a:lnTo>
                      <a:pt x="154" y="385"/>
                    </a:lnTo>
                    <a:lnTo>
                      <a:pt x="152" y="375"/>
                    </a:lnTo>
                    <a:lnTo>
                      <a:pt x="154" y="365"/>
                    </a:lnTo>
                    <a:lnTo>
                      <a:pt x="159" y="355"/>
                    </a:lnTo>
                    <a:lnTo>
                      <a:pt x="160" y="345"/>
                    </a:lnTo>
                    <a:lnTo>
                      <a:pt x="168" y="339"/>
                    </a:lnTo>
                    <a:lnTo>
                      <a:pt x="168" y="332"/>
                    </a:lnTo>
                    <a:lnTo>
                      <a:pt x="167" y="321"/>
                    </a:lnTo>
                    <a:lnTo>
                      <a:pt x="164" y="312"/>
                    </a:lnTo>
                    <a:lnTo>
                      <a:pt x="160" y="303"/>
                    </a:lnTo>
                    <a:lnTo>
                      <a:pt x="157" y="290"/>
                    </a:lnTo>
                    <a:lnTo>
                      <a:pt x="157" y="285"/>
                    </a:lnTo>
                    <a:lnTo>
                      <a:pt x="157" y="270"/>
                    </a:lnTo>
                    <a:lnTo>
                      <a:pt x="150" y="263"/>
                    </a:lnTo>
                    <a:lnTo>
                      <a:pt x="157" y="253"/>
                    </a:lnTo>
                    <a:lnTo>
                      <a:pt x="150" y="252"/>
                    </a:lnTo>
                    <a:lnTo>
                      <a:pt x="152" y="243"/>
                    </a:lnTo>
                    <a:lnTo>
                      <a:pt x="147" y="237"/>
                    </a:lnTo>
                    <a:lnTo>
                      <a:pt x="147" y="228"/>
                    </a:lnTo>
                    <a:lnTo>
                      <a:pt x="150" y="219"/>
                    </a:lnTo>
                    <a:lnTo>
                      <a:pt x="147" y="210"/>
                    </a:lnTo>
                    <a:lnTo>
                      <a:pt x="137" y="217"/>
                    </a:lnTo>
                    <a:lnTo>
                      <a:pt x="133" y="208"/>
                    </a:lnTo>
                    <a:lnTo>
                      <a:pt x="128" y="201"/>
                    </a:lnTo>
                    <a:lnTo>
                      <a:pt x="128" y="190"/>
                    </a:lnTo>
                    <a:lnTo>
                      <a:pt x="122" y="181"/>
                    </a:lnTo>
                    <a:lnTo>
                      <a:pt x="119" y="172"/>
                    </a:lnTo>
                    <a:lnTo>
                      <a:pt x="105" y="161"/>
                    </a:lnTo>
                    <a:lnTo>
                      <a:pt x="97" y="148"/>
                    </a:lnTo>
                    <a:lnTo>
                      <a:pt x="97" y="135"/>
                    </a:lnTo>
                    <a:lnTo>
                      <a:pt x="90" y="130"/>
                    </a:lnTo>
                    <a:lnTo>
                      <a:pt x="90" y="117"/>
                    </a:lnTo>
                    <a:lnTo>
                      <a:pt x="93" y="110"/>
                    </a:lnTo>
                    <a:lnTo>
                      <a:pt x="97" y="101"/>
                    </a:lnTo>
                    <a:lnTo>
                      <a:pt x="95" y="92"/>
                    </a:lnTo>
                    <a:lnTo>
                      <a:pt x="88" y="81"/>
                    </a:lnTo>
                    <a:lnTo>
                      <a:pt x="85" y="72"/>
                    </a:lnTo>
                    <a:lnTo>
                      <a:pt x="90" y="48"/>
                    </a:lnTo>
                    <a:lnTo>
                      <a:pt x="80" y="46"/>
                    </a:lnTo>
                    <a:lnTo>
                      <a:pt x="85" y="37"/>
                    </a:lnTo>
                    <a:lnTo>
                      <a:pt x="90" y="28"/>
                    </a:lnTo>
                    <a:lnTo>
                      <a:pt x="85" y="21"/>
                    </a:lnTo>
                    <a:lnTo>
                      <a:pt x="97" y="21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2616641" y="3657121"/>
                <a:ext cx="568708" cy="353021"/>
              </a:xfrm>
              <a:custGeom>
                <a:avLst/>
                <a:gdLst/>
                <a:ahLst/>
                <a:cxnLst>
                  <a:cxn ang="0">
                    <a:pos x="388" y="201"/>
                  </a:cxn>
                  <a:cxn ang="0">
                    <a:pos x="406" y="197"/>
                  </a:cxn>
                  <a:cxn ang="0">
                    <a:pos x="411" y="202"/>
                  </a:cxn>
                  <a:cxn ang="0">
                    <a:pos x="418" y="215"/>
                  </a:cxn>
                  <a:cxn ang="0">
                    <a:pos x="426" y="234"/>
                  </a:cxn>
                  <a:cxn ang="0">
                    <a:pos x="442" y="241"/>
                  </a:cxn>
                  <a:cxn ang="0">
                    <a:pos x="458" y="252"/>
                  </a:cxn>
                  <a:cxn ang="0">
                    <a:pos x="466" y="270"/>
                  </a:cxn>
                  <a:cxn ang="0">
                    <a:pos x="471" y="289"/>
                  </a:cxn>
                  <a:cxn ang="0">
                    <a:pos x="489" y="296"/>
                  </a:cxn>
                  <a:cxn ang="0">
                    <a:pos x="504" y="312"/>
                  </a:cxn>
                  <a:cxn ang="0">
                    <a:pos x="526" y="319"/>
                  </a:cxn>
                  <a:cxn ang="0">
                    <a:pos x="546" y="316"/>
                  </a:cxn>
                  <a:cxn ang="0">
                    <a:pos x="571" y="321"/>
                  </a:cxn>
                  <a:cxn ang="0">
                    <a:pos x="582" y="332"/>
                  </a:cxn>
                  <a:cxn ang="0">
                    <a:pos x="591" y="354"/>
                  </a:cxn>
                  <a:cxn ang="0">
                    <a:pos x="600" y="372"/>
                  </a:cxn>
                  <a:cxn ang="0">
                    <a:pos x="616" y="388"/>
                  </a:cxn>
                  <a:cxn ang="0">
                    <a:pos x="636" y="383"/>
                  </a:cxn>
                  <a:cxn ang="0">
                    <a:pos x="654" y="386"/>
                  </a:cxn>
                  <a:cxn ang="0">
                    <a:pos x="356" y="386"/>
                  </a:cxn>
                  <a:cxn ang="0">
                    <a:pos x="110" y="381"/>
                  </a:cxn>
                  <a:cxn ang="0">
                    <a:pos x="21" y="352"/>
                  </a:cxn>
                  <a:cxn ang="0">
                    <a:pos x="28" y="170"/>
                  </a:cxn>
                  <a:cxn ang="0">
                    <a:pos x="0" y="167"/>
                  </a:cxn>
                  <a:cxn ang="0">
                    <a:pos x="5" y="88"/>
                  </a:cxn>
                  <a:cxn ang="0">
                    <a:pos x="88" y="75"/>
                  </a:cxn>
                  <a:cxn ang="0">
                    <a:pos x="106" y="70"/>
                  </a:cxn>
                  <a:cxn ang="0">
                    <a:pos x="133" y="60"/>
                  </a:cxn>
                  <a:cxn ang="0">
                    <a:pos x="138" y="39"/>
                  </a:cxn>
                  <a:cxn ang="0">
                    <a:pos x="161" y="33"/>
                  </a:cxn>
                  <a:cxn ang="0">
                    <a:pos x="181" y="8"/>
                  </a:cxn>
                  <a:cxn ang="0">
                    <a:pos x="188" y="12"/>
                  </a:cxn>
                  <a:cxn ang="0">
                    <a:pos x="175" y="39"/>
                  </a:cxn>
                  <a:cxn ang="0">
                    <a:pos x="164" y="73"/>
                  </a:cxn>
                  <a:cxn ang="0">
                    <a:pos x="144" y="88"/>
                  </a:cxn>
                  <a:cxn ang="0">
                    <a:pos x="151" y="92"/>
                  </a:cxn>
                  <a:cxn ang="0">
                    <a:pos x="177" y="73"/>
                  </a:cxn>
                  <a:cxn ang="0">
                    <a:pos x="184" y="40"/>
                  </a:cxn>
                  <a:cxn ang="0">
                    <a:pos x="188" y="65"/>
                  </a:cxn>
                  <a:cxn ang="0">
                    <a:pos x="181" y="90"/>
                  </a:cxn>
                  <a:cxn ang="0">
                    <a:pos x="191" y="112"/>
                  </a:cxn>
                  <a:cxn ang="0">
                    <a:pos x="201" y="115"/>
                  </a:cxn>
                  <a:cxn ang="0">
                    <a:pos x="210" y="75"/>
                  </a:cxn>
                  <a:cxn ang="0">
                    <a:pos x="208" y="35"/>
                  </a:cxn>
                  <a:cxn ang="0">
                    <a:pos x="246" y="33"/>
                  </a:cxn>
                  <a:cxn ang="0">
                    <a:pos x="248" y="70"/>
                  </a:cxn>
                  <a:cxn ang="0">
                    <a:pos x="251" y="52"/>
                  </a:cxn>
                  <a:cxn ang="0">
                    <a:pos x="251" y="13"/>
                  </a:cxn>
                  <a:cxn ang="0">
                    <a:pos x="273" y="33"/>
                  </a:cxn>
                  <a:cxn ang="0">
                    <a:pos x="284" y="59"/>
                  </a:cxn>
                  <a:cxn ang="0">
                    <a:pos x="302" y="73"/>
                  </a:cxn>
                  <a:cxn ang="0">
                    <a:pos x="338" y="88"/>
                  </a:cxn>
                  <a:cxn ang="0">
                    <a:pos x="333" y="108"/>
                  </a:cxn>
                  <a:cxn ang="0">
                    <a:pos x="342" y="125"/>
                  </a:cxn>
                  <a:cxn ang="0">
                    <a:pos x="348" y="148"/>
                  </a:cxn>
                  <a:cxn ang="0">
                    <a:pos x="356" y="167"/>
                  </a:cxn>
                  <a:cxn ang="0">
                    <a:pos x="374" y="174"/>
                  </a:cxn>
                  <a:cxn ang="0">
                    <a:pos x="374" y="188"/>
                  </a:cxn>
                </a:cxnLst>
                <a:rect l="0" t="0" r="r" b="b"/>
                <a:pathLst>
                  <a:path w="660" h="392">
                    <a:moveTo>
                      <a:pt x="381" y="197"/>
                    </a:moveTo>
                    <a:lnTo>
                      <a:pt x="388" y="201"/>
                    </a:lnTo>
                    <a:lnTo>
                      <a:pt x="391" y="194"/>
                    </a:lnTo>
                    <a:lnTo>
                      <a:pt x="406" y="197"/>
                    </a:lnTo>
                    <a:lnTo>
                      <a:pt x="413" y="194"/>
                    </a:lnTo>
                    <a:lnTo>
                      <a:pt x="411" y="202"/>
                    </a:lnTo>
                    <a:lnTo>
                      <a:pt x="422" y="207"/>
                    </a:lnTo>
                    <a:lnTo>
                      <a:pt x="418" y="215"/>
                    </a:lnTo>
                    <a:lnTo>
                      <a:pt x="422" y="222"/>
                    </a:lnTo>
                    <a:lnTo>
                      <a:pt x="426" y="234"/>
                    </a:lnTo>
                    <a:lnTo>
                      <a:pt x="436" y="237"/>
                    </a:lnTo>
                    <a:lnTo>
                      <a:pt x="442" y="241"/>
                    </a:lnTo>
                    <a:lnTo>
                      <a:pt x="449" y="250"/>
                    </a:lnTo>
                    <a:lnTo>
                      <a:pt x="458" y="252"/>
                    </a:lnTo>
                    <a:lnTo>
                      <a:pt x="469" y="257"/>
                    </a:lnTo>
                    <a:lnTo>
                      <a:pt x="466" y="270"/>
                    </a:lnTo>
                    <a:lnTo>
                      <a:pt x="471" y="279"/>
                    </a:lnTo>
                    <a:lnTo>
                      <a:pt x="471" y="289"/>
                    </a:lnTo>
                    <a:lnTo>
                      <a:pt x="476" y="296"/>
                    </a:lnTo>
                    <a:lnTo>
                      <a:pt x="489" y="296"/>
                    </a:lnTo>
                    <a:lnTo>
                      <a:pt x="494" y="304"/>
                    </a:lnTo>
                    <a:lnTo>
                      <a:pt x="504" y="312"/>
                    </a:lnTo>
                    <a:lnTo>
                      <a:pt x="514" y="314"/>
                    </a:lnTo>
                    <a:lnTo>
                      <a:pt x="526" y="319"/>
                    </a:lnTo>
                    <a:lnTo>
                      <a:pt x="540" y="319"/>
                    </a:lnTo>
                    <a:lnTo>
                      <a:pt x="546" y="316"/>
                    </a:lnTo>
                    <a:lnTo>
                      <a:pt x="562" y="321"/>
                    </a:lnTo>
                    <a:lnTo>
                      <a:pt x="571" y="321"/>
                    </a:lnTo>
                    <a:lnTo>
                      <a:pt x="578" y="324"/>
                    </a:lnTo>
                    <a:lnTo>
                      <a:pt x="582" y="332"/>
                    </a:lnTo>
                    <a:lnTo>
                      <a:pt x="591" y="336"/>
                    </a:lnTo>
                    <a:lnTo>
                      <a:pt x="591" y="354"/>
                    </a:lnTo>
                    <a:lnTo>
                      <a:pt x="589" y="366"/>
                    </a:lnTo>
                    <a:lnTo>
                      <a:pt x="600" y="372"/>
                    </a:lnTo>
                    <a:lnTo>
                      <a:pt x="609" y="381"/>
                    </a:lnTo>
                    <a:lnTo>
                      <a:pt x="616" y="388"/>
                    </a:lnTo>
                    <a:lnTo>
                      <a:pt x="629" y="383"/>
                    </a:lnTo>
                    <a:lnTo>
                      <a:pt x="636" y="383"/>
                    </a:lnTo>
                    <a:lnTo>
                      <a:pt x="645" y="386"/>
                    </a:lnTo>
                    <a:lnTo>
                      <a:pt x="654" y="386"/>
                    </a:lnTo>
                    <a:lnTo>
                      <a:pt x="659" y="391"/>
                    </a:lnTo>
                    <a:lnTo>
                      <a:pt x="356" y="386"/>
                    </a:lnTo>
                    <a:lnTo>
                      <a:pt x="196" y="383"/>
                    </a:lnTo>
                    <a:lnTo>
                      <a:pt x="110" y="381"/>
                    </a:lnTo>
                    <a:lnTo>
                      <a:pt x="21" y="377"/>
                    </a:lnTo>
                    <a:lnTo>
                      <a:pt x="21" y="352"/>
                    </a:lnTo>
                    <a:lnTo>
                      <a:pt x="25" y="257"/>
                    </a:lnTo>
                    <a:lnTo>
                      <a:pt x="28" y="170"/>
                    </a:lnTo>
                    <a:lnTo>
                      <a:pt x="8" y="170"/>
                    </a:lnTo>
                    <a:lnTo>
                      <a:pt x="0" y="167"/>
                    </a:lnTo>
                    <a:lnTo>
                      <a:pt x="0" y="152"/>
                    </a:lnTo>
                    <a:lnTo>
                      <a:pt x="5" y="88"/>
                    </a:lnTo>
                    <a:lnTo>
                      <a:pt x="88" y="90"/>
                    </a:lnTo>
                    <a:lnTo>
                      <a:pt x="88" y="75"/>
                    </a:lnTo>
                    <a:lnTo>
                      <a:pt x="91" y="70"/>
                    </a:lnTo>
                    <a:lnTo>
                      <a:pt x="106" y="70"/>
                    </a:lnTo>
                    <a:lnTo>
                      <a:pt x="121" y="67"/>
                    </a:lnTo>
                    <a:lnTo>
                      <a:pt x="133" y="60"/>
                    </a:lnTo>
                    <a:lnTo>
                      <a:pt x="138" y="52"/>
                    </a:lnTo>
                    <a:lnTo>
                      <a:pt x="138" y="39"/>
                    </a:lnTo>
                    <a:lnTo>
                      <a:pt x="148" y="35"/>
                    </a:lnTo>
                    <a:lnTo>
                      <a:pt x="161" y="33"/>
                    </a:lnTo>
                    <a:lnTo>
                      <a:pt x="173" y="21"/>
                    </a:lnTo>
                    <a:lnTo>
                      <a:pt x="181" y="8"/>
                    </a:lnTo>
                    <a:lnTo>
                      <a:pt x="183" y="0"/>
                    </a:lnTo>
                    <a:lnTo>
                      <a:pt x="188" y="12"/>
                    </a:lnTo>
                    <a:lnTo>
                      <a:pt x="191" y="23"/>
                    </a:lnTo>
                    <a:lnTo>
                      <a:pt x="175" y="39"/>
                    </a:lnTo>
                    <a:lnTo>
                      <a:pt x="163" y="60"/>
                    </a:lnTo>
                    <a:lnTo>
                      <a:pt x="164" y="73"/>
                    </a:lnTo>
                    <a:lnTo>
                      <a:pt x="155" y="75"/>
                    </a:lnTo>
                    <a:lnTo>
                      <a:pt x="144" y="88"/>
                    </a:lnTo>
                    <a:lnTo>
                      <a:pt x="133" y="100"/>
                    </a:lnTo>
                    <a:lnTo>
                      <a:pt x="151" y="92"/>
                    </a:lnTo>
                    <a:lnTo>
                      <a:pt x="170" y="83"/>
                    </a:lnTo>
                    <a:lnTo>
                      <a:pt x="177" y="73"/>
                    </a:lnTo>
                    <a:lnTo>
                      <a:pt x="175" y="59"/>
                    </a:lnTo>
                    <a:lnTo>
                      <a:pt x="184" y="40"/>
                    </a:lnTo>
                    <a:lnTo>
                      <a:pt x="188" y="55"/>
                    </a:lnTo>
                    <a:lnTo>
                      <a:pt x="188" y="65"/>
                    </a:lnTo>
                    <a:lnTo>
                      <a:pt x="184" y="75"/>
                    </a:lnTo>
                    <a:lnTo>
                      <a:pt x="181" y="90"/>
                    </a:lnTo>
                    <a:lnTo>
                      <a:pt x="186" y="100"/>
                    </a:lnTo>
                    <a:lnTo>
                      <a:pt x="191" y="112"/>
                    </a:lnTo>
                    <a:lnTo>
                      <a:pt x="193" y="125"/>
                    </a:lnTo>
                    <a:lnTo>
                      <a:pt x="201" y="115"/>
                    </a:lnTo>
                    <a:lnTo>
                      <a:pt x="206" y="108"/>
                    </a:lnTo>
                    <a:lnTo>
                      <a:pt x="210" y="75"/>
                    </a:lnTo>
                    <a:lnTo>
                      <a:pt x="201" y="46"/>
                    </a:lnTo>
                    <a:lnTo>
                      <a:pt x="208" y="35"/>
                    </a:lnTo>
                    <a:lnTo>
                      <a:pt x="236" y="17"/>
                    </a:lnTo>
                    <a:lnTo>
                      <a:pt x="246" y="33"/>
                    </a:lnTo>
                    <a:lnTo>
                      <a:pt x="243" y="50"/>
                    </a:lnTo>
                    <a:lnTo>
                      <a:pt x="248" y="70"/>
                    </a:lnTo>
                    <a:lnTo>
                      <a:pt x="255" y="60"/>
                    </a:lnTo>
                    <a:lnTo>
                      <a:pt x="251" y="52"/>
                    </a:lnTo>
                    <a:lnTo>
                      <a:pt x="255" y="23"/>
                    </a:lnTo>
                    <a:lnTo>
                      <a:pt x="251" y="13"/>
                    </a:lnTo>
                    <a:lnTo>
                      <a:pt x="266" y="21"/>
                    </a:lnTo>
                    <a:lnTo>
                      <a:pt x="273" y="33"/>
                    </a:lnTo>
                    <a:lnTo>
                      <a:pt x="276" y="52"/>
                    </a:lnTo>
                    <a:lnTo>
                      <a:pt x="284" y="59"/>
                    </a:lnTo>
                    <a:lnTo>
                      <a:pt x="293" y="60"/>
                    </a:lnTo>
                    <a:lnTo>
                      <a:pt x="302" y="73"/>
                    </a:lnTo>
                    <a:lnTo>
                      <a:pt x="318" y="83"/>
                    </a:lnTo>
                    <a:lnTo>
                      <a:pt x="338" y="88"/>
                    </a:lnTo>
                    <a:lnTo>
                      <a:pt x="333" y="95"/>
                    </a:lnTo>
                    <a:lnTo>
                      <a:pt x="333" y="108"/>
                    </a:lnTo>
                    <a:lnTo>
                      <a:pt x="336" y="115"/>
                    </a:lnTo>
                    <a:lnTo>
                      <a:pt x="342" y="125"/>
                    </a:lnTo>
                    <a:lnTo>
                      <a:pt x="348" y="137"/>
                    </a:lnTo>
                    <a:lnTo>
                      <a:pt x="348" y="148"/>
                    </a:lnTo>
                    <a:lnTo>
                      <a:pt x="351" y="155"/>
                    </a:lnTo>
                    <a:lnTo>
                      <a:pt x="356" y="167"/>
                    </a:lnTo>
                    <a:lnTo>
                      <a:pt x="368" y="170"/>
                    </a:lnTo>
                    <a:lnTo>
                      <a:pt x="374" y="174"/>
                    </a:lnTo>
                    <a:lnTo>
                      <a:pt x="381" y="182"/>
                    </a:lnTo>
                    <a:lnTo>
                      <a:pt x="374" y="188"/>
                    </a:lnTo>
                    <a:lnTo>
                      <a:pt x="381" y="197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5019002" y="4129016"/>
                <a:ext cx="612654" cy="498912"/>
              </a:xfrm>
              <a:custGeom>
                <a:avLst/>
                <a:gdLst/>
                <a:ahLst/>
                <a:cxnLst>
                  <a:cxn ang="0">
                    <a:pos x="25" y="349"/>
                  </a:cxn>
                  <a:cxn ang="0">
                    <a:pos x="45" y="339"/>
                  </a:cxn>
                  <a:cxn ang="0">
                    <a:pos x="119" y="326"/>
                  </a:cxn>
                  <a:cxn ang="0">
                    <a:pos x="130" y="311"/>
                  </a:cxn>
                  <a:cxn ang="0">
                    <a:pos x="142" y="294"/>
                  </a:cxn>
                  <a:cxn ang="0">
                    <a:pos x="164" y="289"/>
                  </a:cxn>
                  <a:cxn ang="0">
                    <a:pos x="182" y="284"/>
                  </a:cxn>
                  <a:cxn ang="0">
                    <a:pos x="175" y="264"/>
                  </a:cxn>
                  <a:cxn ang="0">
                    <a:pos x="184" y="244"/>
                  </a:cxn>
                  <a:cxn ang="0">
                    <a:pos x="217" y="227"/>
                  </a:cxn>
                  <a:cxn ang="0">
                    <a:pos x="227" y="209"/>
                  </a:cxn>
                  <a:cxn ang="0">
                    <a:pos x="246" y="197"/>
                  </a:cxn>
                  <a:cxn ang="0">
                    <a:pos x="266" y="173"/>
                  </a:cxn>
                  <a:cxn ang="0">
                    <a:pos x="266" y="152"/>
                  </a:cxn>
                  <a:cxn ang="0">
                    <a:pos x="275" y="117"/>
                  </a:cxn>
                  <a:cxn ang="0">
                    <a:pos x="277" y="93"/>
                  </a:cxn>
                  <a:cxn ang="0">
                    <a:pos x="311" y="65"/>
                  </a:cxn>
                  <a:cxn ang="0">
                    <a:pos x="333" y="35"/>
                  </a:cxn>
                  <a:cxn ang="0">
                    <a:pos x="355" y="26"/>
                  </a:cxn>
                  <a:cxn ang="0">
                    <a:pos x="366" y="12"/>
                  </a:cxn>
                  <a:cxn ang="0">
                    <a:pos x="384" y="10"/>
                  </a:cxn>
                  <a:cxn ang="0">
                    <a:pos x="402" y="17"/>
                  </a:cxn>
                  <a:cxn ang="0">
                    <a:pos x="428" y="20"/>
                  </a:cxn>
                  <a:cxn ang="0">
                    <a:pos x="446" y="6"/>
                  </a:cxn>
                  <a:cxn ang="0">
                    <a:pos x="481" y="0"/>
                  </a:cxn>
                  <a:cxn ang="0">
                    <a:pos x="494" y="6"/>
                  </a:cxn>
                  <a:cxn ang="0">
                    <a:pos x="521" y="1"/>
                  </a:cxn>
                  <a:cxn ang="0">
                    <a:pos x="535" y="35"/>
                  </a:cxn>
                  <a:cxn ang="0">
                    <a:pos x="533" y="274"/>
                  </a:cxn>
                  <a:cxn ang="0">
                    <a:pos x="618" y="272"/>
                  </a:cxn>
                  <a:cxn ang="0">
                    <a:pos x="622" y="349"/>
                  </a:cxn>
                  <a:cxn ang="0">
                    <a:pos x="710" y="532"/>
                  </a:cxn>
                  <a:cxn ang="0">
                    <a:pos x="431" y="543"/>
                  </a:cxn>
                  <a:cxn ang="0">
                    <a:pos x="306" y="546"/>
                  </a:cxn>
                  <a:cxn ang="0">
                    <a:pos x="39" y="553"/>
                  </a:cxn>
                  <a:cxn ang="0">
                    <a:pos x="66" y="528"/>
                  </a:cxn>
                  <a:cxn ang="0">
                    <a:pos x="65" y="506"/>
                  </a:cxn>
                  <a:cxn ang="0">
                    <a:pos x="66" y="483"/>
                  </a:cxn>
                  <a:cxn ang="0">
                    <a:pos x="50" y="439"/>
                  </a:cxn>
                  <a:cxn ang="0">
                    <a:pos x="39" y="421"/>
                  </a:cxn>
                  <a:cxn ang="0">
                    <a:pos x="0" y="381"/>
                  </a:cxn>
                  <a:cxn ang="0">
                    <a:pos x="6" y="362"/>
                  </a:cxn>
                </a:cxnLst>
                <a:rect l="0" t="0" r="r" b="b"/>
                <a:pathLst>
                  <a:path w="711" h="554">
                    <a:moveTo>
                      <a:pt x="15" y="356"/>
                    </a:moveTo>
                    <a:lnTo>
                      <a:pt x="25" y="349"/>
                    </a:lnTo>
                    <a:lnTo>
                      <a:pt x="37" y="346"/>
                    </a:lnTo>
                    <a:lnTo>
                      <a:pt x="45" y="339"/>
                    </a:lnTo>
                    <a:lnTo>
                      <a:pt x="63" y="336"/>
                    </a:lnTo>
                    <a:lnTo>
                      <a:pt x="119" y="326"/>
                    </a:lnTo>
                    <a:lnTo>
                      <a:pt x="124" y="320"/>
                    </a:lnTo>
                    <a:lnTo>
                      <a:pt x="130" y="311"/>
                    </a:lnTo>
                    <a:lnTo>
                      <a:pt x="137" y="304"/>
                    </a:lnTo>
                    <a:lnTo>
                      <a:pt x="142" y="294"/>
                    </a:lnTo>
                    <a:lnTo>
                      <a:pt x="153" y="289"/>
                    </a:lnTo>
                    <a:lnTo>
                      <a:pt x="164" y="289"/>
                    </a:lnTo>
                    <a:lnTo>
                      <a:pt x="173" y="289"/>
                    </a:lnTo>
                    <a:lnTo>
                      <a:pt x="182" y="284"/>
                    </a:lnTo>
                    <a:lnTo>
                      <a:pt x="179" y="274"/>
                    </a:lnTo>
                    <a:lnTo>
                      <a:pt x="175" y="264"/>
                    </a:lnTo>
                    <a:lnTo>
                      <a:pt x="182" y="254"/>
                    </a:lnTo>
                    <a:lnTo>
                      <a:pt x="184" y="244"/>
                    </a:lnTo>
                    <a:lnTo>
                      <a:pt x="195" y="227"/>
                    </a:lnTo>
                    <a:lnTo>
                      <a:pt x="217" y="227"/>
                    </a:lnTo>
                    <a:lnTo>
                      <a:pt x="224" y="222"/>
                    </a:lnTo>
                    <a:lnTo>
                      <a:pt x="227" y="209"/>
                    </a:lnTo>
                    <a:lnTo>
                      <a:pt x="239" y="202"/>
                    </a:lnTo>
                    <a:lnTo>
                      <a:pt x="246" y="197"/>
                    </a:lnTo>
                    <a:lnTo>
                      <a:pt x="255" y="182"/>
                    </a:lnTo>
                    <a:lnTo>
                      <a:pt x="266" y="173"/>
                    </a:lnTo>
                    <a:lnTo>
                      <a:pt x="266" y="162"/>
                    </a:lnTo>
                    <a:lnTo>
                      <a:pt x="266" y="152"/>
                    </a:lnTo>
                    <a:lnTo>
                      <a:pt x="266" y="142"/>
                    </a:lnTo>
                    <a:lnTo>
                      <a:pt x="275" y="117"/>
                    </a:lnTo>
                    <a:lnTo>
                      <a:pt x="274" y="104"/>
                    </a:lnTo>
                    <a:lnTo>
                      <a:pt x="277" y="93"/>
                    </a:lnTo>
                    <a:lnTo>
                      <a:pt x="297" y="72"/>
                    </a:lnTo>
                    <a:lnTo>
                      <a:pt x="311" y="65"/>
                    </a:lnTo>
                    <a:lnTo>
                      <a:pt x="321" y="48"/>
                    </a:lnTo>
                    <a:lnTo>
                      <a:pt x="333" y="35"/>
                    </a:lnTo>
                    <a:lnTo>
                      <a:pt x="344" y="32"/>
                    </a:lnTo>
                    <a:lnTo>
                      <a:pt x="355" y="26"/>
                    </a:lnTo>
                    <a:lnTo>
                      <a:pt x="361" y="20"/>
                    </a:lnTo>
                    <a:lnTo>
                      <a:pt x="366" y="12"/>
                    </a:lnTo>
                    <a:lnTo>
                      <a:pt x="374" y="6"/>
                    </a:lnTo>
                    <a:lnTo>
                      <a:pt x="384" y="10"/>
                    </a:lnTo>
                    <a:lnTo>
                      <a:pt x="389" y="12"/>
                    </a:lnTo>
                    <a:lnTo>
                      <a:pt x="402" y="17"/>
                    </a:lnTo>
                    <a:lnTo>
                      <a:pt x="411" y="20"/>
                    </a:lnTo>
                    <a:lnTo>
                      <a:pt x="428" y="20"/>
                    </a:lnTo>
                    <a:lnTo>
                      <a:pt x="431" y="15"/>
                    </a:lnTo>
                    <a:lnTo>
                      <a:pt x="446" y="6"/>
                    </a:lnTo>
                    <a:lnTo>
                      <a:pt x="471" y="0"/>
                    </a:lnTo>
                    <a:lnTo>
                      <a:pt x="481" y="0"/>
                    </a:lnTo>
                    <a:lnTo>
                      <a:pt x="488" y="3"/>
                    </a:lnTo>
                    <a:lnTo>
                      <a:pt x="494" y="6"/>
                    </a:lnTo>
                    <a:lnTo>
                      <a:pt x="504" y="6"/>
                    </a:lnTo>
                    <a:lnTo>
                      <a:pt x="521" y="1"/>
                    </a:lnTo>
                    <a:lnTo>
                      <a:pt x="533" y="6"/>
                    </a:lnTo>
                    <a:lnTo>
                      <a:pt x="535" y="35"/>
                    </a:lnTo>
                    <a:lnTo>
                      <a:pt x="526" y="35"/>
                    </a:lnTo>
                    <a:lnTo>
                      <a:pt x="533" y="274"/>
                    </a:lnTo>
                    <a:lnTo>
                      <a:pt x="573" y="272"/>
                    </a:lnTo>
                    <a:lnTo>
                      <a:pt x="618" y="272"/>
                    </a:lnTo>
                    <a:lnTo>
                      <a:pt x="618" y="289"/>
                    </a:lnTo>
                    <a:lnTo>
                      <a:pt x="622" y="349"/>
                    </a:lnTo>
                    <a:lnTo>
                      <a:pt x="707" y="347"/>
                    </a:lnTo>
                    <a:lnTo>
                      <a:pt x="710" y="532"/>
                    </a:lnTo>
                    <a:lnTo>
                      <a:pt x="546" y="539"/>
                    </a:lnTo>
                    <a:lnTo>
                      <a:pt x="431" y="543"/>
                    </a:lnTo>
                    <a:lnTo>
                      <a:pt x="413" y="543"/>
                    </a:lnTo>
                    <a:lnTo>
                      <a:pt x="306" y="546"/>
                    </a:lnTo>
                    <a:lnTo>
                      <a:pt x="177" y="550"/>
                    </a:lnTo>
                    <a:lnTo>
                      <a:pt x="39" y="553"/>
                    </a:lnTo>
                    <a:lnTo>
                      <a:pt x="59" y="532"/>
                    </a:lnTo>
                    <a:lnTo>
                      <a:pt x="66" y="528"/>
                    </a:lnTo>
                    <a:lnTo>
                      <a:pt x="70" y="523"/>
                    </a:lnTo>
                    <a:lnTo>
                      <a:pt x="65" y="506"/>
                    </a:lnTo>
                    <a:lnTo>
                      <a:pt x="66" y="496"/>
                    </a:lnTo>
                    <a:lnTo>
                      <a:pt x="66" y="483"/>
                    </a:lnTo>
                    <a:lnTo>
                      <a:pt x="52" y="451"/>
                    </a:lnTo>
                    <a:lnTo>
                      <a:pt x="50" y="439"/>
                    </a:lnTo>
                    <a:lnTo>
                      <a:pt x="46" y="431"/>
                    </a:lnTo>
                    <a:lnTo>
                      <a:pt x="39" y="421"/>
                    </a:lnTo>
                    <a:lnTo>
                      <a:pt x="13" y="394"/>
                    </a:lnTo>
                    <a:lnTo>
                      <a:pt x="0" y="381"/>
                    </a:lnTo>
                    <a:lnTo>
                      <a:pt x="5" y="371"/>
                    </a:lnTo>
                    <a:lnTo>
                      <a:pt x="6" y="362"/>
                    </a:lnTo>
                    <a:lnTo>
                      <a:pt x="15" y="35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5467937" y="3567964"/>
                <a:ext cx="709162" cy="681727"/>
              </a:xfrm>
              <a:custGeom>
                <a:avLst/>
                <a:gdLst/>
                <a:ahLst/>
                <a:cxnLst>
                  <a:cxn ang="0">
                    <a:pos x="583" y="588"/>
                  </a:cxn>
                  <a:cxn ang="0">
                    <a:pos x="580" y="563"/>
                  </a:cxn>
                  <a:cxn ang="0">
                    <a:pos x="557" y="552"/>
                  </a:cxn>
                  <a:cxn ang="0">
                    <a:pos x="535" y="530"/>
                  </a:cxn>
                  <a:cxn ang="0">
                    <a:pos x="515" y="512"/>
                  </a:cxn>
                  <a:cxn ang="0">
                    <a:pos x="483" y="532"/>
                  </a:cxn>
                  <a:cxn ang="0">
                    <a:pos x="445" y="539"/>
                  </a:cxn>
                  <a:cxn ang="0">
                    <a:pos x="417" y="536"/>
                  </a:cxn>
                  <a:cxn ang="0">
                    <a:pos x="375" y="516"/>
                  </a:cxn>
                  <a:cxn ang="0">
                    <a:pos x="330" y="532"/>
                  </a:cxn>
                  <a:cxn ang="0">
                    <a:pos x="321" y="564"/>
                  </a:cxn>
                  <a:cxn ang="0">
                    <a:pos x="297" y="588"/>
                  </a:cxn>
                  <a:cxn ang="0">
                    <a:pos x="263" y="591"/>
                  </a:cxn>
                  <a:cxn ang="0">
                    <a:pos x="250" y="614"/>
                  </a:cxn>
                  <a:cxn ang="0">
                    <a:pos x="228" y="624"/>
                  </a:cxn>
                  <a:cxn ang="0">
                    <a:pos x="172" y="624"/>
                  </a:cxn>
                  <a:cxn ang="0">
                    <a:pos x="135" y="637"/>
                  </a:cxn>
                  <a:cxn ang="0">
                    <a:pos x="105" y="646"/>
                  </a:cxn>
                  <a:cxn ang="0">
                    <a:pos x="72" y="657"/>
                  </a:cxn>
                  <a:cxn ang="0">
                    <a:pos x="46" y="648"/>
                  </a:cxn>
                  <a:cxn ang="0">
                    <a:pos x="26" y="624"/>
                  </a:cxn>
                  <a:cxn ang="0">
                    <a:pos x="33" y="596"/>
                  </a:cxn>
                  <a:cxn ang="0">
                    <a:pos x="15" y="578"/>
                  </a:cxn>
                  <a:cxn ang="0">
                    <a:pos x="19" y="548"/>
                  </a:cxn>
                  <a:cxn ang="0">
                    <a:pos x="26" y="496"/>
                  </a:cxn>
                  <a:cxn ang="0">
                    <a:pos x="45" y="486"/>
                  </a:cxn>
                  <a:cxn ang="0">
                    <a:pos x="86" y="468"/>
                  </a:cxn>
                  <a:cxn ang="0">
                    <a:pos x="121" y="463"/>
                  </a:cxn>
                  <a:cxn ang="0">
                    <a:pos x="145" y="446"/>
                  </a:cxn>
                  <a:cxn ang="0">
                    <a:pos x="150" y="426"/>
                  </a:cxn>
                  <a:cxn ang="0">
                    <a:pos x="165" y="403"/>
                  </a:cxn>
                  <a:cxn ang="0">
                    <a:pos x="172" y="380"/>
                  </a:cxn>
                  <a:cxn ang="0">
                    <a:pos x="179" y="190"/>
                  </a:cxn>
                  <a:cxn ang="0">
                    <a:pos x="427" y="13"/>
                  </a:cxn>
                  <a:cxn ang="0">
                    <a:pos x="783" y="0"/>
                  </a:cxn>
                  <a:cxn ang="0">
                    <a:pos x="795" y="258"/>
                  </a:cxn>
                  <a:cxn ang="0">
                    <a:pos x="810" y="521"/>
                  </a:cxn>
                  <a:cxn ang="0">
                    <a:pos x="822" y="748"/>
                  </a:cxn>
                  <a:cxn ang="0">
                    <a:pos x="779" y="751"/>
                  </a:cxn>
                  <a:cxn ang="0">
                    <a:pos x="752" y="748"/>
                  </a:cxn>
                  <a:cxn ang="0">
                    <a:pos x="715" y="756"/>
                  </a:cxn>
                  <a:cxn ang="0">
                    <a:pos x="707" y="729"/>
                  </a:cxn>
                  <a:cxn ang="0">
                    <a:pos x="685" y="711"/>
                  </a:cxn>
                  <a:cxn ang="0">
                    <a:pos x="685" y="676"/>
                  </a:cxn>
                  <a:cxn ang="0">
                    <a:pos x="672" y="648"/>
                  </a:cxn>
                  <a:cxn ang="0">
                    <a:pos x="645" y="623"/>
                  </a:cxn>
                  <a:cxn ang="0">
                    <a:pos x="615" y="614"/>
                  </a:cxn>
                </a:cxnLst>
                <a:rect l="0" t="0" r="r" b="b"/>
                <a:pathLst>
                  <a:path w="823" h="757">
                    <a:moveTo>
                      <a:pt x="600" y="596"/>
                    </a:moveTo>
                    <a:lnTo>
                      <a:pt x="590" y="591"/>
                    </a:lnTo>
                    <a:lnTo>
                      <a:pt x="583" y="588"/>
                    </a:lnTo>
                    <a:lnTo>
                      <a:pt x="577" y="578"/>
                    </a:lnTo>
                    <a:lnTo>
                      <a:pt x="577" y="574"/>
                    </a:lnTo>
                    <a:lnTo>
                      <a:pt x="580" y="563"/>
                    </a:lnTo>
                    <a:lnTo>
                      <a:pt x="575" y="552"/>
                    </a:lnTo>
                    <a:lnTo>
                      <a:pt x="565" y="552"/>
                    </a:lnTo>
                    <a:lnTo>
                      <a:pt x="557" y="552"/>
                    </a:lnTo>
                    <a:lnTo>
                      <a:pt x="547" y="548"/>
                    </a:lnTo>
                    <a:lnTo>
                      <a:pt x="539" y="539"/>
                    </a:lnTo>
                    <a:lnTo>
                      <a:pt x="535" y="530"/>
                    </a:lnTo>
                    <a:lnTo>
                      <a:pt x="533" y="521"/>
                    </a:lnTo>
                    <a:lnTo>
                      <a:pt x="523" y="512"/>
                    </a:lnTo>
                    <a:lnTo>
                      <a:pt x="515" y="512"/>
                    </a:lnTo>
                    <a:lnTo>
                      <a:pt x="505" y="519"/>
                    </a:lnTo>
                    <a:lnTo>
                      <a:pt x="497" y="532"/>
                    </a:lnTo>
                    <a:lnTo>
                      <a:pt x="483" y="532"/>
                    </a:lnTo>
                    <a:lnTo>
                      <a:pt x="472" y="532"/>
                    </a:lnTo>
                    <a:lnTo>
                      <a:pt x="463" y="532"/>
                    </a:lnTo>
                    <a:lnTo>
                      <a:pt x="445" y="539"/>
                    </a:lnTo>
                    <a:lnTo>
                      <a:pt x="433" y="543"/>
                    </a:lnTo>
                    <a:lnTo>
                      <a:pt x="427" y="539"/>
                    </a:lnTo>
                    <a:lnTo>
                      <a:pt x="417" y="536"/>
                    </a:lnTo>
                    <a:lnTo>
                      <a:pt x="407" y="521"/>
                    </a:lnTo>
                    <a:lnTo>
                      <a:pt x="397" y="516"/>
                    </a:lnTo>
                    <a:lnTo>
                      <a:pt x="375" y="516"/>
                    </a:lnTo>
                    <a:lnTo>
                      <a:pt x="368" y="519"/>
                    </a:lnTo>
                    <a:lnTo>
                      <a:pt x="337" y="525"/>
                    </a:lnTo>
                    <a:lnTo>
                      <a:pt x="330" y="532"/>
                    </a:lnTo>
                    <a:lnTo>
                      <a:pt x="328" y="544"/>
                    </a:lnTo>
                    <a:lnTo>
                      <a:pt x="327" y="556"/>
                    </a:lnTo>
                    <a:lnTo>
                      <a:pt x="321" y="564"/>
                    </a:lnTo>
                    <a:lnTo>
                      <a:pt x="317" y="574"/>
                    </a:lnTo>
                    <a:lnTo>
                      <a:pt x="307" y="584"/>
                    </a:lnTo>
                    <a:lnTo>
                      <a:pt x="297" y="588"/>
                    </a:lnTo>
                    <a:lnTo>
                      <a:pt x="288" y="591"/>
                    </a:lnTo>
                    <a:lnTo>
                      <a:pt x="268" y="591"/>
                    </a:lnTo>
                    <a:lnTo>
                      <a:pt x="263" y="591"/>
                    </a:lnTo>
                    <a:lnTo>
                      <a:pt x="257" y="594"/>
                    </a:lnTo>
                    <a:lnTo>
                      <a:pt x="250" y="603"/>
                    </a:lnTo>
                    <a:lnTo>
                      <a:pt x="250" y="614"/>
                    </a:lnTo>
                    <a:lnTo>
                      <a:pt x="246" y="624"/>
                    </a:lnTo>
                    <a:lnTo>
                      <a:pt x="239" y="624"/>
                    </a:lnTo>
                    <a:lnTo>
                      <a:pt x="228" y="624"/>
                    </a:lnTo>
                    <a:lnTo>
                      <a:pt x="201" y="623"/>
                    </a:lnTo>
                    <a:lnTo>
                      <a:pt x="179" y="628"/>
                    </a:lnTo>
                    <a:lnTo>
                      <a:pt x="172" y="624"/>
                    </a:lnTo>
                    <a:lnTo>
                      <a:pt x="157" y="624"/>
                    </a:lnTo>
                    <a:lnTo>
                      <a:pt x="148" y="628"/>
                    </a:lnTo>
                    <a:lnTo>
                      <a:pt x="135" y="637"/>
                    </a:lnTo>
                    <a:lnTo>
                      <a:pt x="125" y="641"/>
                    </a:lnTo>
                    <a:lnTo>
                      <a:pt x="112" y="641"/>
                    </a:lnTo>
                    <a:lnTo>
                      <a:pt x="105" y="646"/>
                    </a:lnTo>
                    <a:lnTo>
                      <a:pt x="97" y="654"/>
                    </a:lnTo>
                    <a:lnTo>
                      <a:pt x="88" y="657"/>
                    </a:lnTo>
                    <a:lnTo>
                      <a:pt x="72" y="657"/>
                    </a:lnTo>
                    <a:lnTo>
                      <a:pt x="63" y="661"/>
                    </a:lnTo>
                    <a:lnTo>
                      <a:pt x="52" y="657"/>
                    </a:lnTo>
                    <a:lnTo>
                      <a:pt x="46" y="648"/>
                    </a:lnTo>
                    <a:lnTo>
                      <a:pt x="33" y="637"/>
                    </a:lnTo>
                    <a:lnTo>
                      <a:pt x="26" y="628"/>
                    </a:lnTo>
                    <a:lnTo>
                      <a:pt x="26" y="624"/>
                    </a:lnTo>
                    <a:lnTo>
                      <a:pt x="30" y="614"/>
                    </a:lnTo>
                    <a:lnTo>
                      <a:pt x="35" y="608"/>
                    </a:lnTo>
                    <a:lnTo>
                      <a:pt x="33" y="596"/>
                    </a:lnTo>
                    <a:lnTo>
                      <a:pt x="26" y="591"/>
                    </a:lnTo>
                    <a:lnTo>
                      <a:pt x="23" y="584"/>
                    </a:lnTo>
                    <a:lnTo>
                      <a:pt x="15" y="578"/>
                    </a:lnTo>
                    <a:lnTo>
                      <a:pt x="13" y="568"/>
                    </a:lnTo>
                    <a:lnTo>
                      <a:pt x="15" y="556"/>
                    </a:lnTo>
                    <a:lnTo>
                      <a:pt x="19" y="548"/>
                    </a:lnTo>
                    <a:lnTo>
                      <a:pt x="0" y="503"/>
                    </a:lnTo>
                    <a:lnTo>
                      <a:pt x="8" y="498"/>
                    </a:lnTo>
                    <a:lnTo>
                      <a:pt x="26" y="496"/>
                    </a:lnTo>
                    <a:lnTo>
                      <a:pt x="30" y="492"/>
                    </a:lnTo>
                    <a:lnTo>
                      <a:pt x="35" y="483"/>
                    </a:lnTo>
                    <a:lnTo>
                      <a:pt x="45" y="486"/>
                    </a:lnTo>
                    <a:lnTo>
                      <a:pt x="57" y="483"/>
                    </a:lnTo>
                    <a:lnTo>
                      <a:pt x="63" y="476"/>
                    </a:lnTo>
                    <a:lnTo>
                      <a:pt x="86" y="468"/>
                    </a:lnTo>
                    <a:lnTo>
                      <a:pt x="93" y="463"/>
                    </a:lnTo>
                    <a:lnTo>
                      <a:pt x="103" y="458"/>
                    </a:lnTo>
                    <a:lnTo>
                      <a:pt x="121" y="463"/>
                    </a:lnTo>
                    <a:lnTo>
                      <a:pt x="135" y="463"/>
                    </a:lnTo>
                    <a:lnTo>
                      <a:pt x="137" y="453"/>
                    </a:lnTo>
                    <a:lnTo>
                      <a:pt x="145" y="446"/>
                    </a:lnTo>
                    <a:lnTo>
                      <a:pt x="153" y="446"/>
                    </a:lnTo>
                    <a:lnTo>
                      <a:pt x="152" y="434"/>
                    </a:lnTo>
                    <a:lnTo>
                      <a:pt x="150" y="426"/>
                    </a:lnTo>
                    <a:lnTo>
                      <a:pt x="157" y="421"/>
                    </a:lnTo>
                    <a:lnTo>
                      <a:pt x="163" y="413"/>
                    </a:lnTo>
                    <a:lnTo>
                      <a:pt x="165" y="403"/>
                    </a:lnTo>
                    <a:lnTo>
                      <a:pt x="159" y="398"/>
                    </a:lnTo>
                    <a:lnTo>
                      <a:pt x="165" y="389"/>
                    </a:lnTo>
                    <a:lnTo>
                      <a:pt x="172" y="380"/>
                    </a:lnTo>
                    <a:lnTo>
                      <a:pt x="179" y="374"/>
                    </a:lnTo>
                    <a:lnTo>
                      <a:pt x="186" y="331"/>
                    </a:lnTo>
                    <a:lnTo>
                      <a:pt x="179" y="190"/>
                    </a:lnTo>
                    <a:lnTo>
                      <a:pt x="173" y="21"/>
                    </a:lnTo>
                    <a:lnTo>
                      <a:pt x="263" y="17"/>
                    </a:lnTo>
                    <a:lnTo>
                      <a:pt x="427" y="13"/>
                    </a:lnTo>
                    <a:lnTo>
                      <a:pt x="480" y="10"/>
                    </a:lnTo>
                    <a:lnTo>
                      <a:pt x="690" y="3"/>
                    </a:lnTo>
                    <a:lnTo>
                      <a:pt x="783" y="0"/>
                    </a:lnTo>
                    <a:lnTo>
                      <a:pt x="783" y="17"/>
                    </a:lnTo>
                    <a:lnTo>
                      <a:pt x="788" y="111"/>
                    </a:lnTo>
                    <a:lnTo>
                      <a:pt x="795" y="258"/>
                    </a:lnTo>
                    <a:lnTo>
                      <a:pt x="803" y="376"/>
                    </a:lnTo>
                    <a:lnTo>
                      <a:pt x="805" y="394"/>
                    </a:lnTo>
                    <a:lnTo>
                      <a:pt x="810" y="521"/>
                    </a:lnTo>
                    <a:lnTo>
                      <a:pt x="814" y="568"/>
                    </a:lnTo>
                    <a:lnTo>
                      <a:pt x="815" y="643"/>
                    </a:lnTo>
                    <a:lnTo>
                      <a:pt x="822" y="748"/>
                    </a:lnTo>
                    <a:lnTo>
                      <a:pt x="810" y="744"/>
                    </a:lnTo>
                    <a:lnTo>
                      <a:pt x="805" y="748"/>
                    </a:lnTo>
                    <a:lnTo>
                      <a:pt x="779" y="751"/>
                    </a:lnTo>
                    <a:lnTo>
                      <a:pt x="772" y="751"/>
                    </a:lnTo>
                    <a:lnTo>
                      <a:pt x="759" y="751"/>
                    </a:lnTo>
                    <a:lnTo>
                      <a:pt x="752" y="748"/>
                    </a:lnTo>
                    <a:lnTo>
                      <a:pt x="740" y="748"/>
                    </a:lnTo>
                    <a:lnTo>
                      <a:pt x="723" y="756"/>
                    </a:lnTo>
                    <a:lnTo>
                      <a:pt x="715" y="756"/>
                    </a:lnTo>
                    <a:lnTo>
                      <a:pt x="707" y="751"/>
                    </a:lnTo>
                    <a:lnTo>
                      <a:pt x="707" y="744"/>
                    </a:lnTo>
                    <a:lnTo>
                      <a:pt x="707" y="729"/>
                    </a:lnTo>
                    <a:lnTo>
                      <a:pt x="700" y="721"/>
                    </a:lnTo>
                    <a:lnTo>
                      <a:pt x="692" y="719"/>
                    </a:lnTo>
                    <a:lnTo>
                      <a:pt x="685" y="711"/>
                    </a:lnTo>
                    <a:lnTo>
                      <a:pt x="685" y="701"/>
                    </a:lnTo>
                    <a:lnTo>
                      <a:pt x="690" y="686"/>
                    </a:lnTo>
                    <a:lnTo>
                      <a:pt x="685" y="676"/>
                    </a:lnTo>
                    <a:lnTo>
                      <a:pt x="680" y="666"/>
                    </a:lnTo>
                    <a:lnTo>
                      <a:pt x="677" y="657"/>
                    </a:lnTo>
                    <a:lnTo>
                      <a:pt x="672" y="648"/>
                    </a:lnTo>
                    <a:lnTo>
                      <a:pt x="668" y="641"/>
                    </a:lnTo>
                    <a:lnTo>
                      <a:pt x="650" y="631"/>
                    </a:lnTo>
                    <a:lnTo>
                      <a:pt x="645" y="623"/>
                    </a:lnTo>
                    <a:lnTo>
                      <a:pt x="637" y="617"/>
                    </a:lnTo>
                    <a:lnTo>
                      <a:pt x="623" y="617"/>
                    </a:lnTo>
                    <a:lnTo>
                      <a:pt x="615" y="614"/>
                    </a:lnTo>
                    <a:lnTo>
                      <a:pt x="607" y="608"/>
                    </a:lnTo>
                    <a:lnTo>
                      <a:pt x="600" y="59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r>
                  <a:rPr lang="en-US" sz="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3573104" y="3757984"/>
                <a:ext cx="965942" cy="848331"/>
              </a:xfrm>
              <a:custGeom>
                <a:avLst/>
                <a:gdLst/>
                <a:ahLst/>
                <a:cxnLst>
                  <a:cxn ang="0">
                    <a:pos x="819" y="941"/>
                  </a:cxn>
                  <a:cxn ang="0">
                    <a:pos x="50" y="936"/>
                  </a:cxn>
                  <a:cxn ang="0">
                    <a:pos x="15" y="626"/>
                  </a:cxn>
                  <a:cxn ang="0">
                    <a:pos x="46" y="626"/>
                  </a:cxn>
                  <a:cxn ang="0">
                    <a:pos x="83" y="626"/>
                  </a:cxn>
                  <a:cxn ang="0">
                    <a:pos x="85" y="595"/>
                  </a:cxn>
                  <a:cxn ang="0">
                    <a:pos x="66" y="558"/>
                  </a:cxn>
                  <a:cxn ang="0">
                    <a:pos x="65" y="529"/>
                  </a:cxn>
                  <a:cxn ang="0">
                    <a:pos x="46" y="506"/>
                  </a:cxn>
                  <a:cxn ang="0">
                    <a:pos x="66" y="488"/>
                  </a:cxn>
                  <a:cxn ang="0">
                    <a:pos x="68" y="461"/>
                  </a:cxn>
                  <a:cxn ang="0">
                    <a:pos x="80" y="438"/>
                  </a:cxn>
                  <a:cxn ang="0">
                    <a:pos x="92" y="415"/>
                  </a:cxn>
                  <a:cxn ang="0">
                    <a:pos x="73" y="390"/>
                  </a:cxn>
                  <a:cxn ang="0">
                    <a:pos x="79" y="361"/>
                  </a:cxn>
                  <a:cxn ang="0">
                    <a:pos x="103" y="351"/>
                  </a:cxn>
                  <a:cxn ang="0">
                    <a:pos x="115" y="331"/>
                  </a:cxn>
                  <a:cxn ang="0">
                    <a:pos x="88" y="323"/>
                  </a:cxn>
                  <a:cxn ang="0">
                    <a:pos x="68" y="301"/>
                  </a:cxn>
                  <a:cxn ang="0">
                    <a:pos x="53" y="278"/>
                  </a:cxn>
                  <a:cxn ang="0">
                    <a:pos x="48" y="253"/>
                  </a:cxn>
                  <a:cxn ang="0">
                    <a:pos x="33" y="223"/>
                  </a:cxn>
                  <a:cxn ang="0">
                    <a:pos x="21" y="198"/>
                  </a:cxn>
                  <a:cxn ang="0">
                    <a:pos x="10" y="181"/>
                  </a:cxn>
                  <a:cxn ang="0">
                    <a:pos x="28" y="153"/>
                  </a:cxn>
                  <a:cxn ang="0">
                    <a:pos x="50" y="141"/>
                  </a:cxn>
                  <a:cxn ang="0">
                    <a:pos x="48" y="108"/>
                  </a:cxn>
                  <a:cxn ang="0">
                    <a:pos x="68" y="88"/>
                  </a:cxn>
                  <a:cxn ang="0">
                    <a:pos x="83" y="65"/>
                  </a:cxn>
                  <a:cxn ang="0">
                    <a:pos x="103" y="18"/>
                  </a:cxn>
                  <a:cxn ang="0">
                    <a:pos x="103" y="1"/>
                  </a:cxn>
                  <a:cxn ang="0">
                    <a:pos x="125" y="5"/>
                  </a:cxn>
                  <a:cxn ang="0">
                    <a:pos x="148" y="1"/>
                  </a:cxn>
                  <a:cxn ang="0">
                    <a:pos x="175" y="1"/>
                  </a:cxn>
                  <a:cxn ang="0">
                    <a:pos x="205" y="15"/>
                  </a:cxn>
                  <a:cxn ang="0">
                    <a:pos x="228" y="35"/>
                  </a:cxn>
                  <a:cxn ang="0">
                    <a:pos x="250" y="53"/>
                  </a:cxn>
                  <a:cxn ang="0">
                    <a:pos x="270" y="75"/>
                  </a:cxn>
                  <a:cxn ang="0">
                    <a:pos x="297" y="106"/>
                  </a:cxn>
                  <a:cxn ang="0">
                    <a:pos x="314" y="133"/>
                  </a:cxn>
                  <a:cxn ang="0">
                    <a:pos x="335" y="157"/>
                  </a:cxn>
                  <a:cxn ang="0">
                    <a:pos x="681" y="231"/>
                  </a:cxn>
                  <a:cxn ang="0">
                    <a:pos x="1041" y="311"/>
                  </a:cxn>
                  <a:cxn ang="0">
                    <a:pos x="1061" y="370"/>
                  </a:cxn>
                  <a:cxn ang="0">
                    <a:pos x="1083" y="390"/>
                  </a:cxn>
                  <a:cxn ang="0">
                    <a:pos x="1106" y="406"/>
                  </a:cxn>
                  <a:cxn ang="0">
                    <a:pos x="1117" y="861"/>
                  </a:cxn>
                </a:cxnLst>
                <a:rect l="0" t="0" r="r" b="b"/>
                <a:pathLst>
                  <a:path w="1121" h="942">
                    <a:moveTo>
                      <a:pt x="1117" y="861"/>
                    </a:moveTo>
                    <a:lnTo>
                      <a:pt x="1120" y="936"/>
                    </a:lnTo>
                    <a:lnTo>
                      <a:pt x="819" y="941"/>
                    </a:lnTo>
                    <a:lnTo>
                      <a:pt x="799" y="941"/>
                    </a:lnTo>
                    <a:lnTo>
                      <a:pt x="237" y="936"/>
                    </a:lnTo>
                    <a:lnTo>
                      <a:pt x="50" y="936"/>
                    </a:lnTo>
                    <a:lnTo>
                      <a:pt x="0" y="936"/>
                    </a:lnTo>
                    <a:lnTo>
                      <a:pt x="1" y="626"/>
                    </a:lnTo>
                    <a:lnTo>
                      <a:pt x="15" y="626"/>
                    </a:lnTo>
                    <a:lnTo>
                      <a:pt x="32" y="621"/>
                    </a:lnTo>
                    <a:lnTo>
                      <a:pt x="41" y="621"/>
                    </a:lnTo>
                    <a:lnTo>
                      <a:pt x="46" y="626"/>
                    </a:lnTo>
                    <a:lnTo>
                      <a:pt x="57" y="624"/>
                    </a:lnTo>
                    <a:lnTo>
                      <a:pt x="72" y="624"/>
                    </a:lnTo>
                    <a:lnTo>
                      <a:pt x="83" y="626"/>
                    </a:lnTo>
                    <a:lnTo>
                      <a:pt x="88" y="618"/>
                    </a:lnTo>
                    <a:lnTo>
                      <a:pt x="92" y="602"/>
                    </a:lnTo>
                    <a:lnTo>
                      <a:pt x="85" y="595"/>
                    </a:lnTo>
                    <a:lnTo>
                      <a:pt x="79" y="589"/>
                    </a:lnTo>
                    <a:lnTo>
                      <a:pt x="73" y="563"/>
                    </a:lnTo>
                    <a:lnTo>
                      <a:pt x="66" y="558"/>
                    </a:lnTo>
                    <a:lnTo>
                      <a:pt x="59" y="549"/>
                    </a:lnTo>
                    <a:lnTo>
                      <a:pt x="65" y="538"/>
                    </a:lnTo>
                    <a:lnTo>
                      <a:pt x="65" y="529"/>
                    </a:lnTo>
                    <a:lnTo>
                      <a:pt x="53" y="526"/>
                    </a:lnTo>
                    <a:lnTo>
                      <a:pt x="48" y="516"/>
                    </a:lnTo>
                    <a:lnTo>
                      <a:pt x="46" y="506"/>
                    </a:lnTo>
                    <a:lnTo>
                      <a:pt x="48" y="493"/>
                    </a:lnTo>
                    <a:lnTo>
                      <a:pt x="57" y="491"/>
                    </a:lnTo>
                    <a:lnTo>
                      <a:pt x="66" y="488"/>
                    </a:lnTo>
                    <a:lnTo>
                      <a:pt x="72" y="483"/>
                    </a:lnTo>
                    <a:lnTo>
                      <a:pt x="72" y="471"/>
                    </a:lnTo>
                    <a:lnTo>
                      <a:pt x="68" y="461"/>
                    </a:lnTo>
                    <a:lnTo>
                      <a:pt x="73" y="456"/>
                    </a:lnTo>
                    <a:lnTo>
                      <a:pt x="80" y="451"/>
                    </a:lnTo>
                    <a:lnTo>
                      <a:pt x="80" y="438"/>
                    </a:lnTo>
                    <a:lnTo>
                      <a:pt x="83" y="430"/>
                    </a:lnTo>
                    <a:lnTo>
                      <a:pt x="88" y="423"/>
                    </a:lnTo>
                    <a:lnTo>
                      <a:pt x="92" y="415"/>
                    </a:lnTo>
                    <a:lnTo>
                      <a:pt x="93" y="404"/>
                    </a:lnTo>
                    <a:lnTo>
                      <a:pt x="88" y="395"/>
                    </a:lnTo>
                    <a:lnTo>
                      <a:pt x="73" y="390"/>
                    </a:lnTo>
                    <a:lnTo>
                      <a:pt x="73" y="381"/>
                    </a:lnTo>
                    <a:lnTo>
                      <a:pt x="77" y="370"/>
                    </a:lnTo>
                    <a:lnTo>
                      <a:pt x="79" y="361"/>
                    </a:lnTo>
                    <a:lnTo>
                      <a:pt x="88" y="358"/>
                    </a:lnTo>
                    <a:lnTo>
                      <a:pt x="97" y="358"/>
                    </a:lnTo>
                    <a:lnTo>
                      <a:pt x="103" y="351"/>
                    </a:lnTo>
                    <a:lnTo>
                      <a:pt x="99" y="343"/>
                    </a:lnTo>
                    <a:lnTo>
                      <a:pt x="107" y="337"/>
                    </a:lnTo>
                    <a:lnTo>
                      <a:pt x="115" y="331"/>
                    </a:lnTo>
                    <a:lnTo>
                      <a:pt x="108" y="326"/>
                    </a:lnTo>
                    <a:lnTo>
                      <a:pt x="97" y="321"/>
                    </a:lnTo>
                    <a:lnTo>
                      <a:pt x="88" y="323"/>
                    </a:lnTo>
                    <a:lnTo>
                      <a:pt x="79" y="317"/>
                    </a:lnTo>
                    <a:lnTo>
                      <a:pt x="66" y="311"/>
                    </a:lnTo>
                    <a:lnTo>
                      <a:pt x="68" y="301"/>
                    </a:lnTo>
                    <a:lnTo>
                      <a:pt x="66" y="293"/>
                    </a:lnTo>
                    <a:lnTo>
                      <a:pt x="57" y="288"/>
                    </a:lnTo>
                    <a:lnTo>
                      <a:pt x="53" y="278"/>
                    </a:lnTo>
                    <a:lnTo>
                      <a:pt x="48" y="271"/>
                    </a:lnTo>
                    <a:lnTo>
                      <a:pt x="53" y="263"/>
                    </a:lnTo>
                    <a:lnTo>
                      <a:pt x="48" y="253"/>
                    </a:lnTo>
                    <a:lnTo>
                      <a:pt x="43" y="244"/>
                    </a:lnTo>
                    <a:lnTo>
                      <a:pt x="37" y="231"/>
                    </a:lnTo>
                    <a:lnTo>
                      <a:pt x="33" y="223"/>
                    </a:lnTo>
                    <a:lnTo>
                      <a:pt x="30" y="218"/>
                    </a:lnTo>
                    <a:lnTo>
                      <a:pt x="23" y="206"/>
                    </a:lnTo>
                    <a:lnTo>
                      <a:pt x="21" y="198"/>
                    </a:lnTo>
                    <a:lnTo>
                      <a:pt x="12" y="193"/>
                    </a:lnTo>
                    <a:lnTo>
                      <a:pt x="5" y="186"/>
                    </a:lnTo>
                    <a:lnTo>
                      <a:pt x="10" y="181"/>
                    </a:lnTo>
                    <a:lnTo>
                      <a:pt x="12" y="170"/>
                    </a:lnTo>
                    <a:lnTo>
                      <a:pt x="21" y="161"/>
                    </a:lnTo>
                    <a:lnTo>
                      <a:pt x="28" y="153"/>
                    </a:lnTo>
                    <a:lnTo>
                      <a:pt x="35" y="151"/>
                    </a:lnTo>
                    <a:lnTo>
                      <a:pt x="43" y="146"/>
                    </a:lnTo>
                    <a:lnTo>
                      <a:pt x="50" y="141"/>
                    </a:lnTo>
                    <a:lnTo>
                      <a:pt x="53" y="131"/>
                    </a:lnTo>
                    <a:lnTo>
                      <a:pt x="50" y="121"/>
                    </a:lnTo>
                    <a:lnTo>
                      <a:pt x="48" y="108"/>
                    </a:lnTo>
                    <a:lnTo>
                      <a:pt x="55" y="105"/>
                    </a:lnTo>
                    <a:lnTo>
                      <a:pt x="57" y="92"/>
                    </a:lnTo>
                    <a:lnTo>
                      <a:pt x="68" y="88"/>
                    </a:lnTo>
                    <a:lnTo>
                      <a:pt x="73" y="83"/>
                    </a:lnTo>
                    <a:lnTo>
                      <a:pt x="80" y="73"/>
                    </a:lnTo>
                    <a:lnTo>
                      <a:pt x="83" y="65"/>
                    </a:lnTo>
                    <a:lnTo>
                      <a:pt x="88" y="55"/>
                    </a:lnTo>
                    <a:lnTo>
                      <a:pt x="88" y="45"/>
                    </a:lnTo>
                    <a:lnTo>
                      <a:pt x="103" y="18"/>
                    </a:lnTo>
                    <a:lnTo>
                      <a:pt x="103" y="6"/>
                    </a:lnTo>
                    <a:lnTo>
                      <a:pt x="103" y="0"/>
                    </a:lnTo>
                    <a:lnTo>
                      <a:pt x="103" y="1"/>
                    </a:lnTo>
                    <a:lnTo>
                      <a:pt x="108" y="6"/>
                    </a:lnTo>
                    <a:lnTo>
                      <a:pt x="115" y="13"/>
                    </a:lnTo>
                    <a:lnTo>
                      <a:pt x="125" y="5"/>
                    </a:lnTo>
                    <a:lnTo>
                      <a:pt x="135" y="10"/>
                    </a:lnTo>
                    <a:lnTo>
                      <a:pt x="143" y="6"/>
                    </a:lnTo>
                    <a:lnTo>
                      <a:pt x="148" y="1"/>
                    </a:lnTo>
                    <a:lnTo>
                      <a:pt x="159" y="0"/>
                    </a:lnTo>
                    <a:lnTo>
                      <a:pt x="168" y="0"/>
                    </a:lnTo>
                    <a:lnTo>
                      <a:pt x="175" y="1"/>
                    </a:lnTo>
                    <a:lnTo>
                      <a:pt x="185" y="5"/>
                    </a:lnTo>
                    <a:lnTo>
                      <a:pt x="197" y="10"/>
                    </a:lnTo>
                    <a:lnTo>
                      <a:pt x="205" y="15"/>
                    </a:lnTo>
                    <a:lnTo>
                      <a:pt x="210" y="25"/>
                    </a:lnTo>
                    <a:lnTo>
                      <a:pt x="217" y="30"/>
                    </a:lnTo>
                    <a:lnTo>
                      <a:pt x="228" y="35"/>
                    </a:lnTo>
                    <a:lnTo>
                      <a:pt x="237" y="43"/>
                    </a:lnTo>
                    <a:lnTo>
                      <a:pt x="245" y="48"/>
                    </a:lnTo>
                    <a:lnTo>
                      <a:pt x="250" y="53"/>
                    </a:lnTo>
                    <a:lnTo>
                      <a:pt x="257" y="55"/>
                    </a:lnTo>
                    <a:lnTo>
                      <a:pt x="268" y="66"/>
                    </a:lnTo>
                    <a:lnTo>
                      <a:pt x="270" y="75"/>
                    </a:lnTo>
                    <a:lnTo>
                      <a:pt x="284" y="81"/>
                    </a:lnTo>
                    <a:lnTo>
                      <a:pt x="294" y="85"/>
                    </a:lnTo>
                    <a:lnTo>
                      <a:pt x="297" y="106"/>
                    </a:lnTo>
                    <a:lnTo>
                      <a:pt x="307" y="113"/>
                    </a:lnTo>
                    <a:lnTo>
                      <a:pt x="310" y="123"/>
                    </a:lnTo>
                    <a:lnTo>
                      <a:pt x="314" y="133"/>
                    </a:lnTo>
                    <a:lnTo>
                      <a:pt x="324" y="137"/>
                    </a:lnTo>
                    <a:lnTo>
                      <a:pt x="324" y="146"/>
                    </a:lnTo>
                    <a:lnTo>
                      <a:pt x="335" y="157"/>
                    </a:lnTo>
                    <a:lnTo>
                      <a:pt x="597" y="153"/>
                    </a:lnTo>
                    <a:lnTo>
                      <a:pt x="597" y="231"/>
                    </a:lnTo>
                    <a:lnTo>
                      <a:pt x="681" y="231"/>
                    </a:lnTo>
                    <a:lnTo>
                      <a:pt x="681" y="311"/>
                    </a:lnTo>
                    <a:lnTo>
                      <a:pt x="724" y="311"/>
                    </a:lnTo>
                    <a:lnTo>
                      <a:pt x="1041" y="311"/>
                    </a:lnTo>
                    <a:lnTo>
                      <a:pt x="1041" y="321"/>
                    </a:lnTo>
                    <a:lnTo>
                      <a:pt x="1043" y="328"/>
                    </a:lnTo>
                    <a:lnTo>
                      <a:pt x="1061" y="370"/>
                    </a:lnTo>
                    <a:lnTo>
                      <a:pt x="1066" y="375"/>
                    </a:lnTo>
                    <a:lnTo>
                      <a:pt x="1075" y="381"/>
                    </a:lnTo>
                    <a:lnTo>
                      <a:pt x="1083" y="390"/>
                    </a:lnTo>
                    <a:lnTo>
                      <a:pt x="1088" y="403"/>
                    </a:lnTo>
                    <a:lnTo>
                      <a:pt x="1095" y="404"/>
                    </a:lnTo>
                    <a:lnTo>
                      <a:pt x="1106" y="406"/>
                    </a:lnTo>
                    <a:lnTo>
                      <a:pt x="1108" y="509"/>
                    </a:lnTo>
                    <a:lnTo>
                      <a:pt x="1115" y="789"/>
                    </a:lnTo>
                    <a:lnTo>
                      <a:pt x="1117" y="861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2895826" y="2675506"/>
                <a:ext cx="230068" cy="419662"/>
              </a:xfrm>
              <a:custGeom>
                <a:avLst/>
                <a:gdLst/>
                <a:ahLst/>
                <a:cxnLst>
                  <a:cxn ang="0">
                    <a:pos x="6" y="148"/>
                  </a:cxn>
                  <a:cxn ang="0">
                    <a:pos x="15" y="128"/>
                  </a:cxn>
                  <a:cxn ang="0">
                    <a:pos x="26" y="112"/>
                  </a:cxn>
                  <a:cxn ang="0">
                    <a:pos x="37" y="92"/>
                  </a:cxn>
                  <a:cxn ang="0">
                    <a:pos x="47" y="73"/>
                  </a:cxn>
                  <a:cxn ang="0">
                    <a:pos x="60" y="57"/>
                  </a:cxn>
                  <a:cxn ang="0">
                    <a:pos x="70" y="33"/>
                  </a:cxn>
                  <a:cxn ang="0">
                    <a:pos x="68" y="1"/>
                  </a:cxn>
                  <a:cxn ang="0">
                    <a:pos x="88" y="8"/>
                  </a:cxn>
                  <a:cxn ang="0">
                    <a:pos x="108" y="0"/>
                  </a:cxn>
                  <a:cxn ang="0">
                    <a:pos x="129" y="8"/>
                  </a:cxn>
                  <a:cxn ang="0">
                    <a:pos x="121" y="28"/>
                  </a:cxn>
                  <a:cxn ang="0">
                    <a:pos x="119" y="46"/>
                  </a:cxn>
                  <a:cxn ang="0">
                    <a:pos x="130" y="58"/>
                  </a:cxn>
                  <a:cxn ang="0">
                    <a:pos x="159" y="83"/>
                  </a:cxn>
                  <a:cxn ang="0">
                    <a:pos x="170" y="97"/>
                  </a:cxn>
                  <a:cxn ang="0">
                    <a:pos x="165" y="115"/>
                  </a:cxn>
                  <a:cxn ang="0">
                    <a:pos x="137" y="118"/>
                  </a:cxn>
                  <a:cxn ang="0">
                    <a:pos x="119" y="106"/>
                  </a:cxn>
                  <a:cxn ang="0">
                    <a:pos x="97" y="118"/>
                  </a:cxn>
                  <a:cxn ang="0">
                    <a:pos x="74" y="140"/>
                  </a:cxn>
                  <a:cxn ang="0">
                    <a:pos x="68" y="155"/>
                  </a:cxn>
                  <a:cxn ang="0">
                    <a:pos x="75" y="170"/>
                  </a:cxn>
                  <a:cxn ang="0">
                    <a:pos x="97" y="183"/>
                  </a:cxn>
                  <a:cxn ang="0">
                    <a:pos x="112" y="203"/>
                  </a:cxn>
                  <a:cxn ang="0">
                    <a:pos x="119" y="223"/>
                  </a:cxn>
                  <a:cxn ang="0">
                    <a:pos x="129" y="238"/>
                  </a:cxn>
                  <a:cxn ang="0">
                    <a:pos x="132" y="263"/>
                  </a:cxn>
                  <a:cxn ang="0">
                    <a:pos x="129" y="291"/>
                  </a:cxn>
                  <a:cxn ang="0">
                    <a:pos x="137" y="310"/>
                  </a:cxn>
                  <a:cxn ang="0">
                    <a:pos x="141" y="326"/>
                  </a:cxn>
                  <a:cxn ang="0">
                    <a:pos x="159" y="326"/>
                  </a:cxn>
                  <a:cxn ang="0">
                    <a:pos x="159" y="305"/>
                  </a:cxn>
                  <a:cxn ang="0">
                    <a:pos x="172" y="288"/>
                  </a:cxn>
                  <a:cxn ang="0">
                    <a:pos x="192" y="310"/>
                  </a:cxn>
                  <a:cxn ang="0">
                    <a:pos x="207" y="330"/>
                  </a:cxn>
                  <a:cxn ang="0">
                    <a:pos x="232" y="340"/>
                  </a:cxn>
                  <a:cxn ang="0">
                    <a:pos x="252" y="375"/>
                  </a:cxn>
                  <a:cxn ang="0">
                    <a:pos x="266" y="400"/>
                  </a:cxn>
                  <a:cxn ang="0">
                    <a:pos x="263" y="426"/>
                  </a:cxn>
                  <a:cxn ang="0">
                    <a:pos x="251" y="440"/>
                  </a:cxn>
                  <a:cxn ang="0">
                    <a:pos x="244" y="465"/>
                  </a:cxn>
                  <a:cxn ang="0">
                    <a:pos x="221" y="455"/>
                  </a:cxn>
                  <a:cxn ang="0">
                    <a:pos x="205" y="442"/>
                  </a:cxn>
                  <a:cxn ang="0">
                    <a:pos x="205" y="417"/>
                  </a:cxn>
                  <a:cxn ang="0">
                    <a:pos x="190" y="393"/>
                  </a:cxn>
                  <a:cxn ang="0">
                    <a:pos x="172" y="385"/>
                  </a:cxn>
                  <a:cxn ang="0">
                    <a:pos x="156" y="398"/>
                  </a:cxn>
                  <a:cxn ang="0">
                    <a:pos x="134" y="398"/>
                  </a:cxn>
                  <a:cxn ang="0">
                    <a:pos x="141" y="378"/>
                  </a:cxn>
                  <a:cxn ang="0">
                    <a:pos x="119" y="366"/>
                  </a:cxn>
                  <a:cxn ang="0">
                    <a:pos x="103" y="345"/>
                  </a:cxn>
                  <a:cxn ang="0">
                    <a:pos x="103" y="317"/>
                  </a:cxn>
                  <a:cxn ang="0">
                    <a:pos x="101" y="297"/>
                  </a:cxn>
                  <a:cxn ang="0">
                    <a:pos x="107" y="263"/>
                  </a:cxn>
                  <a:cxn ang="0">
                    <a:pos x="103" y="238"/>
                  </a:cxn>
                  <a:cxn ang="0">
                    <a:pos x="88" y="228"/>
                  </a:cxn>
                  <a:cxn ang="0">
                    <a:pos x="67" y="228"/>
                  </a:cxn>
                  <a:cxn ang="0">
                    <a:pos x="52" y="223"/>
                  </a:cxn>
                  <a:cxn ang="0">
                    <a:pos x="43" y="208"/>
                  </a:cxn>
                  <a:cxn ang="0">
                    <a:pos x="21" y="193"/>
                  </a:cxn>
                  <a:cxn ang="0">
                    <a:pos x="5" y="178"/>
                  </a:cxn>
                  <a:cxn ang="0">
                    <a:pos x="1" y="160"/>
                  </a:cxn>
                </a:cxnLst>
                <a:rect l="0" t="0" r="r" b="b"/>
                <a:pathLst>
                  <a:path w="267" h="466">
                    <a:moveTo>
                      <a:pt x="3" y="155"/>
                    </a:moveTo>
                    <a:lnTo>
                      <a:pt x="6" y="148"/>
                    </a:lnTo>
                    <a:lnTo>
                      <a:pt x="12" y="135"/>
                    </a:lnTo>
                    <a:lnTo>
                      <a:pt x="15" y="128"/>
                    </a:lnTo>
                    <a:lnTo>
                      <a:pt x="21" y="125"/>
                    </a:lnTo>
                    <a:lnTo>
                      <a:pt x="26" y="112"/>
                    </a:lnTo>
                    <a:lnTo>
                      <a:pt x="30" y="100"/>
                    </a:lnTo>
                    <a:lnTo>
                      <a:pt x="37" y="92"/>
                    </a:lnTo>
                    <a:lnTo>
                      <a:pt x="43" y="83"/>
                    </a:lnTo>
                    <a:lnTo>
                      <a:pt x="47" y="73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7" y="48"/>
                    </a:lnTo>
                    <a:lnTo>
                      <a:pt x="70" y="33"/>
                    </a:lnTo>
                    <a:lnTo>
                      <a:pt x="70" y="13"/>
                    </a:lnTo>
                    <a:lnTo>
                      <a:pt x="68" y="1"/>
                    </a:lnTo>
                    <a:lnTo>
                      <a:pt x="75" y="8"/>
                    </a:lnTo>
                    <a:lnTo>
                      <a:pt x="88" y="8"/>
                    </a:lnTo>
                    <a:lnTo>
                      <a:pt x="101" y="5"/>
                    </a:lnTo>
                    <a:lnTo>
                      <a:pt x="108" y="0"/>
                    </a:lnTo>
                    <a:lnTo>
                      <a:pt x="121" y="1"/>
                    </a:lnTo>
                    <a:lnTo>
                      <a:pt x="129" y="8"/>
                    </a:lnTo>
                    <a:lnTo>
                      <a:pt x="123" y="18"/>
                    </a:lnTo>
                    <a:lnTo>
                      <a:pt x="121" y="28"/>
                    </a:lnTo>
                    <a:lnTo>
                      <a:pt x="123" y="37"/>
                    </a:lnTo>
                    <a:lnTo>
                      <a:pt x="119" y="46"/>
                    </a:lnTo>
                    <a:lnTo>
                      <a:pt x="121" y="57"/>
                    </a:lnTo>
                    <a:lnTo>
                      <a:pt x="130" y="58"/>
                    </a:lnTo>
                    <a:lnTo>
                      <a:pt x="142" y="66"/>
                    </a:lnTo>
                    <a:lnTo>
                      <a:pt x="159" y="83"/>
                    </a:lnTo>
                    <a:lnTo>
                      <a:pt x="167" y="88"/>
                    </a:lnTo>
                    <a:lnTo>
                      <a:pt x="170" y="97"/>
                    </a:lnTo>
                    <a:lnTo>
                      <a:pt x="170" y="106"/>
                    </a:lnTo>
                    <a:lnTo>
                      <a:pt x="165" y="115"/>
                    </a:lnTo>
                    <a:lnTo>
                      <a:pt x="156" y="118"/>
                    </a:lnTo>
                    <a:lnTo>
                      <a:pt x="137" y="118"/>
                    </a:lnTo>
                    <a:lnTo>
                      <a:pt x="129" y="112"/>
                    </a:lnTo>
                    <a:lnTo>
                      <a:pt x="119" y="106"/>
                    </a:lnTo>
                    <a:lnTo>
                      <a:pt x="103" y="106"/>
                    </a:lnTo>
                    <a:lnTo>
                      <a:pt x="97" y="118"/>
                    </a:lnTo>
                    <a:lnTo>
                      <a:pt x="90" y="132"/>
                    </a:lnTo>
                    <a:lnTo>
                      <a:pt x="74" y="140"/>
                    </a:lnTo>
                    <a:lnTo>
                      <a:pt x="74" y="150"/>
                    </a:lnTo>
                    <a:lnTo>
                      <a:pt x="68" y="155"/>
                    </a:lnTo>
                    <a:lnTo>
                      <a:pt x="60" y="173"/>
                    </a:lnTo>
                    <a:lnTo>
                      <a:pt x="75" y="170"/>
                    </a:lnTo>
                    <a:lnTo>
                      <a:pt x="85" y="173"/>
                    </a:lnTo>
                    <a:lnTo>
                      <a:pt x="97" y="183"/>
                    </a:lnTo>
                    <a:lnTo>
                      <a:pt x="103" y="193"/>
                    </a:lnTo>
                    <a:lnTo>
                      <a:pt x="112" y="203"/>
                    </a:lnTo>
                    <a:lnTo>
                      <a:pt x="117" y="210"/>
                    </a:lnTo>
                    <a:lnTo>
                      <a:pt x="119" y="223"/>
                    </a:lnTo>
                    <a:lnTo>
                      <a:pt x="121" y="233"/>
                    </a:lnTo>
                    <a:lnTo>
                      <a:pt x="129" y="238"/>
                    </a:lnTo>
                    <a:lnTo>
                      <a:pt x="129" y="253"/>
                    </a:lnTo>
                    <a:lnTo>
                      <a:pt x="132" y="263"/>
                    </a:lnTo>
                    <a:lnTo>
                      <a:pt x="123" y="285"/>
                    </a:lnTo>
                    <a:lnTo>
                      <a:pt x="129" y="291"/>
                    </a:lnTo>
                    <a:lnTo>
                      <a:pt x="132" y="300"/>
                    </a:lnTo>
                    <a:lnTo>
                      <a:pt x="137" y="310"/>
                    </a:lnTo>
                    <a:lnTo>
                      <a:pt x="141" y="317"/>
                    </a:lnTo>
                    <a:lnTo>
                      <a:pt x="141" y="326"/>
                    </a:lnTo>
                    <a:lnTo>
                      <a:pt x="150" y="326"/>
                    </a:lnTo>
                    <a:lnTo>
                      <a:pt x="159" y="326"/>
                    </a:lnTo>
                    <a:lnTo>
                      <a:pt x="159" y="311"/>
                    </a:lnTo>
                    <a:lnTo>
                      <a:pt x="159" y="305"/>
                    </a:lnTo>
                    <a:lnTo>
                      <a:pt x="159" y="288"/>
                    </a:lnTo>
                    <a:lnTo>
                      <a:pt x="172" y="288"/>
                    </a:lnTo>
                    <a:lnTo>
                      <a:pt x="179" y="295"/>
                    </a:lnTo>
                    <a:lnTo>
                      <a:pt x="192" y="310"/>
                    </a:lnTo>
                    <a:lnTo>
                      <a:pt x="199" y="325"/>
                    </a:lnTo>
                    <a:lnTo>
                      <a:pt x="207" y="330"/>
                    </a:lnTo>
                    <a:lnTo>
                      <a:pt x="212" y="335"/>
                    </a:lnTo>
                    <a:lnTo>
                      <a:pt x="232" y="340"/>
                    </a:lnTo>
                    <a:lnTo>
                      <a:pt x="251" y="346"/>
                    </a:lnTo>
                    <a:lnTo>
                      <a:pt x="252" y="375"/>
                    </a:lnTo>
                    <a:lnTo>
                      <a:pt x="263" y="393"/>
                    </a:lnTo>
                    <a:lnTo>
                      <a:pt x="266" y="400"/>
                    </a:lnTo>
                    <a:lnTo>
                      <a:pt x="266" y="417"/>
                    </a:lnTo>
                    <a:lnTo>
                      <a:pt x="263" y="426"/>
                    </a:lnTo>
                    <a:lnTo>
                      <a:pt x="258" y="433"/>
                    </a:lnTo>
                    <a:lnTo>
                      <a:pt x="251" y="440"/>
                    </a:lnTo>
                    <a:lnTo>
                      <a:pt x="249" y="455"/>
                    </a:lnTo>
                    <a:lnTo>
                      <a:pt x="244" y="465"/>
                    </a:lnTo>
                    <a:lnTo>
                      <a:pt x="236" y="458"/>
                    </a:lnTo>
                    <a:lnTo>
                      <a:pt x="221" y="455"/>
                    </a:lnTo>
                    <a:lnTo>
                      <a:pt x="211" y="455"/>
                    </a:lnTo>
                    <a:lnTo>
                      <a:pt x="205" y="442"/>
                    </a:lnTo>
                    <a:lnTo>
                      <a:pt x="203" y="431"/>
                    </a:lnTo>
                    <a:lnTo>
                      <a:pt x="205" y="417"/>
                    </a:lnTo>
                    <a:lnTo>
                      <a:pt x="197" y="400"/>
                    </a:lnTo>
                    <a:lnTo>
                      <a:pt x="190" y="393"/>
                    </a:lnTo>
                    <a:lnTo>
                      <a:pt x="183" y="385"/>
                    </a:lnTo>
                    <a:lnTo>
                      <a:pt x="172" y="385"/>
                    </a:lnTo>
                    <a:lnTo>
                      <a:pt x="161" y="390"/>
                    </a:lnTo>
                    <a:lnTo>
                      <a:pt x="156" y="398"/>
                    </a:lnTo>
                    <a:lnTo>
                      <a:pt x="141" y="406"/>
                    </a:lnTo>
                    <a:lnTo>
                      <a:pt x="134" y="398"/>
                    </a:lnTo>
                    <a:lnTo>
                      <a:pt x="137" y="386"/>
                    </a:lnTo>
                    <a:lnTo>
                      <a:pt x="141" y="378"/>
                    </a:lnTo>
                    <a:lnTo>
                      <a:pt x="132" y="370"/>
                    </a:lnTo>
                    <a:lnTo>
                      <a:pt x="119" y="366"/>
                    </a:lnTo>
                    <a:lnTo>
                      <a:pt x="112" y="360"/>
                    </a:lnTo>
                    <a:lnTo>
                      <a:pt x="103" y="345"/>
                    </a:lnTo>
                    <a:lnTo>
                      <a:pt x="108" y="331"/>
                    </a:lnTo>
                    <a:lnTo>
                      <a:pt x="103" y="317"/>
                    </a:lnTo>
                    <a:lnTo>
                      <a:pt x="95" y="310"/>
                    </a:lnTo>
                    <a:lnTo>
                      <a:pt x="101" y="297"/>
                    </a:lnTo>
                    <a:lnTo>
                      <a:pt x="107" y="275"/>
                    </a:lnTo>
                    <a:lnTo>
                      <a:pt x="107" y="263"/>
                    </a:lnTo>
                    <a:lnTo>
                      <a:pt x="103" y="251"/>
                    </a:lnTo>
                    <a:lnTo>
                      <a:pt x="103" y="238"/>
                    </a:lnTo>
                    <a:lnTo>
                      <a:pt x="97" y="230"/>
                    </a:lnTo>
                    <a:lnTo>
                      <a:pt x="88" y="228"/>
                    </a:lnTo>
                    <a:lnTo>
                      <a:pt x="77" y="226"/>
                    </a:lnTo>
                    <a:lnTo>
                      <a:pt x="67" y="228"/>
                    </a:lnTo>
                    <a:lnTo>
                      <a:pt x="53" y="233"/>
                    </a:lnTo>
                    <a:lnTo>
                      <a:pt x="52" y="223"/>
                    </a:lnTo>
                    <a:lnTo>
                      <a:pt x="48" y="213"/>
                    </a:lnTo>
                    <a:lnTo>
                      <a:pt x="43" y="208"/>
                    </a:lnTo>
                    <a:lnTo>
                      <a:pt x="37" y="198"/>
                    </a:lnTo>
                    <a:lnTo>
                      <a:pt x="21" y="193"/>
                    </a:lnTo>
                    <a:lnTo>
                      <a:pt x="15" y="188"/>
                    </a:lnTo>
                    <a:lnTo>
                      <a:pt x="5" y="178"/>
                    </a:lnTo>
                    <a:lnTo>
                      <a:pt x="0" y="170"/>
                    </a:lnTo>
                    <a:lnTo>
                      <a:pt x="1" y="160"/>
                    </a:lnTo>
                    <a:lnTo>
                      <a:pt x="3" y="15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3025078" y="2793480"/>
                <a:ext cx="100817" cy="178312"/>
              </a:xfrm>
              <a:custGeom>
                <a:avLst/>
                <a:gdLst/>
                <a:ahLst/>
                <a:cxnLst>
                  <a:cxn ang="0">
                    <a:pos x="40" y="78"/>
                  </a:cxn>
                  <a:cxn ang="0">
                    <a:pos x="42" y="87"/>
                  </a:cxn>
                  <a:cxn ang="0">
                    <a:pos x="45" y="97"/>
                  </a:cxn>
                  <a:cxn ang="0">
                    <a:pos x="49" y="105"/>
                  </a:cxn>
                  <a:cxn ang="0">
                    <a:pos x="58" y="117"/>
                  </a:cxn>
                  <a:cxn ang="0">
                    <a:pos x="60" y="128"/>
                  </a:cxn>
                  <a:cxn ang="0">
                    <a:pos x="69" y="132"/>
                  </a:cxn>
                  <a:cxn ang="0">
                    <a:pos x="79" y="140"/>
                  </a:cxn>
                  <a:cxn ang="0">
                    <a:pos x="86" y="147"/>
                  </a:cxn>
                  <a:cxn ang="0">
                    <a:pos x="102" y="167"/>
                  </a:cxn>
                  <a:cxn ang="0">
                    <a:pos x="111" y="182"/>
                  </a:cxn>
                  <a:cxn ang="0">
                    <a:pos x="116" y="187"/>
                  </a:cxn>
                  <a:cxn ang="0">
                    <a:pos x="113" y="197"/>
                  </a:cxn>
                  <a:cxn ang="0">
                    <a:pos x="104" y="194"/>
                  </a:cxn>
                  <a:cxn ang="0">
                    <a:pos x="99" y="187"/>
                  </a:cxn>
                  <a:cxn ang="0">
                    <a:pos x="97" y="180"/>
                  </a:cxn>
                  <a:cxn ang="0">
                    <a:pos x="89" y="170"/>
                  </a:cxn>
                  <a:cxn ang="0">
                    <a:pos x="82" y="160"/>
                  </a:cxn>
                  <a:cxn ang="0">
                    <a:pos x="74" y="154"/>
                  </a:cxn>
                  <a:cxn ang="0">
                    <a:pos x="60" y="148"/>
                  </a:cxn>
                  <a:cxn ang="0">
                    <a:pos x="47" y="130"/>
                  </a:cxn>
                  <a:cxn ang="0">
                    <a:pos x="37" y="132"/>
                  </a:cxn>
                  <a:cxn ang="0">
                    <a:pos x="27" y="132"/>
                  </a:cxn>
                  <a:cxn ang="0">
                    <a:pos x="17" y="128"/>
                  </a:cxn>
                  <a:cxn ang="0">
                    <a:pos x="13" y="115"/>
                  </a:cxn>
                  <a:cxn ang="0">
                    <a:pos x="13" y="102"/>
                  </a:cxn>
                  <a:cxn ang="0">
                    <a:pos x="10" y="95"/>
                  </a:cxn>
                  <a:cxn ang="0">
                    <a:pos x="5" y="85"/>
                  </a:cxn>
                  <a:cxn ang="0">
                    <a:pos x="1" y="77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5" y="38"/>
                  </a:cxn>
                  <a:cxn ang="0">
                    <a:pos x="5" y="28"/>
                  </a:cxn>
                  <a:cxn ang="0">
                    <a:pos x="8" y="18"/>
                  </a:cxn>
                  <a:cxn ang="0">
                    <a:pos x="27" y="12"/>
                  </a:cxn>
                  <a:cxn ang="0">
                    <a:pos x="32" y="18"/>
                  </a:cxn>
                  <a:cxn ang="0">
                    <a:pos x="42" y="18"/>
                  </a:cxn>
                  <a:cxn ang="0">
                    <a:pos x="45" y="8"/>
                  </a:cxn>
                  <a:cxn ang="0">
                    <a:pos x="52" y="0"/>
                  </a:cxn>
                  <a:cxn ang="0">
                    <a:pos x="82" y="15"/>
                  </a:cxn>
                  <a:cxn ang="0">
                    <a:pos x="99" y="32"/>
                  </a:cxn>
                  <a:cxn ang="0">
                    <a:pos x="94" y="45"/>
                  </a:cxn>
                  <a:cxn ang="0">
                    <a:pos x="86" y="41"/>
                  </a:cxn>
                  <a:cxn ang="0">
                    <a:pos x="74" y="36"/>
                  </a:cxn>
                  <a:cxn ang="0">
                    <a:pos x="62" y="32"/>
                  </a:cxn>
                  <a:cxn ang="0">
                    <a:pos x="56" y="38"/>
                  </a:cxn>
                  <a:cxn ang="0">
                    <a:pos x="58" y="50"/>
                  </a:cxn>
                  <a:cxn ang="0">
                    <a:pos x="65" y="56"/>
                  </a:cxn>
                  <a:cxn ang="0">
                    <a:pos x="58" y="65"/>
                  </a:cxn>
                  <a:cxn ang="0">
                    <a:pos x="52" y="70"/>
                  </a:cxn>
                  <a:cxn ang="0">
                    <a:pos x="42" y="73"/>
                  </a:cxn>
                  <a:cxn ang="0">
                    <a:pos x="40" y="78"/>
                  </a:cxn>
                </a:cxnLst>
                <a:rect l="0" t="0" r="r" b="b"/>
                <a:pathLst>
                  <a:path w="117" h="198">
                    <a:moveTo>
                      <a:pt x="40" y="78"/>
                    </a:moveTo>
                    <a:lnTo>
                      <a:pt x="42" y="87"/>
                    </a:lnTo>
                    <a:lnTo>
                      <a:pt x="45" y="97"/>
                    </a:lnTo>
                    <a:lnTo>
                      <a:pt x="49" y="105"/>
                    </a:lnTo>
                    <a:lnTo>
                      <a:pt x="58" y="117"/>
                    </a:lnTo>
                    <a:lnTo>
                      <a:pt x="60" y="128"/>
                    </a:lnTo>
                    <a:lnTo>
                      <a:pt x="69" y="132"/>
                    </a:lnTo>
                    <a:lnTo>
                      <a:pt x="79" y="140"/>
                    </a:lnTo>
                    <a:lnTo>
                      <a:pt x="86" y="147"/>
                    </a:lnTo>
                    <a:lnTo>
                      <a:pt x="102" y="167"/>
                    </a:lnTo>
                    <a:lnTo>
                      <a:pt x="111" y="182"/>
                    </a:lnTo>
                    <a:lnTo>
                      <a:pt x="116" y="187"/>
                    </a:lnTo>
                    <a:lnTo>
                      <a:pt x="113" y="197"/>
                    </a:lnTo>
                    <a:lnTo>
                      <a:pt x="104" y="194"/>
                    </a:lnTo>
                    <a:lnTo>
                      <a:pt x="99" y="187"/>
                    </a:lnTo>
                    <a:lnTo>
                      <a:pt x="97" y="180"/>
                    </a:lnTo>
                    <a:lnTo>
                      <a:pt x="89" y="170"/>
                    </a:lnTo>
                    <a:lnTo>
                      <a:pt x="82" y="160"/>
                    </a:lnTo>
                    <a:lnTo>
                      <a:pt x="74" y="154"/>
                    </a:lnTo>
                    <a:lnTo>
                      <a:pt x="60" y="148"/>
                    </a:lnTo>
                    <a:lnTo>
                      <a:pt x="47" y="130"/>
                    </a:lnTo>
                    <a:lnTo>
                      <a:pt x="37" y="132"/>
                    </a:lnTo>
                    <a:lnTo>
                      <a:pt x="27" y="132"/>
                    </a:lnTo>
                    <a:lnTo>
                      <a:pt x="17" y="128"/>
                    </a:lnTo>
                    <a:lnTo>
                      <a:pt x="13" y="115"/>
                    </a:lnTo>
                    <a:lnTo>
                      <a:pt x="13" y="102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7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5" y="38"/>
                    </a:lnTo>
                    <a:lnTo>
                      <a:pt x="5" y="28"/>
                    </a:lnTo>
                    <a:lnTo>
                      <a:pt x="8" y="18"/>
                    </a:lnTo>
                    <a:lnTo>
                      <a:pt x="27" y="12"/>
                    </a:lnTo>
                    <a:lnTo>
                      <a:pt x="32" y="18"/>
                    </a:lnTo>
                    <a:lnTo>
                      <a:pt x="42" y="18"/>
                    </a:lnTo>
                    <a:lnTo>
                      <a:pt x="45" y="8"/>
                    </a:lnTo>
                    <a:lnTo>
                      <a:pt x="52" y="0"/>
                    </a:lnTo>
                    <a:lnTo>
                      <a:pt x="82" y="15"/>
                    </a:lnTo>
                    <a:lnTo>
                      <a:pt x="99" y="32"/>
                    </a:lnTo>
                    <a:lnTo>
                      <a:pt x="94" y="45"/>
                    </a:lnTo>
                    <a:lnTo>
                      <a:pt x="86" y="41"/>
                    </a:lnTo>
                    <a:lnTo>
                      <a:pt x="74" y="36"/>
                    </a:lnTo>
                    <a:lnTo>
                      <a:pt x="62" y="32"/>
                    </a:lnTo>
                    <a:lnTo>
                      <a:pt x="56" y="38"/>
                    </a:lnTo>
                    <a:lnTo>
                      <a:pt x="58" y="50"/>
                    </a:lnTo>
                    <a:lnTo>
                      <a:pt x="65" y="56"/>
                    </a:lnTo>
                    <a:lnTo>
                      <a:pt x="58" y="65"/>
                    </a:lnTo>
                    <a:lnTo>
                      <a:pt x="52" y="70"/>
                    </a:lnTo>
                    <a:lnTo>
                      <a:pt x="42" y="73"/>
                    </a:lnTo>
                    <a:lnTo>
                      <a:pt x="40" y="78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1838545" y="2899747"/>
                <a:ext cx="1136554" cy="481802"/>
              </a:xfrm>
              <a:custGeom>
                <a:avLst/>
                <a:gdLst/>
                <a:ahLst/>
                <a:cxnLst>
                  <a:cxn ang="0">
                    <a:pos x="307" y="507"/>
                  </a:cxn>
                  <a:cxn ang="0">
                    <a:pos x="157" y="437"/>
                  </a:cxn>
                  <a:cxn ang="0">
                    <a:pos x="150" y="400"/>
                  </a:cxn>
                  <a:cxn ang="0">
                    <a:pos x="126" y="347"/>
                  </a:cxn>
                  <a:cxn ang="0">
                    <a:pos x="130" y="313"/>
                  </a:cxn>
                  <a:cxn ang="0">
                    <a:pos x="113" y="288"/>
                  </a:cxn>
                  <a:cxn ang="0">
                    <a:pos x="93" y="270"/>
                  </a:cxn>
                  <a:cxn ang="0">
                    <a:pos x="39" y="224"/>
                  </a:cxn>
                  <a:cxn ang="0">
                    <a:pos x="21" y="186"/>
                  </a:cxn>
                  <a:cxn ang="0">
                    <a:pos x="245" y="192"/>
                  </a:cxn>
                  <a:cxn ang="0">
                    <a:pos x="951" y="224"/>
                  </a:cxn>
                  <a:cxn ang="0">
                    <a:pos x="1101" y="140"/>
                  </a:cxn>
                  <a:cxn ang="0">
                    <a:pos x="1124" y="59"/>
                  </a:cxn>
                  <a:cxn ang="0">
                    <a:pos x="1159" y="97"/>
                  </a:cxn>
                  <a:cxn ang="0">
                    <a:pos x="1143" y="125"/>
                  </a:cxn>
                  <a:cxn ang="0">
                    <a:pos x="1178" y="110"/>
                  </a:cxn>
                  <a:cxn ang="0">
                    <a:pos x="1184" y="80"/>
                  </a:cxn>
                  <a:cxn ang="0">
                    <a:pos x="1144" y="59"/>
                  </a:cxn>
                  <a:cxn ang="0">
                    <a:pos x="1178" y="6"/>
                  </a:cxn>
                  <a:cxn ang="0">
                    <a:pos x="1233" y="0"/>
                  </a:cxn>
                  <a:cxn ang="0">
                    <a:pos x="1204" y="43"/>
                  </a:cxn>
                  <a:cxn ang="0">
                    <a:pos x="1224" y="72"/>
                  </a:cxn>
                  <a:cxn ang="0">
                    <a:pos x="1248" y="106"/>
                  </a:cxn>
                  <a:cxn ang="0">
                    <a:pos x="1261" y="140"/>
                  </a:cxn>
                  <a:cxn ang="0">
                    <a:pos x="1275" y="166"/>
                  </a:cxn>
                  <a:cxn ang="0">
                    <a:pos x="1290" y="182"/>
                  </a:cxn>
                  <a:cxn ang="0">
                    <a:pos x="1304" y="215"/>
                  </a:cxn>
                  <a:cxn ang="0">
                    <a:pos x="1306" y="226"/>
                  </a:cxn>
                  <a:cxn ang="0">
                    <a:pos x="1273" y="262"/>
                  </a:cxn>
                  <a:cxn ang="0">
                    <a:pos x="1230" y="293"/>
                  </a:cxn>
                  <a:cxn ang="0">
                    <a:pos x="1226" y="333"/>
                  </a:cxn>
                  <a:cxn ang="0">
                    <a:pos x="1206" y="377"/>
                  </a:cxn>
                  <a:cxn ang="0">
                    <a:pos x="1178" y="387"/>
                  </a:cxn>
                  <a:cxn ang="0">
                    <a:pos x="1190" y="353"/>
                  </a:cxn>
                  <a:cxn ang="0">
                    <a:pos x="1201" y="306"/>
                  </a:cxn>
                  <a:cxn ang="0">
                    <a:pos x="1198" y="273"/>
                  </a:cxn>
                  <a:cxn ang="0">
                    <a:pos x="1181" y="267"/>
                  </a:cxn>
                  <a:cxn ang="0">
                    <a:pos x="1166" y="310"/>
                  </a:cxn>
                  <a:cxn ang="0">
                    <a:pos x="1164" y="270"/>
                  </a:cxn>
                  <a:cxn ang="0">
                    <a:pos x="1154" y="299"/>
                  </a:cxn>
                  <a:cxn ang="0">
                    <a:pos x="1161" y="335"/>
                  </a:cxn>
                  <a:cxn ang="0">
                    <a:pos x="1148" y="352"/>
                  </a:cxn>
                  <a:cxn ang="0">
                    <a:pos x="1138" y="382"/>
                  </a:cxn>
                  <a:cxn ang="0">
                    <a:pos x="1123" y="412"/>
                  </a:cxn>
                  <a:cxn ang="0">
                    <a:pos x="1098" y="435"/>
                  </a:cxn>
                  <a:cxn ang="0">
                    <a:pos x="1063" y="464"/>
                  </a:cxn>
                  <a:cxn ang="0">
                    <a:pos x="724" y="534"/>
                  </a:cxn>
                </a:cxnLst>
                <a:rect l="0" t="0" r="r" b="b"/>
                <a:pathLst>
                  <a:path w="1319" h="535">
                    <a:moveTo>
                      <a:pt x="724" y="534"/>
                    </a:moveTo>
                    <a:lnTo>
                      <a:pt x="699" y="529"/>
                    </a:lnTo>
                    <a:lnTo>
                      <a:pt x="307" y="507"/>
                    </a:lnTo>
                    <a:lnTo>
                      <a:pt x="166" y="497"/>
                    </a:lnTo>
                    <a:lnTo>
                      <a:pt x="160" y="446"/>
                    </a:lnTo>
                    <a:lnTo>
                      <a:pt x="157" y="437"/>
                    </a:lnTo>
                    <a:lnTo>
                      <a:pt x="153" y="420"/>
                    </a:lnTo>
                    <a:lnTo>
                      <a:pt x="152" y="409"/>
                    </a:lnTo>
                    <a:lnTo>
                      <a:pt x="150" y="400"/>
                    </a:lnTo>
                    <a:lnTo>
                      <a:pt x="145" y="379"/>
                    </a:lnTo>
                    <a:lnTo>
                      <a:pt x="133" y="353"/>
                    </a:lnTo>
                    <a:lnTo>
                      <a:pt x="126" y="347"/>
                    </a:lnTo>
                    <a:lnTo>
                      <a:pt x="130" y="339"/>
                    </a:lnTo>
                    <a:lnTo>
                      <a:pt x="132" y="330"/>
                    </a:lnTo>
                    <a:lnTo>
                      <a:pt x="130" y="313"/>
                    </a:lnTo>
                    <a:lnTo>
                      <a:pt x="126" y="304"/>
                    </a:lnTo>
                    <a:lnTo>
                      <a:pt x="113" y="302"/>
                    </a:lnTo>
                    <a:lnTo>
                      <a:pt x="113" y="288"/>
                    </a:lnTo>
                    <a:lnTo>
                      <a:pt x="103" y="284"/>
                    </a:lnTo>
                    <a:lnTo>
                      <a:pt x="93" y="284"/>
                    </a:lnTo>
                    <a:lnTo>
                      <a:pt x="93" y="270"/>
                    </a:lnTo>
                    <a:lnTo>
                      <a:pt x="75" y="255"/>
                    </a:lnTo>
                    <a:lnTo>
                      <a:pt x="75" y="240"/>
                    </a:lnTo>
                    <a:lnTo>
                      <a:pt x="39" y="224"/>
                    </a:lnTo>
                    <a:lnTo>
                      <a:pt x="40" y="202"/>
                    </a:lnTo>
                    <a:lnTo>
                      <a:pt x="35" y="188"/>
                    </a:lnTo>
                    <a:lnTo>
                      <a:pt x="21" y="186"/>
                    </a:lnTo>
                    <a:lnTo>
                      <a:pt x="0" y="179"/>
                    </a:lnTo>
                    <a:lnTo>
                      <a:pt x="0" y="177"/>
                    </a:lnTo>
                    <a:lnTo>
                      <a:pt x="245" y="192"/>
                    </a:lnTo>
                    <a:lnTo>
                      <a:pt x="751" y="215"/>
                    </a:lnTo>
                    <a:lnTo>
                      <a:pt x="758" y="215"/>
                    </a:lnTo>
                    <a:lnTo>
                      <a:pt x="951" y="224"/>
                    </a:lnTo>
                    <a:lnTo>
                      <a:pt x="966" y="224"/>
                    </a:lnTo>
                    <a:lnTo>
                      <a:pt x="1098" y="228"/>
                    </a:lnTo>
                    <a:lnTo>
                      <a:pt x="1101" y="140"/>
                    </a:lnTo>
                    <a:lnTo>
                      <a:pt x="1104" y="50"/>
                    </a:lnTo>
                    <a:lnTo>
                      <a:pt x="1118" y="50"/>
                    </a:lnTo>
                    <a:lnTo>
                      <a:pt x="1124" y="59"/>
                    </a:lnTo>
                    <a:lnTo>
                      <a:pt x="1144" y="66"/>
                    </a:lnTo>
                    <a:lnTo>
                      <a:pt x="1158" y="85"/>
                    </a:lnTo>
                    <a:lnTo>
                      <a:pt x="1159" y="97"/>
                    </a:lnTo>
                    <a:lnTo>
                      <a:pt x="1164" y="106"/>
                    </a:lnTo>
                    <a:lnTo>
                      <a:pt x="1154" y="119"/>
                    </a:lnTo>
                    <a:lnTo>
                      <a:pt x="1143" y="125"/>
                    </a:lnTo>
                    <a:lnTo>
                      <a:pt x="1161" y="126"/>
                    </a:lnTo>
                    <a:lnTo>
                      <a:pt x="1171" y="125"/>
                    </a:lnTo>
                    <a:lnTo>
                      <a:pt x="1178" y="110"/>
                    </a:lnTo>
                    <a:lnTo>
                      <a:pt x="1184" y="97"/>
                    </a:lnTo>
                    <a:lnTo>
                      <a:pt x="1183" y="90"/>
                    </a:lnTo>
                    <a:lnTo>
                      <a:pt x="1184" y="80"/>
                    </a:lnTo>
                    <a:lnTo>
                      <a:pt x="1166" y="68"/>
                    </a:lnTo>
                    <a:lnTo>
                      <a:pt x="1159" y="60"/>
                    </a:lnTo>
                    <a:lnTo>
                      <a:pt x="1144" y="59"/>
                    </a:lnTo>
                    <a:lnTo>
                      <a:pt x="1154" y="40"/>
                    </a:lnTo>
                    <a:lnTo>
                      <a:pt x="1148" y="26"/>
                    </a:lnTo>
                    <a:lnTo>
                      <a:pt x="1178" y="6"/>
                    </a:lnTo>
                    <a:lnTo>
                      <a:pt x="1199" y="3"/>
                    </a:lnTo>
                    <a:lnTo>
                      <a:pt x="1216" y="0"/>
                    </a:lnTo>
                    <a:lnTo>
                      <a:pt x="1233" y="0"/>
                    </a:lnTo>
                    <a:lnTo>
                      <a:pt x="1239" y="19"/>
                    </a:lnTo>
                    <a:lnTo>
                      <a:pt x="1216" y="33"/>
                    </a:lnTo>
                    <a:lnTo>
                      <a:pt x="1204" y="43"/>
                    </a:lnTo>
                    <a:lnTo>
                      <a:pt x="1210" y="52"/>
                    </a:lnTo>
                    <a:lnTo>
                      <a:pt x="1216" y="65"/>
                    </a:lnTo>
                    <a:lnTo>
                      <a:pt x="1224" y="72"/>
                    </a:lnTo>
                    <a:lnTo>
                      <a:pt x="1233" y="92"/>
                    </a:lnTo>
                    <a:lnTo>
                      <a:pt x="1244" y="95"/>
                    </a:lnTo>
                    <a:lnTo>
                      <a:pt x="1248" y="106"/>
                    </a:lnTo>
                    <a:lnTo>
                      <a:pt x="1248" y="115"/>
                    </a:lnTo>
                    <a:lnTo>
                      <a:pt x="1253" y="130"/>
                    </a:lnTo>
                    <a:lnTo>
                      <a:pt x="1261" y="140"/>
                    </a:lnTo>
                    <a:lnTo>
                      <a:pt x="1273" y="146"/>
                    </a:lnTo>
                    <a:lnTo>
                      <a:pt x="1279" y="157"/>
                    </a:lnTo>
                    <a:lnTo>
                      <a:pt x="1275" y="166"/>
                    </a:lnTo>
                    <a:lnTo>
                      <a:pt x="1279" y="182"/>
                    </a:lnTo>
                    <a:lnTo>
                      <a:pt x="1279" y="192"/>
                    </a:lnTo>
                    <a:lnTo>
                      <a:pt x="1290" y="182"/>
                    </a:lnTo>
                    <a:lnTo>
                      <a:pt x="1293" y="202"/>
                    </a:lnTo>
                    <a:lnTo>
                      <a:pt x="1295" y="212"/>
                    </a:lnTo>
                    <a:lnTo>
                      <a:pt x="1304" y="215"/>
                    </a:lnTo>
                    <a:lnTo>
                      <a:pt x="1318" y="217"/>
                    </a:lnTo>
                    <a:lnTo>
                      <a:pt x="1315" y="226"/>
                    </a:lnTo>
                    <a:lnTo>
                      <a:pt x="1306" y="226"/>
                    </a:lnTo>
                    <a:lnTo>
                      <a:pt x="1301" y="237"/>
                    </a:lnTo>
                    <a:lnTo>
                      <a:pt x="1268" y="235"/>
                    </a:lnTo>
                    <a:lnTo>
                      <a:pt x="1273" y="262"/>
                    </a:lnTo>
                    <a:lnTo>
                      <a:pt x="1244" y="284"/>
                    </a:lnTo>
                    <a:lnTo>
                      <a:pt x="1231" y="284"/>
                    </a:lnTo>
                    <a:lnTo>
                      <a:pt x="1230" y="293"/>
                    </a:lnTo>
                    <a:lnTo>
                      <a:pt x="1230" y="306"/>
                    </a:lnTo>
                    <a:lnTo>
                      <a:pt x="1224" y="326"/>
                    </a:lnTo>
                    <a:lnTo>
                      <a:pt x="1226" y="333"/>
                    </a:lnTo>
                    <a:lnTo>
                      <a:pt x="1218" y="342"/>
                    </a:lnTo>
                    <a:lnTo>
                      <a:pt x="1208" y="352"/>
                    </a:lnTo>
                    <a:lnTo>
                      <a:pt x="1206" y="377"/>
                    </a:lnTo>
                    <a:lnTo>
                      <a:pt x="1210" y="382"/>
                    </a:lnTo>
                    <a:lnTo>
                      <a:pt x="1190" y="392"/>
                    </a:lnTo>
                    <a:lnTo>
                      <a:pt x="1178" y="387"/>
                    </a:lnTo>
                    <a:lnTo>
                      <a:pt x="1174" y="377"/>
                    </a:lnTo>
                    <a:lnTo>
                      <a:pt x="1186" y="362"/>
                    </a:lnTo>
                    <a:lnTo>
                      <a:pt x="1190" y="353"/>
                    </a:lnTo>
                    <a:lnTo>
                      <a:pt x="1186" y="342"/>
                    </a:lnTo>
                    <a:lnTo>
                      <a:pt x="1193" y="335"/>
                    </a:lnTo>
                    <a:lnTo>
                      <a:pt x="1201" y="306"/>
                    </a:lnTo>
                    <a:lnTo>
                      <a:pt x="1204" y="293"/>
                    </a:lnTo>
                    <a:lnTo>
                      <a:pt x="1199" y="284"/>
                    </a:lnTo>
                    <a:lnTo>
                      <a:pt x="1198" y="273"/>
                    </a:lnTo>
                    <a:lnTo>
                      <a:pt x="1191" y="262"/>
                    </a:lnTo>
                    <a:lnTo>
                      <a:pt x="1184" y="255"/>
                    </a:lnTo>
                    <a:lnTo>
                      <a:pt x="1181" y="267"/>
                    </a:lnTo>
                    <a:lnTo>
                      <a:pt x="1181" y="279"/>
                    </a:lnTo>
                    <a:lnTo>
                      <a:pt x="1183" y="299"/>
                    </a:lnTo>
                    <a:lnTo>
                      <a:pt x="1166" y="310"/>
                    </a:lnTo>
                    <a:lnTo>
                      <a:pt x="1161" y="297"/>
                    </a:lnTo>
                    <a:lnTo>
                      <a:pt x="1166" y="279"/>
                    </a:lnTo>
                    <a:lnTo>
                      <a:pt x="1164" y="270"/>
                    </a:lnTo>
                    <a:lnTo>
                      <a:pt x="1154" y="273"/>
                    </a:lnTo>
                    <a:lnTo>
                      <a:pt x="1150" y="290"/>
                    </a:lnTo>
                    <a:lnTo>
                      <a:pt x="1154" y="299"/>
                    </a:lnTo>
                    <a:lnTo>
                      <a:pt x="1154" y="319"/>
                    </a:lnTo>
                    <a:lnTo>
                      <a:pt x="1161" y="326"/>
                    </a:lnTo>
                    <a:lnTo>
                      <a:pt x="1161" y="335"/>
                    </a:lnTo>
                    <a:lnTo>
                      <a:pt x="1159" y="347"/>
                    </a:lnTo>
                    <a:lnTo>
                      <a:pt x="1154" y="339"/>
                    </a:lnTo>
                    <a:lnTo>
                      <a:pt x="1148" y="352"/>
                    </a:lnTo>
                    <a:lnTo>
                      <a:pt x="1139" y="362"/>
                    </a:lnTo>
                    <a:lnTo>
                      <a:pt x="1134" y="375"/>
                    </a:lnTo>
                    <a:lnTo>
                      <a:pt x="1138" y="382"/>
                    </a:lnTo>
                    <a:lnTo>
                      <a:pt x="1134" y="392"/>
                    </a:lnTo>
                    <a:lnTo>
                      <a:pt x="1126" y="395"/>
                    </a:lnTo>
                    <a:lnTo>
                      <a:pt x="1123" y="412"/>
                    </a:lnTo>
                    <a:lnTo>
                      <a:pt x="1124" y="424"/>
                    </a:lnTo>
                    <a:lnTo>
                      <a:pt x="1110" y="420"/>
                    </a:lnTo>
                    <a:lnTo>
                      <a:pt x="1098" y="435"/>
                    </a:lnTo>
                    <a:lnTo>
                      <a:pt x="1086" y="440"/>
                    </a:lnTo>
                    <a:lnTo>
                      <a:pt x="1076" y="464"/>
                    </a:lnTo>
                    <a:lnTo>
                      <a:pt x="1063" y="464"/>
                    </a:lnTo>
                    <a:lnTo>
                      <a:pt x="744" y="453"/>
                    </a:lnTo>
                    <a:lnTo>
                      <a:pt x="729" y="453"/>
                    </a:lnTo>
                    <a:lnTo>
                      <a:pt x="724" y="534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2900996" y="2941172"/>
                <a:ext cx="42222" cy="71145"/>
              </a:xfrm>
              <a:custGeom>
                <a:avLst/>
                <a:gdLst/>
                <a:ahLst/>
                <a:cxnLst>
                  <a:cxn ang="0">
                    <a:pos x="24" y="70"/>
                  </a:cxn>
                  <a:cxn ang="0">
                    <a:pos x="15" y="68"/>
                  </a:cxn>
                  <a:cxn ang="0">
                    <a:pos x="10" y="61"/>
                  </a:cxn>
                  <a:cxn ang="0">
                    <a:pos x="7" y="51"/>
                  </a:cxn>
                  <a:cxn ang="0">
                    <a:pos x="3" y="43"/>
                  </a:cxn>
                  <a:cxn ang="0">
                    <a:pos x="0" y="31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27" y="0"/>
                  </a:cxn>
                  <a:cxn ang="0">
                    <a:pos x="38" y="8"/>
                  </a:cxn>
                  <a:cxn ang="0">
                    <a:pos x="38" y="28"/>
                  </a:cxn>
                  <a:cxn ang="0">
                    <a:pos x="39" y="43"/>
                  </a:cxn>
                  <a:cxn ang="0">
                    <a:pos x="41" y="57"/>
                  </a:cxn>
                  <a:cxn ang="0">
                    <a:pos x="48" y="68"/>
                  </a:cxn>
                  <a:cxn ang="0">
                    <a:pos x="39" y="78"/>
                  </a:cxn>
                  <a:cxn ang="0">
                    <a:pos x="31" y="78"/>
                  </a:cxn>
                  <a:cxn ang="0">
                    <a:pos x="24" y="70"/>
                  </a:cxn>
                </a:cxnLst>
                <a:rect l="0" t="0" r="r" b="b"/>
                <a:pathLst>
                  <a:path w="49" h="79">
                    <a:moveTo>
                      <a:pt x="24" y="70"/>
                    </a:moveTo>
                    <a:lnTo>
                      <a:pt x="15" y="68"/>
                    </a:lnTo>
                    <a:lnTo>
                      <a:pt x="10" y="61"/>
                    </a:lnTo>
                    <a:lnTo>
                      <a:pt x="7" y="51"/>
                    </a:lnTo>
                    <a:lnTo>
                      <a:pt x="3" y="43"/>
                    </a:lnTo>
                    <a:lnTo>
                      <a:pt x="0" y="31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27" y="0"/>
                    </a:lnTo>
                    <a:lnTo>
                      <a:pt x="38" y="8"/>
                    </a:lnTo>
                    <a:lnTo>
                      <a:pt x="38" y="28"/>
                    </a:lnTo>
                    <a:lnTo>
                      <a:pt x="39" y="43"/>
                    </a:lnTo>
                    <a:lnTo>
                      <a:pt x="41" y="57"/>
                    </a:lnTo>
                    <a:lnTo>
                      <a:pt x="48" y="68"/>
                    </a:lnTo>
                    <a:lnTo>
                      <a:pt x="39" y="78"/>
                    </a:lnTo>
                    <a:lnTo>
                      <a:pt x="31" y="78"/>
                    </a:lnTo>
                    <a:lnTo>
                      <a:pt x="24" y="70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2801902" y="2901548"/>
                <a:ext cx="26712" cy="27017"/>
              </a:xfrm>
              <a:custGeom>
                <a:avLst/>
                <a:gdLst/>
                <a:ahLst/>
                <a:cxnLst>
                  <a:cxn ang="0">
                    <a:pos x="30" y="11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30" y="11"/>
                  </a:cxn>
                </a:cxnLst>
                <a:rect l="0" t="0" r="r" b="b"/>
                <a:pathLst>
                  <a:path w="31" h="30">
                    <a:moveTo>
                      <a:pt x="30" y="11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30" y="11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2728660" y="3054643"/>
                <a:ext cx="324853" cy="434972"/>
              </a:xfrm>
              <a:custGeom>
                <a:avLst/>
                <a:gdLst/>
                <a:ahLst/>
                <a:cxnLst>
                  <a:cxn ang="0">
                    <a:pos x="279" y="350"/>
                  </a:cxn>
                  <a:cxn ang="0">
                    <a:pos x="314" y="316"/>
                  </a:cxn>
                  <a:cxn ang="0">
                    <a:pos x="324" y="336"/>
                  </a:cxn>
                  <a:cxn ang="0">
                    <a:pos x="322" y="355"/>
                  </a:cxn>
                  <a:cxn ang="0">
                    <a:pos x="326" y="373"/>
                  </a:cxn>
                  <a:cxn ang="0">
                    <a:pos x="344" y="375"/>
                  </a:cxn>
                  <a:cxn ang="0">
                    <a:pos x="359" y="388"/>
                  </a:cxn>
                  <a:cxn ang="0">
                    <a:pos x="339" y="417"/>
                  </a:cxn>
                  <a:cxn ang="0">
                    <a:pos x="333" y="437"/>
                  </a:cxn>
                  <a:cxn ang="0">
                    <a:pos x="322" y="482"/>
                  </a:cxn>
                  <a:cxn ang="0">
                    <a:pos x="148" y="477"/>
                  </a:cxn>
                  <a:cxn ang="0">
                    <a:pos x="152" y="372"/>
                  </a:cxn>
                  <a:cxn ang="0">
                    <a:pos x="0" y="368"/>
                  </a:cxn>
                  <a:cxn ang="0">
                    <a:pos x="28" y="321"/>
                  </a:cxn>
                  <a:cxn ang="0">
                    <a:pos x="43" y="298"/>
                  </a:cxn>
                  <a:cxn ang="0">
                    <a:pos x="60" y="284"/>
                  </a:cxn>
                  <a:cxn ang="0">
                    <a:pos x="75" y="268"/>
                  </a:cxn>
                  <a:cxn ang="0">
                    <a:pos x="105" y="252"/>
                  </a:cxn>
                  <a:cxn ang="0">
                    <a:pos x="127" y="237"/>
                  </a:cxn>
                  <a:cxn ang="0">
                    <a:pos x="175" y="228"/>
                  </a:cxn>
                  <a:cxn ang="0">
                    <a:pos x="179" y="204"/>
                  </a:cxn>
                  <a:cxn ang="0">
                    <a:pos x="184" y="179"/>
                  </a:cxn>
                  <a:cxn ang="0">
                    <a:pos x="199" y="176"/>
                  </a:cxn>
                  <a:cxn ang="0">
                    <a:pos x="207" y="162"/>
                  </a:cxn>
                  <a:cxn ang="0">
                    <a:pos x="220" y="147"/>
                  </a:cxn>
                  <a:cxn ang="0">
                    <a:pos x="234" y="127"/>
                  </a:cxn>
                  <a:cxn ang="0">
                    <a:pos x="252" y="110"/>
                  </a:cxn>
                  <a:cxn ang="0">
                    <a:pos x="267" y="94"/>
                  </a:cxn>
                  <a:cxn ang="0">
                    <a:pos x="299" y="72"/>
                  </a:cxn>
                  <a:cxn ang="0">
                    <a:pos x="308" y="55"/>
                  </a:cxn>
                  <a:cxn ang="0">
                    <a:pos x="301" y="32"/>
                  </a:cxn>
                  <a:cxn ang="0">
                    <a:pos x="294" y="13"/>
                  </a:cxn>
                  <a:cxn ang="0">
                    <a:pos x="281" y="0"/>
                  </a:cxn>
                  <a:cxn ang="0">
                    <a:pos x="295" y="8"/>
                  </a:cxn>
                  <a:cxn ang="0">
                    <a:pos x="324" y="17"/>
                  </a:cxn>
                  <a:cxn ang="0">
                    <a:pos x="339" y="28"/>
                  </a:cxn>
                  <a:cxn ang="0">
                    <a:pos x="346" y="45"/>
                  </a:cxn>
                  <a:cxn ang="0">
                    <a:pos x="348" y="67"/>
                  </a:cxn>
                  <a:cxn ang="0">
                    <a:pos x="351" y="94"/>
                  </a:cxn>
                  <a:cxn ang="0">
                    <a:pos x="364" y="110"/>
                  </a:cxn>
                  <a:cxn ang="0">
                    <a:pos x="359" y="127"/>
                  </a:cxn>
                  <a:cxn ang="0">
                    <a:pos x="364" y="142"/>
                  </a:cxn>
                  <a:cxn ang="0">
                    <a:pos x="376" y="159"/>
                  </a:cxn>
                  <a:cxn ang="0">
                    <a:pos x="362" y="174"/>
                  </a:cxn>
                  <a:cxn ang="0">
                    <a:pos x="346" y="176"/>
                  </a:cxn>
                  <a:cxn ang="0">
                    <a:pos x="321" y="176"/>
                  </a:cxn>
                  <a:cxn ang="0">
                    <a:pos x="301" y="201"/>
                  </a:cxn>
                  <a:cxn ang="0">
                    <a:pos x="282" y="221"/>
                  </a:cxn>
                  <a:cxn ang="0">
                    <a:pos x="269" y="202"/>
                  </a:cxn>
                  <a:cxn ang="0">
                    <a:pos x="255" y="182"/>
                  </a:cxn>
                  <a:cxn ang="0">
                    <a:pos x="257" y="202"/>
                  </a:cxn>
                  <a:cxn ang="0">
                    <a:pos x="275" y="226"/>
                  </a:cxn>
                  <a:cxn ang="0">
                    <a:pos x="275" y="256"/>
                  </a:cxn>
                  <a:cxn ang="0">
                    <a:pos x="284" y="288"/>
                  </a:cxn>
                  <a:cxn ang="0">
                    <a:pos x="287" y="313"/>
                  </a:cxn>
                  <a:cxn ang="0">
                    <a:pos x="262" y="343"/>
                  </a:cxn>
                  <a:cxn ang="0">
                    <a:pos x="235" y="353"/>
                  </a:cxn>
                  <a:cxn ang="0">
                    <a:pos x="226" y="372"/>
                  </a:cxn>
                  <a:cxn ang="0">
                    <a:pos x="267" y="350"/>
                  </a:cxn>
                </a:cxnLst>
                <a:rect l="0" t="0" r="r" b="b"/>
                <a:pathLst>
                  <a:path w="377" h="483">
                    <a:moveTo>
                      <a:pt x="267" y="350"/>
                    </a:moveTo>
                    <a:lnTo>
                      <a:pt x="279" y="350"/>
                    </a:lnTo>
                    <a:lnTo>
                      <a:pt x="302" y="316"/>
                    </a:lnTo>
                    <a:lnTo>
                      <a:pt x="314" y="316"/>
                    </a:lnTo>
                    <a:lnTo>
                      <a:pt x="314" y="323"/>
                    </a:lnTo>
                    <a:lnTo>
                      <a:pt x="324" y="336"/>
                    </a:lnTo>
                    <a:lnTo>
                      <a:pt x="322" y="348"/>
                    </a:lnTo>
                    <a:lnTo>
                      <a:pt x="322" y="355"/>
                    </a:lnTo>
                    <a:lnTo>
                      <a:pt x="321" y="365"/>
                    </a:lnTo>
                    <a:lnTo>
                      <a:pt x="326" y="373"/>
                    </a:lnTo>
                    <a:lnTo>
                      <a:pt x="335" y="373"/>
                    </a:lnTo>
                    <a:lnTo>
                      <a:pt x="344" y="375"/>
                    </a:lnTo>
                    <a:lnTo>
                      <a:pt x="351" y="383"/>
                    </a:lnTo>
                    <a:lnTo>
                      <a:pt x="359" y="388"/>
                    </a:lnTo>
                    <a:lnTo>
                      <a:pt x="348" y="408"/>
                    </a:lnTo>
                    <a:lnTo>
                      <a:pt x="339" y="417"/>
                    </a:lnTo>
                    <a:lnTo>
                      <a:pt x="335" y="425"/>
                    </a:lnTo>
                    <a:lnTo>
                      <a:pt x="333" y="437"/>
                    </a:lnTo>
                    <a:lnTo>
                      <a:pt x="329" y="460"/>
                    </a:lnTo>
                    <a:lnTo>
                      <a:pt x="322" y="482"/>
                    </a:lnTo>
                    <a:lnTo>
                      <a:pt x="234" y="477"/>
                    </a:lnTo>
                    <a:lnTo>
                      <a:pt x="148" y="477"/>
                    </a:lnTo>
                    <a:lnTo>
                      <a:pt x="150" y="403"/>
                    </a:lnTo>
                    <a:lnTo>
                      <a:pt x="152" y="372"/>
                    </a:lnTo>
                    <a:lnTo>
                      <a:pt x="124" y="372"/>
                    </a:lnTo>
                    <a:lnTo>
                      <a:pt x="0" y="368"/>
                    </a:lnTo>
                    <a:lnTo>
                      <a:pt x="1" y="355"/>
                    </a:lnTo>
                    <a:lnTo>
                      <a:pt x="28" y="321"/>
                    </a:lnTo>
                    <a:lnTo>
                      <a:pt x="37" y="306"/>
                    </a:lnTo>
                    <a:lnTo>
                      <a:pt x="43" y="298"/>
                    </a:lnTo>
                    <a:lnTo>
                      <a:pt x="53" y="294"/>
                    </a:lnTo>
                    <a:lnTo>
                      <a:pt x="60" y="284"/>
                    </a:lnTo>
                    <a:lnTo>
                      <a:pt x="66" y="276"/>
                    </a:lnTo>
                    <a:lnTo>
                      <a:pt x="75" y="268"/>
                    </a:lnTo>
                    <a:lnTo>
                      <a:pt x="90" y="264"/>
                    </a:lnTo>
                    <a:lnTo>
                      <a:pt x="105" y="252"/>
                    </a:lnTo>
                    <a:lnTo>
                      <a:pt x="113" y="243"/>
                    </a:lnTo>
                    <a:lnTo>
                      <a:pt x="127" y="237"/>
                    </a:lnTo>
                    <a:lnTo>
                      <a:pt x="166" y="234"/>
                    </a:lnTo>
                    <a:lnTo>
                      <a:pt x="175" y="228"/>
                    </a:lnTo>
                    <a:lnTo>
                      <a:pt x="182" y="217"/>
                    </a:lnTo>
                    <a:lnTo>
                      <a:pt x="179" y="204"/>
                    </a:lnTo>
                    <a:lnTo>
                      <a:pt x="180" y="190"/>
                    </a:lnTo>
                    <a:lnTo>
                      <a:pt x="184" y="179"/>
                    </a:lnTo>
                    <a:lnTo>
                      <a:pt x="190" y="174"/>
                    </a:lnTo>
                    <a:lnTo>
                      <a:pt x="199" y="176"/>
                    </a:lnTo>
                    <a:lnTo>
                      <a:pt x="206" y="169"/>
                    </a:lnTo>
                    <a:lnTo>
                      <a:pt x="207" y="162"/>
                    </a:lnTo>
                    <a:lnTo>
                      <a:pt x="212" y="150"/>
                    </a:lnTo>
                    <a:lnTo>
                      <a:pt x="220" y="147"/>
                    </a:lnTo>
                    <a:lnTo>
                      <a:pt x="230" y="139"/>
                    </a:lnTo>
                    <a:lnTo>
                      <a:pt x="234" y="127"/>
                    </a:lnTo>
                    <a:lnTo>
                      <a:pt x="241" y="115"/>
                    </a:lnTo>
                    <a:lnTo>
                      <a:pt x="252" y="110"/>
                    </a:lnTo>
                    <a:lnTo>
                      <a:pt x="257" y="100"/>
                    </a:lnTo>
                    <a:lnTo>
                      <a:pt x="267" y="94"/>
                    </a:lnTo>
                    <a:lnTo>
                      <a:pt x="282" y="75"/>
                    </a:lnTo>
                    <a:lnTo>
                      <a:pt x="299" y="72"/>
                    </a:lnTo>
                    <a:lnTo>
                      <a:pt x="308" y="70"/>
                    </a:lnTo>
                    <a:lnTo>
                      <a:pt x="308" y="55"/>
                    </a:lnTo>
                    <a:lnTo>
                      <a:pt x="306" y="45"/>
                    </a:lnTo>
                    <a:lnTo>
                      <a:pt x="301" y="32"/>
                    </a:lnTo>
                    <a:lnTo>
                      <a:pt x="299" y="21"/>
                    </a:lnTo>
                    <a:lnTo>
                      <a:pt x="294" y="13"/>
                    </a:lnTo>
                    <a:lnTo>
                      <a:pt x="281" y="12"/>
                    </a:lnTo>
                    <a:lnTo>
                      <a:pt x="281" y="0"/>
                    </a:lnTo>
                    <a:lnTo>
                      <a:pt x="289" y="0"/>
                    </a:lnTo>
                    <a:lnTo>
                      <a:pt x="295" y="8"/>
                    </a:lnTo>
                    <a:lnTo>
                      <a:pt x="301" y="13"/>
                    </a:lnTo>
                    <a:lnTo>
                      <a:pt x="324" y="17"/>
                    </a:lnTo>
                    <a:lnTo>
                      <a:pt x="329" y="23"/>
                    </a:lnTo>
                    <a:lnTo>
                      <a:pt x="339" y="28"/>
                    </a:lnTo>
                    <a:lnTo>
                      <a:pt x="341" y="35"/>
                    </a:lnTo>
                    <a:lnTo>
                      <a:pt x="346" y="45"/>
                    </a:lnTo>
                    <a:lnTo>
                      <a:pt x="348" y="57"/>
                    </a:lnTo>
                    <a:lnTo>
                      <a:pt x="348" y="67"/>
                    </a:lnTo>
                    <a:lnTo>
                      <a:pt x="351" y="82"/>
                    </a:lnTo>
                    <a:lnTo>
                      <a:pt x="351" y="94"/>
                    </a:lnTo>
                    <a:lnTo>
                      <a:pt x="353" y="100"/>
                    </a:lnTo>
                    <a:lnTo>
                      <a:pt x="364" y="110"/>
                    </a:lnTo>
                    <a:lnTo>
                      <a:pt x="364" y="121"/>
                    </a:lnTo>
                    <a:lnTo>
                      <a:pt x="359" y="127"/>
                    </a:lnTo>
                    <a:lnTo>
                      <a:pt x="359" y="135"/>
                    </a:lnTo>
                    <a:lnTo>
                      <a:pt x="364" y="142"/>
                    </a:lnTo>
                    <a:lnTo>
                      <a:pt x="366" y="150"/>
                    </a:lnTo>
                    <a:lnTo>
                      <a:pt x="376" y="159"/>
                    </a:lnTo>
                    <a:lnTo>
                      <a:pt x="371" y="172"/>
                    </a:lnTo>
                    <a:lnTo>
                      <a:pt x="362" y="174"/>
                    </a:lnTo>
                    <a:lnTo>
                      <a:pt x="353" y="174"/>
                    </a:lnTo>
                    <a:lnTo>
                      <a:pt x="346" y="176"/>
                    </a:lnTo>
                    <a:lnTo>
                      <a:pt x="329" y="172"/>
                    </a:lnTo>
                    <a:lnTo>
                      <a:pt x="321" y="176"/>
                    </a:lnTo>
                    <a:lnTo>
                      <a:pt x="321" y="189"/>
                    </a:lnTo>
                    <a:lnTo>
                      <a:pt x="301" y="201"/>
                    </a:lnTo>
                    <a:lnTo>
                      <a:pt x="295" y="216"/>
                    </a:lnTo>
                    <a:lnTo>
                      <a:pt x="282" y="221"/>
                    </a:lnTo>
                    <a:lnTo>
                      <a:pt x="281" y="204"/>
                    </a:lnTo>
                    <a:lnTo>
                      <a:pt x="269" y="202"/>
                    </a:lnTo>
                    <a:lnTo>
                      <a:pt x="262" y="197"/>
                    </a:lnTo>
                    <a:lnTo>
                      <a:pt x="255" y="182"/>
                    </a:lnTo>
                    <a:lnTo>
                      <a:pt x="249" y="189"/>
                    </a:lnTo>
                    <a:lnTo>
                      <a:pt x="257" y="202"/>
                    </a:lnTo>
                    <a:lnTo>
                      <a:pt x="266" y="212"/>
                    </a:lnTo>
                    <a:lnTo>
                      <a:pt x="275" y="226"/>
                    </a:lnTo>
                    <a:lnTo>
                      <a:pt x="275" y="246"/>
                    </a:lnTo>
                    <a:lnTo>
                      <a:pt x="275" y="256"/>
                    </a:lnTo>
                    <a:lnTo>
                      <a:pt x="289" y="276"/>
                    </a:lnTo>
                    <a:lnTo>
                      <a:pt x="284" y="288"/>
                    </a:lnTo>
                    <a:lnTo>
                      <a:pt x="284" y="304"/>
                    </a:lnTo>
                    <a:lnTo>
                      <a:pt x="287" y="313"/>
                    </a:lnTo>
                    <a:lnTo>
                      <a:pt x="281" y="323"/>
                    </a:lnTo>
                    <a:lnTo>
                      <a:pt x="262" y="343"/>
                    </a:lnTo>
                    <a:lnTo>
                      <a:pt x="249" y="343"/>
                    </a:lnTo>
                    <a:lnTo>
                      <a:pt x="235" y="353"/>
                    </a:lnTo>
                    <a:lnTo>
                      <a:pt x="226" y="363"/>
                    </a:lnTo>
                    <a:lnTo>
                      <a:pt x="226" y="372"/>
                    </a:lnTo>
                    <a:lnTo>
                      <a:pt x="246" y="359"/>
                    </a:lnTo>
                    <a:lnTo>
                      <a:pt x="267" y="350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2986302" y="3230253"/>
                <a:ext cx="56009" cy="115272"/>
              </a:xfrm>
              <a:custGeom>
                <a:avLst/>
                <a:gdLst/>
                <a:ahLst/>
                <a:cxnLst>
                  <a:cxn ang="0">
                    <a:pos x="35" y="86"/>
                  </a:cxn>
                  <a:cxn ang="0">
                    <a:pos x="50" y="90"/>
                  </a:cxn>
                  <a:cxn ang="0">
                    <a:pos x="54" y="100"/>
                  </a:cxn>
                  <a:cxn ang="0">
                    <a:pos x="48" y="110"/>
                  </a:cxn>
                  <a:cxn ang="0">
                    <a:pos x="64" y="119"/>
                  </a:cxn>
                  <a:cxn ang="0">
                    <a:pos x="54" y="124"/>
                  </a:cxn>
                  <a:cxn ang="0">
                    <a:pos x="39" y="127"/>
                  </a:cxn>
                  <a:cxn ang="0">
                    <a:pos x="35" y="119"/>
                  </a:cxn>
                  <a:cxn ang="0">
                    <a:pos x="25" y="108"/>
                  </a:cxn>
                  <a:cxn ang="0">
                    <a:pos x="14" y="110"/>
                  </a:cxn>
                  <a:cxn ang="0">
                    <a:pos x="3" y="99"/>
                  </a:cxn>
                  <a:cxn ang="0">
                    <a:pos x="7" y="77"/>
                  </a:cxn>
                  <a:cxn ang="0">
                    <a:pos x="1" y="62"/>
                  </a:cxn>
                  <a:cxn ang="0">
                    <a:pos x="0" y="46"/>
                  </a:cxn>
                  <a:cxn ang="0">
                    <a:pos x="12" y="37"/>
                  </a:cxn>
                  <a:cxn ang="0">
                    <a:pos x="14" y="2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35" y="12"/>
                  </a:cxn>
                  <a:cxn ang="0">
                    <a:pos x="46" y="8"/>
                  </a:cxn>
                  <a:cxn ang="0">
                    <a:pos x="50" y="23"/>
                  </a:cxn>
                  <a:cxn ang="0">
                    <a:pos x="50" y="37"/>
                  </a:cxn>
                  <a:cxn ang="0">
                    <a:pos x="50" y="46"/>
                  </a:cxn>
                  <a:cxn ang="0">
                    <a:pos x="46" y="62"/>
                  </a:cxn>
                  <a:cxn ang="0">
                    <a:pos x="54" y="70"/>
                  </a:cxn>
                  <a:cxn ang="0">
                    <a:pos x="55" y="80"/>
                  </a:cxn>
                  <a:cxn ang="0">
                    <a:pos x="35" y="86"/>
                  </a:cxn>
                </a:cxnLst>
                <a:rect l="0" t="0" r="r" b="b"/>
                <a:pathLst>
                  <a:path w="65" h="128">
                    <a:moveTo>
                      <a:pt x="35" y="86"/>
                    </a:moveTo>
                    <a:lnTo>
                      <a:pt x="50" y="90"/>
                    </a:lnTo>
                    <a:lnTo>
                      <a:pt x="54" y="100"/>
                    </a:lnTo>
                    <a:lnTo>
                      <a:pt x="48" y="110"/>
                    </a:lnTo>
                    <a:lnTo>
                      <a:pt x="64" y="119"/>
                    </a:lnTo>
                    <a:lnTo>
                      <a:pt x="54" y="124"/>
                    </a:lnTo>
                    <a:lnTo>
                      <a:pt x="39" y="127"/>
                    </a:lnTo>
                    <a:lnTo>
                      <a:pt x="35" y="119"/>
                    </a:lnTo>
                    <a:lnTo>
                      <a:pt x="25" y="108"/>
                    </a:lnTo>
                    <a:lnTo>
                      <a:pt x="14" y="110"/>
                    </a:lnTo>
                    <a:lnTo>
                      <a:pt x="3" y="99"/>
                    </a:lnTo>
                    <a:lnTo>
                      <a:pt x="7" y="77"/>
                    </a:lnTo>
                    <a:lnTo>
                      <a:pt x="1" y="62"/>
                    </a:lnTo>
                    <a:lnTo>
                      <a:pt x="0" y="46"/>
                    </a:lnTo>
                    <a:lnTo>
                      <a:pt x="12" y="37"/>
                    </a:lnTo>
                    <a:lnTo>
                      <a:pt x="14" y="23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5" y="12"/>
                    </a:lnTo>
                    <a:lnTo>
                      <a:pt x="46" y="8"/>
                    </a:lnTo>
                    <a:lnTo>
                      <a:pt x="50" y="23"/>
                    </a:lnTo>
                    <a:lnTo>
                      <a:pt x="50" y="37"/>
                    </a:lnTo>
                    <a:lnTo>
                      <a:pt x="50" y="46"/>
                    </a:lnTo>
                    <a:lnTo>
                      <a:pt x="46" y="62"/>
                    </a:lnTo>
                    <a:lnTo>
                      <a:pt x="54" y="70"/>
                    </a:lnTo>
                    <a:lnTo>
                      <a:pt x="55" y="80"/>
                    </a:lnTo>
                    <a:lnTo>
                      <a:pt x="35" y="8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3033694" y="3373443"/>
                <a:ext cx="25850" cy="28818"/>
              </a:xfrm>
              <a:custGeom>
                <a:avLst/>
                <a:gdLst/>
                <a:ahLst/>
                <a:cxnLst>
                  <a:cxn ang="0">
                    <a:pos x="16" y="31"/>
                  </a:cxn>
                  <a:cxn ang="0">
                    <a:pos x="0" y="8"/>
                  </a:cxn>
                  <a:cxn ang="0">
                    <a:pos x="22" y="0"/>
                  </a:cxn>
                  <a:cxn ang="0">
                    <a:pos x="29" y="21"/>
                  </a:cxn>
                  <a:cxn ang="0">
                    <a:pos x="16" y="31"/>
                  </a:cxn>
                </a:cxnLst>
                <a:rect l="0" t="0" r="r" b="b"/>
                <a:pathLst>
                  <a:path w="30" h="32">
                    <a:moveTo>
                      <a:pt x="16" y="31"/>
                    </a:moveTo>
                    <a:lnTo>
                      <a:pt x="0" y="8"/>
                    </a:lnTo>
                    <a:lnTo>
                      <a:pt x="22" y="0"/>
                    </a:lnTo>
                    <a:lnTo>
                      <a:pt x="29" y="21"/>
                    </a:lnTo>
                    <a:lnTo>
                      <a:pt x="16" y="31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2087570" y="3957008"/>
                <a:ext cx="426531" cy="451182"/>
              </a:xfrm>
              <a:custGeom>
                <a:avLst/>
                <a:gdLst/>
                <a:ahLst/>
                <a:cxnLst>
                  <a:cxn ang="0">
                    <a:pos x="83" y="483"/>
                  </a:cxn>
                  <a:cxn ang="0">
                    <a:pos x="83" y="460"/>
                  </a:cxn>
                  <a:cxn ang="0">
                    <a:pos x="73" y="445"/>
                  </a:cxn>
                  <a:cxn ang="0">
                    <a:pos x="57" y="433"/>
                  </a:cxn>
                  <a:cxn ang="0">
                    <a:pos x="33" y="435"/>
                  </a:cxn>
                  <a:cxn ang="0">
                    <a:pos x="28" y="457"/>
                  </a:cxn>
                  <a:cxn ang="0">
                    <a:pos x="21" y="466"/>
                  </a:cxn>
                  <a:cxn ang="0">
                    <a:pos x="0" y="461"/>
                  </a:cxn>
                  <a:cxn ang="0">
                    <a:pos x="3" y="440"/>
                  </a:cxn>
                  <a:cxn ang="0">
                    <a:pos x="12" y="420"/>
                  </a:cxn>
                  <a:cxn ang="0">
                    <a:pos x="23" y="263"/>
                  </a:cxn>
                  <a:cxn ang="0">
                    <a:pos x="23" y="137"/>
                  </a:cxn>
                  <a:cxn ang="0">
                    <a:pos x="37" y="141"/>
                  </a:cxn>
                  <a:cxn ang="0">
                    <a:pos x="37" y="148"/>
                  </a:cxn>
                  <a:cxn ang="0">
                    <a:pos x="37" y="168"/>
                  </a:cxn>
                  <a:cxn ang="0">
                    <a:pos x="50" y="188"/>
                  </a:cxn>
                  <a:cxn ang="0">
                    <a:pos x="46" y="237"/>
                  </a:cxn>
                  <a:cxn ang="0">
                    <a:pos x="43" y="260"/>
                  </a:cxn>
                  <a:cxn ang="0">
                    <a:pos x="43" y="280"/>
                  </a:cxn>
                  <a:cxn ang="0">
                    <a:pos x="46" y="326"/>
                  </a:cxn>
                  <a:cxn ang="0">
                    <a:pos x="46" y="355"/>
                  </a:cxn>
                  <a:cxn ang="0">
                    <a:pos x="50" y="372"/>
                  </a:cxn>
                  <a:cxn ang="0">
                    <a:pos x="70" y="372"/>
                  </a:cxn>
                  <a:cxn ang="0">
                    <a:pos x="90" y="355"/>
                  </a:cxn>
                  <a:cxn ang="0">
                    <a:pos x="106" y="341"/>
                  </a:cxn>
                  <a:cxn ang="0">
                    <a:pos x="99" y="306"/>
                  </a:cxn>
                  <a:cxn ang="0">
                    <a:pos x="111" y="317"/>
                  </a:cxn>
                  <a:cxn ang="0">
                    <a:pos x="124" y="323"/>
                  </a:cxn>
                  <a:cxn ang="0">
                    <a:pos x="119" y="300"/>
                  </a:cxn>
                  <a:cxn ang="0">
                    <a:pos x="99" y="277"/>
                  </a:cxn>
                  <a:cxn ang="0">
                    <a:pos x="115" y="263"/>
                  </a:cxn>
                  <a:cxn ang="0">
                    <a:pos x="131" y="237"/>
                  </a:cxn>
                  <a:cxn ang="0">
                    <a:pos x="128" y="217"/>
                  </a:cxn>
                  <a:cxn ang="0">
                    <a:pos x="119" y="205"/>
                  </a:cxn>
                  <a:cxn ang="0">
                    <a:pos x="108" y="180"/>
                  </a:cxn>
                  <a:cxn ang="0">
                    <a:pos x="93" y="163"/>
                  </a:cxn>
                  <a:cxn ang="0">
                    <a:pos x="97" y="143"/>
                  </a:cxn>
                  <a:cxn ang="0">
                    <a:pos x="119" y="132"/>
                  </a:cxn>
                  <a:cxn ang="0">
                    <a:pos x="123" y="113"/>
                  </a:cxn>
                  <a:cxn ang="0">
                    <a:pos x="146" y="97"/>
                  </a:cxn>
                  <a:cxn ang="0">
                    <a:pos x="164" y="70"/>
                  </a:cxn>
                  <a:cxn ang="0">
                    <a:pos x="153" y="53"/>
                  </a:cxn>
                  <a:cxn ang="0">
                    <a:pos x="128" y="61"/>
                  </a:cxn>
                  <a:cxn ang="0">
                    <a:pos x="108" y="61"/>
                  </a:cxn>
                  <a:cxn ang="0">
                    <a:pos x="85" y="61"/>
                  </a:cxn>
                  <a:cxn ang="0">
                    <a:pos x="93" y="80"/>
                  </a:cxn>
                  <a:cxn ang="0">
                    <a:pos x="70" y="83"/>
                  </a:cxn>
                  <a:cxn ang="0">
                    <a:pos x="35" y="61"/>
                  </a:cxn>
                  <a:cxn ang="0">
                    <a:pos x="8" y="48"/>
                  </a:cxn>
                  <a:cxn ang="0">
                    <a:pos x="8" y="0"/>
                  </a:cxn>
                  <a:cxn ang="0">
                    <a:pos x="389" y="12"/>
                  </a:cxn>
                  <a:cxn ang="0">
                    <a:pos x="494" y="88"/>
                  </a:cxn>
                  <a:cxn ang="0">
                    <a:pos x="491" y="263"/>
                  </a:cxn>
                  <a:cxn ang="0">
                    <a:pos x="354" y="377"/>
                  </a:cxn>
                  <a:cxn ang="0">
                    <a:pos x="239" y="460"/>
                  </a:cxn>
                  <a:cxn ang="0">
                    <a:pos x="221" y="466"/>
                  </a:cxn>
                  <a:cxn ang="0">
                    <a:pos x="201" y="468"/>
                  </a:cxn>
                  <a:cxn ang="0">
                    <a:pos x="186" y="466"/>
                  </a:cxn>
                  <a:cxn ang="0">
                    <a:pos x="171" y="475"/>
                  </a:cxn>
                  <a:cxn ang="0">
                    <a:pos x="153" y="485"/>
                  </a:cxn>
                  <a:cxn ang="0">
                    <a:pos x="141" y="497"/>
                  </a:cxn>
                  <a:cxn ang="0">
                    <a:pos x="115" y="497"/>
                  </a:cxn>
                  <a:cxn ang="0">
                    <a:pos x="90" y="485"/>
                  </a:cxn>
                </a:cxnLst>
                <a:rect l="0" t="0" r="r" b="b"/>
                <a:pathLst>
                  <a:path w="495" h="501">
                    <a:moveTo>
                      <a:pt x="90" y="485"/>
                    </a:moveTo>
                    <a:lnTo>
                      <a:pt x="83" y="483"/>
                    </a:lnTo>
                    <a:lnTo>
                      <a:pt x="73" y="475"/>
                    </a:lnTo>
                    <a:lnTo>
                      <a:pt x="83" y="460"/>
                    </a:lnTo>
                    <a:lnTo>
                      <a:pt x="77" y="453"/>
                    </a:lnTo>
                    <a:lnTo>
                      <a:pt x="73" y="445"/>
                    </a:lnTo>
                    <a:lnTo>
                      <a:pt x="66" y="435"/>
                    </a:lnTo>
                    <a:lnTo>
                      <a:pt x="57" y="433"/>
                    </a:lnTo>
                    <a:lnTo>
                      <a:pt x="43" y="430"/>
                    </a:lnTo>
                    <a:lnTo>
                      <a:pt x="33" y="435"/>
                    </a:lnTo>
                    <a:lnTo>
                      <a:pt x="33" y="445"/>
                    </a:lnTo>
                    <a:lnTo>
                      <a:pt x="28" y="457"/>
                    </a:lnTo>
                    <a:lnTo>
                      <a:pt x="32" y="468"/>
                    </a:lnTo>
                    <a:lnTo>
                      <a:pt x="21" y="466"/>
                    </a:lnTo>
                    <a:lnTo>
                      <a:pt x="0" y="472"/>
                    </a:lnTo>
                    <a:lnTo>
                      <a:pt x="0" y="461"/>
                    </a:lnTo>
                    <a:lnTo>
                      <a:pt x="1" y="452"/>
                    </a:lnTo>
                    <a:lnTo>
                      <a:pt x="3" y="440"/>
                    </a:lnTo>
                    <a:lnTo>
                      <a:pt x="8" y="430"/>
                    </a:lnTo>
                    <a:lnTo>
                      <a:pt x="12" y="420"/>
                    </a:lnTo>
                    <a:lnTo>
                      <a:pt x="17" y="375"/>
                    </a:lnTo>
                    <a:lnTo>
                      <a:pt x="23" y="263"/>
                    </a:lnTo>
                    <a:lnTo>
                      <a:pt x="21" y="148"/>
                    </a:lnTo>
                    <a:lnTo>
                      <a:pt x="23" y="137"/>
                    </a:lnTo>
                    <a:lnTo>
                      <a:pt x="30" y="132"/>
                    </a:lnTo>
                    <a:lnTo>
                      <a:pt x="37" y="141"/>
                    </a:lnTo>
                    <a:lnTo>
                      <a:pt x="45" y="143"/>
                    </a:lnTo>
                    <a:lnTo>
                      <a:pt x="37" y="148"/>
                    </a:lnTo>
                    <a:lnTo>
                      <a:pt x="33" y="157"/>
                    </a:lnTo>
                    <a:lnTo>
                      <a:pt x="37" y="168"/>
                    </a:lnTo>
                    <a:lnTo>
                      <a:pt x="45" y="180"/>
                    </a:lnTo>
                    <a:lnTo>
                      <a:pt x="50" y="188"/>
                    </a:lnTo>
                    <a:lnTo>
                      <a:pt x="50" y="205"/>
                    </a:lnTo>
                    <a:lnTo>
                      <a:pt x="46" y="237"/>
                    </a:lnTo>
                    <a:lnTo>
                      <a:pt x="46" y="245"/>
                    </a:lnTo>
                    <a:lnTo>
                      <a:pt x="43" y="260"/>
                    </a:lnTo>
                    <a:lnTo>
                      <a:pt x="38" y="268"/>
                    </a:lnTo>
                    <a:lnTo>
                      <a:pt x="43" y="280"/>
                    </a:lnTo>
                    <a:lnTo>
                      <a:pt x="43" y="293"/>
                    </a:lnTo>
                    <a:lnTo>
                      <a:pt x="46" y="326"/>
                    </a:lnTo>
                    <a:lnTo>
                      <a:pt x="45" y="343"/>
                    </a:lnTo>
                    <a:lnTo>
                      <a:pt x="46" y="355"/>
                    </a:lnTo>
                    <a:lnTo>
                      <a:pt x="45" y="365"/>
                    </a:lnTo>
                    <a:lnTo>
                      <a:pt x="50" y="372"/>
                    </a:lnTo>
                    <a:lnTo>
                      <a:pt x="57" y="377"/>
                    </a:lnTo>
                    <a:lnTo>
                      <a:pt x="70" y="372"/>
                    </a:lnTo>
                    <a:lnTo>
                      <a:pt x="85" y="375"/>
                    </a:lnTo>
                    <a:lnTo>
                      <a:pt x="90" y="355"/>
                    </a:lnTo>
                    <a:lnTo>
                      <a:pt x="97" y="346"/>
                    </a:lnTo>
                    <a:lnTo>
                      <a:pt x="106" y="341"/>
                    </a:lnTo>
                    <a:lnTo>
                      <a:pt x="111" y="335"/>
                    </a:lnTo>
                    <a:lnTo>
                      <a:pt x="99" y="306"/>
                    </a:lnTo>
                    <a:lnTo>
                      <a:pt x="113" y="308"/>
                    </a:lnTo>
                    <a:lnTo>
                      <a:pt x="111" y="317"/>
                    </a:lnTo>
                    <a:lnTo>
                      <a:pt x="115" y="326"/>
                    </a:lnTo>
                    <a:lnTo>
                      <a:pt x="124" y="323"/>
                    </a:lnTo>
                    <a:lnTo>
                      <a:pt x="123" y="308"/>
                    </a:lnTo>
                    <a:lnTo>
                      <a:pt x="119" y="300"/>
                    </a:lnTo>
                    <a:lnTo>
                      <a:pt x="97" y="288"/>
                    </a:lnTo>
                    <a:lnTo>
                      <a:pt x="99" y="277"/>
                    </a:lnTo>
                    <a:lnTo>
                      <a:pt x="108" y="273"/>
                    </a:lnTo>
                    <a:lnTo>
                      <a:pt x="115" y="263"/>
                    </a:lnTo>
                    <a:lnTo>
                      <a:pt x="131" y="248"/>
                    </a:lnTo>
                    <a:lnTo>
                      <a:pt x="131" y="237"/>
                    </a:lnTo>
                    <a:lnTo>
                      <a:pt x="135" y="228"/>
                    </a:lnTo>
                    <a:lnTo>
                      <a:pt x="128" y="217"/>
                    </a:lnTo>
                    <a:lnTo>
                      <a:pt x="124" y="213"/>
                    </a:lnTo>
                    <a:lnTo>
                      <a:pt x="119" y="205"/>
                    </a:lnTo>
                    <a:lnTo>
                      <a:pt x="113" y="188"/>
                    </a:lnTo>
                    <a:lnTo>
                      <a:pt x="108" y="180"/>
                    </a:lnTo>
                    <a:lnTo>
                      <a:pt x="97" y="175"/>
                    </a:lnTo>
                    <a:lnTo>
                      <a:pt x="93" y="163"/>
                    </a:lnTo>
                    <a:lnTo>
                      <a:pt x="97" y="152"/>
                    </a:lnTo>
                    <a:lnTo>
                      <a:pt x="97" y="143"/>
                    </a:lnTo>
                    <a:lnTo>
                      <a:pt x="108" y="137"/>
                    </a:lnTo>
                    <a:lnTo>
                      <a:pt x="119" y="132"/>
                    </a:lnTo>
                    <a:lnTo>
                      <a:pt x="123" y="123"/>
                    </a:lnTo>
                    <a:lnTo>
                      <a:pt x="123" y="113"/>
                    </a:lnTo>
                    <a:lnTo>
                      <a:pt x="130" y="106"/>
                    </a:lnTo>
                    <a:lnTo>
                      <a:pt x="146" y="97"/>
                    </a:lnTo>
                    <a:lnTo>
                      <a:pt x="166" y="85"/>
                    </a:lnTo>
                    <a:lnTo>
                      <a:pt x="164" y="70"/>
                    </a:lnTo>
                    <a:lnTo>
                      <a:pt x="159" y="61"/>
                    </a:lnTo>
                    <a:lnTo>
                      <a:pt x="153" y="53"/>
                    </a:lnTo>
                    <a:lnTo>
                      <a:pt x="143" y="50"/>
                    </a:lnTo>
                    <a:lnTo>
                      <a:pt x="128" y="61"/>
                    </a:lnTo>
                    <a:lnTo>
                      <a:pt x="119" y="61"/>
                    </a:lnTo>
                    <a:lnTo>
                      <a:pt x="108" y="61"/>
                    </a:lnTo>
                    <a:lnTo>
                      <a:pt x="99" y="57"/>
                    </a:lnTo>
                    <a:lnTo>
                      <a:pt x="85" y="61"/>
                    </a:lnTo>
                    <a:lnTo>
                      <a:pt x="88" y="70"/>
                    </a:lnTo>
                    <a:lnTo>
                      <a:pt x="93" y="80"/>
                    </a:lnTo>
                    <a:lnTo>
                      <a:pt x="83" y="80"/>
                    </a:lnTo>
                    <a:lnTo>
                      <a:pt x="70" y="83"/>
                    </a:lnTo>
                    <a:lnTo>
                      <a:pt x="63" y="80"/>
                    </a:lnTo>
                    <a:lnTo>
                      <a:pt x="35" y="61"/>
                    </a:lnTo>
                    <a:lnTo>
                      <a:pt x="17" y="53"/>
                    </a:lnTo>
                    <a:lnTo>
                      <a:pt x="8" y="48"/>
                    </a:lnTo>
                    <a:lnTo>
                      <a:pt x="10" y="30"/>
                    </a:lnTo>
                    <a:lnTo>
                      <a:pt x="8" y="0"/>
                    </a:lnTo>
                    <a:lnTo>
                      <a:pt x="181" y="3"/>
                    </a:lnTo>
                    <a:lnTo>
                      <a:pt x="389" y="12"/>
                    </a:lnTo>
                    <a:lnTo>
                      <a:pt x="494" y="15"/>
                    </a:lnTo>
                    <a:lnTo>
                      <a:pt x="494" y="88"/>
                    </a:lnTo>
                    <a:lnTo>
                      <a:pt x="491" y="155"/>
                    </a:lnTo>
                    <a:lnTo>
                      <a:pt x="491" y="263"/>
                    </a:lnTo>
                    <a:lnTo>
                      <a:pt x="489" y="385"/>
                    </a:lnTo>
                    <a:lnTo>
                      <a:pt x="354" y="377"/>
                    </a:lnTo>
                    <a:lnTo>
                      <a:pt x="243" y="375"/>
                    </a:lnTo>
                    <a:lnTo>
                      <a:pt x="239" y="460"/>
                    </a:lnTo>
                    <a:lnTo>
                      <a:pt x="228" y="460"/>
                    </a:lnTo>
                    <a:lnTo>
                      <a:pt x="221" y="466"/>
                    </a:lnTo>
                    <a:lnTo>
                      <a:pt x="211" y="475"/>
                    </a:lnTo>
                    <a:lnTo>
                      <a:pt x="201" y="468"/>
                    </a:lnTo>
                    <a:lnTo>
                      <a:pt x="195" y="466"/>
                    </a:lnTo>
                    <a:lnTo>
                      <a:pt x="186" y="466"/>
                    </a:lnTo>
                    <a:lnTo>
                      <a:pt x="181" y="472"/>
                    </a:lnTo>
                    <a:lnTo>
                      <a:pt x="171" y="475"/>
                    </a:lnTo>
                    <a:lnTo>
                      <a:pt x="164" y="480"/>
                    </a:lnTo>
                    <a:lnTo>
                      <a:pt x="153" y="485"/>
                    </a:lnTo>
                    <a:lnTo>
                      <a:pt x="148" y="493"/>
                    </a:lnTo>
                    <a:lnTo>
                      <a:pt x="141" y="497"/>
                    </a:lnTo>
                    <a:lnTo>
                      <a:pt x="130" y="500"/>
                    </a:lnTo>
                    <a:lnTo>
                      <a:pt x="115" y="497"/>
                    </a:lnTo>
                    <a:lnTo>
                      <a:pt x="108" y="492"/>
                    </a:lnTo>
                    <a:lnTo>
                      <a:pt x="90" y="485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2147027" y="4195657"/>
                <a:ext cx="35329" cy="7114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5" y="25"/>
                  </a:cxn>
                  <a:cxn ang="0">
                    <a:pos x="5" y="10"/>
                  </a:cxn>
                  <a:cxn ang="0">
                    <a:pos x="13" y="0"/>
                  </a:cxn>
                  <a:cxn ang="0">
                    <a:pos x="15" y="6"/>
                  </a:cxn>
                  <a:cxn ang="0">
                    <a:pos x="20" y="12"/>
                  </a:cxn>
                  <a:cxn ang="0">
                    <a:pos x="21" y="21"/>
                  </a:cxn>
                  <a:cxn ang="0">
                    <a:pos x="28" y="25"/>
                  </a:cxn>
                  <a:cxn ang="0">
                    <a:pos x="37" y="30"/>
                  </a:cxn>
                  <a:cxn ang="0">
                    <a:pos x="32" y="39"/>
                  </a:cxn>
                  <a:cxn ang="0">
                    <a:pos x="32" y="48"/>
                  </a:cxn>
                  <a:cxn ang="0">
                    <a:pos x="35" y="59"/>
                  </a:cxn>
                  <a:cxn ang="0">
                    <a:pos x="40" y="68"/>
                  </a:cxn>
                  <a:cxn ang="0">
                    <a:pos x="35" y="73"/>
                  </a:cxn>
                  <a:cxn ang="0">
                    <a:pos x="21" y="78"/>
                  </a:cxn>
                  <a:cxn ang="0">
                    <a:pos x="15" y="68"/>
                  </a:cxn>
                  <a:cxn ang="0">
                    <a:pos x="21" y="57"/>
                  </a:cxn>
                  <a:cxn ang="0">
                    <a:pos x="15" y="48"/>
                  </a:cxn>
                  <a:cxn ang="0">
                    <a:pos x="6" y="45"/>
                  </a:cxn>
                  <a:cxn ang="0">
                    <a:pos x="0" y="35"/>
                  </a:cxn>
                  <a:cxn ang="0">
                    <a:pos x="6" y="30"/>
                  </a:cxn>
                </a:cxnLst>
                <a:rect l="0" t="0" r="r" b="b"/>
                <a:pathLst>
                  <a:path w="41" h="79">
                    <a:moveTo>
                      <a:pt x="6" y="30"/>
                    </a:moveTo>
                    <a:lnTo>
                      <a:pt x="5" y="25"/>
                    </a:lnTo>
                    <a:lnTo>
                      <a:pt x="5" y="10"/>
                    </a:lnTo>
                    <a:lnTo>
                      <a:pt x="13" y="0"/>
                    </a:lnTo>
                    <a:lnTo>
                      <a:pt x="15" y="6"/>
                    </a:lnTo>
                    <a:lnTo>
                      <a:pt x="20" y="12"/>
                    </a:lnTo>
                    <a:lnTo>
                      <a:pt x="21" y="21"/>
                    </a:lnTo>
                    <a:lnTo>
                      <a:pt x="28" y="25"/>
                    </a:lnTo>
                    <a:lnTo>
                      <a:pt x="37" y="30"/>
                    </a:lnTo>
                    <a:lnTo>
                      <a:pt x="32" y="39"/>
                    </a:lnTo>
                    <a:lnTo>
                      <a:pt x="32" y="48"/>
                    </a:lnTo>
                    <a:lnTo>
                      <a:pt x="35" y="59"/>
                    </a:lnTo>
                    <a:lnTo>
                      <a:pt x="40" y="68"/>
                    </a:lnTo>
                    <a:lnTo>
                      <a:pt x="35" y="73"/>
                    </a:lnTo>
                    <a:lnTo>
                      <a:pt x="21" y="78"/>
                    </a:lnTo>
                    <a:lnTo>
                      <a:pt x="15" y="68"/>
                    </a:lnTo>
                    <a:lnTo>
                      <a:pt x="21" y="57"/>
                    </a:lnTo>
                    <a:lnTo>
                      <a:pt x="15" y="48"/>
                    </a:lnTo>
                    <a:lnTo>
                      <a:pt x="6" y="45"/>
                    </a:lnTo>
                    <a:lnTo>
                      <a:pt x="0" y="35"/>
                    </a:lnTo>
                    <a:lnTo>
                      <a:pt x="6" y="30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3" name="Freeform 222"/>
              <p:cNvSpPr>
                <a:spLocks/>
              </p:cNvSpPr>
              <p:nvPr/>
            </p:nvSpPr>
            <p:spPr bwMode="auto">
              <a:xfrm>
                <a:off x="2894102" y="3667026"/>
                <a:ext cx="37914" cy="50431"/>
              </a:xfrm>
              <a:custGeom>
                <a:avLst/>
                <a:gdLst/>
                <a:ahLst/>
                <a:cxnLst>
                  <a:cxn ang="0">
                    <a:pos x="43" y="30"/>
                  </a:cxn>
                  <a:cxn ang="0">
                    <a:pos x="36" y="38"/>
                  </a:cxn>
                  <a:cxn ang="0">
                    <a:pos x="25" y="35"/>
                  </a:cxn>
                  <a:cxn ang="0">
                    <a:pos x="29" y="55"/>
                  </a:cxn>
                  <a:cxn ang="0">
                    <a:pos x="17" y="50"/>
                  </a:cxn>
                  <a:cxn ang="0">
                    <a:pos x="5" y="35"/>
                  </a:cxn>
                  <a:cxn ang="0">
                    <a:pos x="0" y="25"/>
                  </a:cxn>
                  <a:cxn ang="0">
                    <a:pos x="5" y="20"/>
                  </a:cxn>
                  <a:cxn ang="0">
                    <a:pos x="8" y="8"/>
                  </a:cxn>
                  <a:cxn ang="0">
                    <a:pos x="24" y="0"/>
                  </a:cxn>
                  <a:cxn ang="0">
                    <a:pos x="40" y="10"/>
                  </a:cxn>
                  <a:cxn ang="0">
                    <a:pos x="40" y="20"/>
                  </a:cxn>
                  <a:cxn ang="0">
                    <a:pos x="43" y="30"/>
                  </a:cxn>
                </a:cxnLst>
                <a:rect l="0" t="0" r="r" b="b"/>
                <a:pathLst>
                  <a:path w="44" h="56">
                    <a:moveTo>
                      <a:pt x="43" y="30"/>
                    </a:moveTo>
                    <a:lnTo>
                      <a:pt x="36" y="38"/>
                    </a:lnTo>
                    <a:lnTo>
                      <a:pt x="25" y="35"/>
                    </a:lnTo>
                    <a:lnTo>
                      <a:pt x="29" y="55"/>
                    </a:lnTo>
                    <a:lnTo>
                      <a:pt x="17" y="50"/>
                    </a:lnTo>
                    <a:lnTo>
                      <a:pt x="5" y="35"/>
                    </a:lnTo>
                    <a:lnTo>
                      <a:pt x="0" y="25"/>
                    </a:lnTo>
                    <a:lnTo>
                      <a:pt x="5" y="20"/>
                    </a:lnTo>
                    <a:lnTo>
                      <a:pt x="8" y="8"/>
                    </a:lnTo>
                    <a:lnTo>
                      <a:pt x="24" y="0"/>
                    </a:lnTo>
                    <a:lnTo>
                      <a:pt x="40" y="10"/>
                    </a:lnTo>
                    <a:lnTo>
                      <a:pt x="40" y="20"/>
                    </a:lnTo>
                    <a:lnTo>
                      <a:pt x="43" y="30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4" name="Freeform 223"/>
              <p:cNvSpPr>
                <a:spLocks/>
              </p:cNvSpPr>
              <p:nvPr/>
            </p:nvSpPr>
            <p:spPr bwMode="auto">
              <a:xfrm>
                <a:off x="2910474" y="3563462"/>
                <a:ext cx="760001" cy="483602"/>
              </a:xfrm>
              <a:custGeom>
                <a:avLst/>
                <a:gdLst/>
                <a:ahLst/>
                <a:cxnLst>
                  <a:cxn ang="0">
                    <a:pos x="48" y="160"/>
                  </a:cxn>
                  <a:cxn ang="0">
                    <a:pos x="0" y="202"/>
                  </a:cxn>
                  <a:cxn ang="0">
                    <a:pos x="13" y="243"/>
                  </a:cxn>
                  <a:cxn ang="0">
                    <a:pos x="32" y="274"/>
                  </a:cxn>
                  <a:cxn ang="0">
                    <a:pos x="46" y="304"/>
                  </a:cxn>
                  <a:cxn ang="0">
                    <a:pos x="81" y="302"/>
                  </a:cxn>
                  <a:cxn ang="0">
                    <a:pos x="86" y="329"/>
                  </a:cxn>
                  <a:cxn ang="0">
                    <a:pos x="113" y="356"/>
                  </a:cxn>
                  <a:cxn ang="0">
                    <a:pos x="135" y="386"/>
                  </a:cxn>
                  <a:cxn ang="0">
                    <a:pos x="161" y="411"/>
                  </a:cxn>
                  <a:cxn ang="0">
                    <a:pos x="205" y="426"/>
                  </a:cxn>
                  <a:cxn ang="0">
                    <a:pos x="246" y="433"/>
                  </a:cxn>
                  <a:cxn ang="0">
                    <a:pos x="255" y="471"/>
                  </a:cxn>
                  <a:cxn ang="0">
                    <a:pos x="295" y="489"/>
                  </a:cxn>
                  <a:cxn ang="0">
                    <a:pos x="324" y="497"/>
                  </a:cxn>
                  <a:cxn ang="0">
                    <a:pos x="356" y="508"/>
                  </a:cxn>
                  <a:cxn ang="0">
                    <a:pos x="396" y="509"/>
                  </a:cxn>
                  <a:cxn ang="0">
                    <a:pos x="436" y="519"/>
                  </a:cxn>
                  <a:cxn ang="0">
                    <a:pos x="471" y="519"/>
                  </a:cxn>
                  <a:cxn ang="0">
                    <a:pos x="506" y="521"/>
                  </a:cxn>
                  <a:cxn ang="0">
                    <a:pos x="549" y="536"/>
                  </a:cxn>
                  <a:cxn ang="0">
                    <a:pos x="591" y="517"/>
                  </a:cxn>
                  <a:cxn ang="0">
                    <a:pos x="629" y="484"/>
                  </a:cxn>
                  <a:cxn ang="0">
                    <a:pos x="818" y="461"/>
                  </a:cxn>
                  <a:cxn ang="0">
                    <a:pos x="801" y="422"/>
                  </a:cxn>
                  <a:cxn ang="0">
                    <a:pos x="787" y="396"/>
                  </a:cxn>
                  <a:cxn ang="0">
                    <a:pos x="813" y="369"/>
                  </a:cxn>
                  <a:cxn ang="0">
                    <a:pos x="827" y="336"/>
                  </a:cxn>
                  <a:cxn ang="0">
                    <a:pos x="846" y="304"/>
                  </a:cxn>
                  <a:cxn ang="0">
                    <a:pos x="867" y="272"/>
                  </a:cxn>
                  <a:cxn ang="0">
                    <a:pos x="881" y="214"/>
                  </a:cxn>
                  <a:cxn ang="0">
                    <a:pos x="836" y="214"/>
                  </a:cxn>
                  <a:cxn ang="0">
                    <a:pos x="804" y="189"/>
                  </a:cxn>
                  <a:cxn ang="0">
                    <a:pos x="764" y="180"/>
                  </a:cxn>
                  <a:cxn ang="0">
                    <a:pos x="731" y="172"/>
                  </a:cxn>
                  <a:cxn ang="0">
                    <a:pos x="682" y="148"/>
                  </a:cxn>
                  <a:cxn ang="0">
                    <a:pos x="636" y="142"/>
                  </a:cxn>
                  <a:cxn ang="0">
                    <a:pos x="598" y="134"/>
                  </a:cxn>
                  <a:cxn ang="0">
                    <a:pos x="569" y="160"/>
                  </a:cxn>
                  <a:cxn ang="0">
                    <a:pos x="533" y="147"/>
                  </a:cxn>
                  <a:cxn ang="0">
                    <a:pos x="501" y="160"/>
                  </a:cxn>
                  <a:cxn ang="0">
                    <a:pos x="473" y="142"/>
                  </a:cxn>
                  <a:cxn ang="0">
                    <a:pos x="435" y="132"/>
                  </a:cxn>
                  <a:cxn ang="0">
                    <a:pos x="401" y="100"/>
                  </a:cxn>
                  <a:cxn ang="0">
                    <a:pos x="376" y="61"/>
                  </a:cxn>
                  <a:cxn ang="0">
                    <a:pos x="221" y="20"/>
                  </a:cxn>
                  <a:cxn ang="0">
                    <a:pos x="198" y="21"/>
                  </a:cxn>
                  <a:cxn ang="0">
                    <a:pos x="173" y="40"/>
                  </a:cxn>
                  <a:cxn ang="0">
                    <a:pos x="130" y="33"/>
                  </a:cxn>
                  <a:cxn ang="0">
                    <a:pos x="97" y="88"/>
                  </a:cxn>
                </a:cxnLst>
                <a:rect l="0" t="0" r="r" b="b"/>
                <a:pathLst>
                  <a:path w="882" h="537">
                    <a:moveTo>
                      <a:pt x="66" y="142"/>
                    </a:moveTo>
                    <a:lnTo>
                      <a:pt x="66" y="148"/>
                    </a:lnTo>
                    <a:lnTo>
                      <a:pt x="57" y="155"/>
                    </a:lnTo>
                    <a:lnTo>
                      <a:pt x="48" y="160"/>
                    </a:lnTo>
                    <a:lnTo>
                      <a:pt x="43" y="165"/>
                    </a:lnTo>
                    <a:lnTo>
                      <a:pt x="30" y="180"/>
                    </a:lnTo>
                    <a:lnTo>
                      <a:pt x="5" y="194"/>
                    </a:lnTo>
                    <a:lnTo>
                      <a:pt x="0" y="202"/>
                    </a:lnTo>
                    <a:lnTo>
                      <a:pt x="0" y="214"/>
                    </a:lnTo>
                    <a:lnTo>
                      <a:pt x="3" y="223"/>
                    </a:lnTo>
                    <a:lnTo>
                      <a:pt x="10" y="230"/>
                    </a:lnTo>
                    <a:lnTo>
                      <a:pt x="13" y="243"/>
                    </a:lnTo>
                    <a:lnTo>
                      <a:pt x="13" y="254"/>
                    </a:lnTo>
                    <a:lnTo>
                      <a:pt x="17" y="264"/>
                    </a:lnTo>
                    <a:lnTo>
                      <a:pt x="25" y="272"/>
                    </a:lnTo>
                    <a:lnTo>
                      <a:pt x="32" y="274"/>
                    </a:lnTo>
                    <a:lnTo>
                      <a:pt x="43" y="280"/>
                    </a:lnTo>
                    <a:lnTo>
                      <a:pt x="46" y="289"/>
                    </a:lnTo>
                    <a:lnTo>
                      <a:pt x="43" y="296"/>
                    </a:lnTo>
                    <a:lnTo>
                      <a:pt x="46" y="304"/>
                    </a:lnTo>
                    <a:lnTo>
                      <a:pt x="53" y="307"/>
                    </a:lnTo>
                    <a:lnTo>
                      <a:pt x="57" y="302"/>
                    </a:lnTo>
                    <a:lnTo>
                      <a:pt x="72" y="304"/>
                    </a:lnTo>
                    <a:lnTo>
                      <a:pt x="81" y="302"/>
                    </a:lnTo>
                    <a:lnTo>
                      <a:pt x="78" y="309"/>
                    </a:lnTo>
                    <a:lnTo>
                      <a:pt x="88" y="312"/>
                    </a:lnTo>
                    <a:lnTo>
                      <a:pt x="85" y="322"/>
                    </a:lnTo>
                    <a:lnTo>
                      <a:pt x="86" y="329"/>
                    </a:lnTo>
                    <a:lnTo>
                      <a:pt x="92" y="342"/>
                    </a:lnTo>
                    <a:lnTo>
                      <a:pt x="103" y="345"/>
                    </a:lnTo>
                    <a:lnTo>
                      <a:pt x="110" y="347"/>
                    </a:lnTo>
                    <a:lnTo>
                      <a:pt x="113" y="356"/>
                    </a:lnTo>
                    <a:lnTo>
                      <a:pt x="125" y="359"/>
                    </a:lnTo>
                    <a:lnTo>
                      <a:pt x="133" y="365"/>
                    </a:lnTo>
                    <a:lnTo>
                      <a:pt x="131" y="376"/>
                    </a:lnTo>
                    <a:lnTo>
                      <a:pt x="135" y="386"/>
                    </a:lnTo>
                    <a:lnTo>
                      <a:pt x="135" y="394"/>
                    </a:lnTo>
                    <a:lnTo>
                      <a:pt x="143" y="402"/>
                    </a:lnTo>
                    <a:lnTo>
                      <a:pt x="155" y="402"/>
                    </a:lnTo>
                    <a:lnTo>
                      <a:pt x="161" y="411"/>
                    </a:lnTo>
                    <a:lnTo>
                      <a:pt x="171" y="417"/>
                    </a:lnTo>
                    <a:lnTo>
                      <a:pt x="181" y="420"/>
                    </a:lnTo>
                    <a:lnTo>
                      <a:pt x="191" y="426"/>
                    </a:lnTo>
                    <a:lnTo>
                      <a:pt x="205" y="426"/>
                    </a:lnTo>
                    <a:lnTo>
                      <a:pt x="213" y="422"/>
                    </a:lnTo>
                    <a:lnTo>
                      <a:pt x="228" y="429"/>
                    </a:lnTo>
                    <a:lnTo>
                      <a:pt x="237" y="429"/>
                    </a:lnTo>
                    <a:lnTo>
                      <a:pt x="246" y="433"/>
                    </a:lnTo>
                    <a:lnTo>
                      <a:pt x="250" y="439"/>
                    </a:lnTo>
                    <a:lnTo>
                      <a:pt x="258" y="442"/>
                    </a:lnTo>
                    <a:lnTo>
                      <a:pt x="257" y="461"/>
                    </a:lnTo>
                    <a:lnTo>
                      <a:pt x="255" y="471"/>
                    </a:lnTo>
                    <a:lnTo>
                      <a:pt x="264" y="481"/>
                    </a:lnTo>
                    <a:lnTo>
                      <a:pt x="275" y="487"/>
                    </a:lnTo>
                    <a:lnTo>
                      <a:pt x="281" y="494"/>
                    </a:lnTo>
                    <a:lnTo>
                      <a:pt x="295" y="489"/>
                    </a:lnTo>
                    <a:lnTo>
                      <a:pt x="303" y="489"/>
                    </a:lnTo>
                    <a:lnTo>
                      <a:pt x="311" y="493"/>
                    </a:lnTo>
                    <a:lnTo>
                      <a:pt x="321" y="493"/>
                    </a:lnTo>
                    <a:lnTo>
                      <a:pt x="324" y="497"/>
                    </a:lnTo>
                    <a:lnTo>
                      <a:pt x="333" y="502"/>
                    </a:lnTo>
                    <a:lnTo>
                      <a:pt x="341" y="504"/>
                    </a:lnTo>
                    <a:lnTo>
                      <a:pt x="350" y="504"/>
                    </a:lnTo>
                    <a:lnTo>
                      <a:pt x="356" y="508"/>
                    </a:lnTo>
                    <a:lnTo>
                      <a:pt x="366" y="508"/>
                    </a:lnTo>
                    <a:lnTo>
                      <a:pt x="375" y="508"/>
                    </a:lnTo>
                    <a:lnTo>
                      <a:pt x="386" y="517"/>
                    </a:lnTo>
                    <a:lnTo>
                      <a:pt x="396" y="509"/>
                    </a:lnTo>
                    <a:lnTo>
                      <a:pt x="404" y="509"/>
                    </a:lnTo>
                    <a:lnTo>
                      <a:pt x="415" y="513"/>
                    </a:lnTo>
                    <a:lnTo>
                      <a:pt x="430" y="517"/>
                    </a:lnTo>
                    <a:lnTo>
                      <a:pt x="436" y="519"/>
                    </a:lnTo>
                    <a:lnTo>
                      <a:pt x="444" y="519"/>
                    </a:lnTo>
                    <a:lnTo>
                      <a:pt x="456" y="509"/>
                    </a:lnTo>
                    <a:lnTo>
                      <a:pt x="466" y="513"/>
                    </a:lnTo>
                    <a:lnTo>
                      <a:pt x="471" y="519"/>
                    </a:lnTo>
                    <a:lnTo>
                      <a:pt x="481" y="517"/>
                    </a:lnTo>
                    <a:lnTo>
                      <a:pt x="489" y="508"/>
                    </a:lnTo>
                    <a:lnTo>
                      <a:pt x="501" y="513"/>
                    </a:lnTo>
                    <a:lnTo>
                      <a:pt x="506" y="521"/>
                    </a:lnTo>
                    <a:lnTo>
                      <a:pt x="515" y="524"/>
                    </a:lnTo>
                    <a:lnTo>
                      <a:pt x="524" y="524"/>
                    </a:lnTo>
                    <a:lnTo>
                      <a:pt x="535" y="529"/>
                    </a:lnTo>
                    <a:lnTo>
                      <a:pt x="549" y="536"/>
                    </a:lnTo>
                    <a:lnTo>
                      <a:pt x="562" y="536"/>
                    </a:lnTo>
                    <a:lnTo>
                      <a:pt x="569" y="536"/>
                    </a:lnTo>
                    <a:lnTo>
                      <a:pt x="578" y="524"/>
                    </a:lnTo>
                    <a:lnTo>
                      <a:pt x="591" y="517"/>
                    </a:lnTo>
                    <a:lnTo>
                      <a:pt x="593" y="504"/>
                    </a:lnTo>
                    <a:lnTo>
                      <a:pt x="602" y="497"/>
                    </a:lnTo>
                    <a:lnTo>
                      <a:pt x="618" y="487"/>
                    </a:lnTo>
                    <a:lnTo>
                      <a:pt x="629" y="484"/>
                    </a:lnTo>
                    <a:lnTo>
                      <a:pt x="826" y="487"/>
                    </a:lnTo>
                    <a:lnTo>
                      <a:pt x="829" y="481"/>
                    </a:lnTo>
                    <a:lnTo>
                      <a:pt x="826" y="469"/>
                    </a:lnTo>
                    <a:lnTo>
                      <a:pt x="818" y="461"/>
                    </a:lnTo>
                    <a:lnTo>
                      <a:pt x="814" y="447"/>
                    </a:lnTo>
                    <a:lnTo>
                      <a:pt x="811" y="440"/>
                    </a:lnTo>
                    <a:lnTo>
                      <a:pt x="807" y="434"/>
                    </a:lnTo>
                    <a:lnTo>
                      <a:pt x="801" y="422"/>
                    </a:lnTo>
                    <a:lnTo>
                      <a:pt x="798" y="414"/>
                    </a:lnTo>
                    <a:lnTo>
                      <a:pt x="789" y="409"/>
                    </a:lnTo>
                    <a:lnTo>
                      <a:pt x="782" y="402"/>
                    </a:lnTo>
                    <a:lnTo>
                      <a:pt x="787" y="396"/>
                    </a:lnTo>
                    <a:lnTo>
                      <a:pt x="789" y="386"/>
                    </a:lnTo>
                    <a:lnTo>
                      <a:pt x="798" y="376"/>
                    </a:lnTo>
                    <a:lnTo>
                      <a:pt x="804" y="371"/>
                    </a:lnTo>
                    <a:lnTo>
                      <a:pt x="813" y="369"/>
                    </a:lnTo>
                    <a:lnTo>
                      <a:pt x="822" y="362"/>
                    </a:lnTo>
                    <a:lnTo>
                      <a:pt x="827" y="356"/>
                    </a:lnTo>
                    <a:lnTo>
                      <a:pt x="829" y="347"/>
                    </a:lnTo>
                    <a:lnTo>
                      <a:pt x="827" y="336"/>
                    </a:lnTo>
                    <a:lnTo>
                      <a:pt x="826" y="325"/>
                    </a:lnTo>
                    <a:lnTo>
                      <a:pt x="831" y="320"/>
                    </a:lnTo>
                    <a:lnTo>
                      <a:pt x="834" y="307"/>
                    </a:lnTo>
                    <a:lnTo>
                      <a:pt x="846" y="304"/>
                    </a:lnTo>
                    <a:lnTo>
                      <a:pt x="853" y="298"/>
                    </a:lnTo>
                    <a:lnTo>
                      <a:pt x="858" y="289"/>
                    </a:lnTo>
                    <a:lnTo>
                      <a:pt x="861" y="280"/>
                    </a:lnTo>
                    <a:lnTo>
                      <a:pt x="867" y="272"/>
                    </a:lnTo>
                    <a:lnTo>
                      <a:pt x="867" y="260"/>
                    </a:lnTo>
                    <a:lnTo>
                      <a:pt x="881" y="234"/>
                    </a:lnTo>
                    <a:lnTo>
                      <a:pt x="881" y="223"/>
                    </a:lnTo>
                    <a:lnTo>
                      <a:pt x="881" y="214"/>
                    </a:lnTo>
                    <a:lnTo>
                      <a:pt x="869" y="210"/>
                    </a:lnTo>
                    <a:lnTo>
                      <a:pt x="861" y="210"/>
                    </a:lnTo>
                    <a:lnTo>
                      <a:pt x="854" y="210"/>
                    </a:lnTo>
                    <a:lnTo>
                      <a:pt x="836" y="214"/>
                    </a:lnTo>
                    <a:lnTo>
                      <a:pt x="827" y="210"/>
                    </a:lnTo>
                    <a:lnTo>
                      <a:pt x="818" y="202"/>
                    </a:lnTo>
                    <a:lnTo>
                      <a:pt x="813" y="194"/>
                    </a:lnTo>
                    <a:lnTo>
                      <a:pt x="804" y="189"/>
                    </a:lnTo>
                    <a:lnTo>
                      <a:pt x="796" y="183"/>
                    </a:lnTo>
                    <a:lnTo>
                      <a:pt x="786" y="180"/>
                    </a:lnTo>
                    <a:lnTo>
                      <a:pt x="773" y="180"/>
                    </a:lnTo>
                    <a:lnTo>
                      <a:pt x="764" y="180"/>
                    </a:lnTo>
                    <a:lnTo>
                      <a:pt x="756" y="182"/>
                    </a:lnTo>
                    <a:lnTo>
                      <a:pt x="746" y="182"/>
                    </a:lnTo>
                    <a:lnTo>
                      <a:pt x="738" y="182"/>
                    </a:lnTo>
                    <a:lnTo>
                      <a:pt x="731" y="172"/>
                    </a:lnTo>
                    <a:lnTo>
                      <a:pt x="728" y="165"/>
                    </a:lnTo>
                    <a:lnTo>
                      <a:pt x="718" y="160"/>
                    </a:lnTo>
                    <a:lnTo>
                      <a:pt x="691" y="147"/>
                    </a:lnTo>
                    <a:lnTo>
                      <a:pt x="682" y="148"/>
                    </a:lnTo>
                    <a:lnTo>
                      <a:pt x="674" y="155"/>
                    </a:lnTo>
                    <a:lnTo>
                      <a:pt x="662" y="152"/>
                    </a:lnTo>
                    <a:lnTo>
                      <a:pt x="651" y="148"/>
                    </a:lnTo>
                    <a:lnTo>
                      <a:pt x="636" y="142"/>
                    </a:lnTo>
                    <a:lnTo>
                      <a:pt x="624" y="140"/>
                    </a:lnTo>
                    <a:lnTo>
                      <a:pt x="618" y="140"/>
                    </a:lnTo>
                    <a:lnTo>
                      <a:pt x="606" y="132"/>
                    </a:lnTo>
                    <a:lnTo>
                      <a:pt x="598" y="134"/>
                    </a:lnTo>
                    <a:lnTo>
                      <a:pt x="591" y="143"/>
                    </a:lnTo>
                    <a:lnTo>
                      <a:pt x="582" y="148"/>
                    </a:lnTo>
                    <a:lnTo>
                      <a:pt x="576" y="155"/>
                    </a:lnTo>
                    <a:lnTo>
                      <a:pt x="569" y="160"/>
                    </a:lnTo>
                    <a:lnTo>
                      <a:pt x="561" y="155"/>
                    </a:lnTo>
                    <a:lnTo>
                      <a:pt x="553" y="152"/>
                    </a:lnTo>
                    <a:lnTo>
                      <a:pt x="544" y="148"/>
                    </a:lnTo>
                    <a:lnTo>
                      <a:pt x="533" y="147"/>
                    </a:lnTo>
                    <a:lnTo>
                      <a:pt x="524" y="152"/>
                    </a:lnTo>
                    <a:lnTo>
                      <a:pt x="516" y="152"/>
                    </a:lnTo>
                    <a:lnTo>
                      <a:pt x="511" y="162"/>
                    </a:lnTo>
                    <a:lnTo>
                      <a:pt x="501" y="160"/>
                    </a:lnTo>
                    <a:lnTo>
                      <a:pt x="496" y="147"/>
                    </a:lnTo>
                    <a:lnTo>
                      <a:pt x="488" y="147"/>
                    </a:lnTo>
                    <a:lnTo>
                      <a:pt x="481" y="142"/>
                    </a:lnTo>
                    <a:lnTo>
                      <a:pt x="473" y="142"/>
                    </a:lnTo>
                    <a:lnTo>
                      <a:pt x="469" y="132"/>
                    </a:lnTo>
                    <a:lnTo>
                      <a:pt x="458" y="128"/>
                    </a:lnTo>
                    <a:lnTo>
                      <a:pt x="444" y="128"/>
                    </a:lnTo>
                    <a:lnTo>
                      <a:pt x="435" y="132"/>
                    </a:lnTo>
                    <a:lnTo>
                      <a:pt x="430" y="123"/>
                    </a:lnTo>
                    <a:lnTo>
                      <a:pt x="411" y="115"/>
                    </a:lnTo>
                    <a:lnTo>
                      <a:pt x="406" y="110"/>
                    </a:lnTo>
                    <a:lnTo>
                      <a:pt x="401" y="100"/>
                    </a:lnTo>
                    <a:lnTo>
                      <a:pt x="393" y="92"/>
                    </a:lnTo>
                    <a:lnTo>
                      <a:pt x="391" y="83"/>
                    </a:lnTo>
                    <a:lnTo>
                      <a:pt x="388" y="70"/>
                    </a:lnTo>
                    <a:lnTo>
                      <a:pt x="376" y="61"/>
                    </a:lnTo>
                    <a:lnTo>
                      <a:pt x="368" y="53"/>
                    </a:lnTo>
                    <a:lnTo>
                      <a:pt x="278" y="53"/>
                    </a:lnTo>
                    <a:lnTo>
                      <a:pt x="248" y="52"/>
                    </a:lnTo>
                    <a:lnTo>
                      <a:pt x="221" y="20"/>
                    </a:lnTo>
                    <a:lnTo>
                      <a:pt x="201" y="0"/>
                    </a:lnTo>
                    <a:lnTo>
                      <a:pt x="181" y="20"/>
                    </a:lnTo>
                    <a:lnTo>
                      <a:pt x="190" y="21"/>
                    </a:lnTo>
                    <a:lnTo>
                      <a:pt x="198" y="21"/>
                    </a:lnTo>
                    <a:lnTo>
                      <a:pt x="210" y="30"/>
                    </a:lnTo>
                    <a:lnTo>
                      <a:pt x="195" y="47"/>
                    </a:lnTo>
                    <a:lnTo>
                      <a:pt x="186" y="52"/>
                    </a:lnTo>
                    <a:lnTo>
                      <a:pt x="173" y="40"/>
                    </a:lnTo>
                    <a:lnTo>
                      <a:pt x="163" y="37"/>
                    </a:lnTo>
                    <a:lnTo>
                      <a:pt x="113" y="0"/>
                    </a:lnTo>
                    <a:lnTo>
                      <a:pt x="128" y="25"/>
                    </a:lnTo>
                    <a:lnTo>
                      <a:pt x="130" y="33"/>
                    </a:lnTo>
                    <a:lnTo>
                      <a:pt x="118" y="47"/>
                    </a:lnTo>
                    <a:lnTo>
                      <a:pt x="110" y="61"/>
                    </a:lnTo>
                    <a:lnTo>
                      <a:pt x="106" y="80"/>
                    </a:lnTo>
                    <a:lnTo>
                      <a:pt x="97" y="88"/>
                    </a:lnTo>
                    <a:lnTo>
                      <a:pt x="88" y="123"/>
                    </a:lnTo>
                    <a:lnTo>
                      <a:pt x="75" y="127"/>
                    </a:lnTo>
                    <a:lnTo>
                      <a:pt x="66" y="142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5" name="Freeform 224"/>
              <p:cNvSpPr>
                <a:spLocks/>
              </p:cNvSpPr>
              <p:nvPr/>
            </p:nvSpPr>
            <p:spPr bwMode="auto">
              <a:xfrm>
                <a:off x="2849294" y="3483312"/>
                <a:ext cx="167165" cy="193621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0" y="33"/>
                  </a:cxn>
                  <a:cxn ang="0">
                    <a:pos x="28" y="52"/>
                  </a:cxn>
                  <a:cxn ang="0">
                    <a:pos x="28" y="102"/>
                  </a:cxn>
                  <a:cxn ang="0">
                    <a:pos x="13" y="117"/>
                  </a:cxn>
                  <a:cxn ang="0">
                    <a:pos x="0" y="140"/>
                  </a:cxn>
                  <a:cxn ang="0">
                    <a:pos x="12" y="164"/>
                  </a:cxn>
                  <a:cxn ang="0">
                    <a:pos x="17" y="185"/>
                  </a:cxn>
                  <a:cxn ang="0">
                    <a:pos x="35" y="209"/>
                  </a:cxn>
                  <a:cxn ang="0">
                    <a:pos x="54" y="199"/>
                  </a:cxn>
                  <a:cxn ang="0">
                    <a:pos x="61" y="174"/>
                  </a:cxn>
                  <a:cxn ang="0">
                    <a:pos x="68" y="154"/>
                  </a:cxn>
                  <a:cxn ang="0">
                    <a:pos x="61" y="137"/>
                  </a:cxn>
                  <a:cxn ang="0">
                    <a:pos x="48" y="120"/>
                  </a:cxn>
                  <a:cxn ang="0">
                    <a:pos x="74" y="60"/>
                  </a:cxn>
                  <a:cxn ang="0">
                    <a:pos x="96" y="45"/>
                  </a:cxn>
                  <a:cxn ang="0">
                    <a:pos x="130" y="28"/>
                  </a:cxn>
                  <a:cxn ang="0">
                    <a:pos x="130" y="41"/>
                  </a:cxn>
                  <a:cxn ang="0">
                    <a:pos x="116" y="70"/>
                  </a:cxn>
                  <a:cxn ang="0">
                    <a:pos x="101" y="82"/>
                  </a:cxn>
                  <a:cxn ang="0">
                    <a:pos x="102" y="112"/>
                  </a:cxn>
                  <a:cxn ang="0">
                    <a:pos x="102" y="123"/>
                  </a:cxn>
                  <a:cxn ang="0">
                    <a:pos x="151" y="174"/>
                  </a:cxn>
                  <a:cxn ang="0">
                    <a:pos x="151" y="154"/>
                  </a:cxn>
                  <a:cxn ang="0">
                    <a:pos x="121" y="130"/>
                  </a:cxn>
                  <a:cxn ang="0">
                    <a:pos x="130" y="123"/>
                  </a:cxn>
                  <a:cxn ang="0">
                    <a:pos x="151" y="134"/>
                  </a:cxn>
                  <a:cxn ang="0">
                    <a:pos x="166" y="140"/>
                  </a:cxn>
                  <a:cxn ang="0">
                    <a:pos x="185" y="123"/>
                  </a:cxn>
                  <a:cxn ang="0">
                    <a:pos x="166" y="90"/>
                  </a:cxn>
                  <a:cxn ang="0">
                    <a:pos x="178" y="60"/>
                  </a:cxn>
                  <a:cxn ang="0">
                    <a:pos x="193" y="41"/>
                  </a:cxn>
                  <a:cxn ang="0">
                    <a:pos x="181" y="25"/>
                  </a:cxn>
                  <a:cxn ang="0">
                    <a:pos x="186" y="3"/>
                  </a:cxn>
                </a:cxnLst>
                <a:rect l="0" t="0" r="r" b="b"/>
                <a:pathLst>
                  <a:path w="194" h="215">
                    <a:moveTo>
                      <a:pt x="186" y="3"/>
                    </a:moveTo>
                    <a:lnTo>
                      <a:pt x="97" y="0"/>
                    </a:lnTo>
                    <a:lnTo>
                      <a:pt x="12" y="0"/>
                    </a:lnTo>
                    <a:lnTo>
                      <a:pt x="10" y="33"/>
                    </a:lnTo>
                    <a:lnTo>
                      <a:pt x="10" y="41"/>
                    </a:lnTo>
                    <a:lnTo>
                      <a:pt x="28" y="52"/>
                    </a:lnTo>
                    <a:lnTo>
                      <a:pt x="25" y="78"/>
                    </a:lnTo>
                    <a:lnTo>
                      <a:pt x="28" y="102"/>
                    </a:lnTo>
                    <a:lnTo>
                      <a:pt x="25" y="107"/>
                    </a:lnTo>
                    <a:lnTo>
                      <a:pt x="13" y="117"/>
                    </a:lnTo>
                    <a:lnTo>
                      <a:pt x="8" y="127"/>
                    </a:lnTo>
                    <a:lnTo>
                      <a:pt x="0" y="140"/>
                    </a:lnTo>
                    <a:lnTo>
                      <a:pt x="1" y="154"/>
                    </a:lnTo>
                    <a:lnTo>
                      <a:pt x="12" y="164"/>
                    </a:lnTo>
                    <a:lnTo>
                      <a:pt x="17" y="174"/>
                    </a:lnTo>
                    <a:lnTo>
                      <a:pt x="17" y="185"/>
                    </a:lnTo>
                    <a:lnTo>
                      <a:pt x="27" y="191"/>
                    </a:lnTo>
                    <a:lnTo>
                      <a:pt x="35" y="209"/>
                    </a:lnTo>
                    <a:lnTo>
                      <a:pt x="45" y="214"/>
                    </a:lnTo>
                    <a:lnTo>
                      <a:pt x="54" y="199"/>
                    </a:lnTo>
                    <a:lnTo>
                      <a:pt x="54" y="182"/>
                    </a:lnTo>
                    <a:lnTo>
                      <a:pt x="61" y="174"/>
                    </a:lnTo>
                    <a:lnTo>
                      <a:pt x="70" y="167"/>
                    </a:lnTo>
                    <a:lnTo>
                      <a:pt x="68" y="154"/>
                    </a:lnTo>
                    <a:lnTo>
                      <a:pt x="70" y="147"/>
                    </a:lnTo>
                    <a:lnTo>
                      <a:pt x="61" y="137"/>
                    </a:lnTo>
                    <a:lnTo>
                      <a:pt x="54" y="130"/>
                    </a:lnTo>
                    <a:lnTo>
                      <a:pt x="48" y="120"/>
                    </a:lnTo>
                    <a:lnTo>
                      <a:pt x="59" y="92"/>
                    </a:lnTo>
                    <a:lnTo>
                      <a:pt x="74" y="60"/>
                    </a:lnTo>
                    <a:lnTo>
                      <a:pt x="89" y="54"/>
                    </a:lnTo>
                    <a:lnTo>
                      <a:pt x="96" y="45"/>
                    </a:lnTo>
                    <a:lnTo>
                      <a:pt x="106" y="37"/>
                    </a:lnTo>
                    <a:lnTo>
                      <a:pt x="130" y="28"/>
                    </a:lnTo>
                    <a:lnTo>
                      <a:pt x="137" y="37"/>
                    </a:lnTo>
                    <a:lnTo>
                      <a:pt x="130" y="41"/>
                    </a:lnTo>
                    <a:lnTo>
                      <a:pt x="106" y="67"/>
                    </a:lnTo>
                    <a:lnTo>
                      <a:pt x="116" y="70"/>
                    </a:lnTo>
                    <a:lnTo>
                      <a:pt x="116" y="78"/>
                    </a:lnTo>
                    <a:lnTo>
                      <a:pt x="101" y="82"/>
                    </a:lnTo>
                    <a:lnTo>
                      <a:pt x="97" y="100"/>
                    </a:lnTo>
                    <a:lnTo>
                      <a:pt x="102" y="112"/>
                    </a:lnTo>
                    <a:lnTo>
                      <a:pt x="116" y="120"/>
                    </a:lnTo>
                    <a:lnTo>
                      <a:pt x="102" y="123"/>
                    </a:lnTo>
                    <a:lnTo>
                      <a:pt x="126" y="147"/>
                    </a:lnTo>
                    <a:lnTo>
                      <a:pt x="151" y="174"/>
                    </a:lnTo>
                    <a:lnTo>
                      <a:pt x="158" y="157"/>
                    </a:lnTo>
                    <a:lnTo>
                      <a:pt x="151" y="154"/>
                    </a:lnTo>
                    <a:lnTo>
                      <a:pt x="132" y="130"/>
                    </a:lnTo>
                    <a:lnTo>
                      <a:pt x="121" y="130"/>
                    </a:lnTo>
                    <a:lnTo>
                      <a:pt x="121" y="123"/>
                    </a:lnTo>
                    <a:lnTo>
                      <a:pt x="130" y="123"/>
                    </a:lnTo>
                    <a:lnTo>
                      <a:pt x="139" y="127"/>
                    </a:lnTo>
                    <a:lnTo>
                      <a:pt x="151" y="134"/>
                    </a:lnTo>
                    <a:lnTo>
                      <a:pt x="158" y="144"/>
                    </a:lnTo>
                    <a:lnTo>
                      <a:pt x="166" y="140"/>
                    </a:lnTo>
                    <a:lnTo>
                      <a:pt x="174" y="127"/>
                    </a:lnTo>
                    <a:lnTo>
                      <a:pt x="185" y="123"/>
                    </a:lnTo>
                    <a:lnTo>
                      <a:pt x="185" y="110"/>
                    </a:lnTo>
                    <a:lnTo>
                      <a:pt x="166" y="90"/>
                    </a:lnTo>
                    <a:lnTo>
                      <a:pt x="170" y="74"/>
                    </a:lnTo>
                    <a:lnTo>
                      <a:pt x="178" y="60"/>
                    </a:lnTo>
                    <a:lnTo>
                      <a:pt x="185" y="50"/>
                    </a:lnTo>
                    <a:lnTo>
                      <a:pt x="193" y="41"/>
                    </a:lnTo>
                    <a:lnTo>
                      <a:pt x="188" y="32"/>
                    </a:lnTo>
                    <a:lnTo>
                      <a:pt x="181" y="25"/>
                    </a:lnTo>
                    <a:lnTo>
                      <a:pt x="186" y="15"/>
                    </a:lnTo>
                    <a:lnTo>
                      <a:pt x="186" y="3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6" name="Freeform 225"/>
              <p:cNvSpPr>
                <a:spLocks/>
              </p:cNvSpPr>
              <p:nvPr/>
            </p:nvSpPr>
            <p:spPr bwMode="auto">
              <a:xfrm>
                <a:off x="2905304" y="3640009"/>
                <a:ext cx="45669" cy="35122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34" y="16"/>
                  </a:cxn>
                  <a:cxn ang="0">
                    <a:pos x="43" y="16"/>
                  </a:cxn>
                  <a:cxn ang="0">
                    <a:pos x="52" y="26"/>
                  </a:cxn>
                  <a:cxn ang="0">
                    <a:pos x="26" y="38"/>
                  </a:cxn>
                  <a:cxn ang="0">
                    <a:pos x="10" y="31"/>
                  </a:cxn>
                  <a:cxn ang="0">
                    <a:pos x="0" y="26"/>
                  </a:cxn>
                  <a:cxn ang="0">
                    <a:pos x="5" y="19"/>
                  </a:cxn>
                  <a:cxn ang="0">
                    <a:pos x="14" y="9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31" y="7"/>
                  </a:cxn>
                </a:cxnLst>
                <a:rect l="0" t="0" r="r" b="b"/>
                <a:pathLst>
                  <a:path w="53" h="39">
                    <a:moveTo>
                      <a:pt x="31" y="7"/>
                    </a:moveTo>
                    <a:lnTo>
                      <a:pt x="34" y="16"/>
                    </a:lnTo>
                    <a:lnTo>
                      <a:pt x="43" y="16"/>
                    </a:lnTo>
                    <a:lnTo>
                      <a:pt x="52" y="26"/>
                    </a:lnTo>
                    <a:lnTo>
                      <a:pt x="26" y="38"/>
                    </a:lnTo>
                    <a:lnTo>
                      <a:pt x="10" y="31"/>
                    </a:lnTo>
                    <a:lnTo>
                      <a:pt x="0" y="26"/>
                    </a:lnTo>
                    <a:lnTo>
                      <a:pt x="5" y="19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1" y="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7" name="Freeform 226"/>
              <p:cNvSpPr>
                <a:spLocks/>
              </p:cNvSpPr>
              <p:nvPr/>
            </p:nvSpPr>
            <p:spPr bwMode="auto">
              <a:xfrm>
                <a:off x="2757096" y="2523311"/>
                <a:ext cx="68935" cy="37823"/>
              </a:xfrm>
              <a:custGeom>
                <a:avLst/>
                <a:gdLst/>
                <a:ahLst/>
                <a:cxnLst>
                  <a:cxn ang="0">
                    <a:pos x="64" y="26"/>
                  </a:cxn>
                  <a:cxn ang="0">
                    <a:pos x="54" y="29"/>
                  </a:cxn>
                  <a:cxn ang="0">
                    <a:pos x="49" y="41"/>
                  </a:cxn>
                  <a:cxn ang="0">
                    <a:pos x="32" y="36"/>
                  </a:cxn>
                  <a:cxn ang="0">
                    <a:pos x="27" y="34"/>
                  </a:cxn>
                  <a:cxn ang="0">
                    <a:pos x="20" y="26"/>
                  </a:cxn>
                  <a:cxn ang="0">
                    <a:pos x="28" y="29"/>
                  </a:cxn>
                  <a:cxn ang="0">
                    <a:pos x="10" y="10"/>
                  </a:cxn>
                  <a:cxn ang="0">
                    <a:pos x="0" y="13"/>
                  </a:cxn>
                  <a:cxn ang="0">
                    <a:pos x="1" y="6"/>
                  </a:cxn>
                  <a:cxn ang="0">
                    <a:pos x="10" y="6"/>
                  </a:cxn>
                  <a:cxn ang="0">
                    <a:pos x="21" y="0"/>
                  </a:cxn>
                  <a:cxn ang="0">
                    <a:pos x="30" y="0"/>
                  </a:cxn>
                  <a:cxn ang="0">
                    <a:pos x="54" y="6"/>
                  </a:cxn>
                  <a:cxn ang="0">
                    <a:pos x="60" y="13"/>
                  </a:cxn>
                  <a:cxn ang="0">
                    <a:pos x="62" y="6"/>
                  </a:cxn>
                  <a:cxn ang="0">
                    <a:pos x="71" y="6"/>
                  </a:cxn>
                  <a:cxn ang="0">
                    <a:pos x="79" y="11"/>
                  </a:cxn>
                  <a:cxn ang="0">
                    <a:pos x="72" y="18"/>
                  </a:cxn>
                  <a:cxn ang="0">
                    <a:pos x="64" y="26"/>
                  </a:cxn>
                </a:cxnLst>
                <a:rect l="0" t="0" r="r" b="b"/>
                <a:pathLst>
                  <a:path w="80" h="42">
                    <a:moveTo>
                      <a:pt x="64" y="26"/>
                    </a:moveTo>
                    <a:lnTo>
                      <a:pt x="54" y="29"/>
                    </a:lnTo>
                    <a:lnTo>
                      <a:pt x="49" y="41"/>
                    </a:lnTo>
                    <a:lnTo>
                      <a:pt x="32" y="36"/>
                    </a:lnTo>
                    <a:lnTo>
                      <a:pt x="27" y="34"/>
                    </a:lnTo>
                    <a:lnTo>
                      <a:pt x="20" y="26"/>
                    </a:lnTo>
                    <a:lnTo>
                      <a:pt x="28" y="29"/>
                    </a:lnTo>
                    <a:lnTo>
                      <a:pt x="10" y="10"/>
                    </a:lnTo>
                    <a:lnTo>
                      <a:pt x="0" y="13"/>
                    </a:lnTo>
                    <a:lnTo>
                      <a:pt x="1" y="6"/>
                    </a:lnTo>
                    <a:lnTo>
                      <a:pt x="10" y="6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54" y="6"/>
                    </a:lnTo>
                    <a:lnTo>
                      <a:pt x="60" y="13"/>
                    </a:lnTo>
                    <a:lnTo>
                      <a:pt x="62" y="6"/>
                    </a:lnTo>
                    <a:lnTo>
                      <a:pt x="71" y="6"/>
                    </a:lnTo>
                    <a:lnTo>
                      <a:pt x="79" y="11"/>
                    </a:lnTo>
                    <a:lnTo>
                      <a:pt x="72" y="18"/>
                    </a:lnTo>
                    <a:lnTo>
                      <a:pt x="64" y="26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8" name="Freeform 227"/>
              <p:cNvSpPr>
                <a:spLocks/>
              </p:cNvSpPr>
              <p:nvPr/>
            </p:nvSpPr>
            <p:spPr bwMode="auto">
              <a:xfrm>
                <a:off x="2660587" y="2500797"/>
                <a:ext cx="132698" cy="143190"/>
              </a:xfrm>
              <a:custGeom>
                <a:avLst/>
                <a:gdLst/>
                <a:ahLst/>
                <a:cxnLst>
                  <a:cxn ang="0">
                    <a:pos x="118" y="153"/>
                  </a:cxn>
                  <a:cxn ang="0">
                    <a:pos x="103" y="148"/>
                  </a:cxn>
                  <a:cxn ang="0">
                    <a:pos x="95" y="150"/>
                  </a:cxn>
                  <a:cxn ang="0">
                    <a:pos x="75" y="133"/>
                  </a:cxn>
                  <a:cxn ang="0">
                    <a:pos x="75" y="124"/>
                  </a:cxn>
                  <a:cxn ang="0">
                    <a:pos x="69" y="133"/>
                  </a:cxn>
                  <a:cxn ang="0">
                    <a:pos x="30" y="113"/>
                  </a:cxn>
                  <a:cxn ang="0">
                    <a:pos x="8" y="81"/>
                  </a:cxn>
                  <a:cxn ang="0">
                    <a:pos x="8" y="70"/>
                  </a:cxn>
                  <a:cxn ang="0">
                    <a:pos x="0" y="58"/>
                  </a:cxn>
                  <a:cxn ang="0">
                    <a:pos x="0" y="37"/>
                  </a:cxn>
                  <a:cxn ang="0">
                    <a:pos x="1" y="28"/>
                  </a:cxn>
                  <a:cxn ang="0">
                    <a:pos x="8" y="13"/>
                  </a:cxn>
                  <a:cxn ang="0">
                    <a:pos x="15" y="10"/>
                  </a:cxn>
                  <a:cxn ang="0">
                    <a:pos x="20" y="0"/>
                  </a:cxn>
                  <a:cxn ang="0">
                    <a:pos x="44" y="3"/>
                  </a:cxn>
                  <a:cxn ang="0">
                    <a:pos x="53" y="8"/>
                  </a:cxn>
                  <a:cxn ang="0">
                    <a:pos x="53" y="18"/>
                  </a:cxn>
                  <a:cxn ang="0">
                    <a:pos x="68" y="32"/>
                  </a:cxn>
                  <a:cxn ang="0">
                    <a:pos x="89" y="52"/>
                  </a:cxn>
                  <a:cxn ang="0">
                    <a:pos x="107" y="58"/>
                  </a:cxn>
                  <a:cxn ang="0">
                    <a:pos x="118" y="63"/>
                  </a:cxn>
                  <a:cxn ang="0">
                    <a:pos x="107" y="75"/>
                  </a:cxn>
                  <a:cxn ang="0">
                    <a:pos x="120" y="86"/>
                  </a:cxn>
                  <a:cxn ang="0">
                    <a:pos x="133" y="81"/>
                  </a:cxn>
                  <a:cxn ang="0">
                    <a:pos x="139" y="88"/>
                  </a:cxn>
                  <a:cxn ang="0">
                    <a:pos x="130" y="99"/>
                  </a:cxn>
                  <a:cxn ang="0">
                    <a:pos x="114" y="95"/>
                  </a:cxn>
                  <a:cxn ang="0">
                    <a:pos x="105" y="101"/>
                  </a:cxn>
                  <a:cxn ang="0">
                    <a:pos x="107" y="121"/>
                  </a:cxn>
                  <a:cxn ang="0">
                    <a:pos x="114" y="130"/>
                  </a:cxn>
                  <a:cxn ang="0">
                    <a:pos x="118" y="139"/>
                  </a:cxn>
                  <a:cxn ang="0">
                    <a:pos x="126" y="144"/>
                  </a:cxn>
                  <a:cxn ang="0">
                    <a:pos x="141" y="148"/>
                  </a:cxn>
                  <a:cxn ang="0">
                    <a:pos x="146" y="139"/>
                  </a:cxn>
                  <a:cxn ang="0">
                    <a:pos x="153" y="144"/>
                  </a:cxn>
                  <a:cxn ang="0">
                    <a:pos x="150" y="158"/>
                  </a:cxn>
                  <a:cxn ang="0">
                    <a:pos x="134" y="153"/>
                  </a:cxn>
                  <a:cxn ang="0">
                    <a:pos x="118" y="153"/>
                  </a:cxn>
                </a:cxnLst>
                <a:rect l="0" t="0" r="r" b="b"/>
                <a:pathLst>
                  <a:path w="154" h="159">
                    <a:moveTo>
                      <a:pt x="118" y="153"/>
                    </a:moveTo>
                    <a:lnTo>
                      <a:pt x="103" y="148"/>
                    </a:lnTo>
                    <a:lnTo>
                      <a:pt x="95" y="150"/>
                    </a:lnTo>
                    <a:lnTo>
                      <a:pt x="75" y="133"/>
                    </a:lnTo>
                    <a:lnTo>
                      <a:pt x="75" y="124"/>
                    </a:lnTo>
                    <a:lnTo>
                      <a:pt x="69" y="133"/>
                    </a:lnTo>
                    <a:lnTo>
                      <a:pt x="30" y="113"/>
                    </a:lnTo>
                    <a:lnTo>
                      <a:pt x="8" y="81"/>
                    </a:lnTo>
                    <a:lnTo>
                      <a:pt x="8" y="70"/>
                    </a:lnTo>
                    <a:lnTo>
                      <a:pt x="0" y="58"/>
                    </a:lnTo>
                    <a:lnTo>
                      <a:pt x="0" y="37"/>
                    </a:lnTo>
                    <a:lnTo>
                      <a:pt x="1" y="28"/>
                    </a:lnTo>
                    <a:lnTo>
                      <a:pt x="8" y="13"/>
                    </a:lnTo>
                    <a:lnTo>
                      <a:pt x="15" y="10"/>
                    </a:lnTo>
                    <a:lnTo>
                      <a:pt x="20" y="0"/>
                    </a:lnTo>
                    <a:lnTo>
                      <a:pt x="44" y="3"/>
                    </a:lnTo>
                    <a:lnTo>
                      <a:pt x="53" y="8"/>
                    </a:lnTo>
                    <a:lnTo>
                      <a:pt x="53" y="18"/>
                    </a:lnTo>
                    <a:lnTo>
                      <a:pt x="68" y="32"/>
                    </a:lnTo>
                    <a:lnTo>
                      <a:pt x="89" y="52"/>
                    </a:lnTo>
                    <a:lnTo>
                      <a:pt x="107" y="58"/>
                    </a:lnTo>
                    <a:lnTo>
                      <a:pt x="118" y="63"/>
                    </a:lnTo>
                    <a:lnTo>
                      <a:pt x="107" y="75"/>
                    </a:lnTo>
                    <a:lnTo>
                      <a:pt x="120" y="86"/>
                    </a:lnTo>
                    <a:lnTo>
                      <a:pt x="133" y="81"/>
                    </a:lnTo>
                    <a:lnTo>
                      <a:pt x="139" y="88"/>
                    </a:lnTo>
                    <a:lnTo>
                      <a:pt x="130" y="99"/>
                    </a:lnTo>
                    <a:lnTo>
                      <a:pt x="114" y="95"/>
                    </a:lnTo>
                    <a:lnTo>
                      <a:pt x="105" y="101"/>
                    </a:lnTo>
                    <a:lnTo>
                      <a:pt x="107" y="121"/>
                    </a:lnTo>
                    <a:lnTo>
                      <a:pt x="114" y="130"/>
                    </a:lnTo>
                    <a:lnTo>
                      <a:pt x="118" y="139"/>
                    </a:lnTo>
                    <a:lnTo>
                      <a:pt x="126" y="144"/>
                    </a:lnTo>
                    <a:lnTo>
                      <a:pt x="141" y="148"/>
                    </a:lnTo>
                    <a:lnTo>
                      <a:pt x="146" y="139"/>
                    </a:lnTo>
                    <a:lnTo>
                      <a:pt x="153" y="144"/>
                    </a:lnTo>
                    <a:lnTo>
                      <a:pt x="150" y="158"/>
                    </a:lnTo>
                    <a:lnTo>
                      <a:pt x="134" y="153"/>
                    </a:lnTo>
                    <a:lnTo>
                      <a:pt x="118" y="153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9" name="Freeform 228"/>
              <p:cNvSpPr>
                <a:spLocks/>
              </p:cNvSpPr>
              <p:nvPr/>
            </p:nvSpPr>
            <p:spPr bwMode="auto">
              <a:xfrm>
                <a:off x="2801902" y="2541322"/>
                <a:ext cx="87029" cy="122476"/>
              </a:xfrm>
              <a:custGeom>
                <a:avLst/>
                <a:gdLst/>
                <a:ahLst/>
                <a:cxnLst>
                  <a:cxn ang="0">
                    <a:pos x="75" y="108"/>
                  </a:cxn>
                  <a:cxn ang="0">
                    <a:pos x="83" y="98"/>
                  </a:cxn>
                  <a:cxn ang="0">
                    <a:pos x="80" y="85"/>
                  </a:cxn>
                  <a:cxn ang="0">
                    <a:pos x="88" y="85"/>
                  </a:cxn>
                  <a:cxn ang="0">
                    <a:pos x="88" y="98"/>
                  </a:cxn>
                  <a:cxn ang="0">
                    <a:pos x="100" y="105"/>
                  </a:cxn>
                  <a:cxn ang="0">
                    <a:pos x="97" y="121"/>
                  </a:cxn>
                  <a:cxn ang="0">
                    <a:pos x="92" y="130"/>
                  </a:cxn>
                  <a:cxn ang="0">
                    <a:pos x="83" y="125"/>
                  </a:cxn>
                  <a:cxn ang="0">
                    <a:pos x="75" y="130"/>
                  </a:cxn>
                  <a:cxn ang="0">
                    <a:pos x="66" y="130"/>
                  </a:cxn>
                  <a:cxn ang="0">
                    <a:pos x="55" y="135"/>
                  </a:cxn>
                  <a:cxn ang="0">
                    <a:pos x="40" y="135"/>
                  </a:cxn>
                  <a:cxn ang="0">
                    <a:pos x="50" y="125"/>
                  </a:cxn>
                  <a:cxn ang="0">
                    <a:pos x="43" y="121"/>
                  </a:cxn>
                  <a:cxn ang="0">
                    <a:pos x="53" y="116"/>
                  </a:cxn>
                  <a:cxn ang="0">
                    <a:pos x="46" y="110"/>
                  </a:cxn>
                  <a:cxn ang="0">
                    <a:pos x="33" y="110"/>
                  </a:cxn>
                  <a:cxn ang="0">
                    <a:pos x="21" y="108"/>
                  </a:cxn>
                  <a:cxn ang="0">
                    <a:pos x="17" y="100"/>
                  </a:cxn>
                  <a:cxn ang="0">
                    <a:pos x="6" y="100"/>
                  </a:cxn>
                  <a:cxn ang="0">
                    <a:pos x="0" y="80"/>
                  </a:cxn>
                  <a:cxn ang="0">
                    <a:pos x="10" y="46"/>
                  </a:cxn>
                  <a:cxn ang="0">
                    <a:pos x="17" y="41"/>
                  </a:cxn>
                  <a:cxn ang="0">
                    <a:pos x="15" y="21"/>
                  </a:cxn>
                  <a:cxn ang="0">
                    <a:pos x="23" y="17"/>
                  </a:cxn>
                  <a:cxn ang="0">
                    <a:pos x="33" y="12"/>
                  </a:cxn>
                  <a:cxn ang="0">
                    <a:pos x="33" y="1"/>
                  </a:cxn>
                  <a:cxn ang="0">
                    <a:pos x="43" y="0"/>
                  </a:cxn>
                  <a:cxn ang="0">
                    <a:pos x="41" y="6"/>
                  </a:cxn>
                  <a:cxn ang="0">
                    <a:pos x="43" y="15"/>
                  </a:cxn>
                  <a:cxn ang="0">
                    <a:pos x="48" y="3"/>
                  </a:cxn>
                  <a:cxn ang="0">
                    <a:pos x="53" y="12"/>
                  </a:cxn>
                  <a:cxn ang="0">
                    <a:pos x="46" y="25"/>
                  </a:cxn>
                  <a:cxn ang="0">
                    <a:pos x="60" y="26"/>
                  </a:cxn>
                  <a:cxn ang="0">
                    <a:pos x="53" y="32"/>
                  </a:cxn>
                  <a:cxn ang="0">
                    <a:pos x="55" y="50"/>
                  </a:cxn>
                  <a:cxn ang="0">
                    <a:pos x="50" y="55"/>
                  </a:cxn>
                  <a:cxn ang="0">
                    <a:pos x="55" y="70"/>
                  </a:cxn>
                  <a:cxn ang="0">
                    <a:pos x="61" y="75"/>
                  </a:cxn>
                  <a:cxn ang="0">
                    <a:pos x="65" y="85"/>
                  </a:cxn>
                  <a:cxn ang="0">
                    <a:pos x="60" y="93"/>
                  </a:cxn>
                  <a:cxn ang="0">
                    <a:pos x="70" y="100"/>
                  </a:cxn>
                  <a:cxn ang="0">
                    <a:pos x="66" y="108"/>
                  </a:cxn>
                  <a:cxn ang="0">
                    <a:pos x="75" y="108"/>
                  </a:cxn>
                </a:cxnLst>
                <a:rect l="0" t="0" r="r" b="b"/>
                <a:pathLst>
                  <a:path w="101" h="136">
                    <a:moveTo>
                      <a:pt x="75" y="108"/>
                    </a:moveTo>
                    <a:lnTo>
                      <a:pt x="83" y="98"/>
                    </a:lnTo>
                    <a:lnTo>
                      <a:pt x="80" y="85"/>
                    </a:lnTo>
                    <a:lnTo>
                      <a:pt x="88" y="85"/>
                    </a:lnTo>
                    <a:lnTo>
                      <a:pt x="88" y="98"/>
                    </a:lnTo>
                    <a:lnTo>
                      <a:pt x="100" y="105"/>
                    </a:lnTo>
                    <a:lnTo>
                      <a:pt x="97" y="121"/>
                    </a:lnTo>
                    <a:lnTo>
                      <a:pt x="92" y="130"/>
                    </a:lnTo>
                    <a:lnTo>
                      <a:pt x="83" y="125"/>
                    </a:lnTo>
                    <a:lnTo>
                      <a:pt x="75" y="130"/>
                    </a:lnTo>
                    <a:lnTo>
                      <a:pt x="66" y="130"/>
                    </a:lnTo>
                    <a:lnTo>
                      <a:pt x="55" y="135"/>
                    </a:lnTo>
                    <a:lnTo>
                      <a:pt x="40" y="135"/>
                    </a:lnTo>
                    <a:lnTo>
                      <a:pt x="50" y="125"/>
                    </a:lnTo>
                    <a:lnTo>
                      <a:pt x="43" y="121"/>
                    </a:lnTo>
                    <a:lnTo>
                      <a:pt x="53" y="116"/>
                    </a:lnTo>
                    <a:lnTo>
                      <a:pt x="46" y="110"/>
                    </a:lnTo>
                    <a:lnTo>
                      <a:pt x="33" y="110"/>
                    </a:lnTo>
                    <a:lnTo>
                      <a:pt x="21" y="108"/>
                    </a:lnTo>
                    <a:lnTo>
                      <a:pt x="17" y="100"/>
                    </a:lnTo>
                    <a:lnTo>
                      <a:pt x="6" y="100"/>
                    </a:lnTo>
                    <a:lnTo>
                      <a:pt x="0" y="80"/>
                    </a:lnTo>
                    <a:lnTo>
                      <a:pt x="10" y="46"/>
                    </a:lnTo>
                    <a:lnTo>
                      <a:pt x="17" y="41"/>
                    </a:lnTo>
                    <a:lnTo>
                      <a:pt x="15" y="21"/>
                    </a:lnTo>
                    <a:lnTo>
                      <a:pt x="23" y="17"/>
                    </a:lnTo>
                    <a:lnTo>
                      <a:pt x="33" y="12"/>
                    </a:lnTo>
                    <a:lnTo>
                      <a:pt x="33" y="1"/>
                    </a:lnTo>
                    <a:lnTo>
                      <a:pt x="43" y="0"/>
                    </a:lnTo>
                    <a:lnTo>
                      <a:pt x="41" y="6"/>
                    </a:lnTo>
                    <a:lnTo>
                      <a:pt x="43" y="15"/>
                    </a:lnTo>
                    <a:lnTo>
                      <a:pt x="48" y="3"/>
                    </a:lnTo>
                    <a:lnTo>
                      <a:pt x="53" y="12"/>
                    </a:lnTo>
                    <a:lnTo>
                      <a:pt x="46" y="25"/>
                    </a:lnTo>
                    <a:lnTo>
                      <a:pt x="60" y="26"/>
                    </a:lnTo>
                    <a:lnTo>
                      <a:pt x="53" y="32"/>
                    </a:lnTo>
                    <a:lnTo>
                      <a:pt x="55" y="50"/>
                    </a:lnTo>
                    <a:lnTo>
                      <a:pt x="50" y="55"/>
                    </a:lnTo>
                    <a:lnTo>
                      <a:pt x="55" y="70"/>
                    </a:lnTo>
                    <a:lnTo>
                      <a:pt x="61" y="75"/>
                    </a:lnTo>
                    <a:lnTo>
                      <a:pt x="65" y="85"/>
                    </a:lnTo>
                    <a:lnTo>
                      <a:pt x="60" y="93"/>
                    </a:lnTo>
                    <a:lnTo>
                      <a:pt x="70" y="100"/>
                    </a:lnTo>
                    <a:lnTo>
                      <a:pt x="66" y="108"/>
                    </a:lnTo>
                    <a:lnTo>
                      <a:pt x="75" y="108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0" name="Freeform 229"/>
              <p:cNvSpPr>
                <a:spLocks/>
              </p:cNvSpPr>
              <p:nvPr/>
            </p:nvSpPr>
            <p:spPr bwMode="auto">
              <a:xfrm>
                <a:off x="2863943" y="2515206"/>
                <a:ext cx="37052" cy="45928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42" y="20"/>
                  </a:cxn>
                  <a:cxn ang="0">
                    <a:pos x="34" y="18"/>
                  </a:cxn>
                  <a:cxn ang="0">
                    <a:pos x="32" y="8"/>
                  </a:cxn>
                  <a:cxn ang="0">
                    <a:pos x="13" y="0"/>
                  </a:cxn>
                  <a:cxn ang="0">
                    <a:pos x="1" y="6"/>
                  </a:cxn>
                  <a:cxn ang="0">
                    <a:pos x="0" y="20"/>
                  </a:cxn>
                  <a:cxn ang="0">
                    <a:pos x="5" y="28"/>
                  </a:cxn>
                  <a:cxn ang="0">
                    <a:pos x="6" y="38"/>
                  </a:cxn>
                  <a:cxn ang="0">
                    <a:pos x="13" y="50"/>
                  </a:cxn>
                  <a:cxn ang="0">
                    <a:pos x="21" y="43"/>
                  </a:cxn>
                  <a:cxn ang="0">
                    <a:pos x="32" y="42"/>
                  </a:cxn>
                  <a:cxn ang="0">
                    <a:pos x="42" y="27"/>
                  </a:cxn>
                </a:cxnLst>
                <a:rect l="0" t="0" r="r" b="b"/>
                <a:pathLst>
                  <a:path w="43" h="51">
                    <a:moveTo>
                      <a:pt x="42" y="27"/>
                    </a:moveTo>
                    <a:lnTo>
                      <a:pt x="42" y="20"/>
                    </a:lnTo>
                    <a:lnTo>
                      <a:pt x="34" y="18"/>
                    </a:lnTo>
                    <a:lnTo>
                      <a:pt x="32" y="8"/>
                    </a:lnTo>
                    <a:lnTo>
                      <a:pt x="13" y="0"/>
                    </a:lnTo>
                    <a:lnTo>
                      <a:pt x="1" y="6"/>
                    </a:lnTo>
                    <a:lnTo>
                      <a:pt x="0" y="20"/>
                    </a:lnTo>
                    <a:lnTo>
                      <a:pt x="5" y="28"/>
                    </a:lnTo>
                    <a:lnTo>
                      <a:pt x="6" y="38"/>
                    </a:lnTo>
                    <a:lnTo>
                      <a:pt x="13" y="50"/>
                    </a:lnTo>
                    <a:lnTo>
                      <a:pt x="21" y="43"/>
                    </a:lnTo>
                    <a:lnTo>
                      <a:pt x="32" y="42"/>
                    </a:lnTo>
                    <a:lnTo>
                      <a:pt x="42" y="2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2750202" y="2418846"/>
                <a:ext cx="170612" cy="103565"/>
              </a:xfrm>
              <a:custGeom>
                <a:avLst/>
                <a:gdLst/>
                <a:ahLst/>
                <a:cxnLst>
                  <a:cxn ang="0">
                    <a:pos x="91" y="17"/>
                  </a:cxn>
                  <a:cxn ang="0">
                    <a:pos x="76" y="19"/>
                  </a:cxn>
                  <a:cxn ang="0">
                    <a:pos x="75" y="25"/>
                  </a:cxn>
                  <a:cxn ang="0">
                    <a:pos x="82" y="39"/>
                  </a:cxn>
                  <a:cxn ang="0">
                    <a:pos x="89" y="60"/>
                  </a:cxn>
                  <a:cxn ang="0">
                    <a:pos x="94" y="63"/>
                  </a:cxn>
                  <a:cxn ang="0">
                    <a:pos x="102" y="71"/>
                  </a:cxn>
                  <a:cxn ang="0">
                    <a:pos x="106" y="83"/>
                  </a:cxn>
                  <a:cxn ang="0">
                    <a:pos x="113" y="90"/>
                  </a:cxn>
                  <a:cxn ang="0">
                    <a:pos x="114" y="98"/>
                  </a:cxn>
                  <a:cxn ang="0">
                    <a:pos x="106" y="107"/>
                  </a:cxn>
                  <a:cxn ang="0">
                    <a:pos x="93" y="114"/>
                  </a:cxn>
                  <a:cxn ang="0">
                    <a:pos x="71" y="109"/>
                  </a:cxn>
                  <a:cxn ang="0">
                    <a:pos x="63" y="107"/>
                  </a:cxn>
                  <a:cxn ang="0">
                    <a:pos x="53" y="93"/>
                  </a:cxn>
                  <a:cxn ang="0">
                    <a:pos x="50" y="87"/>
                  </a:cxn>
                  <a:cxn ang="0">
                    <a:pos x="46" y="75"/>
                  </a:cxn>
                  <a:cxn ang="0">
                    <a:pos x="37" y="71"/>
                  </a:cxn>
                  <a:cxn ang="0">
                    <a:pos x="26" y="69"/>
                  </a:cxn>
                  <a:cxn ang="0">
                    <a:pos x="30" y="75"/>
                  </a:cxn>
                  <a:cxn ang="0">
                    <a:pos x="35" y="87"/>
                  </a:cxn>
                  <a:cxn ang="0">
                    <a:pos x="37" y="100"/>
                  </a:cxn>
                  <a:cxn ang="0">
                    <a:pos x="28" y="100"/>
                  </a:cxn>
                  <a:cxn ang="0">
                    <a:pos x="21" y="90"/>
                  </a:cxn>
                  <a:cxn ang="0">
                    <a:pos x="15" y="80"/>
                  </a:cxn>
                  <a:cxn ang="0">
                    <a:pos x="10" y="93"/>
                  </a:cxn>
                  <a:cxn ang="0">
                    <a:pos x="1" y="90"/>
                  </a:cxn>
                  <a:cxn ang="0">
                    <a:pos x="0" y="78"/>
                  </a:cxn>
                  <a:cxn ang="0">
                    <a:pos x="10" y="63"/>
                  </a:cxn>
                  <a:cxn ang="0">
                    <a:pos x="26" y="43"/>
                  </a:cxn>
                  <a:cxn ang="0">
                    <a:pos x="44" y="29"/>
                  </a:cxn>
                  <a:cxn ang="0">
                    <a:pos x="53" y="17"/>
                  </a:cxn>
                  <a:cxn ang="0">
                    <a:pos x="58" y="8"/>
                  </a:cxn>
                  <a:cxn ang="0">
                    <a:pos x="93" y="0"/>
                  </a:cxn>
                  <a:cxn ang="0">
                    <a:pos x="147" y="19"/>
                  </a:cxn>
                  <a:cxn ang="0">
                    <a:pos x="172" y="39"/>
                  </a:cxn>
                  <a:cxn ang="0">
                    <a:pos x="197" y="43"/>
                  </a:cxn>
                  <a:cxn ang="0">
                    <a:pos x="189" y="49"/>
                  </a:cxn>
                  <a:cxn ang="0">
                    <a:pos x="183" y="60"/>
                  </a:cxn>
                  <a:cxn ang="0">
                    <a:pos x="162" y="69"/>
                  </a:cxn>
                  <a:cxn ang="0">
                    <a:pos x="152" y="83"/>
                  </a:cxn>
                  <a:cxn ang="0">
                    <a:pos x="158" y="98"/>
                  </a:cxn>
                  <a:cxn ang="0">
                    <a:pos x="151" y="95"/>
                  </a:cxn>
                  <a:cxn ang="0">
                    <a:pos x="145" y="100"/>
                  </a:cxn>
                  <a:cxn ang="0">
                    <a:pos x="136" y="95"/>
                  </a:cxn>
                  <a:cxn ang="0">
                    <a:pos x="139" y="90"/>
                  </a:cxn>
                  <a:cxn ang="0">
                    <a:pos x="120" y="78"/>
                  </a:cxn>
                  <a:cxn ang="0">
                    <a:pos x="107" y="60"/>
                  </a:cxn>
                  <a:cxn ang="0">
                    <a:pos x="101" y="51"/>
                  </a:cxn>
                  <a:cxn ang="0">
                    <a:pos x="101" y="25"/>
                  </a:cxn>
                  <a:cxn ang="0">
                    <a:pos x="91" y="17"/>
                  </a:cxn>
                </a:cxnLst>
                <a:rect l="0" t="0" r="r" b="b"/>
                <a:pathLst>
                  <a:path w="198" h="115">
                    <a:moveTo>
                      <a:pt x="91" y="17"/>
                    </a:moveTo>
                    <a:lnTo>
                      <a:pt x="76" y="19"/>
                    </a:lnTo>
                    <a:lnTo>
                      <a:pt x="75" y="25"/>
                    </a:lnTo>
                    <a:lnTo>
                      <a:pt x="82" y="39"/>
                    </a:lnTo>
                    <a:lnTo>
                      <a:pt x="89" y="60"/>
                    </a:lnTo>
                    <a:lnTo>
                      <a:pt x="94" y="63"/>
                    </a:lnTo>
                    <a:lnTo>
                      <a:pt x="102" y="71"/>
                    </a:lnTo>
                    <a:lnTo>
                      <a:pt x="106" y="83"/>
                    </a:lnTo>
                    <a:lnTo>
                      <a:pt x="113" y="90"/>
                    </a:lnTo>
                    <a:lnTo>
                      <a:pt x="114" y="98"/>
                    </a:lnTo>
                    <a:lnTo>
                      <a:pt x="106" y="107"/>
                    </a:lnTo>
                    <a:lnTo>
                      <a:pt x="93" y="114"/>
                    </a:lnTo>
                    <a:lnTo>
                      <a:pt x="71" y="109"/>
                    </a:lnTo>
                    <a:lnTo>
                      <a:pt x="63" y="107"/>
                    </a:lnTo>
                    <a:lnTo>
                      <a:pt x="53" y="93"/>
                    </a:lnTo>
                    <a:lnTo>
                      <a:pt x="50" y="87"/>
                    </a:lnTo>
                    <a:lnTo>
                      <a:pt x="46" y="75"/>
                    </a:lnTo>
                    <a:lnTo>
                      <a:pt x="37" y="71"/>
                    </a:lnTo>
                    <a:lnTo>
                      <a:pt x="26" y="69"/>
                    </a:lnTo>
                    <a:lnTo>
                      <a:pt x="30" y="75"/>
                    </a:lnTo>
                    <a:lnTo>
                      <a:pt x="35" y="87"/>
                    </a:lnTo>
                    <a:lnTo>
                      <a:pt x="37" y="100"/>
                    </a:lnTo>
                    <a:lnTo>
                      <a:pt x="28" y="100"/>
                    </a:lnTo>
                    <a:lnTo>
                      <a:pt x="21" y="90"/>
                    </a:lnTo>
                    <a:lnTo>
                      <a:pt x="15" y="80"/>
                    </a:lnTo>
                    <a:lnTo>
                      <a:pt x="10" y="93"/>
                    </a:lnTo>
                    <a:lnTo>
                      <a:pt x="1" y="90"/>
                    </a:lnTo>
                    <a:lnTo>
                      <a:pt x="0" y="78"/>
                    </a:lnTo>
                    <a:lnTo>
                      <a:pt x="10" y="63"/>
                    </a:lnTo>
                    <a:lnTo>
                      <a:pt x="26" y="43"/>
                    </a:lnTo>
                    <a:lnTo>
                      <a:pt x="44" y="29"/>
                    </a:lnTo>
                    <a:lnTo>
                      <a:pt x="53" y="17"/>
                    </a:lnTo>
                    <a:lnTo>
                      <a:pt x="58" y="8"/>
                    </a:lnTo>
                    <a:lnTo>
                      <a:pt x="93" y="0"/>
                    </a:lnTo>
                    <a:lnTo>
                      <a:pt x="147" y="19"/>
                    </a:lnTo>
                    <a:lnTo>
                      <a:pt x="172" y="39"/>
                    </a:lnTo>
                    <a:lnTo>
                      <a:pt x="197" y="43"/>
                    </a:lnTo>
                    <a:lnTo>
                      <a:pt x="189" y="49"/>
                    </a:lnTo>
                    <a:lnTo>
                      <a:pt x="183" y="60"/>
                    </a:lnTo>
                    <a:lnTo>
                      <a:pt x="162" y="69"/>
                    </a:lnTo>
                    <a:lnTo>
                      <a:pt x="152" y="83"/>
                    </a:lnTo>
                    <a:lnTo>
                      <a:pt x="158" y="98"/>
                    </a:lnTo>
                    <a:lnTo>
                      <a:pt x="151" y="95"/>
                    </a:lnTo>
                    <a:lnTo>
                      <a:pt x="145" y="100"/>
                    </a:lnTo>
                    <a:lnTo>
                      <a:pt x="136" y="95"/>
                    </a:lnTo>
                    <a:lnTo>
                      <a:pt x="139" y="90"/>
                    </a:lnTo>
                    <a:lnTo>
                      <a:pt x="120" y="78"/>
                    </a:lnTo>
                    <a:lnTo>
                      <a:pt x="107" y="60"/>
                    </a:lnTo>
                    <a:lnTo>
                      <a:pt x="101" y="51"/>
                    </a:lnTo>
                    <a:lnTo>
                      <a:pt x="101" y="25"/>
                    </a:lnTo>
                    <a:lnTo>
                      <a:pt x="91" y="1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2869974" y="2571942"/>
                <a:ext cx="30159" cy="29719"/>
              </a:xfrm>
              <a:custGeom>
                <a:avLst/>
                <a:gdLst/>
                <a:ahLst/>
                <a:cxnLst>
                  <a:cxn ang="0">
                    <a:pos x="34" y="9"/>
                  </a:cxn>
                  <a:cxn ang="0">
                    <a:pos x="29" y="22"/>
                  </a:cxn>
                  <a:cxn ang="0">
                    <a:pos x="18" y="32"/>
                  </a:cxn>
                  <a:cxn ang="0">
                    <a:pos x="14" y="21"/>
                  </a:cxn>
                  <a:cxn ang="0">
                    <a:pos x="3" y="13"/>
                  </a:cxn>
                  <a:cxn ang="0">
                    <a:pos x="0" y="8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34" y="9"/>
                  </a:cxn>
                </a:cxnLst>
                <a:rect l="0" t="0" r="r" b="b"/>
                <a:pathLst>
                  <a:path w="35" h="33">
                    <a:moveTo>
                      <a:pt x="34" y="9"/>
                    </a:moveTo>
                    <a:lnTo>
                      <a:pt x="29" y="22"/>
                    </a:lnTo>
                    <a:lnTo>
                      <a:pt x="18" y="32"/>
                    </a:lnTo>
                    <a:lnTo>
                      <a:pt x="14" y="21"/>
                    </a:lnTo>
                    <a:lnTo>
                      <a:pt x="3" y="13"/>
                    </a:lnTo>
                    <a:lnTo>
                      <a:pt x="0" y="8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34" y="9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2933739" y="2483686"/>
                <a:ext cx="1126214" cy="295385"/>
              </a:xfrm>
              <a:custGeom>
                <a:avLst/>
                <a:gdLst/>
                <a:ahLst/>
                <a:cxnLst>
                  <a:cxn ang="0">
                    <a:pos x="110" y="159"/>
                  </a:cxn>
                  <a:cxn ang="0">
                    <a:pos x="146" y="161"/>
                  </a:cxn>
                  <a:cxn ang="0">
                    <a:pos x="145" y="121"/>
                  </a:cxn>
                  <a:cxn ang="0">
                    <a:pos x="137" y="91"/>
                  </a:cxn>
                  <a:cxn ang="0">
                    <a:pos x="123" y="71"/>
                  </a:cxn>
                  <a:cxn ang="0">
                    <a:pos x="99" y="53"/>
                  </a:cxn>
                  <a:cxn ang="0">
                    <a:pos x="160" y="71"/>
                  </a:cxn>
                  <a:cxn ang="0">
                    <a:pos x="182" y="48"/>
                  </a:cxn>
                  <a:cxn ang="0">
                    <a:pos x="160" y="15"/>
                  </a:cxn>
                  <a:cxn ang="0">
                    <a:pos x="328" y="1"/>
                  </a:cxn>
                  <a:cxn ang="0">
                    <a:pos x="1263" y="0"/>
                  </a:cxn>
                  <a:cxn ang="0">
                    <a:pos x="1247" y="21"/>
                  </a:cxn>
                  <a:cxn ang="0">
                    <a:pos x="1241" y="48"/>
                  </a:cxn>
                  <a:cxn ang="0">
                    <a:pos x="1259" y="68"/>
                  </a:cxn>
                  <a:cxn ang="0">
                    <a:pos x="1281" y="58"/>
                  </a:cxn>
                  <a:cxn ang="0">
                    <a:pos x="1306" y="75"/>
                  </a:cxn>
                  <a:cxn ang="0">
                    <a:pos x="1292" y="103"/>
                  </a:cxn>
                  <a:cxn ang="0">
                    <a:pos x="1281" y="126"/>
                  </a:cxn>
                  <a:cxn ang="0">
                    <a:pos x="1251" y="136"/>
                  </a:cxn>
                  <a:cxn ang="0">
                    <a:pos x="1223" y="126"/>
                  </a:cxn>
                  <a:cxn ang="0">
                    <a:pos x="1209" y="98"/>
                  </a:cxn>
                  <a:cxn ang="0">
                    <a:pos x="1191" y="116"/>
                  </a:cxn>
                  <a:cxn ang="0">
                    <a:pos x="1167" y="121"/>
                  </a:cxn>
                  <a:cxn ang="0">
                    <a:pos x="1134" y="124"/>
                  </a:cxn>
                  <a:cxn ang="0">
                    <a:pos x="1119" y="143"/>
                  </a:cxn>
                  <a:cxn ang="0">
                    <a:pos x="1072" y="151"/>
                  </a:cxn>
                  <a:cxn ang="0">
                    <a:pos x="1067" y="184"/>
                  </a:cxn>
                  <a:cxn ang="0">
                    <a:pos x="1074" y="214"/>
                  </a:cxn>
                  <a:cxn ang="0">
                    <a:pos x="1059" y="239"/>
                  </a:cxn>
                  <a:cxn ang="0">
                    <a:pos x="1076" y="264"/>
                  </a:cxn>
                  <a:cxn ang="0">
                    <a:pos x="1059" y="284"/>
                  </a:cxn>
                  <a:cxn ang="0">
                    <a:pos x="1072" y="312"/>
                  </a:cxn>
                  <a:cxn ang="0">
                    <a:pos x="1102" y="327"/>
                  </a:cxn>
                  <a:cxn ang="0">
                    <a:pos x="460" y="317"/>
                  </a:cxn>
                  <a:cxn ang="0">
                    <a:pos x="206" y="315"/>
                  </a:cxn>
                  <a:cxn ang="0">
                    <a:pos x="166" y="259"/>
                  </a:cxn>
                  <a:cxn ang="0">
                    <a:pos x="137" y="239"/>
                  </a:cxn>
                  <a:cxn ang="0">
                    <a:pos x="113" y="234"/>
                  </a:cxn>
                  <a:cxn ang="0">
                    <a:pos x="95" y="194"/>
                  </a:cxn>
                  <a:cxn ang="0">
                    <a:pos x="80" y="184"/>
                  </a:cxn>
                  <a:cxn ang="0">
                    <a:pos x="59" y="219"/>
                  </a:cxn>
                  <a:cxn ang="0">
                    <a:pos x="23" y="194"/>
                  </a:cxn>
                  <a:cxn ang="0">
                    <a:pos x="32" y="161"/>
                  </a:cxn>
                  <a:cxn ang="0">
                    <a:pos x="5" y="137"/>
                  </a:cxn>
                  <a:cxn ang="0">
                    <a:pos x="39" y="121"/>
                  </a:cxn>
                  <a:cxn ang="0">
                    <a:pos x="70" y="117"/>
                  </a:cxn>
                  <a:cxn ang="0">
                    <a:pos x="75" y="144"/>
                  </a:cxn>
                  <a:cxn ang="0">
                    <a:pos x="93" y="128"/>
                  </a:cxn>
                </a:cxnLst>
                <a:rect l="0" t="0" r="r" b="b"/>
                <a:pathLst>
                  <a:path w="1307" h="328">
                    <a:moveTo>
                      <a:pt x="100" y="136"/>
                    </a:moveTo>
                    <a:lnTo>
                      <a:pt x="105" y="148"/>
                    </a:lnTo>
                    <a:lnTo>
                      <a:pt x="110" y="159"/>
                    </a:lnTo>
                    <a:lnTo>
                      <a:pt x="117" y="164"/>
                    </a:lnTo>
                    <a:lnTo>
                      <a:pt x="128" y="168"/>
                    </a:lnTo>
                    <a:lnTo>
                      <a:pt x="146" y="161"/>
                    </a:lnTo>
                    <a:lnTo>
                      <a:pt x="146" y="148"/>
                    </a:lnTo>
                    <a:lnTo>
                      <a:pt x="146" y="131"/>
                    </a:lnTo>
                    <a:lnTo>
                      <a:pt x="145" y="121"/>
                    </a:lnTo>
                    <a:lnTo>
                      <a:pt x="146" y="111"/>
                    </a:lnTo>
                    <a:lnTo>
                      <a:pt x="145" y="101"/>
                    </a:lnTo>
                    <a:lnTo>
                      <a:pt x="137" y="91"/>
                    </a:lnTo>
                    <a:lnTo>
                      <a:pt x="137" y="83"/>
                    </a:lnTo>
                    <a:lnTo>
                      <a:pt x="132" y="75"/>
                    </a:lnTo>
                    <a:lnTo>
                      <a:pt x="123" y="71"/>
                    </a:lnTo>
                    <a:lnTo>
                      <a:pt x="115" y="63"/>
                    </a:lnTo>
                    <a:lnTo>
                      <a:pt x="103" y="63"/>
                    </a:lnTo>
                    <a:lnTo>
                      <a:pt x="99" y="53"/>
                    </a:lnTo>
                    <a:lnTo>
                      <a:pt x="106" y="59"/>
                    </a:lnTo>
                    <a:lnTo>
                      <a:pt x="139" y="63"/>
                    </a:lnTo>
                    <a:lnTo>
                      <a:pt x="160" y="71"/>
                    </a:lnTo>
                    <a:lnTo>
                      <a:pt x="172" y="68"/>
                    </a:lnTo>
                    <a:lnTo>
                      <a:pt x="177" y="63"/>
                    </a:lnTo>
                    <a:lnTo>
                      <a:pt x="182" y="48"/>
                    </a:lnTo>
                    <a:lnTo>
                      <a:pt x="175" y="30"/>
                    </a:lnTo>
                    <a:lnTo>
                      <a:pt x="172" y="21"/>
                    </a:lnTo>
                    <a:lnTo>
                      <a:pt x="160" y="15"/>
                    </a:lnTo>
                    <a:lnTo>
                      <a:pt x="146" y="0"/>
                    </a:lnTo>
                    <a:lnTo>
                      <a:pt x="279" y="1"/>
                    </a:lnTo>
                    <a:lnTo>
                      <a:pt x="328" y="1"/>
                    </a:lnTo>
                    <a:lnTo>
                      <a:pt x="377" y="1"/>
                    </a:lnTo>
                    <a:lnTo>
                      <a:pt x="622" y="1"/>
                    </a:lnTo>
                    <a:lnTo>
                      <a:pt x="1263" y="0"/>
                    </a:lnTo>
                    <a:lnTo>
                      <a:pt x="1264" y="1"/>
                    </a:lnTo>
                    <a:lnTo>
                      <a:pt x="1251" y="13"/>
                    </a:lnTo>
                    <a:lnTo>
                      <a:pt x="1247" y="21"/>
                    </a:lnTo>
                    <a:lnTo>
                      <a:pt x="1241" y="28"/>
                    </a:lnTo>
                    <a:lnTo>
                      <a:pt x="1243" y="35"/>
                    </a:lnTo>
                    <a:lnTo>
                      <a:pt x="1241" y="48"/>
                    </a:lnTo>
                    <a:lnTo>
                      <a:pt x="1249" y="53"/>
                    </a:lnTo>
                    <a:lnTo>
                      <a:pt x="1254" y="59"/>
                    </a:lnTo>
                    <a:lnTo>
                      <a:pt x="1259" y="68"/>
                    </a:lnTo>
                    <a:lnTo>
                      <a:pt x="1269" y="71"/>
                    </a:lnTo>
                    <a:lnTo>
                      <a:pt x="1274" y="68"/>
                    </a:lnTo>
                    <a:lnTo>
                      <a:pt x="1281" y="58"/>
                    </a:lnTo>
                    <a:lnTo>
                      <a:pt x="1292" y="59"/>
                    </a:lnTo>
                    <a:lnTo>
                      <a:pt x="1298" y="68"/>
                    </a:lnTo>
                    <a:lnTo>
                      <a:pt x="1306" y="75"/>
                    </a:lnTo>
                    <a:lnTo>
                      <a:pt x="1303" y="83"/>
                    </a:lnTo>
                    <a:lnTo>
                      <a:pt x="1298" y="91"/>
                    </a:lnTo>
                    <a:lnTo>
                      <a:pt x="1292" y="103"/>
                    </a:lnTo>
                    <a:lnTo>
                      <a:pt x="1298" y="111"/>
                    </a:lnTo>
                    <a:lnTo>
                      <a:pt x="1287" y="121"/>
                    </a:lnTo>
                    <a:lnTo>
                      <a:pt x="1281" y="126"/>
                    </a:lnTo>
                    <a:lnTo>
                      <a:pt x="1267" y="126"/>
                    </a:lnTo>
                    <a:lnTo>
                      <a:pt x="1259" y="131"/>
                    </a:lnTo>
                    <a:lnTo>
                      <a:pt x="1251" y="136"/>
                    </a:lnTo>
                    <a:lnTo>
                      <a:pt x="1236" y="136"/>
                    </a:lnTo>
                    <a:lnTo>
                      <a:pt x="1231" y="128"/>
                    </a:lnTo>
                    <a:lnTo>
                      <a:pt x="1223" y="126"/>
                    </a:lnTo>
                    <a:lnTo>
                      <a:pt x="1225" y="111"/>
                    </a:lnTo>
                    <a:lnTo>
                      <a:pt x="1218" y="106"/>
                    </a:lnTo>
                    <a:lnTo>
                      <a:pt x="1209" y="98"/>
                    </a:lnTo>
                    <a:lnTo>
                      <a:pt x="1199" y="98"/>
                    </a:lnTo>
                    <a:lnTo>
                      <a:pt x="1194" y="106"/>
                    </a:lnTo>
                    <a:lnTo>
                      <a:pt x="1191" y="116"/>
                    </a:lnTo>
                    <a:lnTo>
                      <a:pt x="1179" y="110"/>
                    </a:lnTo>
                    <a:lnTo>
                      <a:pt x="1169" y="111"/>
                    </a:lnTo>
                    <a:lnTo>
                      <a:pt x="1167" y="121"/>
                    </a:lnTo>
                    <a:lnTo>
                      <a:pt x="1152" y="117"/>
                    </a:lnTo>
                    <a:lnTo>
                      <a:pt x="1139" y="116"/>
                    </a:lnTo>
                    <a:lnTo>
                      <a:pt x="1134" y="124"/>
                    </a:lnTo>
                    <a:lnTo>
                      <a:pt x="1136" y="136"/>
                    </a:lnTo>
                    <a:lnTo>
                      <a:pt x="1129" y="143"/>
                    </a:lnTo>
                    <a:lnTo>
                      <a:pt x="1119" y="143"/>
                    </a:lnTo>
                    <a:lnTo>
                      <a:pt x="1104" y="148"/>
                    </a:lnTo>
                    <a:lnTo>
                      <a:pt x="1082" y="148"/>
                    </a:lnTo>
                    <a:lnTo>
                      <a:pt x="1072" y="151"/>
                    </a:lnTo>
                    <a:lnTo>
                      <a:pt x="1067" y="168"/>
                    </a:lnTo>
                    <a:lnTo>
                      <a:pt x="1064" y="176"/>
                    </a:lnTo>
                    <a:lnTo>
                      <a:pt x="1067" y="184"/>
                    </a:lnTo>
                    <a:lnTo>
                      <a:pt x="1078" y="194"/>
                    </a:lnTo>
                    <a:lnTo>
                      <a:pt x="1078" y="202"/>
                    </a:lnTo>
                    <a:lnTo>
                      <a:pt x="1074" y="214"/>
                    </a:lnTo>
                    <a:lnTo>
                      <a:pt x="1067" y="219"/>
                    </a:lnTo>
                    <a:lnTo>
                      <a:pt x="1064" y="228"/>
                    </a:lnTo>
                    <a:lnTo>
                      <a:pt x="1059" y="239"/>
                    </a:lnTo>
                    <a:lnTo>
                      <a:pt x="1065" y="247"/>
                    </a:lnTo>
                    <a:lnTo>
                      <a:pt x="1072" y="257"/>
                    </a:lnTo>
                    <a:lnTo>
                      <a:pt x="1076" y="264"/>
                    </a:lnTo>
                    <a:lnTo>
                      <a:pt x="1078" y="277"/>
                    </a:lnTo>
                    <a:lnTo>
                      <a:pt x="1065" y="280"/>
                    </a:lnTo>
                    <a:lnTo>
                      <a:pt x="1059" y="284"/>
                    </a:lnTo>
                    <a:lnTo>
                      <a:pt x="1059" y="294"/>
                    </a:lnTo>
                    <a:lnTo>
                      <a:pt x="1065" y="306"/>
                    </a:lnTo>
                    <a:lnTo>
                      <a:pt x="1072" y="312"/>
                    </a:lnTo>
                    <a:lnTo>
                      <a:pt x="1082" y="312"/>
                    </a:lnTo>
                    <a:lnTo>
                      <a:pt x="1089" y="317"/>
                    </a:lnTo>
                    <a:lnTo>
                      <a:pt x="1102" y="327"/>
                    </a:lnTo>
                    <a:lnTo>
                      <a:pt x="702" y="320"/>
                    </a:lnTo>
                    <a:lnTo>
                      <a:pt x="565" y="320"/>
                    </a:lnTo>
                    <a:lnTo>
                      <a:pt x="460" y="317"/>
                    </a:lnTo>
                    <a:lnTo>
                      <a:pt x="453" y="317"/>
                    </a:lnTo>
                    <a:lnTo>
                      <a:pt x="353" y="317"/>
                    </a:lnTo>
                    <a:lnTo>
                      <a:pt x="206" y="315"/>
                    </a:lnTo>
                    <a:lnTo>
                      <a:pt x="205" y="306"/>
                    </a:lnTo>
                    <a:lnTo>
                      <a:pt x="179" y="267"/>
                    </a:lnTo>
                    <a:lnTo>
                      <a:pt x="166" y="259"/>
                    </a:lnTo>
                    <a:lnTo>
                      <a:pt x="155" y="257"/>
                    </a:lnTo>
                    <a:lnTo>
                      <a:pt x="145" y="244"/>
                    </a:lnTo>
                    <a:lnTo>
                      <a:pt x="137" y="239"/>
                    </a:lnTo>
                    <a:lnTo>
                      <a:pt x="132" y="229"/>
                    </a:lnTo>
                    <a:lnTo>
                      <a:pt x="126" y="235"/>
                    </a:lnTo>
                    <a:lnTo>
                      <a:pt x="113" y="234"/>
                    </a:lnTo>
                    <a:lnTo>
                      <a:pt x="110" y="219"/>
                    </a:lnTo>
                    <a:lnTo>
                      <a:pt x="100" y="209"/>
                    </a:lnTo>
                    <a:lnTo>
                      <a:pt x="95" y="194"/>
                    </a:lnTo>
                    <a:lnTo>
                      <a:pt x="99" y="176"/>
                    </a:lnTo>
                    <a:lnTo>
                      <a:pt x="83" y="176"/>
                    </a:lnTo>
                    <a:lnTo>
                      <a:pt x="80" y="184"/>
                    </a:lnTo>
                    <a:lnTo>
                      <a:pt x="75" y="194"/>
                    </a:lnTo>
                    <a:lnTo>
                      <a:pt x="63" y="194"/>
                    </a:lnTo>
                    <a:lnTo>
                      <a:pt x="59" y="219"/>
                    </a:lnTo>
                    <a:lnTo>
                      <a:pt x="37" y="214"/>
                    </a:lnTo>
                    <a:lnTo>
                      <a:pt x="33" y="199"/>
                    </a:lnTo>
                    <a:lnTo>
                      <a:pt x="23" y="194"/>
                    </a:lnTo>
                    <a:lnTo>
                      <a:pt x="17" y="182"/>
                    </a:lnTo>
                    <a:lnTo>
                      <a:pt x="26" y="174"/>
                    </a:lnTo>
                    <a:lnTo>
                      <a:pt x="32" y="161"/>
                    </a:lnTo>
                    <a:lnTo>
                      <a:pt x="23" y="137"/>
                    </a:lnTo>
                    <a:lnTo>
                      <a:pt x="13" y="136"/>
                    </a:lnTo>
                    <a:lnTo>
                      <a:pt x="5" y="137"/>
                    </a:lnTo>
                    <a:lnTo>
                      <a:pt x="0" y="131"/>
                    </a:lnTo>
                    <a:lnTo>
                      <a:pt x="13" y="121"/>
                    </a:lnTo>
                    <a:lnTo>
                      <a:pt x="39" y="121"/>
                    </a:lnTo>
                    <a:lnTo>
                      <a:pt x="46" y="116"/>
                    </a:lnTo>
                    <a:lnTo>
                      <a:pt x="65" y="111"/>
                    </a:lnTo>
                    <a:lnTo>
                      <a:pt x="70" y="117"/>
                    </a:lnTo>
                    <a:lnTo>
                      <a:pt x="63" y="121"/>
                    </a:lnTo>
                    <a:lnTo>
                      <a:pt x="65" y="128"/>
                    </a:lnTo>
                    <a:lnTo>
                      <a:pt x="75" y="144"/>
                    </a:lnTo>
                    <a:lnTo>
                      <a:pt x="79" y="161"/>
                    </a:lnTo>
                    <a:lnTo>
                      <a:pt x="80" y="144"/>
                    </a:lnTo>
                    <a:lnTo>
                      <a:pt x="93" y="128"/>
                    </a:lnTo>
                    <a:lnTo>
                      <a:pt x="100" y="13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2963036" y="2527814"/>
                <a:ext cx="47393" cy="45928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40" y="42"/>
                  </a:cxn>
                  <a:cxn ang="0">
                    <a:pos x="24" y="45"/>
                  </a:cxn>
                  <a:cxn ang="0">
                    <a:pos x="17" y="50"/>
                  </a:cxn>
                  <a:cxn ang="0">
                    <a:pos x="8" y="50"/>
                  </a:cxn>
                  <a:cxn ang="0">
                    <a:pos x="0" y="30"/>
                  </a:cxn>
                  <a:cxn ang="0">
                    <a:pos x="5" y="22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8" y="5"/>
                  </a:cxn>
                  <a:cxn ang="0">
                    <a:pos x="12" y="13"/>
                  </a:cxn>
                  <a:cxn ang="0">
                    <a:pos x="32" y="28"/>
                  </a:cxn>
                  <a:cxn ang="0">
                    <a:pos x="40" y="30"/>
                  </a:cxn>
                  <a:cxn ang="0">
                    <a:pos x="47" y="40"/>
                  </a:cxn>
                  <a:cxn ang="0">
                    <a:pos x="54" y="47"/>
                  </a:cxn>
                </a:cxnLst>
                <a:rect l="0" t="0" r="r" b="b"/>
                <a:pathLst>
                  <a:path w="55" h="51">
                    <a:moveTo>
                      <a:pt x="54" y="47"/>
                    </a:moveTo>
                    <a:lnTo>
                      <a:pt x="40" y="42"/>
                    </a:lnTo>
                    <a:lnTo>
                      <a:pt x="24" y="45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0" y="30"/>
                    </a:lnTo>
                    <a:lnTo>
                      <a:pt x="5" y="22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8" y="5"/>
                    </a:lnTo>
                    <a:lnTo>
                      <a:pt x="12" y="13"/>
                    </a:lnTo>
                    <a:lnTo>
                      <a:pt x="32" y="28"/>
                    </a:lnTo>
                    <a:lnTo>
                      <a:pt x="40" y="30"/>
                    </a:lnTo>
                    <a:lnTo>
                      <a:pt x="47" y="40"/>
                    </a:lnTo>
                    <a:lnTo>
                      <a:pt x="54" y="4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5" name="Freeform 234"/>
              <p:cNvSpPr>
                <a:spLocks/>
              </p:cNvSpPr>
              <p:nvPr/>
            </p:nvSpPr>
            <p:spPr bwMode="auto">
              <a:xfrm>
                <a:off x="2913059" y="2507100"/>
                <a:ext cx="43946" cy="46829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22" y="51"/>
                  </a:cxn>
                  <a:cxn ang="0">
                    <a:pos x="18" y="31"/>
                  </a:cxn>
                  <a:cxn ang="0">
                    <a:pos x="5" y="23"/>
                  </a:cxn>
                  <a:cxn ang="0">
                    <a:pos x="0" y="15"/>
                  </a:cxn>
                  <a:cxn ang="0">
                    <a:pos x="7" y="10"/>
                  </a:cxn>
                  <a:cxn ang="0">
                    <a:pos x="13" y="1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33" y="10"/>
                  </a:cxn>
                  <a:cxn ang="0">
                    <a:pos x="41" y="20"/>
                  </a:cxn>
                  <a:cxn ang="0">
                    <a:pos x="50" y="31"/>
                  </a:cxn>
                  <a:cxn ang="0">
                    <a:pos x="38" y="36"/>
                  </a:cxn>
                  <a:cxn ang="0">
                    <a:pos x="41" y="44"/>
                  </a:cxn>
                  <a:cxn ang="0">
                    <a:pos x="35" y="51"/>
                  </a:cxn>
                </a:cxnLst>
                <a:rect l="0" t="0" r="r" b="b"/>
                <a:pathLst>
                  <a:path w="51" h="52">
                    <a:moveTo>
                      <a:pt x="35" y="51"/>
                    </a:moveTo>
                    <a:lnTo>
                      <a:pt x="22" y="51"/>
                    </a:lnTo>
                    <a:lnTo>
                      <a:pt x="18" y="31"/>
                    </a:lnTo>
                    <a:lnTo>
                      <a:pt x="5" y="23"/>
                    </a:lnTo>
                    <a:lnTo>
                      <a:pt x="0" y="15"/>
                    </a:lnTo>
                    <a:lnTo>
                      <a:pt x="7" y="10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3" y="10"/>
                    </a:lnTo>
                    <a:lnTo>
                      <a:pt x="41" y="20"/>
                    </a:lnTo>
                    <a:lnTo>
                      <a:pt x="50" y="31"/>
                    </a:lnTo>
                    <a:lnTo>
                      <a:pt x="38" y="36"/>
                    </a:lnTo>
                    <a:lnTo>
                      <a:pt x="41" y="44"/>
                    </a:lnTo>
                    <a:lnTo>
                      <a:pt x="35" y="51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6" name="Freeform 235"/>
              <p:cNvSpPr>
                <a:spLocks/>
              </p:cNvSpPr>
              <p:nvPr/>
            </p:nvSpPr>
            <p:spPr bwMode="auto">
              <a:xfrm>
                <a:off x="2464124" y="4451418"/>
                <a:ext cx="53424" cy="47730"/>
              </a:xfrm>
              <a:custGeom>
                <a:avLst/>
                <a:gdLst/>
                <a:ahLst/>
                <a:cxnLst>
                  <a:cxn ang="0">
                    <a:pos x="51" y="52"/>
                  </a:cxn>
                  <a:cxn ang="0">
                    <a:pos x="42" y="49"/>
                  </a:cxn>
                  <a:cxn ang="0">
                    <a:pos x="30" y="44"/>
                  </a:cxn>
                  <a:cxn ang="0">
                    <a:pos x="23" y="33"/>
                  </a:cxn>
                  <a:cxn ang="0">
                    <a:pos x="8" y="24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13" y="5"/>
                  </a:cxn>
                  <a:cxn ang="0">
                    <a:pos x="21" y="13"/>
                  </a:cxn>
                  <a:cxn ang="0">
                    <a:pos x="36" y="28"/>
                  </a:cxn>
                  <a:cxn ang="0">
                    <a:pos x="51" y="39"/>
                  </a:cxn>
                  <a:cxn ang="0">
                    <a:pos x="61" y="44"/>
                  </a:cxn>
                  <a:cxn ang="0">
                    <a:pos x="51" y="52"/>
                  </a:cxn>
                </a:cxnLst>
                <a:rect l="0" t="0" r="r" b="b"/>
                <a:pathLst>
                  <a:path w="62" h="53">
                    <a:moveTo>
                      <a:pt x="51" y="52"/>
                    </a:moveTo>
                    <a:lnTo>
                      <a:pt x="42" y="49"/>
                    </a:lnTo>
                    <a:lnTo>
                      <a:pt x="30" y="44"/>
                    </a:lnTo>
                    <a:lnTo>
                      <a:pt x="23" y="33"/>
                    </a:lnTo>
                    <a:lnTo>
                      <a:pt x="8" y="2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3" y="5"/>
                    </a:lnTo>
                    <a:lnTo>
                      <a:pt x="21" y="13"/>
                    </a:lnTo>
                    <a:lnTo>
                      <a:pt x="36" y="28"/>
                    </a:lnTo>
                    <a:lnTo>
                      <a:pt x="51" y="39"/>
                    </a:lnTo>
                    <a:lnTo>
                      <a:pt x="61" y="44"/>
                    </a:lnTo>
                    <a:lnTo>
                      <a:pt x="51" y="52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7" name="Freeform 236"/>
              <p:cNvSpPr>
                <a:spLocks/>
              </p:cNvSpPr>
              <p:nvPr/>
            </p:nvSpPr>
            <p:spPr bwMode="auto">
              <a:xfrm>
                <a:off x="2293512" y="4294720"/>
                <a:ext cx="300726" cy="204427"/>
              </a:xfrm>
              <a:custGeom>
                <a:avLst/>
                <a:gdLst/>
                <a:ahLst/>
                <a:cxnLst>
                  <a:cxn ang="0">
                    <a:pos x="290" y="226"/>
                  </a:cxn>
                  <a:cxn ang="0">
                    <a:pos x="272" y="219"/>
                  </a:cxn>
                  <a:cxn ang="0">
                    <a:pos x="262" y="212"/>
                  </a:cxn>
                  <a:cxn ang="0">
                    <a:pos x="237" y="187"/>
                  </a:cxn>
                  <a:cxn ang="0">
                    <a:pos x="228" y="186"/>
                  </a:cxn>
                  <a:cxn ang="0">
                    <a:pos x="212" y="163"/>
                  </a:cxn>
                  <a:cxn ang="0">
                    <a:pos x="198" y="151"/>
                  </a:cxn>
                  <a:cxn ang="0">
                    <a:pos x="198" y="141"/>
                  </a:cxn>
                  <a:cxn ang="0">
                    <a:pos x="193" y="131"/>
                  </a:cxn>
                  <a:cxn ang="0">
                    <a:pos x="175" y="116"/>
                  </a:cxn>
                  <a:cxn ang="0">
                    <a:pos x="164" y="109"/>
                  </a:cxn>
                  <a:cxn ang="0">
                    <a:pos x="151" y="106"/>
                  </a:cxn>
                  <a:cxn ang="0">
                    <a:pos x="124" y="116"/>
                  </a:cxn>
                  <a:cxn ang="0">
                    <a:pos x="109" y="118"/>
                  </a:cxn>
                  <a:cxn ang="0">
                    <a:pos x="98" y="118"/>
                  </a:cxn>
                  <a:cxn ang="0">
                    <a:pos x="84" y="121"/>
                  </a:cxn>
                  <a:cxn ang="0">
                    <a:pos x="74" y="116"/>
                  </a:cxn>
                  <a:cxn ang="0">
                    <a:pos x="65" y="116"/>
                  </a:cxn>
                  <a:cxn ang="0">
                    <a:pos x="57" y="109"/>
                  </a:cxn>
                  <a:cxn ang="0">
                    <a:pos x="42" y="109"/>
                  </a:cxn>
                  <a:cxn ang="0">
                    <a:pos x="34" y="104"/>
                  </a:cxn>
                  <a:cxn ang="0">
                    <a:pos x="32" y="95"/>
                  </a:cxn>
                  <a:cxn ang="0">
                    <a:pos x="32" y="84"/>
                  </a:cxn>
                  <a:cxn ang="0">
                    <a:pos x="27" y="75"/>
                  </a:cxn>
                  <a:cxn ang="0">
                    <a:pos x="19" y="70"/>
                  </a:cxn>
                  <a:cxn ang="0">
                    <a:pos x="5" y="71"/>
                  </a:cxn>
                  <a:cxn ang="0">
                    <a:pos x="1" y="80"/>
                  </a:cxn>
                  <a:cxn ang="0">
                    <a:pos x="0" y="84"/>
                  </a:cxn>
                  <a:cxn ang="0">
                    <a:pos x="3" y="0"/>
                  </a:cxn>
                  <a:cxn ang="0">
                    <a:pos x="116" y="3"/>
                  </a:cxn>
                  <a:cxn ang="0">
                    <a:pos x="252" y="8"/>
                  </a:cxn>
                  <a:cxn ang="0">
                    <a:pos x="281" y="8"/>
                  </a:cxn>
                  <a:cxn ang="0">
                    <a:pos x="348" y="8"/>
                  </a:cxn>
                  <a:cxn ang="0">
                    <a:pos x="343" y="206"/>
                  </a:cxn>
                  <a:cxn ang="0">
                    <a:pos x="334" y="211"/>
                  </a:cxn>
                  <a:cxn ang="0">
                    <a:pos x="321" y="211"/>
                  </a:cxn>
                  <a:cxn ang="0">
                    <a:pos x="303" y="223"/>
                  </a:cxn>
                  <a:cxn ang="0">
                    <a:pos x="290" y="226"/>
                  </a:cxn>
                </a:cxnLst>
                <a:rect l="0" t="0" r="r" b="b"/>
                <a:pathLst>
                  <a:path w="349" h="227">
                    <a:moveTo>
                      <a:pt x="290" y="226"/>
                    </a:moveTo>
                    <a:lnTo>
                      <a:pt x="272" y="219"/>
                    </a:lnTo>
                    <a:lnTo>
                      <a:pt x="262" y="212"/>
                    </a:lnTo>
                    <a:lnTo>
                      <a:pt x="237" y="187"/>
                    </a:lnTo>
                    <a:lnTo>
                      <a:pt x="228" y="186"/>
                    </a:lnTo>
                    <a:lnTo>
                      <a:pt x="212" y="163"/>
                    </a:lnTo>
                    <a:lnTo>
                      <a:pt x="198" y="151"/>
                    </a:lnTo>
                    <a:lnTo>
                      <a:pt x="198" y="141"/>
                    </a:lnTo>
                    <a:lnTo>
                      <a:pt x="193" y="131"/>
                    </a:lnTo>
                    <a:lnTo>
                      <a:pt x="175" y="116"/>
                    </a:lnTo>
                    <a:lnTo>
                      <a:pt x="164" y="109"/>
                    </a:lnTo>
                    <a:lnTo>
                      <a:pt x="151" y="106"/>
                    </a:lnTo>
                    <a:lnTo>
                      <a:pt x="124" y="116"/>
                    </a:lnTo>
                    <a:lnTo>
                      <a:pt x="109" y="118"/>
                    </a:lnTo>
                    <a:lnTo>
                      <a:pt x="98" y="118"/>
                    </a:lnTo>
                    <a:lnTo>
                      <a:pt x="84" y="121"/>
                    </a:lnTo>
                    <a:lnTo>
                      <a:pt x="74" y="116"/>
                    </a:lnTo>
                    <a:lnTo>
                      <a:pt x="65" y="116"/>
                    </a:lnTo>
                    <a:lnTo>
                      <a:pt x="57" y="109"/>
                    </a:lnTo>
                    <a:lnTo>
                      <a:pt x="42" y="109"/>
                    </a:lnTo>
                    <a:lnTo>
                      <a:pt x="34" y="104"/>
                    </a:lnTo>
                    <a:lnTo>
                      <a:pt x="32" y="95"/>
                    </a:lnTo>
                    <a:lnTo>
                      <a:pt x="32" y="84"/>
                    </a:lnTo>
                    <a:lnTo>
                      <a:pt x="27" y="75"/>
                    </a:lnTo>
                    <a:lnTo>
                      <a:pt x="19" y="70"/>
                    </a:lnTo>
                    <a:lnTo>
                      <a:pt x="5" y="71"/>
                    </a:lnTo>
                    <a:lnTo>
                      <a:pt x="1" y="80"/>
                    </a:lnTo>
                    <a:lnTo>
                      <a:pt x="0" y="84"/>
                    </a:lnTo>
                    <a:lnTo>
                      <a:pt x="3" y="0"/>
                    </a:lnTo>
                    <a:lnTo>
                      <a:pt x="116" y="3"/>
                    </a:lnTo>
                    <a:lnTo>
                      <a:pt x="252" y="8"/>
                    </a:lnTo>
                    <a:lnTo>
                      <a:pt x="281" y="8"/>
                    </a:lnTo>
                    <a:lnTo>
                      <a:pt x="348" y="8"/>
                    </a:lnTo>
                    <a:lnTo>
                      <a:pt x="343" y="206"/>
                    </a:lnTo>
                    <a:lnTo>
                      <a:pt x="334" y="211"/>
                    </a:lnTo>
                    <a:lnTo>
                      <a:pt x="321" y="211"/>
                    </a:lnTo>
                    <a:lnTo>
                      <a:pt x="303" y="223"/>
                    </a:lnTo>
                    <a:lnTo>
                      <a:pt x="290" y="22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8" name="Freeform 237"/>
              <p:cNvSpPr>
                <a:spLocks/>
              </p:cNvSpPr>
              <p:nvPr/>
            </p:nvSpPr>
            <p:spPr bwMode="auto">
              <a:xfrm>
                <a:off x="2882039" y="2192804"/>
                <a:ext cx="1197733" cy="296285"/>
              </a:xfrm>
              <a:custGeom>
                <a:avLst/>
                <a:gdLst/>
                <a:ahLst/>
                <a:cxnLst>
                  <a:cxn ang="0">
                    <a:pos x="187" y="3"/>
                  </a:cxn>
                  <a:cxn ang="0">
                    <a:pos x="452" y="6"/>
                  </a:cxn>
                  <a:cxn ang="0">
                    <a:pos x="1257" y="25"/>
                  </a:cxn>
                  <a:cxn ang="0">
                    <a:pos x="1239" y="35"/>
                  </a:cxn>
                  <a:cxn ang="0">
                    <a:pos x="1255" y="53"/>
                  </a:cxn>
                  <a:cxn ang="0">
                    <a:pos x="1268" y="61"/>
                  </a:cxn>
                  <a:cxn ang="0">
                    <a:pos x="1284" y="65"/>
                  </a:cxn>
                  <a:cxn ang="0">
                    <a:pos x="1306" y="53"/>
                  </a:cxn>
                  <a:cxn ang="0">
                    <a:pos x="1322" y="72"/>
                  </a:cxn>
                  <a:cxn ang="0">
                    <a:pos x="1312" y="81"/>
                  </a:cxn>
                  <a:cxn ang="0">
                    <a:pos x="1314" y="103"/>
                  </a:cxn>
                  <a:cxn ang="0">
                    <a:pos x="1314" y="121"/>
                  </a:cxn>
                  <a:cxn ang="0">
                    <a:pos x="1324" y="133"/>
                  </a:cxn>
                  <a:cxn ang="0">
                    <a:pos x="1341" y="146"/>
                  </a:cxn>
                  <a:cxn ang="0">
                    <a:pos x="1335" y="166"/>
                  </a:cxn>
                  <a:cxn ang="0">
                    <a:pos x="1335" y="193"/>
                  </a:cxn>
                  <a:cxn ang="0">
                    <a:pos x="1337" y="214"/>
                  </a:cxn>
                  <a:cxn ang="0">
                    <a:pos x="1352" y="221"/>
                  </a:cxn>
                  <a:cxn ang="0">
                    <a:pos x="1367" y="246"/>
                  </a:cxn>
                  <a:cxn ang="0">
                    <a:pos x="1389" y="263"/>
                  </a:cxn>
                  <a:cxn ang="0">
                    <a:pos x="1372" y="271"/>
                  </a:cxn>
                  <a:cxn ang="0">
                    <a:pos x="1367" y="291"/>
                  </a:cxn>
                  <a:cxn ang="0">
                    <a:pos x="1350" y="300"/>
                  </a:cxn>
                  <a:cxn ang="0">
                    <a:pos x="1344" y="318"/>
                  </a:cxn>
                  <a:cxn ang="0">
                    <a:pos x="1324" y="323"/>
                  </a:cxn>
                  <a:cxn ang="0">
                    <a:pos x="437" y="328"/>
                  </a:cxn>
                  <a:cxn ang="0">
                    <a:pos x="339" y="328"/>
                  </a:cxn>
                  <a:cxn ang="0">
                    <a:pos x="212" y="300"/>
                  </a:cxn>
                  <a:cxn ang="0">
                    <a:pos x="210" y="278"/>
                  </a:cxn>
                  <a:cxn ang="0">
                    <a:pos x="199" y="258"/>
                  </a:cxn>
                  <a:cxn ang="0">
                    <a:pos x="214" y="234"/>
                  </a:cxn>
                  <a:cxn ang="0">
                    <a:pos x="199" y="220"/>
                  </a:cxn>
                  <a:cxn ang="0">
                    <a:pos x="165" y="201"/>
                  </a:cxn>
                  <a:cxn ang="0">
                    <a:pos x="143" y="216"/>
                  </a:cxn>
                  <a:cxn ang="0">
                    <a:pos x="119" y="240"/>
                  </a:cxn>
                  <a:cxn ang="0">
                    <a:pos x="105" y="245"/>
                  </a:cxn>
                  <a:cxn ang="0">
                    <a:pos x="105" y="221"/>
                  </a:cxn>
                  <a:cxn ang="0">
                    <a:pos x="117" y="196"/>
                  </a:cxn>
                  <a:cxn ang="0">
                    <a:pos x="105" y="186"/>
                  </a:cxn>
                  <a:cxn ang="0">
                    <a:pos x="83" y="180"/>
                  </a:cxn>
                  <a:cxn ang="0">
                    <a:pos x="73" y="196"/>
                  </a:cxn>
                  <a:cxn ang="0">
                    <a:pos x="66" y="166"/>
                  </a:cxn>
                  <a:cxn ang="0">
                    <a:pos x="63" y="143"/>
                  </a:cxn>
                  <a:cxn ang="0">
                    <a:pos x="45" y="126"/>
                  </a:cxn>
                  <a:cxn ang="0">
                    <a:pos x="19" y="106"/>
                  </a:cxn>
                  <a:cxn ang="0">
                    <a:pos x="32" y="88"/>
                  </a:cxn>
                  <a:cxn ang="0">
                    <a:pos x="46" y="73"/>
                  </a:cxn>
                  <a:cxn ang="0">
                    <a:pos x="35" y="58"/>
                  </a:cxn>
                  <a:cxn ang="0">
                    <a:pos x="19" y="61"/>
                  </a:cxn>
                  <a:cxn ang="0">
                    <a:pos x="0" y="45"/>
                  </a:cxn>
                  <a:cxn ang="0">
                    <a:pos x="10" y="30"/>
                  </a:cxn>
                  <a:cxn ang="0">
                    <a:pos x="30" y="6"/>
                  </a:cxn>
                  <a:cxn ang="0">
                    <a:pos x="41" y="0"/>
                  </a:cxn>
                </a:cxnLst>
                <a:rect l="0" t="0" r="r" b="b"/>
                <a:pathLst>
                  <a:path w="1390" h="329">
                    <a:moveTo>
                      <a:pt x="41" y="0"/>
                    </a:moveTo>
                    <a:lnTo>
                      <a:pt x="187" y="3"/>
                    </a:lnTo>
                    <a:lnTo>
                      <a:pt x="274" y="3"/>
                    </a:lnTo>
                    <a:lnTo>
                      <a:pt x="452" y="6"/>
                    </a:lnTo>
                    <a:lnTo>
                      <a:pt x="1260" y="15"/>
                    </a:lnTo>
                    <a:lnTo>
                      <a:pt x="1257" y="25"/>
                    </a:lnTo>
                    <a:lnTo>
                      <a:pt x="1254" y="33"/>
                    </a:lnTo>
                    <a:lnTo>
                      <a:pt x="1239" y="35"/>
                    </a:lnTo>
                    <a:lnTo>
                      <a:pt x="1244" y="48"/>
                    </a:lnTo>
                    <a:lnTo>
                      <a:pt x="1255" y="53"/>
                    </a:lnTo>
                    <a:lnTo>
                      <a:pt x="1260" y="58"/>
                    </a:lnTo>
                    <a:lnTo>
                      <a:pt x="1268" y="61"/>
                    </a:lnTo>
                    <a:lnTo>
                      <a:pt x="1277" y="72"/>
                    </a:lnTo>
                    <a:lnTo>
                      <a:pt x="1284" y="65"/>
                    </a:lnTo>
                    <a:lnTo>
                      <a:pt x="1294" y="58"/>
                    </a:lnTo>
                    <a:lnTo>
                      <a:pt x="1306" y="53"/>
                    </a:lnTo>
                    <a:lnTo>
                      <a:pt x="1314" y="58"/>
                    </a:lnTo>
                    <a:lnTo>
                      <a:pt x="1322" y="72"/>
                    </a:lnTo>
                    <a:lnTo>
                      <a:pt x="1319" y="81"/>
                    </a:lnTo>
                    <a:lnTo>
                      <a:pt x="1312" y="81"/>
                    </a:lnTo>
                    <a:lnTo>
                      <a:pt x="1314" y="95"/>
                    </a:lnTo>
                    <a:lnTo>
                      <a:pt x="1314" y="103"/>
                    </a:lnTo>
                    <a:lnTo>
                      <a:pt x="1315" y="112"/>
                    </a:lnTo>
                    <a:lnTo>
                      <a:pt x="1314" y="121"/>
                    </a:lnTo>
                    <a:lnTo>
                      <a:pt x="1317" y="128"/>
                    </a:lnTo>
                    <a:lnTo>
                      <a:pt x="1324" y="133"/>
                    </a:lnTo>
                    <a:lnTo>
                      <a:pt x="1335" y="138"/>
                    </a:lnTo>
                    <a:lnTo>
                      <a:pt x="1341" y="146"/>
                    </a:lnTo>
                    <a:lnTo>
                      <a:pt x="1335" y="153"/>
                    </a:lnTo>
                    <a:lnTo>
                      <a:pt x="1335" y="166"/>
                    </a:lnTo>
                    <a:lnTo>
                      <a:pt x="1330" y="183"/>
                    </a:lnTo>
                    <a:lnTo>
                      <a:pt x="1335" y="193"/>
                    </a:lnTo>
                    <a:lnTo>
                      <a:pt x="1337" y="201"/>
                    </a:lnTo>
                    <a:lnTo>
                      <a:pt x="1337" y="214"/>
                    </a:lnTo>
                    <a:lnTo>
                      <a:pt x="1344" y="220"/>
                    </a:lnTo>
                    <a:lnTo>
                      <a:pt x="1352" y="221"/>
                    </a:lnTo>
                    <a:lnTo>
                      <a:pt x="1362" y="241"/>
                    </a:lnTo>
                    <a:lnTo>
                      <a:pt x="1367" y="246"/>
                    </a:lnTo>
                    <a:lnTo>
                      <a:pt x="1375" y="254"/>
                    </a:lnTo>
                    <a:lnTo>
                      <a:pt x="1389" y="263"/>
                    </a:lnTo>
                    <a:lnTo>
                      <a:pt x="1377" y="265"/>
                    </a:lnTo>
                    <a:lnTo>
                      <a:pt x="1372" y="271"/>
                    </a:lnTo>
                    <a:lnTo>
                      <a:pt x="1374" y="283"/>
                    </a:lnTo>
                    <a:lnTo>
                      <a:pt x="1367" y="291"/>
                    </a:lnTo>
                    <a:lnTo>
                      <a:pt x="1355" y="291"/>
                    </a:lnTo>
                    <a:lnTo>
                      <a:pt x="1350" y="300"/>
                    </a:lnTo>
                    <a:lnTo>
                      <a:pt x="1347" y="311"/>
                    </a:lnTo>
                    <a:lnTo>
                      <a:pt x="1344" y="318"/>
                    </a:lnTo>
                    <a:lnTo>
                      <a:pt x="1332" y="320"/>
                    </a:lnTo>
                    <a:lnTo>
                      <a:pt x="1324" y="323"/>
                    </a:lnTo>
                    <a:lnTo>
                      <a:pt x="683" y="328"/>
                    </a:lnTo>
                    <a:lnTo>
                      <a:pt x="437" y="328"/>
                    </a:lnTo>
                    <a:lnTo>
                      <a:pt x="389" y="328"/>
                    </a:lnTo>
                    <a:lnTo>
                      <a:pt x="339" y="328"/>
                    </a:lnTo>
                    <a:lnTo>
                      <a:pt x="202" y="306"/>
                    </a:lnTo>
                    <a:lnTo>
                      <a:pt x="212" y="300"/>
                    </a:lnTo>
                    <a:lnTo>
                      <a:pt x="214" y="288"/>
                    </a:lnTo>
                    <a:lnTo>
                      <a:pt x="210" y="278"/>
                    </a:lnTo>
                    <a:lnTo>
                      <a:pt x="199" y="268"/>
                    </a:lnTo>
                    <a:lnTo>
                      <a:pt x="199" y="258"/>
                    </a:lnTo>
                    <a:lnTo>
                      <a:pt x="208" y="246"/>
                    </a:lnTo>
                    <a:lnTo>
                      <a:pt x="214" y="234"/>
                    </a:lnTo>
                    <a:lnTo>
                      <a:pt x="212" y="220"/>
                    </a:lnTo>
                    <a:lnTo>
                      <a:pt x="199" y="220"/>
                    </a:lnTo>
                    <a:lnTo>
                      <a:pt x="188" y="208"/>
                    </a:lnTo>
                    <a:lnTo>
                      <a:pt x="165" y="201"/>
                    </a:lnTo>
                    <a:lnTo>
                      <a:pt x="148" y="205"/>
                    </a:lnTo>
                    <a:lnTo>
                      <a:pt x="143" y="216"/>
                    </a:lnTo>
                    <a:lnTo>
                      <a:pt x="135" y="220"/>
                    </a:lnTo>
                    <a:lnTo>
                      <a:pt x="119" y="240"/>
                    </a:lnTo>
                    <a:lnTo>
                      <a:pt x="112" y="254"/>
                    </a:lnTo>
                    <a:lnTo>
                      <a:pt x="105" y="245"/>
                    </a:lnTo>
                    <a:lnTo>
                      <a:pt x="95" y="236"/>
                    </a:lnTo>
                    <a:lnTo>
                      <a:pt x="105" y="221"/>
                    </a:lnTo>
                    <a:lnTo>
                      <a:pt x="113" y="216"/>
                    </a:lnTo>
                    <a:lnTo>
                      <a:pt x="117" y="196"/>
                    </a:lnTo>
                    <a:lnTo>
                      <a:pt x="110" y="193"/>
                    </a:lnTo>
                    <a:lnTo>
                      <a:pt x="105" y="186"/>
                    </a:lnTo>
                    <a:lnTo>
                      <a:pt x="95" y="183"/>
                    </a:lnTo>
                    <a:lnTo>
                      <a:pt x="83" y="180"/>
                    </a:lnTo>
                    <a:lnTo>
                      <a:pt x="83" y="196"/>
                    </a:lnTo>
                    <a:lnTo>
                      <a:pt x="73" y="196"/>
                    </a:lnTo>
                    <a:lnTo>
                      <a:pt x="66" y="176"/>
                    </a:lnTo>
                    <a:lnTo>
                      <a:pt x="66" y="166"/>
                    </a:lnTo>
                    <a:lnTo>
                      <a:pt x="66" y="158"/>
                    </a:lnTo>
                    <a:lnTo>
                      <a:pt x="63" y="143"/>
                    </a:lnTo>
                    <a:lnTo>
                      <a:pt x="59" y="133"/>
                    </a:lnTo>
                    <a:lnTo>
                      <a:pt x="45" y="126"/>
                    </a:lnTo>
                    <a:lnTo>
                      <a:pt x="37" y="121"/>
                    </a:lnTo>
                    <a:lnTo>
                      <a:pt x="19" y="106"/>
                    </a:lnTo>
                    <a:lnTo>
                      <a:pt x="15" y="95"/>
                    </a:lnTo>
                    <a:lnTo>
                      <a:pt x="32" y="88"/>
                    </a:lnTo>
                    <a:lnTo>
                      <a:pt x="37" y="81"/>
                    </a:lnTo>
                    <a:lnTo>
                      <a:pt x="46" y="73"/>
                    </a:lnTo>
                    <a:lnTo>
                      <a:pt x="45" y="61"/>
                    </a:lnTo>
                    <a:lnTo>
                      <a:pt x="35" y="58"/>
                    </a:lnTo>
                    <a:lnTo>
                      <a:pt x="25" y="60"/>
                    </a:lnTo>
                    <a:lnTo>
                      <a:pt x="19" y="6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3" y="35"/>
                    </a:lnTo>
                    <a:lnTo>
                      <a:pt x="10" y="30"/>
                    </a:lnTo>
                    <a:lnTo>
                      <a:pt x="15" y="21"/>
                    </a:lnTo>
                    <a:lnTo>
                      <a:pt x="30" y="6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9" name="Freeform 238"/>
              <p:cNvSpPr>
                <a:spLocks/>
              </p:cNvSpPr>
              <p:nvPr/>
            </p:nvSpPr>
            <p:spPr bwMode="auto">
              <a:xfrm>
                <a:off x="2935463" y="2400834"/>
                <a:ext cx="63765" cy="8465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0"/>
                  </a:cxn>
                  <a:cxn ang="0">
                    <a:pos x="15" y="10"/>
                  </a:cxn>
                  <a:cxn ang="0">
                    <a:pos x="25" y="25"/>
                  </a:cxn>
                  <a:cxn ang="0">
                    <a:pos x="38" y="47"/>
                  </a:cxn>
                  <a:cxn ang="0">
                    <a:pos x="45" y="49"/>
                  </a:cxn>
                  <a:cxn ang="0">
                    <a:pos x="61" y="66"/>
                  </a:cxn>
                  <a:cxn ang="0">
                    <a:pos x="68" y="78"/>
                  </a:cxn>
                  <a:cxn ang="0">
                    <a:pos x="73" y="93"/>
                  </a:cxn>
                  <a:cxn ang="0">
                    <a:pos x="63" y="88"/>
                  </a:cxn>
                  <a:cxn ang="0">
                    <a:pos x="52" y="86"/>
                  </a:cxn>
                  <a:cxn ang="0">
                    <a:pos x="32" y="61"/>
                  </a:cxn>
                  <a:cxn ang="0">
                    <a:pos x="25" y="56"/>
                  </a:cxn>
                  <a:cxn ang="0">
                    <a:pos x="17" y="30"/>
                  </a:cxn>
                  <a:cxn ang="0">
                    <a:pos x="12" y="25"/>
                  </a:cxn>
                  <a:cxn ang="0">
                    <a:pos x="1" y="28"/>
                  </a:cxn>
                  <a:cxn ang="0">
                    <a:pos x="0" y="6"/>
                  </a:cxn>
                </a:cxnLst>
                <a:rect l="0" t="0" r="r" b="b"/>
                <a:pathLst>
                  <a:path w="74" h="94">
                    <a:moveTo>
                      <a:pt x="0" y="6"/>
                    </a:moveTo>
                    <a:lnTo>
                      <a:pt x="5" y="0"/>
                    </a:lnTo>
                    <a:lnTo>
                      <a:pt x="15" y="10"/>
                    </a:lnTo>
                    <a:lnTo>
                      <a:pt x="25" y="25"/>
                    </a:lnTo>
                    <a:lnTo>
                      <a:pt x="38" y="47"/>
                    </a:lnTo>
                    <a:lnTo>
                      <a:pt x="45" y="49"/>
                    </a:lnTo>
                    <a:lnTo>
                      <a:pt x="61" y="66"/>
                    </a:lnTo>
                    <a:lnTo>
                      <a:pt x="68" y="78"/>
                    </a:lnTo>
                    <a:lnTo>
                      <a:pt x="73" y="93"/>
                    </a:lnTo>
                    <a:lnTo>
                      <a:pt x="63" y="88"/>
                    </a:lnTo>
                    <a:lnTo>
                      <a:pt x="52" y="86"/>
                    </a:lnTo>
                    <a:lnTo>
                      <a:pt x="32" y="61"/>
                    </a:lnTo>
                    <a:lnTo>
                      <a:pt x="25" y="56"/>
                    </a:lnTo>
                    <a:lnTo>
                      <a:pt x="17" y="30"/>
                    </a:lnTo>
                    <a:lnTo>
                      <a:pt x="12" y="25"/>
                    </a:lnTo>
                    <a:lnTo>
                      <a:pt x="1" y="2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0" name="Freeform 239"/>
              <p:cNvSpPr>
                <a:spLocks/>
              </p:cNvSpPr>
              <p:nvPr/>
            </p:nvSpPr>
            <p:spPr bwMode="auto">
              <a:xfrm>
                <a:off x="2977685" y="2430553"/>
                <a:ext cx="25850" cy="2791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"/>
                  </a:cxn>
                  <a:cxn ang="0">
                    <a:pos x="10" y="30"/>
                  </a:cxn>
                  <a:cxn ang="0">
                    <a:pos x="29" y="30"/>
                  </a:cxn>
                  <a:cxn ang="0">
                    <a:pos x="29" y="0"/>
                  </a:cxn>
                  <a:cxn ang="0">
                    <a:pos x="19" y="11"/>
                  </a:cxn>
                  <a:cxn ang="0">
                    <a:pos x="0" y="5"/>
                  </a:cxn>
                </a:cxnLst>
                <a:rect l="0" t="0" r="r" b="b"/>
                <a:pathLst>
                  <a:path w="30" h="31">
                    <a:moveTo>
                      <a:pt x="0" y="5"/>
                    </a:moveTo>
                    <a:lnTo>
                      <a:pt x="0" y="11"/>
                    </a:lnTo>
                    <a:lnTo>
                      <a:pt x="10" y="30"/>
                    </a:lnTo>
                    <a:lnTo>
                      <a:pt x="29" y="30"/>
                    </a:lnTo>
                    <a:lnTo>
                      <a:pt x="29" y="0"/>
                    </a:lnTo>
                    <a:lnTo>
                      <a:pt x="19" y="11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1" name="Freeform 240"/>
              <p:cNvSpPr>
                <a:spLocks/>
              </p:cNvSpPr>
              <p:nvPr/>
            </p:nvSpPr>
            <p:spPr bwMode="auto">
              <a:xfrm>
                <a:off x="3016460" y="3411266"/>
                <a:ext cx="92199" cy="142289"/>
              </a:xfrm>
              <a:custGeom>
                <a:avLst/>
                <a:gdLst/>
                <a:ahLst/>
                <a:cxnLst>
                  <a:cxn ang="0">
                    <a:pos x="41" y="145"/>
                  </a:cxn>
                  <a:cxn ang="0">
                    <a:pos x="36" y="135"/>
                  </a:cxn>
                  <a:cxn ang="0">
                    <a:pos x="43" y="118"/>
                  </a:cxn>
                  <a:cxn ang="0">
                    <a:pos x="56" y="122"/>
                  </a:cxn>
                  <a:cxn ang="0">
                    <a:pos x="65" y="107"/>
                  </a:cxn>
                  <a:cxn ang="0">
                    <a:pos x="59" y="94"/>
                  </a:cxn>
                  <a:cxn ang="0">
                    <a:pos x="50" y="94"/>
                  </a:cxn>
                  <a:cxn ang="0">
                    <a:pos x="43" y="97"/>
                  </a:cxn>
                  <a:cxn ang="0">
                    <a:pos x="54" y="100"/>
                  </a:cxn>
                  <a:cxn ang="0">
                    <a:pos x="58" y="108"/>
                  </a:cxn>
                  <a:cxn ang="0">
                    <a:pos x="41" y="108"/>
                  </a:cxn>
                  <a:cxn ang="0">
                    <a:pos x="32" y="125"/>
                  </a:cxn>
                  <a:cxn ang="0">
                    <a:pos x="25" y="157"/>
                  </a:cxn>
                  <a:cxn ang="0">
                    <a:pos x="13" y="157"/>
                  </a:cxn>
                  <a:cxn ang="0">
                    <a:pos x="6" y="154"/>
                  </a:cxn>
                  <a:cxn ang="0">
                    <a:pos x="0" y="135"/>
                  </a:cxn>
                  <a:cxn ang="0">
                    <a:pos x="6" y="125"/>
                  </a:cxn>
                  <a:cxn ang="0">
                    <a:pos x="10" y="114"/>
                  </a:cxn>
                  <a:cxn ang="0">
                    <a:pos x="10" y="107"/>
                  </a:cxn>
                  <a:cxn ang="0">
                    <a:pos x="3" y="100"/>
                  </a:cxn>
                  <a:cxn ang="0">
                    <a:pos x="18" y="81"/>
                  </a:cxn>
                  <a:cxn ang="0">
                    <a:pos x="13" y="68"/>
                  </a:cxn>
                  <a:cxn ang="0">
                    <a:pos x="19" y="43"/>
                  </a:cxn>
                  <a:cxn ang="0">
                    <a:pos x="41" y="15"/>
                  </a:cxn>
                  <a:cxn ang="0">
                    <a:pos x="45" y="0"/>
                  </a:cxn>
                  <a:cxn ang="0">
                    <a:pos x="54" y="0"/>
                  </a:cxn>
                  <a:cxn ang="0">
                    <a:pos x="54" y="13"/>
                  </a:cxn>
                  <a:cxn ang="0">
                    <a:pos x="56" y="23"/>
                  </a:cxn>
                  <a:cxn ang="0">
                    <a:pos x="71" y="35"/>
                  </a:cxn>
                  <a:cxn ang="0">
                    <a:pos x="65" y="48"/>
                  </a:cxn>
                  <a:cxn ang="0">
                    <a:pos x="65" y="63"/>
                  </a:cxn>
                  <a:cxn ang="0">
                    <a:pos x="71" y="77"/>
                  </a:cxn>
                  <a:cxn ang="0">
                    <a:pos x="65" y="83"/>
                  </a:cxn>
                  <a:cxn ang="0">
                    <a:pos x="65" y="92"/>
                  </a:cxn>
                  <a:cxn ang="0">
                    <a:pos x="74" y="94"/>
                  </a:cxn>
                  <a:cxn ang="0">
                    <a:pos x="94" y="100"/>
                  </a:cxn>
                  <a:cxn ang="0">
                    <a:pos x="106" y="107"/>
                  </a:cxn>
                  <a:cxn ang="0">
                    <a:pos x="91" y="114"/>
                  </a:cxn>
                  <a:cxn ang="0">
                    <a:pos x="68" y="127"/>
                  </a:cxn>
                  <a:cxn ang="0">
                    <a:pos x="54" y="138"/>
                  </a:cxn>
                  <a:cxn ang="0">
                    <a:pos x="50" y="147"/>
                  </a:cxn>
                  <a:cxn ang="0">
                    <a:pos x="41" y="145"/>
                  </a:cxn>
                </a:cxnLst>
                <a:rect l="0" t="0" r="r" b="b"/>
                <a:pathLst>
                  <a:path w="107" h="158">
                    <a:moveTo>
                      <a:pt x="41" y="145"/>
                    </a:moveTo>
                    <a:lnTo>
                      <a:pt x="36" y="135"/>
                    </a:lnTo>
                    <a:lnTo>
                      <a:pt x="43" y="118"/>
                    </a:lnTo>
                    <a:lnTo>
                      <a:pt x="56" y="122"/>
                    </a:lnTo>
                    <a:lnTo>
                      <a:pt x="65" y="107"/>
                    </a:lnTo>
                    <a:lnTo>
                      <a:pt x="59" y="94"/>
                    </a:lnTo>
                    <a:lnTo>
                      <a:pt x="50" y="94"/>
                    </a:lnTo>
                    <a:lnTo>
                      <a:pt x="43" y="97"/>
                    </a:lnTo>
                    <a:lnTo>
                      <a:pt x="54" y="100"/>
                    </a:lnTo>
                    <a:lnTo>
                      <a:pt x="58" y="108"/>
                    </a:lnTo>
                    <a:lnTo>
                      <a:pt x="41" y="108"/>
                    </a:lnTo>
                    <a:lnTo>
                      <a:pt x="32" y="125"/>
                    </a:lnTo>
                    <a:lnTo>
                      <a:pt x="25" y="157"/>
                    </a:lnTo>
                    <a:lnTo>
                      <a:pt x="13" y="157"/>
                    </a:lnTo>
                    <a:lnTo>
                      <a:pt x="6" y="154"/>
                    </a:lnTo>
                    <a:lnTo>
                      <a:pt x="0" y="135"/>
                    </a:lnTo>
                    <a:lnTo>
                      <a:pt x="6" y="125"/>
                    </a:lnTo>
                    <a:lnTo>
                      <a:pt x="10" y="114"/>
                    </a:lnTo>
                    <a:lnTo>
                      <a:pt x="10" y="107"/>
                    </a:lnTo>
                    <a:lnTo>
                      <a:pt x="3" y="100"/>
                    </a:lnTo>
                    <a:lnTo>
                      <a:pt x="18" y="81"/>
                    </a:lnTo>
                    <a:lnTo>
                      <a:pt x="13" y="68"/>
                    </a:lnTo>
                    <a:lnTo>
                      <a:pt x="19" y="43"/>
                    </a:lnTo>
                    <a:lnTo>
                      <a:pt x="41" y="15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4" y="13"/>
                    </a:lnTo>
                    <a:lnTo>
                      <a:pt x="56" y="23"/>
                    </a:lnTo>
                    <a:lnTo>
                      <a:pt x="71" y="35"/>
                    </a:lnTo>
                    <a:lnTo>
                      <a:pt x="65" y="48"/>
                    </a:lnTo>
                    <a:lnTo>
                      <a:pt x="65" y="63"/>
                    </a:lnTo>
                    <a:lnTo>
                      <a:pt x="71" y="77"/>
                    </a:lnTo>
                    <a:lnTo>
                      <a:pt x="65" y="83"/>
                    </a:lnTo>
                    <a:lnTo>
                      <a:pt x="65" y="92"/>
                    </a:lnTo>
                    <a:lnTo>
                      <a:pt x="74" y="94"/>
                    </a:lnTo>
                    <a:lnTo>
                      <a:pt x="94" y="100"/>
                    </a:lnTo>
                    <a:lnTo>
                      <a:pt x="106" y="107"/>
                    </a:lnTo>
                    <a:lnTo>
                      <a:pt x="91" y="114"/>
                    </a:lnTo>
                    <a:lnTo>
                      <a:pt x="68" y="127"/>
                    </a:lnTo>
                    <a:lnTo>
                      <a:pt x="54" y="138"/>
                    </a:lnTo>
                    <a:lnTo>
                      <a:pt x="50" y="147"/>
                    </a:lnTo>
                    <a:lnTo>
                      <a:pt x="41" y="14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2" name="Freeform 241"/>
              <p:cNvSpPr>
                <a:spLocks/>
              </p:cNvSpPr>
              <p:nvPr/>
            </p:nvSpPr>
            <p:spPr bwMode="auto">
              <a:xfrm>
                <a:off x="3070746" y="3190629"/>
                <a:ext cx="776372" cy="568256"/>
              </a:xfrm>
              <a:custGeom>
                <a:avLst/>
                <a:gdLst/>
                <a:ahLst/>
                <a:cxnLst>
                  <a:cxn ang="0">
                    <a:pos x="43" y="43"/>
                  </a:cxn>
                  <a:cxn ang="0">
                    <a:pos x="30" y="3"/>
                  </a:cxn>
                  <a:cxn ang="0">
                    <a:pos x="311" y="3"/>
                  </a:cxn>
                  <a:cxn ang="0">
                    <a:pos x="870" y="27"/>
                  </a:cxn>
                  <a:cxn ang="0">
                    <a:pos x="886" y="55"/>
                  </a:cxn>
                  <a:cxn ang="0">
                    <a:pos x="881" y="75"/>
                  </a:cxn>
                  <a:cxn ang="0">
                    <a:pos x="855" y="101"/>
                  </a:cxn>
                  <a:cxn ang="0">
                    <a:pos x="861" y="141"/>
                  </a:cxn>
                  <a:cxn ang="0">
                    <a:pos x="859" y="172"/>
                  </a:cxn>
                  <a:cxn ang="0">
                    <a:pos x="828" y="191"/>
                  </a:cxn>
                  <a:cxn ang="0">
                    <a:pos x="786" y="208"/>
                  </a:cxn>
                  <a:cxn ang="0">
                    <a:pos x="766" y="234"/>
                  </a:cxn>
                  <a:cxn ang="0">
                    <a:pos x="743" y="261"/>
                  </a:cxn>
                  <a:cxn ang="0">
                    <a:pos x="713" y="286"/>
                  </a:cxn>
                  <a:cxn ang="0">
                    <a:pos x="688" y="310"/>
                  </a:cxn>
                  <a:cxn ang="0">
                    <a:pos x="665" y="334"/>
                  </a:cxn>
                  <a:cxn ang="0">
                    <a:pos x="651" y="367"/>
                  </a:cxn>
                  <a:cxn ang="0">
                    <a:pos x="656" y="405"/>
                  </a:cxn>
                  <a:cxn ang="0">
                    <a:pos x="658" y="447"/>
                  </a:cxn>
                  <a:cxn ang="0">
                    <a:pos x="696" y="449"/>
                  </a:cxn>
                  <a:cxn ang="0">
                    <a:pos x="721" y="471"/>
                  </a:cxn>
                  <a:cxn ang="0">
                    <a:pos x="699" y="499"/>
                  </a:cxn>
                  <a:cxn ang="0">
                    <a:pos x="736" y="527"/>
                  </a:cxn>
                  <a:cxn ang="0">
                    <a:pos x="739" y="565"/>
                  </a:cxn>
                  <a:cxn ang="0">
                    <a:pos x="718" y="589"/>
                  </a:cxn>
                  <a:cxn ang="0">
                    <a:pos x="674" y="596"/>
                  </a:cxn>
                  <a:cxn ang="0">
                    <a:pos x="686" y="623"/>
                  </a:cxn>
                  <a:cxn ang="0">
                    <a:pos x="665" y="625"/>
                  </a:cxn>
                  <a:cxn ang="0">
                    <a:pos x="623" y="609"/>
                  </a:cxn>
                  <a:cxn ang="0">
                    <a:pos x="581" y="595"/>
                  </a:cxn>
                  <a:cxn ang="0">
                    <a:pos x="549" y="596"/>
                  </a:cxn>
                  <a:cxn ang="0">
                    <a:pos x="501" y="563"/>
                  </a:cxn>
                  <a:cxn ang="0">
                    <a:pos x="462" y="565"/>
                  </a:cxn>
                  <a:cxn ang="0">
                    <a:pos x="419" y="547"/>
                  </a:cxn>
                  <a:cxn ang="0">
                    <a:pos x="387" y="571"/>
                  </a:cxn>
                  <a:cxn ang="0">
                    <a:pos x="354" y="565"/>
                  </a:cxn>
                  <a:cxn ang="0">
                    <a:pos x="320" y="576"/>
                  </a:cxn>
                  <a:cxn ang="0">
                    <a:pos x="292" y="556"/>
                  </a:cxn>
                  <a:cxn ang="0">
                    <a:pos x="255" y="543"/>
                  </a:cxn>
                  <a:cxn ang="0">
                    <a:pos x="217" y="526"/>
                  </a:cxn>
                  <a:cxn ang="0">
                    <a:pos x="199" y="487"/>
                  </a:cxn>
                  <a:cxn ang="0">
                    <a:pos x="59" y="467"/>
                  </a:cxn>
                  <a:cxn ang="0">
                    <a:pos x="25" y="403"/>
                  </a:cxn>
                  <a:cxn ang="0">
                    <a:pos x="68" y="375"/>
                  </a:cxn>
                  <a:cxn ang="0">
                    <a:pos x="63" y="334"/>
                  </a:cxn>
                  <a:cxn ang="0">
                    <a:pos x="43" y="296"/>
                  </a:cxn>
                  <a:cxn ang="0">
                    <a:pos x="45" y="266"/>
                  </a:cxn>
                  <a:cxn ang="0">
                    <a:pos x="23" y="223"/>
                  </a:cxn>
                  <a:cxn ang="0">
                    <a:pos x="8" y="176"/>
                  </a:cxn>
                  <a:cxn ang="0">
                    <a:pos x="37" y="171"/>
                  </a:cxn>
                  <a:cxn ang="0">
                    <a:pos x="52" y="144"/>
                  </a:cxn>
                  <a:cxn ang="0">
                    <a:pos x="12" y="117"/>
                  </a:cxn>
                  <a:cxn ang="0">
                    <a:pos x="17" y="82"/>
                  </a:cxn>
                </a:cxnLst>
                <a:rect l="0" t="0" r="r" b="b"/>
                <a:pathLst>
                  <a:path w="901" h="631">
                    <a:moveTo>
                      <a:pt x="25" y="68"/>
                    </a:moveTo>
                    <a:lnTo>
                      <a:pt x="35" y="63"/>
                    </a:lnTo>
                    <a:lnTo>
                      <a:pt x="40" y="52"/>
                    </a:lnTo>
                    <a:lnTo>
                      <a:pt x="43" y="43"/>
                    </a:lnTo>
                    <a:lnTo>
                      <a:pt x="40" y="35"/>
                    </a:lnTo>
                    <a:lnTo>
                      <a:pt x="37" y="23"/>
                    </a:lnTo>
                    <a:lnTo>
                      <a:pt x="37" y="13"/>
                    </a:lnTo>
                    <a:lnTo>
                      <a:pt x="30" y="3"/>
                    </a:lnTo>
                    <a:lnTo>
                      <a:pt x="119" y="0"/>
                    </a:lnTo>
                    <a:lnTo>
                      <a:pt x="162" y="0"/>
                    </a:lnTo>
                    <a:lnTo>
                      <a:pt x="292" y="3"/>
                    </a:lnTo>
                    <a:lnTo>
                      <a:pt x="311" y="3"/>
                    </a:lnTo>
                    <a:lnTo>
                      <a:pt x="561" y="3"/>
                    </a:lnTo>
                    <a:lnTo>
                      <a:pt x="865" y="5"/>
                    </a:lnTo>
                    <a:lnTo>
                      <a:pt x="870" y="13"/>
                    </a:lnTo>
                    <a:lnTo>
                      <a:pt x="870" y="27"/>
                    </a:lnTo>
                    <a:lnTo>
                      <a:pt x="881" y="27"/>
                    </a:lnTo>
                    <a:lnTo>
                      <a:pt x="886" y="35"/>
                    </a:lnTo>
                    <a:lnTo>
                      <a:pt x="888" y="43"/>
                    </a:lnTo>
                    <a:lnTo>
                      <a:pt x="886" y="55"/>
                    </a:lnTo>
                    <a:lnTo>
                      <a:pt x="892" y="59"/>
                    </a:lnTo>
                    <a:lnTo>
                      <a:pt x="900" y="67"/>
                    </a:lnTo>
                    <a:lnTo>
                      <a:pt x="888" y="75"/>
                    </a:lnTo>
                    <a:lnTo>
                      <a:pt x="881" y="75"/>
                    </a:lnTo>
                    <a:lnTo>
                      <a:pt x="877" y="82"/>
                    </a:lnTo>
                    <a:lnTo>
                      <a:pt x="872" y="87"/>
                    </a:lnTo>
                    <a:lnTo>
                      <a:pt x="861" y="90"/>
                    </a:lnTo>
                    <a:lnTo>
                      <a:pt x="855" y="101"/>
                    </a:lnTo>
                    <a:lnTo>
                      <a:pt x="859" y="115"/>
                    </a:lnTo>
                    <a:lnTo>
                      <a:pt x="853" y="124"/>
                    </a:lnTo>
                    <a:lnTo>
                      <a:pt x="859" y="132"/>
                    </a:lnTo>
                    <a:lnTo>
                      <a:pt x="861" y="141"/>
                    </a:lnTo>
                    <a:lnTo>
                      <a:pt x="865" y="150"/>
                    </a:lnTo>
                    <a:lnTo>
                      <a:pt x="865" y="161"/>
                    </a:lnTo>
                    <a:lnTo>
                      <a:pt x="866" y="171"/>
                    </a:lnTo>
                    <a:lnTo>
                      <a:pt x="859" y="172"/>
                    </a:lnTo>
                    <a:lnTo>
                      <a:pt x="848" y="172"/>
                    </a:lnTo>
                    <a:lnTo>
                      <a:pt x="835" y="172"/>
                    </a:lnTo>
                    <a:lnTo>
                      <a:pt x="828" y="183"/>
                    </a:lnTo>
                    <a:lnTo>
                      <a:pt x="828" y="191"/>
                    </a:lnTo>
                    <a:lnTo>
                      <a:pt x="821" y="196"/>
                    </a:lnTo>
                    <a:lnTo>
                      <a:pt x="805" y="196"/>
                    </a:lnTo>
                    <a:lnTo>
                      <a:pt x="790" y="196"/>
                    </a:lnTo>
                    <a:lnTo>
                      <a:pt x="786" y="208"/>
                    </a:lnTo>
                    <a:lnTo>
                      <a:pt x="785" y="216"/>
                    </a:lnTo>
                    <a:lnTo>
                      <a:pt x="781" y="225"/>
                    </a:lnTo>
                    <a:lnTo>
                      <a:pt x="770" y="228"/>
                    </a:lnTo>
                    <a:lnTo>
                      <a:pt x="766" y="234"/>
                    </a:lnTo>
                    <a:lnTo>
                      <a:pt x="759" y="238"/>
                    </a:lnTo>
                    <a:lnTo>
                      <a:pt x="754" y="243"/>
                    </a:lnTo>
                    <a:lnTo>
                      <a:pt x="748" y="254"/>
                    </a:lnTo>
                    <a:lnTo>
                      <a:pt x="743" y="261"/>
                    </a:lnTo>
                    <a:lnTo>
                      <a:pt x="738" y="276"/>
                    </a:lnTo>
                    <a:lnTo>
                      <a:pt x="725" y="278"/>
                    </a:lnTo>
                    <a:lnTo>
                      <a:pt x="718" y="280"/>
                    </a:lnTo>
                    <a:lnTo>
                      <a:pt x="713" y="286"/>
                    </a:lnTo>
                    <a:lnTo>
                      <a:pt x="703" y="286"/>
                    </a:lnTo>
                    <a:lnTo>
                      <a:pt x="696" y="296"/>
                    </a:lnTo>
                    <a:lnTo>
                      <a:pt x="694" y="301"/>
                    </a:lnTo>
                    <a:lnTo>
                      <a:pt x="688" y="310"/>
                    </a:lnTo>
                    <a:lnTo>
                      <a:pt x="683" y="316"/>
                    </a:lnTo>
                    <a:lnTo>
                      <a:pt x="671" y="321"/>
                    </a:lnTo>
                    <a:lnTo>
                      <a:pt x="661" y="327"/>
                    </a:lnTo>
                    <a:lnTo>
                      <a:pt x="665" y="334"/>
                    </a:lnTo>
                    <a:lnTo>
                      <a:pt x="659" y="345"/>
                    </a:lnTo>
                    <a:lnTo>
                      <a:pt x="659" y="354"/>
                    </a:lnTo>
                    <a:lnTo>
                      <a:pt x="651" y="360"/>
                    </a:lnTo>
                    <a:lnTo>
                      <a:pt x="651" y="367"/>
                    </a:lnTo>
                    <a:lnTo>
                      <a:pt x="643" y="370"/>
                    </a:lnTo>
                    <a:lnTo>
                      <a:pt x="636" y="385"/>
                    </a:lnTo>
                    <a:lnTo>
                      <a:pt x="649" y="396"/>
                    </a:lnTo>
                    <a:lnTo>
                      <a:pt x="656" y="405"/>
                    </a:lnTo>
                    <a:lnTo>
                      <a:pt x="654" y="417"/>
                    </a:lnTo>
                    <a:lnTo>
                      <a:pt x="649" y="427"/>
                    </a:lnTo>
                    <a:lnTo>
                      <a:pt x="656" y="436"/>
                    </a:lnTo>
                    <a:lnTo>
                      <a:pt x="658" y="447"/>
                    </a:lnTo>
                    <a:lnTo>
                      <a:pt x="668" y="447"/>
                    </a:lnTo>
                    <a:lnTo>
                      <a:pt x="679" y="447"/>
                    </a:lnTo>
                    <a:lnTo>
                      <a:pt x="685" y="449"/>
                    </a:lnTo>
                    <a:lnTo>
                      <a:pt x="696" y="449"/>
                    </a:lnTo>
                    <a:lnTo>
                      <a:pt x="703" y="445"/>
                    </a:lnTo>
                    <a:lnTo>
                      <a:pt x="713" y="452"/>
                    </a:lnTo>
                    <a:lnTo>
                      <a:pt x="718" y="462"/>
                    </a:lnTo>
                    <a:lnTo>
                      <a:pt x="721" y="471"/>
                    </a:lnTo>
                    <a:lnTo>
                      <a:pt x="718" y="478"/>
                    </a:lnTo>
                    <a:lnTo>
                      <a:pt x="713" y="484"/>
                    </a:lnTo>
                    <a:lnTo>
                      <a:pt x="705" y="489"/>
                    </a:lnTo>
                    <a:lnTo>
                      <a:pt x="699" y="499"/>
                    </a:lnTo>
                    <a:lnTo>
                      <a:pt x="713" y="509"/>
                    </a:lnTo>
                    <a:lnTo>
                      <a:pt x="723" y="509"/>
                    </a:lnTo>
                    <a:lnTo>
                      <a:pt x="730" y="516"/>
                    </a:lnTo>
                    <a:lnTo>
                      <a:pt x="736" y="527"/>
                    </a:lnTo>
                    <a:lnTo>
                      <a:pt x="738" y="540"/>
                    </a:lnTo>
                    <a:lnTo>
                      <a:pt x="733" y="547"/>
                    </a:lnTo>
                    <a:lnTo>
                      <a:pt x="733" y="556"/>
                    </a:lnTo>
                    <a:lnTo>
                      <a:pt x="739" y="565"/>
                    </a:lnTo>
                    <a:lnTo>
                      <a:pt x="741" y="576"/>
                    </a:lnTo>
                    <a:lnTo>
                      <a:pt x="736" y="583"/>
                    </a:lnTo>
                    <a:lnTo>
                      <a:pt x="726" y="585"/>
                    </a:lnTo>
                    <a:lnTo>
                      <a:pt x="718" y="589"/>
                    </a:lnTo>
                    <a:lnTo>
                      <a:pt x="705" y="580"/>
                    </a:lnTo>
                    <a:lnTo>
                      <a:pt x="694" y="583"/>
                    </a:lnTo>
                    <a:lnTo>
                      <a:pt x="683" y="585"/>
                    </a:lnTo>
                    <a:lnTo>
                      <a:pt x="674" y="596"/>
                    </a:lnTo>
                    <a:lnTo>
                      <a:pt x="671" y="603"/>
                    </a:lnTo>
                    <a:lnTo>
                      <a:pt x="674" y="615"/>
                    </a:lnTo>
                    <a:lnTo>
                      <a:pt x="679" y="623"/>
                    </a:lnTo>
                    <a:lnTo>
                      <a:pt x="686" y="623"/>
                    </a:lnTo>
                    <a:lnTo>
                      <a:pt x="688" y="630"/>
                    </a:lnTo>
                    <a:lnTo>
                      <a:pt x="679" y="625"/>
                    </a:lnTo>
                    <a:lnTo>
                      <a:pt x="671" y="625"/>
                    </a:lnTo>
                    <a:lnTo>
                      <a:pt x="665" y="625"/>
                    </a:lnTo>
                    <a:lnTo>
                      <a:pt x="646" y="630"/>
                    </a:lnTo>
                    <a:lnTo>
                      <a:pt x="638" y="625"/>
                    </a:lnTo>
                    <a:lnTo>
                      <a:pt x="626" y="618"/>
                    </a:lnTo>
                    <a:lnTo>
                      <a:pt x="623" y="609"/>
                    </a:lnTo>
                    <a:lnTo>
                      <a:pt x="614" y="603"/>
                    </a:lnTo>
                    <a:lnTo>
                      <a:pt x="607" y="600"/>
                    </a:lnTo>
                    <a:lnTo>
                      <a:pt x="594" y="595"/>
                    </a:lnTo>
                    <a:lnTo>
                      <a:pt x="581" y="595"/>
                    </a:lnTo>
                    <a:lnTo>
                      <a:pt x="574" y="595"/>
                    </a:lnTo>
                    <a:lnTo>
                      <a:pt x="567" y="596"/>
                    </a:lnTo>
                    <a:lnTo>
                      <a:pt x="558" y="596"/>
                    </a:lnTo>
                    <a:lnTo>
                      <a:pt x="549" y="596"/>
                    </a:lnTo>
                    <a:lnTo>
                      <a:pt x="541" y="589"/>
                    </a:lnTo>
                    <a:lnTo>
                      <a:pt x="536" y="580"/>
                    </a:lnTo>
                    <a:lnTo>
                      <a:pt x="529" y="574"/>
                    </a:lnTo>
                    <a:lnTo>
                      <a:pt x="501" y="563"/>
                    </a:lnTo>
                    <a:lnTo>
                      <a:pt x="492" y="565"/>
                    </a:lnTo>
                    <a:lnTo>
                      <a:pt x="487" y="571"/>
                    </a:lnTo>
                    <a:lnTo>
                      <a:pt x="472" y="568"/>
                    </a:lnTo>
                    <a:lnTo>
                      <a:pt x="462" y="565"/>
                    </a:lnTo>
                    <a:lnTo>
                      <a:pt x="447" y="556"/>
                    </a:lnTo>
                    <a:lnTo>
                      <a:pt x="432" y="554"/>
                    </a:lnTo>
                    <a:lnTo>
                      <a:pt x="427" y="554"/>
                    </a:lnTo>
                    <a:lnTo>
                      <a:pt x="419" y="547"/>
                    </a:lnTo>
                    <a:lnTo>
                      <a:pt x="409" y="551"/>
                    </a:lnTo>
                    <a:lnTo>
                      <a:pt x="402" y="560"/>
                    </a:lnTo>
                    <a:lnTo>
                      <a:pt x="392" y="565"/>
                    </a:lnTo>
                    <a:lnTo>
                      <a:pt x="387" y="571"/>
                    </a:lnTo>
                    <a:lnTo>
                      <a:pt x="377" y="574"/>
                    </a:lnTo>
                    <a:lnTo>
                      <a:pt x="371" y="571"/>
                    </a:lnTo>
                    <a:lnTo>
                      <a:pt x="364" y="568"/>
                    </a:lnTo>
                    <a:lnTo>
                      <a:pt x="354" y="565"/>
                    </a:lnTo>
                    <a:lnTo>
                      <a:pt x="344" y="563"/>
                    </a:lnTo>
                    <a:lnTo>
                      <a:pt x="335" y="568"/>
                    </a:lnTo>
                    <a:lnTo>
                      <a:pt x="327" y="568"/>
                    </a:lnTo>
                    <a:lnTo>
                      <a:pt x="320" y="576"/>
                    </a:lnTo>
                    <a:lnTo>
                      <a:pt x="311" y="574"/>
                    </a:lnTo>
                    <a:lnTo>
                      <a:pt x="307" y="563"/>
                    </a:lnTo>
                    <a:lnTo>
                      <a:pt x="299" y="563"/>
                    </a:lnTo>
                    <a:lnTo>
                      <a:pt x="292" y="556"/>
                    </a:lnTo>
                    <a:lnTo>
                      <a:pt x="285" y="556"/>
                    </a:lnTo>
                    <a:lnTo>
                      <a:pt x="280" y="547"/>
                    </a:lnTo>
                    <a:lnTo>
                      <a:pt x="267" y="543"/>
                    </a:lnTo>
                    <a:lnTo>
                      <a:pt x="255" y="543"/>
                    </a:lnTo>
                    <a:lnTo>
                      <a:pt x="244" y="547"/>
                    </a:lnTo>
                    <a:lnTo>
                      <a:pt x="239" y="540"/>
                    </a:lnTo>
                    <a:lnTo>
                      <a:pt x="224" y="531"/>
                    </a:lnTo>
                    <a:lnTo>
                      <a:pt x="217" y="526"/>
                    </a:lnTo>
                    <a:lnTo>
                      <a:pt x="212" y="516"/>
                    </a:lnTo>
                    <a:lnTo>
                      <a:pt x="204" y="507"/>
                    </a:lnTo>
                    <a:lnTo>
                      <a:pt x="202" y="499"/>
                    </a:lnTo>
                    <a:lnTo>
                      <a:pt x="199" y="487"/>
                    </a:lnTo>
                    <a:lnTo>
                      <a:pt x="187" y="478"/>
                    </a:lnTo>
                    <a:lnTo>
                      <a:pt x="179" y="471"/>
                    </a:lnTo>
                    <a:lnTo>
                      <a:pt x="90" y="471"/>
                    </a:lnTo>
                    <a:lnTo>
                      <a:pt x="59" y="467"/>
                    </a:lnTo>
                    <a:lnTo>
                      <a:pt x="32" y="436"/>
                    </a:lnTo>
                    <a:lnTo>
                      <a:pt x="12" y="414"/>
                    </a:lnTo>
                    <a:lnTo>
                      <a:pt x="15" y="405"/>
                    </a:lnTo>
                    <a:lnTo>
                      <a:pt x="25" y="403"/>
                    </a:lnTo>
                    <a:lnTo>
                      <a:pt x="33" y="400"/>
                    </a:lnTo>
                    <a:lnTo>
                      <a:pt x="55" y="390"/>
                    </a:lnTo>
                    <a:lnTo>
                      <a:pt x="63" y="389"/>
                    </a:lnTo>
                    <a:lnTo>
                      <a:pt x="68" y="375"/>
                    </a:lnTo>
                    <a:lnTo>
                      <a:pt x="68" y="367"/>
                    </a:lnTo>
                    <a:lnTo>
                      <a:pt x="65" y="354"/>
                    </a:lnTo>
                    <a:lnTo>
                      <a:pt x="65" y="342"/>
                    </a:lnTo>
                    <a:lnTo>
                      <a:pt x="63" y="334"/>
                    </a:lnTo>
                    <a:lnTo>
                      <a:pt x="53" y="327"/>
                    </a:lnTo>
                    <a:lnTo>
                      <a:pt x="50" y="320"/>
                    </a:lnTo>
                    <a:lnTo>
                      <a:pt x="48" y="301"/>
                    </a:lnTo>
                    <a:lnTo>
                      <a:pt x="43" y="296"/>
                    </a:lnTo>
                    <a:lnTo>
                      <a:pt x="32" y="292"/>
                    </a:lnTo>
                    <a:lnTo>
                      <a:pt x="40" y="286"/>
                    </a:lnTo>
                    <a:lnTo>
                      <a:pt x="40" y="276"/>
                    </a:lnTo>
                    <a:lnTo>
                      <a:pt x="45" y="266"/>
                    </a:lnTo>
                    <a:lnTo>
                      <a:pt x="43" y="258"/>
                    </a:lnTo>
                    <a:lnTo>
                      <a:pt x="32" y="248"/>
                    </a:lnTo>
                    <a:lnTo>
                      <a:pt x="19" y="232"/>
                    </a:lnTo>
                    <a:lnTo>
                      <a:pt x="23" y="223"/>
                    </a:lnTo>
                    <a:lnTo>
                      <a:pt x="25" y="214"/>
                    </a:lnTo>
                    <a:lnTo>
                      <a:pt x="23" y="206"/>
                    </a:lnTo>
                    <a:lnTo>
                      <a:pt x="13" y="184"/>
                    </a:lnTo>
                    <a:lnTo>
                      <a:pt x="8" y="176"/>
                    </a:lnTo>
                    <a:lnTo>
                      <a:pt x="17" y="172"/>
                    </a:lnTo>
                    <a:lnTo>
                      <a:pt x="25" y="166"/>
                    </a:lnTo>
                    <a:lnTo>
                      <a:pt x="32" y="161"/>
                    </a:lnTo>
                    <a:lnTo>
                      <a:pt x="37" y="171"/>
                    </a:lnTo>
                    <a:lnTo>
                      <a:pt x="46" y="171"/>
                    </a:lnTo>
                    <a:lnTo>
                      <a:pt x="53" y="166"/>
                    </a:lnTo>
                    <a:lnTo>
                      <a:pt x="60" y="157"/>
                    </a:lnTo>
                    <a:lnTo>
                      <a:pt x="52" y="144"/>
                    </a:lnTo>
                    <a:lnTo>
                      <a:pt x="43" y="136"/>
                    </a:lnTo>
                    <a:lnTo>
                      <a:pt x="33" y="132"/>
                    </a:lnTo>
                    <a:lnTo>
                      <a:pt x="17" y="127"/>
                    </a:lnTo>
                    <a:lnTo>
                      <a:pt x="12" y="117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12" y="95"/>
                    </a:lnTo>
                    <a:lnTo>
                      <a:pt x="17" y="82"/>
                    </a:lnTo>
                    <a:lnTo>
                      <a:pt x="19" y="72"/>
                    </a:lnTo>
                    <a:lnTo>
                      <a:pt x="25" y="68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2801902" y="3557158"/>
                <a:ext cx="48254" cy="112571"/>
              </a:xfrm>
              <a:custGeom>
                <a:avLst/>
                <a:gdLst/>
                <a:ahLst/>
                <a:cxnLst>
                  <a:cxn ang="0">
                    <a:pos x="23" y="87"/>
                  </a:cxn>
                  <a:cxn ang="0">
                    <a:pos x="8" y="69"/>
                  </a:cxn>
                  <a:cxn ang="0">
                    <a:pos x="0" y="62"/>
                  </a:cxn>
                  <a:cxn ang="0">
                    <a:pos x="0" y="50"/>
                  </a:cxn>
                  <a:cxn ang="0">
                    <a:pos x="5" y="43"/>
                  </a:cxn>
                  <a:cxn ang="0">
                    <a:pos x="8" y="18"/>
                  </a:cxn>
                  <a:cxn ang="0">
                    <a:pos x="32" y="8"/>
                  </a:cxn>
                  <a:cxn ang="0">
                    <a:pos x="52" y="0"/>
                  </a:cxn>
                  <a:cxn ang="0">
                    <a:pos x="35" y="18"/>
                  </a:cxn>
                  <a:cxn ang="0">
                    <a:pos x="38" y="27"/>
                  </a:cxn>
                  <a:cxn ang="0">
                    <a:pos x="35" y="47"/>
                  </a:cxn>
                  <a:cxn ang="0">
                    <a:pos x="38" y="55"/>
                  </a:cxn>
                  <a:cxn ang="0">
                    <a:pos x="47" y="62"/>
                  </a:cxn>
                  <a:cxn ang="0">
                    <a:pos x="55" y="94"/>
                  </a:cxn>
                  <a:cxn ang="0">
                    <a:pos x="45" y="102"/>
                  </a:cxn>
                  <a:cxn ang="0">
                    <a:pos x="43" y="114"/>
                  </a:cxn>
                  <a:cxn ang="0">
                    <a:pos x="28" y="124"/>
                  </a:cxn>
                  <a:cxn ang="0">
                    <a:pos x="28" y="112"/>
                  </a:cxn>
                  <a:cxn ang="0">
                    <a:pos x="25" y="102"/>
                  </a:cxn>
                  <a:cxn ang="0">
                    <a:pos x="23" y="87"/>
                  </a:cxn>
                </a:cxnLst>
                <a:rect l="0" t="0" r="r" b="b"/>
                <a:pathLst>
                  <a:path w="56" h="125">
                    <a:moveTo>
                      <a:pt x="23" y="87"/>
                    </a:moveTo>
                    <a:lnTo>
                      <a:pt x="8" y="69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5" y="43"/>
                    </a:lnTo>
                    <a:lnTo>
                      <a:pt x="8" y="18"/>
                    </a:lnTo>
                    <a:lnTo>
                      <a:pt x="32" y="8"/>
                    </a:lnTo>
                    <a:lnTo>
                      <a:pt x="52" y="0"/>
                    </a:lnTo>
                    <a:lnTo>
                      <a:pt x="35" y="18"/>
                    </a:lnTo>
                    <a:lnTo>
                      <a:pt x="38" y="27"/>
                    </a:lnTo>
                    <a:lnTo>
                      <a:pt x="35" y="47"/>
                    </a:lnTo>
                    <a:lnTo>
                      <a:pt x="38" y="55"/>
                    </a:lnTo>
                    <a:lnTo>
                      <a:pt x="47" y="62"/>
                    </a:lnTo>
                    <a:lnTo>
                      <a:pt x="55" y="94"/>
                    </a:lnTo>
                    <a:lnTo>
                      <a:pt x="45" y="102"/>
                    </a:lnTo>
                    <a:lnTo>
                      <a:pt x="43" y="114"/>
                    </a:lnTo>
                    <a:lnTo>
                      <a:pt x="28" y="124"/>
                    </a:lnTo>
                    <a:lnTo>
                      <a:pt x="28" y="112"/>
                    </a:lnTo>
                    <a:lnTo>
                      <a:pt x="25" y="102"/>
                    </a:lnTo>
                    <a:lnTo>
                      <a:pt x="23" y="8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2452061" y="3306801"/>
                <a:ext cx="410160" cy="432271"/>
              </a:xfrm>
              <a:custGeom>
                <a:avLst/>
                <a:gdLst/>
                <a:ahLst/>
                <a:cxnLst>
                  <a:cxn ang="0">
                    <a:pos x="383" y="302"/>
                  </a:cxn>
                  <a:cxn ang="0">
                    <a:pos x="381" y="332"/>
                  </a:cxn>
                  <a:cxn ang="0">
                    <a:pos x="373" y="360"/>
                  </a:cxn>
                  <a:cxn ang="0">
                    <a:pos x="373" y="377"/>
                  </a:cxn>
                  <a:cxn ang="0">
                    <a:pos x="350" y="405"/>
                  </a:cxn>
                  <a:cxn ang="0">
                    <a:pos x="325" y="417"/>
                  </a:cxn>
                  <a:cxn ang="0">
                    <a:pos x="320" y="437"/>
                  </a:cxn>
                  <a:cxn ang="0">
                    <a:pos x="285" y="447"/>
                  </a:cxn>
                  <a:cxn ang="0">
                    <a:pos x="280" y="464"/>
                  </a:cxn>
                  <a:cxn ang="0">
                    <a:pos x="195" y="476"/>
                  </a:cxn>
                  <a:cxn ang="0">
                    <a:pos x="85" y="472"/>
                  </a:cxn>
                  <a:cxn ang="0">
                    <a:pos x="8" y="314"/>
                  </a:cxn>
                  <a:cxn ang="0">
                    <a:pos x="8" y="81"/>
                  </a:cxn>
                  <a:cxn ang="0">
                    <a:pos x="28" y="0"/>
                  </a:cxn>
                  <a:cxn ang="0">
                    <a:pos x="345" y="28"/>
                  </a:cxn>
                  <a:cxn ang="0">
                    <a:pos x="315" y="57"/>
                  </a:cxn>
                  <a:cxn ang="0">
                    <a:pos x="308" y="83"/>
                  </a:cxn>
                  <a:cxn ang="0">
                    <a:pos x="301" y="101"/>
                  </a:cxn>
                  <a:cxn ang="0">
                    <a:pos x="285" y="127"/>
                  </a:cxn>
                  <a:cxn ang="0">
                    <a:pos x="260" y="174"/>
                  </a:cxn>
                  <a:cxn ang="0">
                    <a:pos x="247" y="197"/>
                  </a:cxn>
                  <a:cxn ang="0">
                    <a:pos x="238" y="222"/>
                  </a:cxn>
                  <a:cxn ang="0">
                    <a:pos x="240" y="243"/>
                  </a:cxn>
                  <a:cxn ang="0">
                    <a:pos x="265" y="237"/>
                  </a:cxn>
                  <a:cxn ang="0">
                    <a:pos x="292" y="242"/>
                  </a:cxn>
                  <a:cxn ang="0">
                    <a:pos x="315" y="242"/>
                  </a:cxn>
                  <a:cxn ang="0">
                    <a:pos x="340" y="227"/>
                  </a:cxn>
                  <a:cxn ang="0">
                    <a:pos x="372" y="214"/>
                  </a:cxn>
                  <a:cxn ang="0">
                    <a:pos x="387" y="208"/>
                  </a:cxn>
                  <a:cxn ang="0">
                    <a:pos x="408" y="197"/>
                  </a:cxn>
                  <a:cxn ang="0">
                    <a:pos x="438" y="175"/>
                  </a:cxn>
                  <a:cxn ang="0">
                    <a:pos x="420" y="174"/>
                  </a:cxn>
                  <a:cxn ang="0">
                    <a:pos x="403" y="185"/>
                  </a:cxn>
                  <a:cxn ang="0">
                    <a:pos x="345" y="208"/>
                  </a:cxn>
                  <a:cxn ang="0">
                    <a:pos x="323" y="228"/>
                  </a:cxn>
                  <a:cxn ang="0">
                    <a:pos x="293" y="223"/>
                  </a:cxn>
                  <a:cxn ang="0">
                    <a:pos x="260" y="214"/>
                  </a:cxn>
                  <a:cxn ang="0">
                    <a:pos x="263" y="190"/>
                  </a:cxn>
                  <a:cxn ang="0">
                    <a:pos x="300" y="132"/>
                  </a:cxn>
                  <a:cxn ang="0">
                    <a:pos x="321" y="87"/>
                  </a:cxn>
                  <a:cxn ang="0">
                    <a:pos x="475" y="90"/>
                  </a:cxn>
                  <a:cxn ang="0">
                    <a:pos x="468" y="197"/>
                  </a:cxn>
                  <a:cxn ang="0">
                    <a:pos x="458" y="223"/>
                  </a:cxn>
                  <a:cxn ang="0">
                    <a:pos x="460" y="200"/>
                  </a:cxn>
                  <a:cxn ang="0">
                    <a:pos x="453" y="205"/>
                  </a:cxn>
                  <a:cxn ang="0">
                    <a:pos x="452" y="228"/>
                  </a:cxn>
                  <a:cxn ang="0">
                    <a:pos x="447" y="257"/>
                  </a:cxn>
                  <a:cxn ang="0">
                    <a:pos x="432" y="282"/>
                  </a:cxn>
                  <a:cxn ang="0">
                    <a:pos x="392" y="300"/>
                  </a:cxn>
                </a:cxnLst>
                <a:rect l="0" t="0" r="r" b="b"/>
                <a:pathLst>
                  <a:path w="476" h="480">
                    <a:moveTo>
                      <a:pt x="392" y="300"/>
                    </a:moveTo>
                    <a:lnTo>
                      <a:pt x="383" y="302"/>
                    </a:lnTo>
                    <a:lnTo>
                      <a:pt x="383" y="310"/>
                    </a:lnTo>
                    <a:lnTo>
                      <a:pt x="381" y="332"/>
                    </a:lnTo>
                    <a:lnTo>
                      <a:pt x="375" y="342"/>
                    </a:lnTo>
                    <a:lnTo>
                      <a:pt x="373" y="360"/>
                    </a:lnTo>
                    <a:lnTo>
                      <a:pt x="375" y="370"/>
                    </a:lnTo>
                    <a:lnTo>
                      <a:pt x="373" y="377"/>
                    </a:lnTo>
                    <a:lnTo>
                      <a:pt x="360" y="400"/>
                    </a:lnTo>
                    <a:lnTo>
                      <a:pt x="350" y="405"/>
                    </a:lnTo>
                    <a:lnTo>
                      <a:pt x="341" y="405"/>
                    </a:lnTo>
                    <a:lnTo>
                      <a:pt x="325" y="417"/>
                    </a:lnTo>
                    <a:lnTo>
                      <a:pt x="321" y="427"/>
                    </a:lnTo>
                    <a:lnTo>
                      <a:pt x="320" y="437"/>
                    </a:lnTo>
                    <a:lnTo>
                      <a:pt x="310" y="444"/>
                    </a:lnTo>
                    <a:lnTo>
                      <a:pt x="285" y="447"/>
                    </a:lnTo>
                    <a:lnTo>
                      <a:pt x="275" y="454"/>
                    </a:lnTo>
                    <a:lnTo>
                      <a:pt x="280" y="464"/>
                    </a:lnTo>
                    <a:lnTo>
                      <a:pt x="280" y="479"/>
                    </a:lnTo>
                    <a:lnTo>
                      <a:pt x="195" y="476"/>
                    </a:lnTo>
                    <a:lnTo>
                      <a:pt x="115" y="476"/>
                    </a:lnTo>
                    <a:lnTo>
                      <a:pt x="85" y="472"/>
                    </a:lnTo>
                    <a:lnTo>
                      <a:pt x="5" y="472"/>
                    </a:lnTo>
                    <a:lnTo>
                      <a:pt x="8" y="314"/>
                    </a:lnTo>
                    <a:lnTo>
                      <a:pt x="0" y="314"/>
                    </a:lnTo>
                    <a:lnTo>
                      <a:pt x="8" y="81"/>
                    </a:lnTo>
                    <a:lnTo>
                      <a:pt x="12" y="0"/>
                    </a:lnTo>
                    <a:lnTo>
                      <a:pt x="28" y="0"/>
                    </a:lnTo>
                    <a:lnTo>
                      <a:pt x="348" y="10"/>
                    </a:lnTo>
                    <a:lnTo>
                      <a:pt x="345" y="28"/>
                    </a:lnTo>
                    <a:lnTo>
                      <a:pt x="340" y="37"/>
                    </a:lnTo>
                    <a:lnTo>
                      <a:pt x="315" y="57"/>
                    </a:lnTo>
                    <a:lnTo>
                      <a:pt x="315" y="67"/>
                    </a:lnTo>
                    <a:lnTo>
                      <a:pt x="308" y="83"/>
                    </a:lnTo>
                    <a:lnTo>
                      <a:pt x="308" y="92"/>
                    </a:lnTo>
                    <a:lnTo>
                      <a:pt x="301" y="101"/>
                    </a:lnTo>
                    <a:lnTo>
                      <a:pt x="292" y="110"/>
                    </a:lnTo>
                    <a:lnTo>
                      <a:pt x="285" y="127"/>
                    </a:lnTo>
                    <a:lnTo>
                      <a:pt x="267" y="140"/>
                    </a:lnTo>
                    <a:lnTo>
                      <a:pt x="260" y="174"/>
                    </a:lnTo>
                    <a:lnTo>
                      <a:pt x="248" y="182"/>
                    </a:lnTo>
                    <a:lnTo>
                      <a:pt x="247" y="197"/>
                    </a:lnTo>
                    <a:lnTo>
                      <a:pt x="238" y="212"/>
                    </a:lnTo>
                    <a:lnTo>
                      <a:pt x="238" y="222"/>
                    </a:lnTo>
                    <a:lnTo>
                      <a:pt x="232" y="227"/>
                    </a:lnTo>
                    <a:lnTo>
                      <a:pt x="240" y="243"/>
                    </a:lnTo>
                    <a:lnTo>
                      <a:pt x="260" y="252"/>
                    </a:lnTo>
                    <a:lnTo>
                      <a:pt x="265" y="237"/>
                    </a:lnTo>
                    <a:lnTo>
                      <a:pt x="278" y="234"/>
                    </a:lnTo>
                    <a:lnTo>
                      <a:pt x="292" y="242"/>
                    </a:lnTo>
                    <a:lnTo>
                      <a:pt x="305" y="242"/>
                    </a:lnTo>
                    <a:lnTo>
                      <a:pt x="315" y="242"/>
                    </a:lnTo>
                    <a:lnTo>
                      <a:pt x="323" y="237"/>
                    </a:lnTo>
                    <a:lnTo>
                      <a:pt x="340" y="227"/>
                    </a:lnTo>
                    <a:lnTo>
                      <a:pt x="355" y="222"/>
                    </a:lnTo>
                    <a:lnTo>
                      <a:pt x="372" y="214"/>
                    </a:lnTo>
                    <a:lnTo>
                      <a:pt x="380" y="214"/>
                    </a:lnTo>
                    <a:lnTo>
                      <a:pt x="387" y="208"/>
                    </a:lnTo>
                    <a:lnTo>
                      <a:pt x="403" y="202"/>
                    </a:lnTo>
                    <a:lnTo>
                      <a:pt x="408" y="197"/>
                    </a:lnTo>
                    <a:lnTo>
                      <a:pt x="420" y="188"/>
                    </a:lnTo>
                    <a:lnTo>
                      <a:pt x="438" y="175"/>
                    </a:lnTo>
                    <a:lnTo>
                      <a:pt x="443" y="165"/>
                    </a:lnTo>
                    <a:lnTo>
                      <a:pt x="420" y="174"/>
                    </a:lnTo>
                    <a:lnTo>
                      <a:pt x="408" y="175"/>
                    </a:lnTo>
                    <a:lnTo>
                      <a:pt x="403" y="185"/>
                    </a:lnTo>
                    <a:lnTo>
                      <a:pt x="372" y="200"/>
                    </a:lnTo>
                    <a:lnTo>
                      <a:pt x="345" y="208"/>
                    </a:lnTo>
                    <a:lnTo>
                      <a:pt x="327" y="214"/>
                    </a:lnTo>
                    <a:lnTo>
                      <a:pt x="323" y="228"/>
                    </a:lnTo>
                    <a:lnTo>
                      <a:pt x="310" y="234"/>
                    </a:lnTo>
                    <a:lnTo>
                      <a:pt x="293" y="223"/>
                    </a:lnTo>
                    <a:lnTo>
                      <a:pt x="275" y="222"/>
                    </a:lnTo>
                    <a:lnTo>
                      <a:pt x="260" y="214"/>
                    </a:lnTo>
                    <a:lnTo>
                      <a:pt x="260" y="202"/>
                    </a:lnTo>
                    <a:lnTo>
                      <a:pt x="263" y="190"/>
                    </a:lnTo>
                    <a:lnTo>
                      <a:pt x="287" y="155"/>
                    </a:lnTo>
                    <a:lnTo>
                      <a:pt x="300" y="132"/>
                    </a:lnTo>
                    <a:lnTo>
                      <a:pt x="320" y="112"/>
                    </a:lnTo>
                    <a:lnTo>
                      <a:pt x="321" y="87"/>
                    </a:lnTo>
                    <a:lnTo>
                      <a:pt x="445" y="90"/>
                    </a:lnTo>
                    <a:lnTo>
                      <a:pt x="475" y="90"/>
                    </a:lnTo>
                    <a:lnTo>
                      <a:pt x="470" y="121"/>
                    </a:lnTo>
                    <a:lnTo>
                      <a:pt x="468" y="197"/>
                    </a:lnTo>
                    <a:lnTo>
                      <a:pt x="467" y="232"/>
                    </a:lnTo>
                    <a:lnTo>
                      <a:pt x="458" y="223"/>
                    </a:lnTo>
                    <a:lnTo>
                      <a:pt x="460" y="212"/>
                    </a:lnTo>
                    <a:lnTo>
                      <a:pt x="460" y="200"/>
                    </a:lnTo>
                    <a:lnTo>
                      <a:pt x="456" y="194"/>
                    </a:lnTo>
                    <a:lnTo>
                      <a:pt x="453" y="205"/>
                    </a:lnTo>
                    <a:lnTo>
                      <a:pt x="453" y="214"/>
                    </a:lnTo>
                    <a:lnTo>
                      <a:pt x="452" y="228"/>
                    </a:lnTo>
                    <a:lnTo>
                      <a:pt x="448" y="249"/>
                    </a:lnTo>
                    <a:lnTo>
                      <a:pt x="447" y="257"/>
                    </a:lnTo>
                    <a:lnTo>
                      <a:pt x="440" y="275"/>
                    </a:lnTo>
                    <a:lnTo>
                      <a:pt x="432" y="282"/>
                    </a:lnTo>
                    <a:lnTo>
                      <a:pt x="423" y="290"/>
                    </a:lnTo>
                    <a:lnTo>
                      <a:pt x="392" y="30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5054043" y="1469711"/>
              <a:ext cx="70403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Whatcom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225,300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067996" y="1904987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Skagit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129,200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011657" y="2439433"/>
              <a:ext cx="77777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Snohomish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818,700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805746" y="3019950"/>
              <a:ext cx="938077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Seattle &amp; King</a:t>
              </a: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County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2,226,300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577139" y="3688287"/>
              <a:ext cx="102944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Tacoma-Pierce*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888,300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373117" y="4161237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Lewis</a:t>
              </a: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79,480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219257" y="4609255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Cowlitz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108,950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344383" y="5116680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Clark*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488,500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862327" y="4696931"/>
              <a:ext cx="699230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Skamania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12,060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17192" y="5037936"/>
              <a:ext cx="61747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Klickitat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22,430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140334" y="2132265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Island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84,820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98677" y="2395858"/>
              <a:ext cx="577402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Clallam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76,010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254513" y="2784667"/>
              <a:ext cx="67839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Jefferson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31,900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65648" y="3196716"/>
              <a:ext cx="554959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Grays</a:t>
              </a: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Harbor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74,160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424934" y="4135264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Pacific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21,640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286406" y="4616830"/>
              <a:ext cx="82266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Wahkiakum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4,190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027909" y="3761665"/>
              <a:ext cx="67839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Thurston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285,800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792122" y="3351925"/>
              <a:ext cx="54854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Mason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64,980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926856" y="4329870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Yakima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255,950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949158" y="3526200"/>
              <a:ext cx="567783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Kittitas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46,570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020848" y="2901687"/>
              <a:ext cx="54854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Chelan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78,420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661321" y="2920493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Douglas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42,820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354099" y="2660578"/>
              <a:ext cx="1091966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(Chelan-Douglas)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644692" y="1784449"/>
              <a:ext cx="744114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Okanogan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42,730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934331" y="4665956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Benton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201,800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391560" y="4376347"/>
              <a:ext cx="61427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Franklin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94,680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924794" y="4222169"/>
              <a:ext cx="1120820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(Benton-Franklin)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998731" y="3458303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Grant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98,740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794607" y="1824219"/>
              <a:ext cx="481222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Ferry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7,830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317548" y="2056634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Stevens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45,570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817948" y="1737195"/>
              <a:ext cx="546945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Pend</a:t>
              </a: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Oreille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13,740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884284" y="2950022"/>
              <a:ext cx="56297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Lincoln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10,960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673581" y="2927653"/>
              <a:ext cx="63991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Spokane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515,250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837717" y="3645638"/>
              <a:ext cx="54854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Adams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20,150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598197" y="3654812"/>
              <a:ext cx="68319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Whitman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50,130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740267" y="4659530"/>
              <a:ext cx="82586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Walla Walla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62,200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8414904" y="4542299"/>
              <a:ext cx="689612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Columbia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4,160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8655906" y="4193626"/>
              <a:ext cx="61106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Garfield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2,220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996746" y="4575918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Asotin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22,520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854194" y="1540268"/>
              <a:ext cx="1378904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(Northeast Tri County)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760873" y="1511494"/>
              <a:ext cx="647933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San Juan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17,150</a:t>
              </a:r>
            </a:p>
          </p:txBody>
        </p:sp>
        <p:sp>
          <p:nvSpPr>
            <p:cNvPr id="183" name="TextBox 182"/>
            <p:cNvSpPr txBox="1"/>
            <p:nvPr userDrawn="1"/>
          </p:nvSpPr>
          <p:spPr>
            <a:xfrm>
              <a:off x="4183875" y="2864318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Kitsap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270,100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8926129" y="2123773"/>
            <a:ext cx="2815916" cy="1317810"/>
            <a:chOff x="434162" y="4035083"/>
            <a:chExt cx="2815916" cy="1317810"/>
          </a:xfrm>
        </p:grpSpPr>
        <p:grpSp>
          <p:nvGrpSpPr>
            <p:cNvPr id="255" name="Group 254"/>
            <p:cNvGrpSpPr/>
            <p:nvPr userDrawn="1"/>
          </p:nvGrpSpPr>
          <p:grpSpPr>
            <a:xfrm>
              <a:off x="435347" y="4321406"/>
              <a:ext cx="2814731" cy="400110"/>
              <a:chOff x="12691078" y="3401030"/>
              <a:chExt cx="2814731" cy="400110"/>
            </a:xfrm>
          </p:grpSpPr>
          <p:sp>
            <p:nvSpPr>
              <p:cNvPr id="256" name="Rectangle 255"/>
              <p:cNvSpPr/>
              <p:nvPr userDrawn="1"/>
            </p:nvSpPr>
            <p:spPr>
              <a:xfrm>
                <a:off x="12691078" y="3491275"/>
                <a:ext cx="219456" cy="21945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spcBef>
                    <a:spcPts val="200"/>
                  </a:spcBef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7" name="TextBox 256"/>
              <p:cNvSpPr txBox="1"/>
              <p:nvPr userDrawn="1"/>
            </p:nvSpPr>
            <p:spPr>
              <a:xfrm>
                <a:off x="12885853" y="3401030"/>
                <a:ext cx="26199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Departments that have combined</a:t>
                </a:r>
              </a:p>
              <a:p>
                <a:r>
                  <a:rPr lang="en-US" sz="1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public health &amp; human services (16)</a:t>
                </a:r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434162" y="4035083"/>
              <a:ext cx="1936815" cy="1317810"/>
              <a:chOff x="434162" y="4035083"/>
              <a:chExt cx="1936815" cy="1317810"/>
            </a:xfrm>
          </p:grpSpPr>
          <p:grpSp>
            <p:nvGrpSpPr>
              <p:cNvPr id="4" name="Group 3"/>
              <p:cNvGrpSpPr/>
              <p:nvPr userDrawn="1"/>
            </p:nvGrpSpPr>
            <p:grpSpPr>
              <a:xfrm>
                <a:off x="434163" y="4755791"/>
                <a:ext cx="1936814" cy="597102"/>
                <a:chOff x="15619382" y="3472105"/>
                <a:chExt cx="1936814" cy="597102"/>
              </a:xfrm>
            </p:grpSpPr>
            <p:sp>
              <p:nvSpPr>
                <p:cNvPr id="132" name="Rectangle 131"/>
                <p:cNvSpPr/>
                <p:nvPr userDrawn="1"/>
              </p:nvSpPr>
              <p:spPr>
                <a:xfrm>
                  <a:off x="15619382" y="3487376"/>
                  <a:ext cx="214952" cy="219456"/>
                </a:xfrm>
                <a:prstGeom prst="rect">
                  <a:avLst/>
                </a:prstGeom>
                <a:solidFill>
                  <a:srgbClr val="F3D17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spcBef>
                      <a:spcPts val="200"/>
                    </a:spcBef>
                  </a:pPr>
                  <a:endParaRPr lang="en-US"/>
                </a:p>
              </p:txBody>
            </p:sp>
            <p:sp>
              <p:nvSpPr>
                <p:cNvPr id="134" name="Rectangle 133"/>
                <p:cNvSpPr/>
                <p:nvPr userDrawn="1"/>
              </p:nvSpPr>
              <p:spPr>
                <a:xfrm>
                  <a:off x="15619382" y="3848545"/>
                  <a:ext cx="219456" cy="219456"/>
                </a:xfrm>
                <a:prstGeom prst="rect">
                  <a:avLst/>
                </a:prstGeom>
                <a:solidFill>
                  <a:srgbClr val="349D9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TextBox 180"/>
                <p:cNvSpPr txBox="1"/>
                <p:nvPr userDrawn="1"/>
              </p:nvSpPr>
              <p:spPr>
                <a:xfrm>
                  <a:off x="15815014" y="3472105"/>
                  <a:ext cx="174118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>
                      <a:solidFill>
                        <a:schemeClr val="tx1"/>
                      </a:solidFill>
                      <a:latin typeface="+mn-lt"/>
                    </a:rPr>
                    <a:t>Public Health Department</a:t>
                  </a:r>
                  <a:r>
                    <a:rPr lang="en-US" sz="1000" b="1" baseline="0">
                      <a:solidFill>
                        <a:schemeClr val="tx1"/>
                      </a:solidFill>
                      <a:latin typeface="+mn-lt"/>
                    </a:rPr>
                    <a:t> (8)</a:t>
                  </a:r>
                  <a:endParaRPr lang="en-US" sz="1000" b="1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2" name="TextBox 181"/>
                <p:cNvSpPr txBox="1"/>
                <p:nvPr userDrawn="1"/>
              </p:nvSpPr>
              <p:spPr>
                <a:xfrm>
                  <a:off x="15815477" y="3822986"/>
                  <a:ext cx="147027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>
                      <a:solidFill>
                        <a:schemeClr val="tx1"/>
                      </a:solidFill>
                      <a:latin typeface="+mn-lt"/>
                    </a:rPr>
                    <a:t>Multi County District (3)</a:t>
                  </a:r>
                </a:p>
              </p:txBody>
            </p:sp>
          </p:grpSp>
          <p:grpSp>
            <p:nvGrpSpPr>
              <p:cNvPr id="258" name="Group 257"/>
              <p:cNvGrpSpPr/>
              <p:nvPr userDrawn="1"/>
            </p:nvGrpSpPr>
            <p:grpSpPr>
              <a:xfrm>
                <a:off x="434162" y="4035083"/>
                <a:ext cx="1700350" cy="246221"/>
                <a:chOff x="12691077" y="3835313"/>
                <a:chExt cx="1700350" cy="246221"/>
              </a:xfrm>
            </p:grpSpPr>
            <p:sp>
              <p:nvSpPr>
                <p:cNvPr id="259" name="Rectangle 258"/>
                <p:cNvSpPr/>
                <p:nvPr userDrawn="1"/>
              </p:nvSpPr>
              <p:spPr>
                <a:xfrm>
                  <a:off x="12691077" y="3853290"/>
                  <a:ext cx="219456" cy="219456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TextBox 259"/>
                <p:cNvSpPr txBox="1"/>
                <p:nvPr userDrawn="1"/>
              </p:nvSpPr>
              <p:spPr>
                <a:xfrm>
                  <a:off x="12892299" y="3835313"/>
                  <a:ext cx="149912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>
                      <a:solidFill>
                        <a:schemeClr val="tx1"/>
                      </a:solidFill>
                      <a:latin typeface="+mn-lt"/>
                    </a:rPr>
                    <a:t>Single County District (8)</a:t>
                  </a:r>
                </a:p>
              </p:txBody>
            </p:sp>
          </p:grpSp>
        </p:grpSp>
      </p:grpSp>
      <p:pic>
        <p:nvPicPr>
          <p:cNvPr id="261" name="Picture 26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30" y="5627708"/>
            <a:ext cx="1671469" cy="7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56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Healtgh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0" y="618424"/>
            <a:ext cx="12192000" cy="544750"/>
          </a:xfrm>
        </p:spPr>
        <p:txBody>
          <a:bodyPr>
            <a:normAutofit/>
          </a:bodyPr>
          <a:lstStyle>
            <a:lvl1pPr algn="ctr">
              <a:defRPr sz="2700" baseline="0"/>
            </a:lvl1pPr>
          </a:lstStyle>
          <a:p>
            <a:r>
              <a:rPr lang="en-US"/>
              <a:t>Public Health System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56" y="1273708"/>
            <a:ext cx="8934287" cy="49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7243858" y="5134314"/>
            <a:ext cx="2776041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latin typeface="+mn-lt"/>
              </a:rPr>
              <a:t>Partners</a:t>
            </a:r>
          </a:p>
          <a:p>
            <a:pPr marL="1588">
              <a:spcBef>
                <a:spcPts val="200"/>
              </a:spcBef>
            </a:pPr>
            <a:r>
              <a:rPr lang="en-US" sz="1200">
                <a:solidFill>
                  <a:schemeClr val="tx1"/>
                </a:solidFill>
                <a:latin typeface="+mn-lt"/>
              </a:rPr>
              <a:t>Private Sector</a:t>
            </a:r>
          </a:p>
          <a:p>
            <a:pPr marL="1588"/>
            <a:r>
              <a:rPr lang="en-US" sz="1200">
                <a:solidFill>
                  <a:schemeClr val="tx1"/>
                </a:solidFill>
                <a:latin typeface="+mn-lt"/>
              </a:rPr>
              <a:t>Professional Associations</a:t>
            </a:r>
          </a:p>
          <a:p>
            <a:pPr marL="1588"/>
            <a:r>
              <a:rPr lang="en-US" sz="1200">
                <a:solidFill>
                  <a:schemeClr val="tx1"/>
                </a:solidFill>
                <a:latin typeface="+mn-lt"/>
              </a:rPr>
              <a:t>Academic Institutions</a:t>
            </a:r>
          </a:p>
          <a:p>
            <a:pPr marL="1588"/>
            <a:r>
              <a:rPr lang="en-US" sz="1200">
                <a:solidFill>
                  <a:schemeClr val="tx1"/>
                </a:solidFill>
                <a:latin typeface="+mn-lt"/>
              </a:rPr>
              <a:t>Non-Profit Organizations</a:t>
            </a:r>
          </a:p>
          <a:p>
            <a:pPr marL="1588">
              <a:spcBef>
                <a:spcPts val="200"/>
              </a:spcBef>
            </a:pPr>
            <a:r>
              <a:rPr lang="en-US" sz="1200">
                <a:solidFill>
                  <a:schemeClr val="tx1"/>
                </a:solidFill>
                <a:latin typeface="+mn-lt"/>
              </a:rPr>
              <a:t>Health Care Delivery System</a:t>
            </a:r>
          </a:p>
          <a:p>
            <a:pPr marL="1588"/>
            <a:r>
              <a:rPr lang="en-US" sz="1200">
                <a:solidFill>
                  <a:schemeClr val="tx1"/>
                </a:solidFill>
                <a:latin typeface="+mn-lt"/>
              </a:rPr>
              <a:t>Other Stakeholders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2977978" y="3612150"/>
            <a:ext cx="45719" cy="45719"/>
          </a:xfrm>
          <a:prstGeom prst="ellipse">
            <a:avLst/>
          </a:prstGeom>
          <a:solidFill>
            <a:srgbClr val="349D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2635357" y="3392441"/>
            <a:ext cx="685800" cy="433387"/>
          </a:xfrm>
          <a:prstGeom prst="rect">
            <a:avLst/>
          </a:prstGeom>
          <a:noFill/>
          <a:ln w="25400">
            <a:solidFill>
              <a:srgbClr val="349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968411" y="5893601"/>
            <a:ext cx="1005919" cy="0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2968413" y="3905085"/>
            <a:ext cx="0" cy="1996215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4916566" y="5690941"/>
            <a:ext cx="1902075" cy="56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910002" y="5133260"/>
            <a:ext cx="2667000" cy="113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latin typeface="+mn-lt"/>
              </a:rPr>
              <a:t>Government</a:t>
            </a:r>
          </a:p>
          <a:p>
            <a:pPr>
              <a:spcBef>
                <a:spcPts val="200"/>
              </a:spcBef>
            </a:pPr>
            <a:r>
              <a:rPr lang="en-US" sz="1200">
                <a:solidFill>
                  <a:schemeClr val="tx1"/>
                </a:solidFill>
                <a:latin typeface="+mn-lt"/>
              </a:rPr>
              <a:t>Department of Health</a:t>
            </a:r>
          </a:p>
          <a:p>
            <a:r>
              <a:rPr lang="en-US" sz="1200">
                <a:solidFill>
                  <a:schemeClr val="tx1"/>
                </a:solidFill>
                <a:latin typeface="+mn-lt"/>
              </a:rPr>
              <a:t>State Board of Health</a:t>
            </a:r>
          </a:p>
          <a:p>
            <a:r>
              <a:rPr lang="en-US" sz="1200">
                <a:solidFill>
                  <a:schemeClr val="tx1"/>
                </a:solidFill>
                <a:latin typeface="+mn-lt"/>
              </a:rPr>
              <a:t>Local Health Jurisdictions (35)</a:t>
            </a:r>
          </a:p>
          <a:p>
            <a:r>
              <a:rPr lang="en-US" sz="1200">
                <a:solidFill>
                  <a:schemeClr val="tx1"/>
                </a:solidFill>
                <a:latin typeface="+mn-lt"/>
              </a:rPr>
              <a:t>Tribal Nations (29)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612793" y="5052658"/>
            <a:ext cx="24028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895475" y="5890578"/>
            <a:ext cx="348383" cy="0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489554" y="5893297"/>
            <a:ext cx="427012" cy="0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17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-7315"/>
            <a:ext cx="12192000" cy="343126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537" y="4903935"/>
            <a:ext cx="9003195" cy="136319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19537" y="3933309"/>
            <a:ext cx="9003195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2720456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-7315"/>
            <a:ext cx="12192000" cy="477882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20956" y="5297703"/>
            <a:ext cx="9001776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2347603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9986357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9447" y="5297703"/>
            <a:ext cx="9986357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1029432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4677295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365702" y="814647"/>
            <a:ext cx="4677295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19447" y="5021478"/>
            <a:ext cx="9923549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3541902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-7315"/>
            <a:ext cx="12192000" cy="6865315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16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10" name="Picture 9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1" name="Picture 10" descr="photo of downtown Spokane with Spokane River in forefront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1" b="15783"/>
          <a:stretch/>
        </p:blipFill>
        <p:spPr>
          <a:xfrm>
            <a:off x="1" y="0"/>
            <a:ext cx="122005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5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1031777"/>
            <a:ext cx="12192000" cy="477882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75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9986357" cy="5228706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29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4677295" cy="518714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365702" y="814647"/>
            <a:ext cx="4677295" cy="518714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7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6280" y="1233820"/>
            <a:ext cx="5280349" cy="182881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196282" y="3069758"/>
            <a:ext cx="5280349" cy="30483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5384" y="-7315"/>
            <a:ext cx="4780229" cy="2688879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3372" y="3290207"/>
            <a:ext cx="3532195" cy="2174875"/>
          </a:xfrm>
        </p:spPr>
        <p:txBody>
          <a:bodyPr anchor="t">
            <a:normAutofit/>
          </a:bodyPr>
          <a:lstStyle>
            <a:lvl1pPr algn="r">
              <a:defRPr sz="2700"/>
            </a:lvl1pPr>
          </a:lstStyle>
          <a:p>
            <a:pPr lvl="0"/>
            <a:r>
              <a:rPr lang="en-US"/>
              <a:t>Left Photo Slide 1</a:t>
            </a:r>
          </a:p>
        </p:txBody>
      </p:sp>
    </p:spTree>
    <p:extLst>
      <p:ext uri="{BB962C8B-B14F-4D97-AF65-F5344CB8AC3E}">
        <p14:creationId xmlns:p14="http://schemas.microsoft.com/office/powerpoint/2010/main" val="1668251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5384" y="-1"/>
            <a:ext cx="5280536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106342" y="2702503"/>
            <a:ext cx="5280349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06342" y="2085143"/>
            <a:ext cx="5280349" cy="60304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Left Photo Slide 2</a:t>
            </a:r>
          </a:p>
        </p:txBody>
      </p:sp>
    </p:spTree>
    <p:extLst>
      <p:ext uri="{BB962C8B-B14F-4D97-AF65-F5344CB8AC3E}">
        <p14:creationId xmlns:p14="http://schemas.microsoft.com/office/powerpoint/2010/main" val="1054346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635332" y="2702503"/>
            <a:ext cx="3757193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9753" y="-2744"/>
            <a:ext cx="3491111" cy="68580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3481358" y="-2744"/>
            <a:ext cx="3317839" cy="34290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3481358" y="3426257"/>
            <a:ext cx="3317839" cy="343174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35331" y="1753739"/>
            <a:ext cx="3569699" cy="91440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Left Photo Slide 3</a:t>
            </a:r>
          </a:p>
        </p:txBody>
      </p:sp>
    </p:spTree>
    <p:extLst>
      <p:ext uri="{BB962C8B-B14F-4D97-AF65-F5344CB8AC3E}">
        <p14:creationId xmlns:p14="http://schemas.microsoft.com/office/powerpoint/2010/main" val="1317227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219190"/>
            <a:ext cx="5280349" cy="182881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839790" y="3055128"/>
            <a:ext cx="5280349" cy="30483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1771" y="-7315"/>
            <a:ext cx="4780229" cy="2688879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6239" y="3290207"/>
            <a:ext cx="3581096" cy="2174875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Right Photo Slide 1</a:t>
            </a:r>
          </a:p>
        </p:txBody>
      </p:sp>
    </p:spTree>
    <p:extLst>
      <p:ext uri="{BB962C8B-B14F-4D97-AF65-F5344CB8AC3E}">
        <p14:creationId xmlns:p14="http://schemas.microsoft.com/office/powerpoint/2010/main" val="2508015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087" y="-1"/>
            <a:ext cx="5280536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839796" y="2709818"/>
            <a:ext cx="5280349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796" y="2106779"/>
            <a:ext cx="5280349" cy="595725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Right Photo Slide 2</a:t>
            </a:r>
          </a:p>
        </p:txBody>
      </p:sp>
    </p:spTree>
    <p:extLst>
      <p:ext uri="{BB962C8B-B14F-4D97-AF65-F5344CB8AC3E}">
        <p14:creationId xmlns:p14="http://schemas.microsoft.com/office/powerpoint/2010/main" val="2600895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839778" y="2702503"/>
            <a:ext cx="3757193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98918" y="-1"/>
            <a:ext cx="3491111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5373742" y="-1"/>
            <a:ext cx="3313972" cy="342150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5373743" y="3421504"/>
            <a:ext cx="3313971" cy="3436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76" y="1710752"/>
            <a:ext cx="3768397" cy="991752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Right Photo Slide 3</a:t>
            </a:r>
          </a:p>
        </p:txBody>
      </p:sp>
    </p:spTree>
    <p:extLst>
      <p:ext uri="{BB962C8B-B14F-4D97-AF65-F5344CB8AC3E}">
        <p14:creationId xmlns:p14="http://schemas.microsoft.com/office/powerpoint/2010/main" val="482625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087" y="-7316"/>
            <a:ext cx="5280536" cy="686531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2891" y="2221606"/>
            <a:ext cx="5207255" cy="325437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Manager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12369" y="2702503"/>
            <a:ext cx="5207776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2369" y="1721542"/>
            <a:ext cx="5207776" cy="500064"/>
          </a:xfrm>
        </p:spPr>
        <p:txBody>
          <a:bodyPr anchor="t">
            <a:normAutofit/>
          </a:bodyPr>
          <a:lstStyle>
            <a:lvl1pPr>
              <a:defRPr sz="3000" b="1"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381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11" name="Picture 10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3" name="Picture 12" descr="photo of a boat navigating around a couple of islands in the Puget Sound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b="24049"/>
          <a:stretch/>
        </p:blipFill>
        <p:spPr>
          <a:xfrm>
            <a:off x="0" y="-2"/>
            <a:ext cx="12192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4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4612828" y="1787643"/>
            <a:ext cx="2887133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1065695" y="1787643"/>
            <a:ext cx="2887133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8163680" y="1787643"/>
            <a:ext cx="2887133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1065519" y="4369066"/>
            <a:ext cx="2887308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4612830" y="4366079"/>
            <a:ext cx="2887132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8163506" y="4358568"/>
            <a:ext cx="2887132" cy="34945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612654" y="4704753"/>
            <a:ext cx="2887308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1065519" y="4712068"/>
            <a:ext cx="2887308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8163506" y="4715116"/>
            <a:ext cx="2887308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612653" y="5047754"/>
            <a:ext cx="2887308" cy="1015312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1065518" y="5055070"/>
            <a:ext cx="2887308" cy="100799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8163417" y="5055934"/>
            <a:ext cx="2887308" cy="100713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0" y="673974"/>
            <a:ext cx="12192000" cy="48203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/>
              <a:t>Team Slide 1</a:t>
            </a:r>
          </a:p>
        </p:txBody>
      </p:sp>
    </p:spTree>
    <p:extLst>
      <p:ext uri="{BB962C8B-B14F-4D97-AF65-F5344CB8AC3E}">
        <p14:creationId xmlns:p14="http://schemas.microsoft.com/office/powerpoint/2010/main" val="1672404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475" y="4569092"/>
            <a:ext cx="3028501" cy="342999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475" y="4919407"/>
            <a:ext cx="3028501" cy="36494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474" y="5291672"/>
            <a:ext cx="3028503" cy="99423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3034370" y="1838842"/>
            <a:ext cx="3002037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44" y="1838842"/>
            <a:ext cx="3026233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038673" y="1838842"/>
            <a:ext cx="3048641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9097067" y="1838842"/>
            <a:ext cx="3094932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3038730" y="4569092"/>
            <a:ext cx="3007431" cy="343002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3038730" y="4919406"/>
            <a:ext cx="3007431" cy="37226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3038731" y="5298984"/>
            <a:ext cx="3007429" cy="986918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6055913" y="4569092"/>
            <a:ext cx="3076667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6055915" y="4919408"/>
            <a:ext cx="3076667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41" hasCustomPrompt="1"/>
          </p:nvPr>
        </p:nvSpPr>
        <p:spPr>
          <a:xfrm>
            <a:off x="6055913" y="5296217"/>
            <a:ext cx="3076668" cy="994235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9136063" y="4569091"/>
            <a:ext cx="3055936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9136064" y="4919408"/>
            <a:ext cx="3055937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9136064" y="5298980"/>
            <a:ext cx="3055937" cy="98692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-1" y="658850"/>
            <a:ext cx="12182247" cy="497153"/>
          </a:xfrm>
        </p:spPr>
        <p:txBody>
          <a:bodyPr anchor="t"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/>
              <a:t>Team Slide 2</a:t>
            </a:r>
          </a:p>
        </p:txBody>
      </p:sp>
    </p:spTree>
    <p:extLst>
      <p:ext uri="{BB962C8B-B14F-4D97-AF65-F5344CB8AC3E}">
        <p14:creationId xmlns:p14="http://schemas.microsoft.com/office/powerpoint/2010/main" val="882989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artment of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-9235" y="4507928"/>
            <a:ext cx="12201236" cy="2161877"/>
            <a:chOff x="-9235" y="4393628"/>
            <a:chExt cx="12201236" cy="2161877"/>
          </a:xfrm>
        </p:grpSpPr>
        <p:sp>
          <p:nvSpPr>
            <p:cNvPr id="50" name="TextBox 49"/>
            <p:cNvSpPr txBox="1"/>
            <p:nvPr userDrawn="1"/>
          </p:nvSpPr>
          <p:spPr>
            <a:xfrm>
              <a:off x="-9235" y="4393628"/>
              <a:ext cx="3066237" cy="20344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3038" lv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Disease Control</a:t>
              </a:r>
            </a:p>
            <a:p>
              <a:pPr marL="173038" lv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&amp; Health Statistics</a:t>
              </a:r>
            </a:p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0" i="1" kern="1200">
                  <a:solidFill>
                    <a:srgbClr val="349D96"/>
                  </a:solidFill>
                  <a:latin typeface="+mn-lt"/>
                  <a:ea typeface="+mn-ea"/>
                  <a:cs typeface="+mn-cs"/>
                </a:rPr>
                <a:t>Initiatives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7B6A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Measles</a:t>
              </a:r>
              <a:r>
                <a:rPr lang="en-US" sz="16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Control</a:t>
              </a:r>
            </a:p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600" b="0" i="0" kern="120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EndAIDS</a:t>
              </a:r>
              <a:endParaRPr lang="en-US"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Vital Statistics</a:t>
              </a:r>
            </a:p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(E. coli, mumps, etc.)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6055110" y="4393629"/>
              <a:ext cx="3070684" cy="2160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Prevention and</a:t>
              </a:r>
            </a:p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Community Health</a:t>
              </a:r>
            </a:p>
            <a:p>
              <a:pPr algn="ctr">
                <a:spcBef>
                  <a:spcPts val="600"/>
                </a:spcBef>
              </a:pPr>
              <a:r>
                <a:rPr lang="en-US" sz="1800" b="0" i="1" kern="1200">
                  <a:solidFill>
                    <a:srgbClr val="349D96"/>
                  </a:solidFill>
                  <a:latin typeface="+mn-lt"/>
                  <a:ea typeface="+mn-ea"/>
                  <a:cs typeface="+mn-cs"/>
                </a:rPr>
                <a:t>Initiatives</a:t>
              </a:r>
              <a:endParaRPr lang="en-US" sz="1800">
                <a:solidFill>
                  <a:srgbClr val="349D96"/>
                </a:solidFill>
                <a:latin typeface="+mn-lt"/>
              </a:endParaRPr>
            </a:p>
            <a:p>
              <a:pPr marL="0" algn="ctr" defTabSz="914400" rtl="0" eaLnBrk="1" latinLnBrk="0" hangingPunct="1">
                <a:spcBef>
                  <a:spcPts val="600"/>
                </a:spcBef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Tobacco 21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Immunization Rates</a:t>
              </a:r>
            </a:p>
            <a:p>
              <a:pPr marL="0" algn="ctr" defTabSz="914400" rtl="0" eaLnBrk="1" latinLnBrk="0" hangingPunct="1">
                <a:spcBef>
                  <a:spcPts val="300"/>
                </a:spcBef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Family Planning (Title X)</a:t>
              </a:r>
            </a:p>
            <a:p>
              <a:pPr marL="0" algn="ctr" defTabSz="914400" rtl="0" eaLnBrk="1" latinLnBrk="0" hangingPunct="1">
                <a:spcBef>
                  <a:spcPts val="300"/>
                </a:spcBef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Marijuana Prevention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3057003" y="4393629"/>
              <a:ext cx="2998107" cy="18374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Environmental</a:t>
              </a:r>
            </a:p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Public Health</a:t>
              </a:r>
            </a:p>
            <a:p>
              <a:pPr algn="ctr">
                <a:spcBef>
                  <a:spcPts val="600"/>
                </a:spcBef>
              </a:pPr>
              <a:r>
                <a:rPr lang="en-US" sz="1800" b="0" i="1" kern="1200">
                  <a:solidFill>
                    <a:srgbClr val="349D96"/>
                  </a:solidFill>
                  <a:latin typeface="+mn-lt"/>
                  <a:ea typeface="+mn-ea"/>
                  <a:cs typeface="+mn-cs"/>
                </a:rPr>
                <a:t>Initiatives</a:t>
              </a:r>
              <a:endParaRPr lang="en-US" sz="1800">
                <a:solidFill>
                  <a:srgbClr val="349D96"/>
                </a:solidFill>
                <a:latin typeface="+mn-lt"/>
              </a:endParaRPr>
            </a:p>
            <a:p>
              <a:pPr algn="ctr">
                <a:spcBef>
                  <a:spcPts val="600"/>
                </a:spcBef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Puget</a:t>
              </a:r>
              <a:r>
                <a:rPr lang="en-US" sz="16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Sound Cleanup</a:t>
              </a:r>
              <a:endParaRPr lang="en-US"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PFAS</a:t>
              </a:r>
            </a:p>
            <a:p>
              <a:pPr algn="ctr">
                <a:spcBef>
                  <a:spcPts val="300"/>
                </a:spcBef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Pesticide Exposures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9125794" y="4394914"/>
              <a:ext cx="3066207" cy="2160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Health Systems</a:t>
              </a:r>
            </a:p>
            <a:p>
              <a:pPr marL="173038" lvl="0" indent="0" algn="ctr" defTabSz="914400" rtl="0" eaLnBrk="1" latinLnBrk="0" hangingPunct="1">
                <a:lnSpc>
                  <a:spcPct val="90000"/>
                </a:lnSpc>
                <a:buClr>
                  <a:srgbClr val="57B6AF"/>
                </a:buClr>
                <a:buFont typeface="Arial" panose="020B0604020202020204" pitchFamily="34" charset="0"/>
                <a:buNone/>
              </a:pPr>
              <a:r>
                <a:rPr lang="en-US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Quality Assurance</a:t>
              </a:r>
            </a:p>
            <a:p>
              <a:pPr algn="ctr">
                <a:spcBef>
                  <a:spcPts val="600"/>
                </a:spcBef>
              </a:pPr>
              <a:r>
                <a:rPr lang="en-US" sz="1800" b="0" i="1" kern="1200">
                  <a:solidFill>
                    <a:srgbClr val="349D96"/>
                  </a:solidFill>
                  <a:latin typeface="+mn-lt"/>
                  <a:ea typeface="+mn-ea"/>
                  <a:cs typeface="+mn-cs"/>
                </a:rPr>
                <a:t>Initiatives</a:t>
              </a:r>
              <a:endParaRPr lang="en-US" sz="1800">
                <a:solidFill>
                  <a:srgbClr val="349D96"/>
                </a:solidFill>
                <a:latin typeface="+mn-lt"/>
              </a:endParaRPr>
            </a:p>
            <a:p>
              <a:pPr marL="0" algn="ctr" defTabSz="914400" rtl="0" eaLnBrk="1" latinLnBrk="0" hangingPunct="1">
                <a:spcBef>
                  <a:spcPts val="600"/>
                </a:spcBef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Opioids</a:t>
              </a:r>
            </a:p>
            <a:p>
              <a:pPr marL="0" algn="ctr" defTabSz="914400" rtl="0" eaLnBrk="1" latinLnBrk="0" hangingPunct="1">
                <a:spcBef>
                  <a:spcPts val="300"/>
                </a:spcBef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Behavioral Health Integration </a:t>
              </a:r>
            </a:p>
            <a:p>
              <a:pPr marL="0" algn="ctr" defTabSz="914400" rtl="0" eaLnBrk="1" latinLnBrk="0" hangingPunct="1">
                <a:spcBef>
                  <a:spcPts val="300"/>
                </a:spcBef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Certificate of Need</a:t>
              </a:r>
            </a:p>
            <a:p>
              <a:pPr marL="0" algn="ctr" defTabSz="914400" rtl="0" eaLnBrk="1" latinLnBrk="0" hangingPunct="1">
                <a:spcBef>
                  <a:spcPts val="300"/>
                </a:spcBef>
              </a:pPr>
              <a:r>
                <a:rPr lang="en-US"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Health Professions</a:t>
              </a: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0" y="1559462"/>
            <a:ext cx="12192001" cy="2805561"/>
            <a:chOff x="0" y="1388012"/>
            <a:chExt cx="12192001" cy="2805561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1"/>
            <a:stretch/>
          </p:blipFill>
          <p:spPr>
            <a:xfrm>
              <a:off x="3057003" y="1388012"/>
              <a:ext cx="2998107" cy="2805561"/>
            </a:xfrm>
            <a:prstGeom prst="rect">
              <a:avLst/>
            </a:prstGeom>
          </p:spPr>
        </p:pic>
        <p:pic>
          <p:nvPicPr>
            <p:cNvPr id="30" name="Picture 16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110" y="1388012"/>
              <a:ext cx="3070684" cy="2783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388015"/>
              <a:ext cx="3057003" cy="2783658"/>
            </a:xfrm>
            <a:prstGeom prst="rect">
              <a:avLst/>
            </a:prstGeom>
            <a:effectLst/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5794" y="1388012"/>
              <a:ext cx="3066207" cy="2783659"/>
            </a:xfrm>
            <a:prstGeom prst="rect">
              <a:avLst/>
            </a:prstGeom>
            <a:effectLst/>
          </p:spPr>
        </p:pic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-9236" y="671965"/>
            <a:ext cx="12192000" cy="494092"/>
          </a:xfrm>
        </p:spPr>
        <p:txBody>
          <a:bodyPr anchor="t">
            <a:noAutofit/>
          </a:bodyPr>
          <a:lstStyle>
            <a:lvl1pPr>
              <a:defRPr lang="en-US" sz="2700" kern="1200" baseline="0" dirty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 sz="30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1284818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96" y="1687649"/>
            <a:ext cx="6177933" cy="4416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2371" y="2638651"/>
            <a:ext cx="4168236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12370" y="3691263"/>
            <a:ext cx="4168237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626101" y="1876424"/>
            <a:ext cx="5219700" cy="29051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2371" y="1643611"/>
            <a:ext cx="4168237" cy="85247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Web Presence Screenshot</a:t>
            </a:r>
          </a:p>
        </p:txBody>
      </p:sp>
    </p:spTree>
    <p:extLst>
      <p:ext uri="{BB962C8B-B14F-4D97-AF65-F5344CB8AC3E}">
        <p14:creationId xmlns:p14="http://schemas.microsoft.com/office/powerpoint/2010/main" val="3069394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96" y="1687649"/>
            <a:ext cx="6177933" cy="4416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1" y="2833688"/>
            <a:ext cx="5168900" cy="5572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www.doh.wa.gov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2371" y="2638651"/>
            <a:ext cx="4168236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12370" y="3691263"/>
            <a:ext cx="4168237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01965" y="1643611"/>
            <a:ext cx="4178643" cy="85247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Web Presence Address</a:t>
            </a:r>
          </a:p>
        </p:txBody>
      </p:sp>
    </p:spTree>
    <p:extLst>
      <p:ext uri="{BB962C8B-B14F-4D97-AF65-F5344CB8AC3E}">
        <p14:creationId xmlns:p14="http://schemas.microsoft.com/office/powerpoint/2010/main" val="2236974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for Large Screen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0" y="457200"/>
            <a:ext cx="9131520" cy="571421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552700" y="780658"/>
            <a:ext cx="7162800" cy="504864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1081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312421" y="2295751"/>
            <a:ext cx="5164579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312419" y="3348363"/>
            <a:ext cx="5164580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19101"/>
            <a:ext cx="2962125" cy="5531758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12419" y="1300709"/>
            <a:ext cx="5164581" cy="86968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Mobile Presence Screenshot</a:t>
            </a:r>
          </a:p>
        </p:txBody>
      </p:sp>
    </p:spTree>
    <p:extLst>
      <p:ext uri="{BB962C8B-B14F-4D97-AF65-F5344CB8AC3E}">
        <p14:creationId xmlns:p14="http://schemas.microsoft.com/office/powerpoint/2010/main" val="798522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312421" y="2295751"/>
            <a:ext cx="5164579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312419" y="3348363"/>
            <a:ext cx="5164580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19101"/>
            <a:ext cx="2962125" cy="5531758"/>
          </a:xfrm>
          <a:prstGeom prst="rect">
            <a:avLst/>
          </a:prstGeom>
          <a:effectLst/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312419" y="1300709"/>
            <a:ext cx="5164581" cy="86968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Mobile Presence Address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49" y="3264479"/>
            <a:ext cx="2554411" cy="3740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www.doh.wa.gov</a:t>
            </a:r>
          </a:p>
        </p:txBody>
      </p:sp>
    </p:spTree>
    <p:extLst>
      <p:ext uri="{BB962C8B-B14F-4D97-AF65-F5344CB8AC3E}">
        <p14:creationId xmlns:p14="http://schemas.microsoft.com/office/powerpoint/2010/main" val="2493822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5763752" y="3549372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1901" y="2971335"/>
            <a:ext cx="12221524" cy="467387"/>
          </a:xfrm>
        </p:spPr>
        <p:txBody>
          <a:bodyPr anchor="t">
            <a:no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6564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455880" y="4739420"/>
            <a:ext cx="329776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455880" y="5067436"/>
            <a:ext cx="329776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455880" y="4313395"/>
            <a:ext cx="329776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455881" y="1554491"/>
            <a:ext cx="3297767" cy="2487612"/>
          </a:xfrm>
        </p:spPr>
        <p:txBody>
          <a:bodyPr/>
          <a:lstStyle>
            <a:lvl1pPr marL="0" indent="0">
              <a:buNone/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12192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/>
              <a:t>www.doh.wa.gov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11081" y="6430955"/>
            <a:ext cx="12203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</a:rPr>
              <a:t>@</a:t>
            </a:r>
            <a:r>
              <a:rPr lang="en-US" sz="1400" err="1">
                <a:solidFill>
                  <a:schemeClr val="tx1"/>
                </a:solidFill>
                <a:latin typeface="Century Gothic" panose="020B0502020202020204" pitchFamily="34" charset="0"/>
              </a:rPr>
              <a:t>WADeptHealth</a:t>
            </a:r>
            <a:endParaRPr lang="en-US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itle 2"/>
          <p:cNvSpPr>
            <a:spLocks noGrp="1"/>
          </p:cNvSpPr>
          <p:nvPr>
            <p:ph type="title" hasCustomPrompt="1"/>
          </p:nvPr>
        </p:nvSpPr>
        <p:spPr>
          <a:xfrm>
            <a:off x="-11081" y="663993"/>
            <a:ext cx="12180916" cy="520628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/>
              <a:t>Contact 1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4969170" y="6034690"/>
            <a:ext cx="2220414" cy="306578"/>
            <a:chOff x="3453442" y="6023448"/>
            <a:chExt cx="2220414" cy="306578"/>
          </a:xfrm>
        </p:grpSpPr>
        <p:sp>
          <p:nvSpPr>
            <p:cNvPr id="61" name="Rounded Rectangle 60"/>
            <p:cNvSpPr/>
            <p:nvPr userDrawn="1"/>
          </p:nvSpPr>
          <p:spPr>
            <a:xfrm>
              <a:off x="4601301" y="6025149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 userDrawn="1"/>
          </p:nvGrpSpPr>
          <p:grpSpPr>
            <a:xfrm>
              <a:off x="3453442" y="6023448"/>
              <a:ext cx="2220414" cy="304877"/>
              <a:chOff x="3474400" y="6042620"/>
              <a:chExt cx="2220414" cy="304877"/>
            </a:xfrm>
          </p:grpSpPr>
          <p:grpSp>
            <p:nvGrpSpPr>
              <p:cNvPr id="63" name="Group 62"/>
              <p:cNvGrpSpPr/>
              <p:nvPr userDrawn="1"/>
            </p:nvGrpSpPr>
            <p:grpSpPr>
              <a:xfrm>
                <a:off x="3474400" y="6042620"/>
                <a:ext cx="2220414" cy="304877"/>
                <a:chOff x="3474400" y="6042620"/>
                <a:chExt cx="2220414" cy="304877"/>
              </a:xfrm>
            </p:grpSpPr>
            <p:sp>
              <p:nvSpPr>
                <p:cNvPr id="65" name="Rounded Rectangle 64"/>
                <p:cNvSpPr/>
                <p:nvPr userDrawn="1"/>
              </p:nvSpPr>
              <p:spPr>
                <a:xfrm>
                  <a:off x="5004078" y="6044349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ounded Rectangle 65"/>
                <p:cNvSpPr/>
                <p:nvPr userDrawn="1"/>
              </p:nvSpPr>
              <p:spPr>
                <a:xfrm>
                  <a:off x="347440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ounded Rectangle 66"/>
                <p:cNvSpPr/>
                <p:nvPr userDrawn="1"/>
              </p:nvSpPr>
              <p:spPr>
                <a:xfrm>
                  <a:off x="385702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ounded Rectangle 67"/>
                <p:cNvSpPr/>
                <p:nvPr userDrawn="1"/>
              </p:nvSpPr>
              <p:spPr>
                <a:xfrm>
                  <a:off x="423964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9" name="Picture 68"/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8577" y="6086598"/>
                  <a:ext cx="230281" cy="230281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7624" y="6061235"/>
                  <a:ext cx="278331" cy="278331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3176" y="6091680"/>
                  <a:ext cx="307200" cy="207343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3027" y="6099881"/>
                  <a:ext cx="250032" cy="204014"/>
                </a:xfrm>
                <a:prstGeom prst="rect">
                  <a:avLst/>
                </a:prstGeom>
              </p:spPr>
            </p:pic>
            <p:sp>
              <p:nvSpPr>
                <p:cNvPr id="73" name="Rounded Rectangle 72"/>
                <p:cNvSpPr/>
                <p:nvPr userDrawn="1"/>
              </p:nvSpPr>
              <p:spPr>
                <a:xfrm>
                  <a:off x="5385781" y="6042664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4" name="Picture 73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424" y="6103485"/>
                  <a:ext cx="185101" cy="191227"/>
                </a:xfrm>
                <a:prstGeom prst="rect">
                  <a:avLst/>
                </a:prstGeom>
              </p:spPr>
            </p:pic>
          </p:grpSp>
          <p:pic>
            <p:nvPicPr>
              <p:cNvPr id="64" name="Picture 6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7763" y="6126275"/>
                <a:ext cx="196145" cy="1594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520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10" name="Picture 9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3" name="Picture 12" descr="view from high above Diablo Lake in the Northern Cascades mountain rang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" t="11859" r="129" b="13402"/>
          <a:stretch/>
        </p:blipFill>
        <p:spPr>
          <a:xfrm>
            <a:off x="-8526" y="1"/>
            <a:ext cx="12200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9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85486" y="4283999"/>
            <a:ext cx="331258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10127" y="4278472"/>
            <a:ext cx="3316177" cy="41275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385485" y="4705636"/>
            <a:ext cx="3312583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06633" y="4700175"/>
            <a:ext cx="3316176" cy="31433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85485" y="5028139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10227" y="5023461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385485" y="1564831"/>
            <a:ext cx="3312583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06634" y="1559083"/>
            <a:ext cx="3297767" cy="248761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12192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/>
              <a:t>www.doh.wa.gov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-11081" y="6430955"/>
            <a:ext cx="12203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Century Gothic" panose="020B0502020202020204" pitchFamily="34" charset="0"/>
              </a:rPr>
              <a:t>@</a:t>
            </a:r>
            <a:r>
              <a:rPr lang="en-US" sz="1400" err="1">
                <a:solidFill>
                  <a:schemeClr val="tx1"/>
                </a:solidFill>
                <a:latin typeface="Century Gothic" panose="020B0502020202020204" pitchFamily="34" charset="0"/>
              </a:rPr>
              <a:t>WADeptHealth</a:t>
            </a:r>
            <a:endParaRPr lang="en-US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46" y="6086599"/>
            <a:ext cx="307041" cy="230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1135" y="664528"/>
            <a:ext cx="12192000" cy="520093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/>
              <a:t>Contact 2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969170" y="6034690"/>
            <a:ext cx="2220414" cy="306578"/>
            <a:chOff x="3453442" y="6023448"/>
            <a:chExt cx="2220414" cy="306578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601301" y="6025149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 userDrawn="1"/>
          </p:nvGrpSpPr>
          <p:grpSpPr>
            <a:xfrm>
              <a:off x="3453442" y="6023448"/>
              <a:ext cx="2220414" cy="304877"/>
              <a:chOff x="3474400" y="6042620"/>
              <a:chExt cx="2220414" cy="304877"/>
            </a:xfrm>
          </p:grpSpPr>
          <p:grpSp>
            <p:nvGrpSpPr>
              <p:cNvPr id="33" name="Group 32"/>
              <p:cNvGrpSpPr/>
              <p:nvPr userDrawn="1"/>
            </p:nvGrpSpPr>
            <p:grpSpPr>
              <a:xfrm>
                <a:off x="3474400" y="6042620"/>
                <a:ext cx="2220414" cy="304877"/>
                <a:chOff x="3474400" y="6042620"/>
                <a:chExt cx="2220414" cy="304877"/>
              </a:xfrm>
            </p:grpSpPr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5004078" y="6044349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/>
                <p:cNvSpPr/>
                <p:nvPr userDrawn="1"/>
              </p:nvSpPr>
              <p:spPr>
                <a:xfrm>
                  <a:off x="347440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/>
                <p:cNvSpPr/>
                <p:nvPr userDrawn="1"/>
              </p:nvSpPr>
              <p:spPr>
                <a:xfrm>
                  <a:off x="385702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/>
                <p:cNvSpPr/>
                <p:nvPr userDrawn="1"/>
              </p:nvSpPr>
              <p:spPr>
                <a:xfrm>
                  <a:off x="423964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8577" y="6086598"/>
                  <a:ext cx="230281" cy="230281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7624" y="6061235"/>
                  <a:ext cx="278331" cy="278331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3176" y="6091680"/>
                  <a:ext cx="307200" cy="20734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3027" y="6099881"/>
                  <a:ext cx="250032" cy="204014"/>
                </a:xfrm>
                <a:prstGeom prst="rect">
                  <a:avLst/>
                </a:prstGeom>
              </p:spPr>
            </p:pic>
            <p:sp>
              <p:nvSpPr>
                <p:cNvPr id="43" name="Rounded Rectangle 42"/>
                <p:cNvSpPr/>
                <p:nvPr userDrawn="1"/>
              </p:nvSpPr>
              <p:spPr>
                <a:xfrm>
                  <a:off x="5385781" y="6042664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Picture 55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424" y="6103485"/>
                  <a:ext cx="185101" cy="191227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7763" y="6126275"/>
                <a:ext cx="196145" cy="1594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1007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-9099" y="680798"/>
            <a:ext cx="12192000" cy="48203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3216566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4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427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8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9D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53746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request this document in another format, call 1-800-525-0127. Deaf or hard of</a:t>
            </a:r>
          </a:p>
          <a:p>
            <a:pPr algn="ctr"/>
            <a:r>
              <a:rPr lang="en-US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hearing customers, please call 711 (Washington Relay) or email </a:t>
            </a:r>
            <a:r>
              <a:rPr lang="en-US" sz="1800" u="non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civil.rights@doh.wa.gov</a:t>
            </a:r>
            <a:r>
              <a:rPr lang="en-US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21" y="3607263"/>
            <a:ext cx="2847557" cy="1238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424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0" y="5352117"/>
            <a:ext cx="2661419" cy="883125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97171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pic>
        <p:nvPicPr>
          <p:cNvPr id="10" name="Picture 9" descr="photo illustration of the hands of different races and genders of people raised in the air against a white backgroun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>
          <a:xfrm>
            <a:off x="0" y="0"/>
            <a:ext cx="12192000" cy="45910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79577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64574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tle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 of the Seattle skyline with Space Needle in foreground and Mount Rainier in the background.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4572000"/>
          </a:xfrm>
          <a:prstGeom prst="rect">
            <a:avLst/>
          </a:prstGeom>
          <a:effectLst/>
        </p:spPr>
      </p:pic>
      <p:pic>
        <p:nvPicPr>
          <p:cNvPr id="6" name="Picture 5" descr="Washington State Department of Health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0" y="5352117"/>
            <a:ext cx="2661419" cy="883125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97171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79577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6482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oto of downtown Spokane with Spokane River in forefront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0525" cy="4571998"/>
          </a:xfrm>
          <a:prstGeom prst="rect">
            <a:avLst/>
          </a:prstGeom>
          <a:effectLst/>
        </p:spPr>
      </p:pic>
      <p:pic>
        <p:nvPicPr>
          <p:cNvPr id="6" name="Picture 5" descr="Washington State Department of Health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0" y="5352117"/>
            <a:ext cx="2661419" cy="883125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97171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79577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84849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oto of a boat navigating around a couple of islands in the Puget Soun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4572000"/>
          </a:xfrm>
          <a:prstGeom prst="rect">
            <a:avLst/>
          </a:prstGeom>
          <a:effectLst/>
        </p:spPr>
      </p:pic>
      <p:pic>
        <p:nvPicPr>
          <p:cNvPr id="6" name="Picture 5" descr="Washington State Department of Health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0" y="5352117"/>
            <a:ext cx="2661419" cy="88312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97171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79577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75780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ew from high above Diablo Lake in the Northern Cascades mountain rang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525" y="1"/>
            <a:ext cx="12200525" cy="4572000"/>
          </a:xfrm>
          <a:prstGeom prst="rect">
            <a:avLst/>
          </a:prstGeom>
          <a:effectLst/>
        </p:spPr>
      </p:pic>
      <p:pic>
        <p:nvPicPr>
          <p:cNvPr id="6" name="Picture 5" descr="Washington State Department of Health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0" y="5352117"/>
            <a:ext cx="2661419" cy="883125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97171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79577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370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10" name="Picture 9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1" name="Picture 10" descr="Aerial view of the Palouse in Northeast Washingto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3"/>
          <a:stretch/>
        </p:blipFill>
        <p:spPr>
          <a:xfrm>
            <a:off x="-1" y="0"/>
            <a:ext cx="121920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3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erial view of the Palouse in Northeast Washingto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4572000"/>
          </a:xfrm>
          <a:prstGeom prst="rect">
            <a:avLst/>
          </a:prstGeom>
          <a:effectLst/>
        </p:spPr>
      </p:pic>
      <p:pic>
        <p:nvPicPr>
          <p:cNvPr id="6" name="Picture 5" descr="Washington State Department of Health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0" y="5352117"/>
            <a:ext cx="2661419" cy="883125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97171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79577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878930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green box with abstract white lines running across it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2001" cy="4572001"/>
          </a:xfrm>
          <a:prstGeom prst="rect">
            <a:avLst/>
          </a:prstGeom>
          <a:effectLst/>
        </p:spPr>
      </p:pic>
      <p:pic>
        <p:nvPicPr>
          <p:cNvPr id="6" name="Picture 5" descr="Washington State Department of Health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0" y="5352117"/>
            <a:ext cx="2661419" cy="883125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97171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79577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599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Ad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72000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0" y="5352117"/>
            <a:ext cx="2661419" cy="883125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33455" y="5897171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79577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8633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44734" y="2239963"/>
            <a:ext cx="3297767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423585" y="2239963"/>
            <a:ext cx="3312583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-11084" y="1115870"/>
            <a:ext cx="12191999" cy="350440"/>
          </a:xfr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@ location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11084" y="1539191"/>
            <a:ext cx="12191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423586" y="4968656"/>
            <a:ext cx="331258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35401" y="4966303"/>
            <a:ext cx="331617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423585" y="5402255"/>
            <a:ext cx="3312583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35401" y="5402061"/>
            <a:ext cx="3316176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423585" y="5746218"/>
            <a:ext cx="3312583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44173" y="5742722"/>
            <a:ext cx="3312583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673320"/>
            <a:ext cx="12192000" cy="437941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Subtitle 1</a:t>
            </a:r>
          </a:p>
        </p:txBody>
      </p:sp>
    </p:spTree>
    <p:extLst>
      <p:ext uri="{BB962C8B-B14F-4D97-AF65-F5344CB8AC3E}">
        <p14:creationId xmlns:p14="http://schemas.microsoft.com/office/powerpoint/2010/main" val="2594900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44734" y="2103883"/>
            <a:ext cx="3297767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423585" y="2103883"/>
            <a:ext cx="3312583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11084" y="1248908"/>
            <a:ext cx="12191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423586" y="4832576"/>
            <a:ext cx="331258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35401" y="4830223"/>
            <a:ext cx="331617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423585" y="5266175"/>
            <a:ext cx="3312583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35401" y="5265981"/>
            <a:ext cx="3316176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423585" y="5610138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44173" y="5606642"/>
            <a:ext cx="3312583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763752" y="1699837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-11084" y="677873"/>
            <a:ext cx="12180915" cy="454236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Subtitle 2</a:t>
            </a:r>
          </a:p>
        </p:txBody>
      </p:sp>
    </p:spTree>
    <p:extLst>
      <p:ext uri="{BB962C8B-B14F-4D97-AF65-F5344CB8AC3E}">
        <p14:creationId xmlns:p14="http://schemas.microsoft.com/office/powerpoint/2010/main" val="3352838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1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90633" y="4739028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11782" y="4736675"/>
            <a:ext cx="329776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390633" y="5172623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11782" y="5172429"/>
            <a:ext cx="329776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90633" y="5522974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11782" y="5519478"/>
            <a:ext cx="329776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11782" y="2010333"/>
            <a:ext cx="3297767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390633" y="2010333"/>
            <a:ext cx="3312583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297" y="666762"/>
            <a:ext cx="12203081" cy="489242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Presenters 1</a:t>
            </a:r>
          </a:p>
        </p:txBody>
      </p:sp>
    </p:spTree>
    <p:extLst>
      <p:ext uri="{BB962C8B-B14F-4D97-AF65-F5344CB8AC3E}">
        <p14:creationId xmlns:p14="http://schemas.microsoft.com/office/powerpoint/2010/main" val="2118774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90633" y="2628231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11782" y="2625878"/>
            <a:ext cx="329776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390633" y="3061826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11782" y="3061632"/>
            <a:ext cx="329776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90633" y="3412177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11782" y="3408681"/>
            <a:ext cx="329776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-11081" y="673575"/>
            <a:ext cx="12191997" cy="482428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Presenters 2</a:t>
            </a:r>
          </a:p>
        </p:txBody>
      </p:sp>
    </p:spTree>
    <p:extLst>
      <p:ext uri="{BB962C8B-B14F-4D97-AF65-F5344CB8AC3E}">
        <p14:creationId xmlns:p14="http://schemas.microsoft.com/office/powerpoint/2010/main" val="25945486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763752" y="1246748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83753" y="2628231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439142" y="2625878"/>
            <a:ext cx="329776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683753" y="3061826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439142" y="3061632"/>
            <a:ext cx="329776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683753" y="3412177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439142" y="3408681"/>
            <a:ext cx="329776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8146763" y="2625878"/>
            <a:ext cx="334553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8146763" y="3059473"/>
            <a:ext cx="334553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8146763" y="3409824"/>
            <a:ext cx="334553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673774"/>
            <a:ext cx="12192000" cy="482428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Presenters 3</a:t>
            </a:r>
          </a:p>
        </p:txBody>
      </p:sp>
    </p:spTree>
    <p:extLst>
      <p:ext uri="{BB962C8B-B14F-4D97-AF65-F5344CB8AC3E}">
        <p14:creationId xmlns:p14="http://schemas.microsoft.com/office/powerpoint/2010/main" val="3283285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5765519" y="2815174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229980"/>
            <a:ext cx="12180916" cy="111125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51" y="2256441"/>
            <a:ext cx="12191999" cy="478522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2828792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77705" y="1606083"/>
            <a:ext cx="10070943" cy="4662833"/>
          </a:xfrm>
        </p:spPr>
        <p:txBody>
          <a:bodyPr>
            <a:noAutofit/>
          </a:bodyPr>
          <a:lstStyle>
            <a:lvl1pPr marL="0" indent="0">
              <a:buClr>
                <a:srgbClr val="57B6AF"/>
              </a:buClr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57B6AF"/>
              </a:buClr>
              <a:defRPr sz="2000"/>
            </a:lvl2pPr>
            <a:lvl3pPr>
              <a:buClr>
                <a:srgbClr val="57B6AF"/>
              </a:buClr>
              <a:defRPr sz="1800"/>
            </a:lvl3pPr>
            <a:lvl4pPr>
              <a:buClr>
                <a:srgbClr val="57B6AF"/>
              </a:buClr>
              <a:defRPr sz="1800"/>
            </a:lvl4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State Department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2" y="673974"/>
            <a:ext cx="12180916" cy="48203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8516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10" name="Picture 9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  <p:pic>
        <p:nvPicPr>
          <p:cNvPr id="13" name="Picture 12" descr="decorative green box with abstract white lines running across it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2" r="129" b="25611"/>
          <a:stretch/>
        </p:blipFill>
        <p:spPr>
          <a:xfrm>
            <a:off x="-2" y="-2"/>
            <a:ext cx="12192001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092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H 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778608" y="1487830"/>
            <a:ext cx="10674488" cy="4451286"/>
            <a:chOff x="892593" y="1460430"/>
            <a:chExt cx="8005866" cy="4451286"/>
          </a:xfrm>
        </p:grpSpPr>
        <p:sp>
          <p:nvSpPr>
            <p:cNvPr id="16" name="TextBox 15"/>
            <p:cNvSpPr txBox="1"/>
            <p:nvPr/>
          </p:nvSpPr>
          <p:spPr>
            <a:xfrm>
              <a:off x="4082659" y="4080445"/>
              <a:ext cx="2332018" cy="18312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Strategy</a:t>
              </a:r>
            </a:p>
            <a:p>
              <a:pPr>
                <a:spcBef>
                  <a:spcPts val="600"/>
                </a:spcBef>
              </a:pPr>
              <a:r>
                <a:rPr lang="en-US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Through collaborations and partnerships, we will leverage the knowledge, relation-ships and resources necessary to influence the conditions that promote good health and safety for everyone.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91671" y="4080608"/>
              <a:ext cx="2106788" cy="1369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Mission</a:t>
              </a:r>
            </a:p>
            <a:p>
              <a:pPr>
                <a:spcBef>
                  <a:spcPts val="600"/>
                </a:spcBef>
              </a:pPr>
              <a:r>
                <a:rPr lang="en-US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The Department of Health works with others to protect and improve the health</a:t>
              </a:r>
            </a:p>
            <a:p>
              <a:pPr>
                <a:spcBef>
                  <a:spcPts val="0"/>
                </a:spcBef>
              </a:pPr>
              <a:r>
                <a:rPr lang="en-US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of all people in Washington.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7926" y="4081738"/>
              <a:ext cx="2116475" cy="1369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Vision</a:t>
              </a:r>
            </a:p>
            <a:p>
              <a:pPr>
                <a:spcBef>
                  <a:spcPts val="600"/>
                </a:spcBef>
              </a:pPr>
              <a:r>
                <a:rPr lang="en-US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People in Washington enjoy longer and healthier lives because they live in healthy families and communities.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92593" y="1460430"/>
              <a:ext cx="8005866" cy="2416050"/>
              <a:chOff x="846099" y="1909880"/>
              <a:chExt cx="8005866" cy="241605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313790" y="2032497"/>
                <a:ext cx="1792023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What We Do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>
                    <a:solidFill>
                      <a:schemeClr val="tx1"/>
                    </a:solidFill>
                    <a:latin typeface="+mn-lt"/>
                  </a:rPr>
                  <a:t>Ensure public safety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>
                    <a:solidFill>
                      <a:schemeClr val="tx1"/>
                    </a:solidFill>
                    <a:latin typeface="+mn-lt"/>
                  </a:rPr>
                  <a:t>Create the healthiest next generation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>
                    <a:solidFill>
                      <a:schemeClr val="tx1"/>
                    </a:solidFill>
                    <a:latin typeface="+mn-lt"/>
                  </a:rPr>
                  <a:t>Promote healthy living and healthy aging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030709" y="1909880"/>
                <a:ext cx="2175037" cy="22621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How We Do</a:t>
                </a:r>
              </a:p>
              <a:p>
                <a:r>
                  <a:rPr lang="en-US" sz="18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Our Work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Serve our customers and continue to improve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 efficient, innovative and transparent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Develop and support our workforce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42366" y="1909884"/>
                <a:ext cx="2109599" cy="2416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Guiding</a:t>
                </a:r>
              </a:p>
              <a:p>
                <a:r>
                  <a:rPr lang="en-US" sz="18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Principles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Evidence-based public health practice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Partnership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Transparency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Health equity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/>
                  </a:rPr>
                  <a:t>Seven generations</a:t>
                </a:r>
                <a:endParaRPr lang="en-US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846099" y="2076018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>
                  <a:solidFill>
                    <a:srgbClr val="349D96"/>
                  </a:solidFill>
                </a:endParaRPr>
              </a:p>
            </p:txBody>
          </p:sp>
          <p:sp>
            <p:nvSpPr>
              <p:cNvPr id="36" name="Oval 3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557912" y="2076017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>
                  <a:solidFill>
                    <a:srgbClr val="349D96"/>
                  </a:solidFill>
                </a:endParaRPr>
              </a:p>
            </p:txBody>
          </p:sp>
          <p:sp>
            <p:nvSpPr>
              <p:cNvPr id="37" name="Oval 3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267797" y="2073135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>
                  <a:solidFill>
                    <a:srgbClr val="349D96"/>
                  </a:solidFill>
                </a:endParaRPr>
              </a:p>
            </p:txBody>
          </p:sp>
        </p:grpSp>
        <p:sp>
          <p:nvSpPr>
            <p:cNvPr id="29" name="Oval 2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2593" y="4125259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>
                <a:solidFill>
                  <a:srgbClr val="349D96"/>
                </a:solidFill>
              </a:endParaRPr>
            </a:p>
          </p:txBody>
        </p:sp>
        <p:sp>
          <p:nvSpPr>
            <p:cNvPr id="30" name="Oval 2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04406" y="4125258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>
                <a:solidFill>
                  <a:srgbClr val="349D96"/>
                </a:solidFill>
              </a:endParaRPr>
            </a:p>
          </p:txBody>
        </p:sp>
        <p:sp>
          <p:nvSpPr>
            <p:cNvPr id="31" name="Oval 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314291" y="4122376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>
                <a:solidFill>
                  <a:srgbClr val="349D96"/>
                </a:solidFill>
              </a:endParaRPr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379" y="682993"/>
            <a:ext cx="12192000" cy="405063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DOH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1006181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133" y="2076019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>
              <a:solidFill>
                <a:srgbClr val="349D96"/>
              </a:solidFill>
            </a:endParaRPr>
          </a:p>
        </p:txBody>
      </p:sp>
      <p:sp>
        <p:nvSpPr>
          <p:cNvPr id="16" name="Ova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8154" y="2076018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>
              <a:solidFill>
                <a:srgbClr val="349D96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751719" y="2106227"/>
            <a:ext cx="4011964" cy="373362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118621" y="2106227"/>
            <a:ext cx="4011964" cy="373362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752601" y="2480365"/>
            <a:ext cx="4011084" cy="3617913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119501" y="2486904"/>
            <a:ext cx="4011084" cy="361142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Text…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Department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673199"/>
            <a:ext cx="12191997" cy="482805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Unordered List 1</a:t>
            </a:r>
          </a:p>
        </p:txBody>
      </p:sp>
    </p:spTree>
    <p:extLst>
      <p:ext uri="{BB962C8B-B14F-4D97-AF65-F5344CB8AC3E}">
        <p14:creationId xmlns:p14="http://schemas.microsoft.com/office/powerpoint/2010/main" val="1286772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987461" y="2076019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>
              <a:solidFill>
                <a:srgbClr val="349D96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603211" y="2076018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>
              <a:solidFill>
                <a:srgbClr val="349D96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8216391" y="2078052"/>
            <a:ext cx="32931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>
              <a:solidFill>
                <a:srgbClr val="349D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611928" y="2097855"/>
            <a:ext cx="23876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242703" y="2097855"/>
            <a:ext cx="23876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47297" y="2097855"/>
            <a:ext cx="23876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611928" y="2474230"/>
            <a:ext cx="2387600" cy="3702416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242525" y="2474230"/>
            <a:ext cx="23876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846711" y="2474230"/>
            <a:ext cx="23876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Department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" y="673974"/>
            <a:ext cx="12180916" cy="482030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Unordered List 2</a:t>
            </a:r>
          </a:p>
        </p:txBody>
      </p:sp>
    </p:spTree>
    <p:extLst>
      <p:ext uri="{BB962C8B-B14F-4D97-AF65-F5344CB8AC3E}">
        <p14:creationId xmlns:p14="http://schemas.microsoft.com/office/powerpoint/2010/main" val="19555659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3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77705" y="1606083"/>
            <a:ext cx="10070943" cy="4662833"/>
          </a:xfrm>
        </p:spPr>
        <p:txBody>
          <a:bodyPr>
            <a:noAutofit/>
          </a:bodyPr>
          <a:lstStyle>
            <a:lvl1pPr>
              <a:buClr>
                <a:srgbClr val="349D96"/>
              </a:buClr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349D96"/>
              </a:buClr>
              <a:defRPr sz="2200"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349D96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349D96"/>
              </a:buClr>
              <a:defRPr sz="18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" y="667939"/>
            <a:ext cx="12191997" cy="488064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Unordered List 3: Traditional </a:t>
            </a:r>
          </a:p>
        </p:txBody>
      </p:sp>
    </p:spTree>
    <p:extLst>
      <p:ext uri="{BB962C8B-B14F-4D97-AF65-F5344CB8AC3E}">
        <p14:creationId xmlns:p14="http://schemas.microsoft.com/office/powerpoint/2010/main" val="24202766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18141" y="2097855"/>
            <a:ext cx="2681108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48916" y="2097855"/>
            <a:ext cx="2672099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753510" y="2097855"/>
            <a:ext cx="2641319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518141" y="2474230"/>
            <a:ext cx="2681107" cy="3702416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148738" y="2474230"/>
            <a:ext cx="2672276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752924" y="2474230"/>
            <a:ext cx="2641904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816435" y="2038158"/>
            <a:ext cx="480291" cy="360219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433937" y="2038157"/>
            <a:ext cx="480291" cy="360219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8047117" y="2038156"/>
            <a:ext cx="480291" cy="360219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" y="664077"/>
            <a:ext cx="12180916" cy="491926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Number List 1</a:t>
            </a:r>
          </a:p>
        </p:txBody>
      </p:sp>
    </p:spTree>
    <p:extLst>
      <p:ext uri="{BB962C8B-B14F-4D97-AF65-F5344CB8AC3E}">
        <p14:creationId xmlns:p14="http://schemas.microsoft.com/office/powerpoint/2010/main" val="10410690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2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77705" y="1606083"/>
            <a:ext cx="10059219" cy="4662833"/>
          </a:xfrm>
        </p:spPr>
        <p:txBody>
          <a:bodyPr>
            <a:noAutofit/>
          </a:bodyPr>
          <a:lstStyle>
            <a:lvl1pPr marL="290513" indent="-290513">
              <a:buClr>
                <a:schemeClr val="tx1"/>
              </a:buClr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+mn-lt"/>
              </a:defRPr>
            </a:lvl1pPr>
            <a:lvl2pPr marL="571500" indent="-290513">
              <a:buClr>
                <a:schemeClr val="tx1"/>
              </a:buClr>
              <a:buFont typeface="+mj-lt"/>
              <a:buAutoNum type="alphaLcPeriod"/>
              <a:defRPr sz="2200">
                <a:solidFill>
                  <a:schemeClr val="tx1"/>
                </a:solidFill>
                <a:latin typeface="+mn-lt"/>
              </a:defRPr>
            </a:lvl2pPr>
            <a:lvl3pPr marL="747713" indent="-228600">
              <a:buClr>
                <a:schemeClr val="tx1"/>
              </a:buClr>
              <a:buFont typeface="+mj-lt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State Department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-11081" y="673973"/>
            <a:ext cx="12180916" cy="482030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Number List 2: Traditional</a:t>
            </a:r>
          </a:p>
        </p:txBody>
      </p:sp>
    </p:spTree>
    <p:extLst>
      <p:ext uri="{BB962C8B-B14F-4D97-AF65-F5344CB8AC3E}">
        <p14:creationId xmlns:p14="http://schemas.microsoft.com/office/powerpoint/2010/main" val="3200887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693987" y="2483441"/>
            <a:ext cx="23876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902735" y="2483439"/>
            <a:ext cx="23876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132184" y="2483443"/>
            <a:ext cx="23876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693987" y="2859817"/>
            <a:ext cx="2387600" cy="3198287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902557" y="2859815"/>
            <a:ext cx="2387600" cy="3198289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131597" y="2859819"/>
            <a:ext cx="2387600" cy="319828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Text…</a:t>
            </a:r>
          </a:p>
        </p:txBody>
      </p:sp>
      <p:sp>
        <p:nvSpPr>
          <p:cNvPr id="14" name="Ova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1156" y="1567694"/>
            <a:ext cx="986529" cy="740152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2736" y="1567694"/>
            <a:ext cx="986529" cy="740152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1" name="Ova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20774" y="1577212"/>
            <a:ext cx="986529" cy="740152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State Department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-11081" y="670552"/>
            <a:ext cx="12180916" cy="485451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Icon List (insert icons inside the circles)</a:t>
            </a:r>
          </a:p>
        </p:txBody>
      </p:sp>
    </p:spTree>
    <p:extLst>
      <p:ext uri="{BB962C8B-B14F-4D97-AF65-F5344CB8AC3E}">
        <p14:creationId xmlns:p14="http://schemas.microsoft.com/office/powerpoint/2010/main" val="1131460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ton State Map with Popu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Washington State Department of Health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8" y="6037360"/>
            <a:ext cx="1422005" cy="471857"/>
          </a:xfrm>
          <a:prstGeom prst="rect">
            <a:avLst/>
          </a:prstGeom>
        </p:spPr>
      </p:pic>
      <p:sp>
        <p:nvSpPr>
          <p:cNvPr id="129" name="Title 2"/>
          <p:cNvSpPr>
            <a:spLocks noGrp="1"/>
          </p:cNvSpPr>
          <p:nvPr>
            <p:ph type="title" hasCustomPrompt="1"/>
          </p:nvPr>
        </p:nvSpPr>
        <p:spPr>
          <a:xfrm>
            <a:off x="0" y="618424"/>
            <a:ext cx="12192000" cy="544750"/>
          </a:xfrm>
        </p:spPr>
        <p:txBody>
          <a:bodyPr>
            <a:normAutofit/>
          </a:bodyPr>
          <a:lstStyle>
            <a:lvl1pPr algn="ctr">
              <a:defRPr sz="2700" baseline="0"/>
            </a:lvl1pPr>
          </a:lstStyle>
          <a:p>
            <a:r>
              <a:rPr lang="en-US"/>
              <a:t>Washington State Population Served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799879" y="1246748"/>
            <a:ext cx="9665728" cy="5254671"/>
            <a:chOff x="599909" y="1246747"/>
            <a:chExt cx="7249296" cy="5254671"/>
          </a:xfrm>
        </p:grpSpPr>
        <p:sp>
          <p:nvSpPr>
            <p:cNvPr id="8" name="Rectangle 7"/>
            <p:cNvSpPr/>
            <p:nvPr userDrawn="1"/>
          </p:nvSpPr>
          <p:spPr>
            <a:xfrm>
              <a:off x="2773214" y="5894225"/>
              <a:ext cx="214952" cy="20471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ts val="200"/>
                </a:spcBef>
              </a:pPr>
              <a:endPara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701518" y="5890326"/>
              <a:ext cx="214952" cy="204716"/>
            </a:xfrm>
            <a:prstGeom prst="rect">
              <a:avLst/>
            </a:prstGeom>
            <a:solidFill>
              <a:srgbClr val="F3D1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ts val="200"/>
                </a:spcBef>
              </a:pPr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774277" y="6272819"/>
              <a:ext cx="214952" cy="204716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09719" y="6272819"/>
              <a:ext cx="214952" cy="204716"/>
            </a:xfrm>
            <a:prstGeom prst="rect">
              <a:avLst/>
            </a:prstGeom>
            <a:solidFill>
              <a:srgbClr val="349D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99909" y="5183825"/>
              <a:ext cx="1473881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000" b="1">
                  <a:solidFill>
                    <a:schemeClr val="tx1"/>
                  </a:solidFill>
                  <a:latin typeface="+mn-lt"/>
                </a:rPr>
                <a:t>*</a:t>
              </a:r>
              <a:r>
                <a:rPr lang="en-US" sz="1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Agency leader is both director and health officer (2)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155570" y="1367868"/>
              <a:ext cx="6693635" cy="4194289"/>
              <a:chOff x="1777366" y="2155881"/>
              <a:chExt cx="4480731" cy="2843080"/>
            </a:xfrm>
            <a:effectLst/>
          </p:grpSpPr>
          <p:sp>
            <p:nvSpPr>
              <p:cNvPr id="63" name="Freeform 26"/>
              <p:cNvSpPr>
                <a:spLocks/>
              </p:cNvSpPr>
              <p:nvPr/>
            </p:nvSpPr>
            <p:spPr bwMode="auto">
              <a:xfrm>
                <a:off x="3095735" y="2769165"/>
                <a:ext cx="842722" cy="427767"/>
              </a:xfrm>
              <a:custGeom>
                <a:avLst/>
                <a:gdLst/>
                <a:ahLst/>
                <a:cxnLst>
                  <a:cxn ang="0">
                    <a:pos x="3" y="449"/>
                  </a:cxn>
                  <a:cxn ang="0">
                    <a:pos x="6" y="435"/>
                  </a:cxn>
                  <a:cxn ang="0">
                    <a:pos x="30" y="409"/>
                  </a:cxn>
                  <a:cxn ang="0">
                    <a:pos x="41" y="395"/>
                  </a:cxn>
                  <a:cxn ang="0">
                    <a:pos x="45" y="375"/>
                  </a:cxn>
                  <a:cxn ang="0">
                    <a:pos x="46" y="355"/>
                  </a:cxn>
                  <a:cxn ang="0">
                    <a:pos x="55" y="337"/>
                  </a:cxn>
                  <a:cxn ang="0">
                    <a:pos x="60" y="315"/>
                  </a:cxn>
                  <a:cxn ang="0">
                    <a:pos x="78" y="306"/>
                  </a:cxn>
                  <a:cxn ang="0">
                    <a:pos x="108" y="295"/>
                  </a:cxn>
                  <a:cxn ang="0">
                    <a:pos x="112" y="266"/>
                  </a:cxn>
                  <a:cxn ang="0">
                    <a:pos x="108" y="237"/>
                  </a:cxn>
                  <a:cxn ang="0">
                    <a:pos x="77" y="220"/>
                  </a:cxn>
                  <a:cxn ang="0">
                    <a:pos x="55" y="197"/>
                  </a:cxn>
                  <a:cxn ang="0">
                    <a:pos x="41" y="179"/>
                  </a:cxn>
                  <a:cxn ang="0">
                    <a:pos x="28" y="157"/>
                  </a:cxn>
                  <a:cxn ang="0">
                    <a:pos x="28" y="140"/>
                  </a:cxn>
                  <a:cxn ang="0">
                    <a:pos x="23" y="117"/>
                  </a:cxn>
                  <a:cxn ang="0">
                    <a:pos x="25" y="97"/>
                  </a:cxn>
                  <a:cxn ang="0">
                    <a:pos x="13" y="70"/>
                  </a:cxn>
                  <a:cxn ang="0">
                    <a:pos x="12" y="53"/>
                  </a:cxn>
                  <a:cxn ang="0">
                    <a:pos x="12" y="25"/>
                  </a:cxn>
                  <a:cxn ang="0">
                    <a:pos x="15" y="15"/>
                  </a:cxn>
                  <a:cxn ang="0">
                    <a:pos x="165" y="1"/>
                  </a:cxn>
                  <a:cxn ang="0">
                    <a:pos x="273" y="1"/>
                  </a:cxn>
                  <a:cxn ang="0">
                    <a:pos x="513" y="5"/>
                  </a:cxn>
                  <a:cxn ang="0">
                    <a:pos x="912" y="15"/>
                  </a:cxn>
                  <a:cxn ang="0">
                    <a:pos x="912" y="32"/>
                  </a:cxn>
                  <a:cxn ang="0">
                    <a:pos x="927" y="57"/>
                  </a:cxn>
                  <a:cxn ang="0">
                    <a:pos x="940" y="70"/>
                  </a:cxn>
                  <a:cxn ang="0">
                    <a:pos x="945" y="85"/>
                  </a:cxn>
                  <a:cxn ang="0">
                    <a:pos x="960" y="97"/>
                  </a:cxn>
                  <a:cxn ang="0">
                    <a:pos x="972" y="117"/>
                  </a:cxn>
                  <a:cxn ang="0">
                    <a:pos x="970" y="132"/>
                  </a:cxn>
                  <a:cxn ang="0">
                    <a:pos x="945" y="137"/>
                  </a:cxn>
                  <a:cxn ang="0">
                    <a:pos x="938" y="155"/>
                  </a:cxn>
                  <a:cxn ang="0">
                    <a:pos x="947" y="172"/>
                  </a:cxn>
                  <a:cxn ang="0">
                    <a:pos x="932" y="184"/>
                  </a:cxn>
                  <a:cxn ang="0">
                    <a:pos x="918" y="197"/>
                  </a:cxn>
                  <a:cxn ang="0">
                    <a:pos x="900" y="204"/>
                  </a:cxn>
                  <a:cxn ang="0">
                    <a:pos x="883" y="212"/>
                  </a:cxn>
                  <a:cxn ang="0">
                    <a:pos x="860" y="217"/>
                  </a:cxn>
                  <a:cxn ang="0">
                    <a:pos x="842" y="224"/>
                  </a:cxn>
                  <a:cxn ang="0">
                    <a:pos x="822" y="235"/>
                  </a:cxn>
                  <a:cxn ang="0">
                    <a:pos x="820" y="252"/>
                  </a:cxn>
                  <a:cxn ang="0">
                    <a:pos x="838" y="266"/>
                  </a:cxn>
                  <a:cxn ang="0">
                    <a:pos x="829" y="284"/>
                  </a:cxn>
                  <a:cxn ang="0">
                    <a:pos x="817" y="302"/>
                  </a:cxn>
                  <a:cxn ang="0">
                    <a:pos x="807" y="322"/>
                  </a:cxn>
                  <a:cxn ang="0">
                    <a:pos x="802" y="340"/>
                  </a:cxn>
                  <a:cxn ang="0">
                    <a:pos x="802" y="357"/>
                  </a:cxn>
                  <a:cxn ang="0">
                    <a:pos x="800" y="375"/>
                  </a:cxn>
                  <a:cxn ang="0">
                    <a:pos x="812" y="389"/>
                  </a:cxn>
                  <a:cxn ang="0">
                    <a:pos x="815" y="407"/>
                  </a:cxn>
                  <a:cxn ang="0">
                    <a:pos x="830" y="419"/>
                  </a:cxn>
                  <a:cxn ang="0">
                    <a:pos x="843" y="426"/>
                  </a:cxn>
                  <a:cxn ang="0">
                    <a:pos x="862" y="424"/>
                  </a:cxn>
                  <a:cxn ang="0">
                    <a:pos x="862" y="439"/>
                  </a:cxn>
                  <a:cxn ang="0">
                    <a:pos x="850" y="455"/>
                  </a:cxn>
                  <a:cxn ang="0">
                    <a:pos x="837" y="474"/>
                  </a:cxn>
                  <a:cxn ang="0">
                    <a:pos x="282" y="471"/>
                  </a:cxn>
                  <a:cxn ang="0">
                    <a:pos x="133" y="467"/>
                  </a:cxn>
                  <a:cxn ang="0">
                    <a:pos x="1" y="459"/>
                  </a:cxn>
                </a:cxnLst>
                <a:rect l="0" t="0" r="r" b="b"/>
                <a:pathLst>
                  <a:path w="978" h="475">
                    <a:moveTo>
                      <a:pt x="1" y="459"/>
                    </a:moveTo>
                    <a:lnTo>
                      <a:pt x="3" y="449"/>
                    </a:lnTo>
                    <a:lnTo>
                      <a:pt x="0" y="442"/>
                    </a:lnTo>
                    <a:lnTo>
                      <a:pt x="6" y="435"/>
                    </a:lnTo>
                    <a:lnTo>
                      <a:pt x="13" y="426"/>
                    </a:lnTo>
                    <a:lnTo>
                      <a:pt x="30" y="409"/>
                    </a:lnTo>
                    <a:lnTo>
                      <a:pt x="35" y="404"/>
                    </a:lnTo>
                    <a:lnTo>
                      <a:pt x="41" y="395"/>
                    </a:lnTo>
                    <a:lnTo>
                      <a:pt x="45" y="384"/>
                    </a:lnTo>
                    <a:lnTo>
                      <a:pt x="45" y="375"/>
                    </a:lnTo>
                    <a:lnTo>
                      <a:pt x="45" y="366"/>
                    </a:lnTo>
                    <a:lnTo>
                      <a:pt x="46" y="355"/>
                    </a:lnTo>
                    <a:lnTo>
                      <a:pt x="52" y="342"/>
                    </a:lnTo>
                    <a:lnTo>
                      <a:pt x="55" y="337"/>
                    </a:lnTo>
                    <a:lnTo>
                      <a:pt x="57" y="324"/>
                    </a:lnTo>
                    <a:lnTo>
                      <a:pt x="60" y="315"/>
                    </a:lnTo>
                    <a:lnTo>
                      <a:pt x="73" y="312"/>
                    </a:lnTo>
                    <a:lnTo>
                      <a:pt x="78" y="306"/>
                    </a:lnTo>
                    <a:lnTo>
                      <a:pt x="97" y="306"/>
                    </a:lnTo>
                    <a:lnTo>
                      <a:pt x="108" y="295"/>
                    </a:lnTo>
                    <a:lnTo>
                      <a:pt x="112" y="279"/>
                    </a:lnTo>
                    <a:lnTo>
                      <a:pt x="112" y="266"/>
                    </a:lnTo>
                    <a:lnTo>
                      <a:pt x="115" y="252"/>
                    </a:lnTo>
                    <a:lnTo>
                      <a:pt x="108" y="237"/>
                    </a:lnTo>
                    <a:lnTo>
                      <a:pt x="88" y="225"/>
                    </a:lnTo>
                    <a:lnTo>
                      <a:pt x="77" y="220"/>
                    </a:lnTo>
                    <a:lnTo>
                      <a:pt x="68" y="205"/>
                    </a:lnTo>
                    <a:lnTo>
                      <a:pt x="55" y="197"/>
                    </a:lnTo>
                    <a:lnTo>
                      <a:pt x="52" y="186"/>
                    </a:lnTo>
                    <a:lnTo>
                      <a:pt x="41" y="179"/>
                    </a:lnTo>
                    <a:lnTo>
                      <a:pt x="35" y="170"/>
                    </a:lnTo>
                    <a:lnTo>
                      <a:pt x="28" y="157"/>
                    </a:lnTo>
                    <a:lnTo>
                      <a:pt x="28" y="146"/>
                    </a:lnTo>
                    <a:lnTo>
                      <a:pt x="28" y="140"/>
                    </a:lnTo>
                    <a:lnTo>
                      <a:pt x="25" y="128"/>
                    </a:lnTo>
                    <a:lnTo>
                      <a:pt x="23" y="117"/>
                    </a:lnTo>
                    <a:lnTo>
                      <a:pt x="28" y="108"/>
                    </a:lnTo>
                    <a:lnTo>
                      <a:pt x="25" y="97"/>
                    </a:lnTo>
                    <a:lnTo>
                      <a:pt x="18" y="88"/>
                    </a:lnTo>
                    <a:lnTo>
                      <a:pt x="13" y="70"/>
                    </a:lnTo>
                    <a:lnTo>
                      <a:pt x="6" y="65"/>
                    </a:lnTo>
                    <a:lnTo>
                      <a:pt x="12" y="53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18" y="0"/>
                    </a:lnTo>
                    <a:lnTo>
                      <a:pt x="165" y="1"/>
                    </a:lnTo>
                    <a:lnTo>
                      <a:pt x="265" y="1"/>
                    </a:lnTo>
                    <a:lnTo>
                      <a:pt x="273" y="1"/>
                    </a:lnTo>
                    <a:lnTo>
                      <a:pt x="378" y="5"/>
                    </a:lnTo>
                    <a:lnTo>
                      <a:pt x="513" y="5"/>
                    </a:lnTo>
                    <a:lnTo>
                      <a:pt x="912" y="8"/>
                    </a:lnTo>
                    <a:lnTo>
                      <a:pt x="912" y="15"/>
                    </a:lnTo>
                    <a:lnTo>
                      <a:pt x="907" y="21"/>
                    </a:lnTo>
                    <a:lnTo>
                      <a:pt x="912" y="32"/>
                    </a:lnTo>
                    <a:lnTo>
                      <a:pt x="923" y="46"/>
                    </a:lnTo>
                    <a:lnTo>
                      <a:pt x="927" y="57"/>
                    </a:lnTo>
                    <a:lnTo>
                      <a:pt x="932" y="65"/>
                    </a:lnTo>
                    <a:lnTo>
                      <a:pt x="940" y="70"/>
                    </a:lnTo>
                    <a:lnTo>
                      <a:pt x="938" y="83"/>
                    </a:lnTo>
                    <a:lnTo>
                      <a:pt x="945" y="85"/>
                    </a:lnTo>
                    <a:lnTo>
                      <a:pt x="949" y="93"/>
                    </a:lnTo>
                    <a:lnTo>
                      <a:pt x="960" y="97"/>
                    </a:lnTo>
                    <a:lnTo>
                      <a:pt x="967" y="102"/>
                    </a:lnTo>
                    <a:lnTo>
                      <a:pt x="972" y="117"/>
                    </a:lnTo>
                    <a:lnTo>
                      <a:pt x="977" y="126"/>
                    </a:lnTo>
                    <a:lnTo>
                      <a:pt x="970" y="132"/>
                    </a:lnTo>
                    <a:lnTo>
                      <a:pt x="960" y="133"/>
                    </a:lnTo>
                    <a:lnTo>
                      <a:pt x="945" y="137"/>
                    </a:lnTo>
                    <a:lnTo>
                      <a:pt x="940" y="146"/>
                    </a:lnTo>
                    <a:lnTo>
                      <a:pt x="938" y="155"/>
                    </a:lnTo>
                    <a:lnTo>
                      <a:pt x="943" y="165"/>
                    </a:lnTo>
                    <a:lnTo>
                      <a:pt x="947" y="172"/>
                    </a:lnTo>
                    <a:lnTo>
                      <a:pt x="940" y="179"/>
                    </a:lnTo>
                    <a:lnTo>
                      <a:pt x="932" y="184"/>
                    </a:lnTo>
                    <a:lnTo>
                      <a:pt x="923" y="192"/>
                    </a:lnTo>
                    <a:lnTo>
                      <a:pt x="918" y="197"/>
                    </a:lnTo>
                    <a:lnTo>
                      <a:pt x="909" y="200"/>
                    </a:lnTo>
                    <a:lnTo>
                      <a:pt x="900" y="204"/>
                    </a:lnTo>
                    <a:lnTo>
                      <a:pt x="892" y="205"/>
                    </a:lnTo>
                    <a:lnTo>
                      <a:pt x="883" y="212"/>
                    </a:lnTo>
                    <a:lnTo>
                      <a:pt x="869" y="215"/>
                    </a:lnTo>
                    <a:lnTo>
                      <a:pt x="860" y="217"/>
                    </a:lnTo>
                    <a:lnTo>
                      <a:pt x="850" y="217"/>
                    </a:lnTo>
                    <a:lnTo>
                      <a:pt x="842" y="224"/>
                    </a:lnTo>
                    <a:lnTo>
                      <a:pt x="829" y="233"/>
                    </a:lnTo>
                    <a:lnTo>
                      <a:pt x="822" y="235"/>
                    </a:lnTo>
                    <a:lnTo>
                      <a:pt x="815" y="237"/>
                    </a:lnTo>
                    <a:lnTo>
                      <a:pt x="820" y="252"/>
                    </a:lnTo>
                    <a:lnTo>
                      <a:pt x="830" y="260"/>
                    </a:lnTo>
                    <a:lnTo>
                      <a:pt x="838" y="266"/>
                    </a:lnTo>
                    <a:lnTo>
                      <a:pt x="835" y="279"/>
                    </a:lnTo>
                    <a:lnTo>
                      <a:pt x="829" y="284"/>
                    </a:lnTo>
                    <a:lnTo>
                      <a:pt x="820" y="292"/>
                    </a:lnTo>
                    <a:lnTo>
                      <a:pt x="817" y="302"/>
                    </a:lnTo>
                    <a:lnTo>
                      <a:pt x="807" y="312"/>
                    </a:lnTo>
                    <a:lnTo>
                      <a:pt x="807" y="322"/>
                    </a:lnTo>
                    <a:lnTo>
                      <a:pt x="803" y="332"/>
                    </a:lnTo>
                    <a:lnTo>
                      <a:pt x="802" y="340"/>
                    </a:lnTo>
                    <a:lnTo>
                      <a:pt x="797" y="347"/>
                    </a:lnTo>
                    <a:lnTo>
                      <a:pt x="802" y="357"/>
                    </a:lnTo>
                    <a:lnTo>
                      <a:pt x="797" y="364"/>
                    </a:lnTo>
                    <a:lnTo>
                      <a:pt x="800" y="375"/>
                    </a:lnTo>
                    <a:lnTo>
                      <a:pt x="807" y="384"/>
                    </a:lnTo>
                    <a:lnTo>
                      <a:pt x="812" y="389"/>
                    </a:lnTo>
                    <a:lnTo>
                      <a:pt x="817" y="399"/>
                    </a:lnTo>
                    <a:lnTo>
                      <a:pt x="815" y="407"/>
                    </a:lnTo>
                    <a:lnTo>
                      <a:pt x="817" y="415"/>
                    </a:lnTo>
                    <a:lnTo>
                      <a:pt x="830" y="419"/>
                    </a:lnTo>
                    <a:lnTo>
                      <a:pt x="837" y="426"/>
                    </a:lnTo>
                    <a:lnTo>
                      <a:pt x="843" y="426"/>
                    </a:lnTo>
                    <a:lnTo>
                      <a:pt x="852" y="424"/>
                    </a:lnTo>
                    <a:lnTo>
                      <a:pt x="862" y="424"/>
                    </a:lnTo>
                    <a:lnTo>
                      <a:pt x="865" y="433"/>
                    </a:lnTo>
                    <a:lnTo>
                      <a:pt x="862" y="439"/>
                    </a:lnTo>
                    <a:lnTo>
                      <a:pt x="858" y="449"/>
                    </a:lnTo>
                    <a:lnTo>
                      <a:pt x="850" y="455"/>
                    </a:lnTo>
                    <a:lnTo>
                      <a:pt x="843" y="464"/>
                    </a:lnTo>
                    <a:lnTo>
                      <a:pt x="837" y="474"/>
                    </a:lnTo>
                    <a:lnTo>
                      <a:pt x="535" y="471"/>
                    </a:lnTo>
                    <a:lnTo>
                      <a:pt x="282" y="471"/>
                    </a:lnTo>
                    <a:lnTo>
                      <a:pt x="265" y="471"/>
                    </a:lnTo>
                    <a:lnTo>
                      <a:pt x="133" y="467"/>
                    </a:lnTo>
                    <a:lnTo>
                      <a:pt x="92" y="467"/>
                    </a:lnTo>
                    <a:lnTo>
                      <a:pt x="1" y="459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4821678" y="3587777"/>
                <a:ext cx="809978" cy="446680"/>
              </a:xfrm>
              <a:custGeom>
                <a:avLst/>
                <a:gdLst/>
                <a:ahLst/>
                <a:cxnLst>
                  <a:cxn ang="0">
                    <a:pos x="854" y="436"/>
                  </a:cxn>
                  <a:cxn ang="0">
                    <a:pos x="845" y="441"/>
                  </a:cxn>
                  <a:cxn ang="0">
                    <a:pos x="837" y="448"/>
                  </a:cxn>
                  <a:cxn ang="0">
                    <a:pos x="815" y="454"/>
                  </a:cxn>
                  <a:cxn ang="0">
                    <a:pos x="809" y="461"/>
                  </a:cxn>
                  <a:cxn ang="0">
                    <a:pos x="797" y="465"/>
                  </a:cxn>
                  <a:cxn ang="0">
                    <a:pos x="789" y="461"/>
                  </a:cxn>
                  <a:cxn ang="0">
                    <a:pos x="782" y="470"/>
                  </a:cxn>
                  <a:cxn ang="0">
                    <a:pos x="778" y="473"/>
                  </a:cxn>
                  <a:cxn ang="0">
                    <a:pos x="482" y="483"/>
                  </a:cxn>
                  <a:cxn ang="0">
                    <a:pos x="315" y="485"/>
                  </a:cxn>
                  <a:cxn ang="0">
                    <a:pos x="3" y="495"/>
                  </a:cxn>
                  <a:cxn ang="0">
                    <a:pos x="0" y="334"/>
                  </a:cxn>
                  <a:cxn ang="0">
                    <a:pos x="80" y="334"/>
                  </a:cxn>
                  <a:cxn ang="0">
                    <a:pos x="257" y="332"/>
                  </a:cxn>
                  <a:cxn ang="0">
                    <a:pos x="252" y="175"/>
                  </a:cxn>
                  <a:cxn ang="0">
                    <a:pos x="249" y="90"/>
                  </a:cxn>
                  <a:cxn ang="0">
                    <a:pos x="249" y="15"/>
                  </a:cxn>
                  <a:cxn ang="0">
                    <a:pos x="925" y="0"/>
                  </a:cxn>
                  <a:cxn ang="0">
                    <a:pos x="932" y="167"/>
                  </a:cxn>
                  <a:cxn ang="0">
                    <a:pos x="939" y="308"/>
                  </a:cxn>
                  <a:cxn ang="0">
                    <a:pos x="932" y="352"/>
                  </a:cxn>
                  <a:cxn ang="0">
                    <a:pos x="924" y="358"/>
                  </a:cxn>
                  <a:cxn ang="0">
                    <a:pos x="917" y="366"/>
                  </a:cxn>
                  <a:cxn ang="0">
                    <a:pos x="911" y="376"/>
                  </a:cxn>
                  <a:cxn ang="0">
                    <a:pos x="917" y="381"/>
                  </a:cxn>
                  <a:cxn ang="0">
                    <a:pos x="914" y="390"/>
                  </a:cxn>
                  <a:cxn ang="0">
                    <a:pos x="909" y="399"/>
                  </a:cxn>
                  <a:cxn ang="0">
                    <a:pos x="902" y="405"/>
                  </a:cxn>
                  <a:cxn ang="0">
                    <a:pos x="904" y="413"/>
                  </a:cxn>
                  <a:cxn ang="0">
                    <a:pos x="907" y="425"/>
                  </a:cxn>
                  <a:cxn ang="0">
                    <a:pos x="898" y="425"/>
                  </a:cxn>
                  <a:cxn ang="0">
                    <a:pos x="887" y="430"/>
                  </a:cxn>
                  <a:cxn ang="0">
                    <a:pos x="887" y="441"/>
                  </a:cxn>
                  <a:cxn ang="0">
                    <a:pos x="871" y="441"/>
                  </a:cxn>
                  <a:cxn ang="0">
                    <a:pos x="854" y="436"/>
                  </a:cxn>
                </a:cxnLst>
                <a:rect l="0" t="0" r="r" b="b"/>
                <a:pathLst>
                  <a:path w="940" h="496">
                    <a:moveTo>
                      <a:pt x="854" y="436"/>
                    </a:moveTo>
                    <a:lnTo>
                      <a:pt x="845" y="441"/>
                    </a:lnTo>
                    <a:lnTo>
                      <a:pt x="837" y="448"/>
                    </a:lnTo>
                    <a:lnTo>
                      <a:pt x="815" y="454"/>
                    </a:lnTo>
                    <a:lnTo>
                      <a:pt x="809" y="461"/>
                    </a:lnTo>
                    <a:lnTo>
                      <a:pt x="797" y="465"/>
                    </a:lnTo>
                    <a:lnTo>
                      <a:pt x="789" y="461"/>
                    </a:lnTo>
                    <a:lnTo>
                      <a:pt x="782" y="470"/>
                    </a:lnTo>
                    <a:lnTo>
                      <a:pt x="778" y="473"/>
                    </a:lnTo>
                    <a:lnTo>
                      <a:pt x="482" y="483"/>
                    </a:lnTo>
                    <a:lnTo>
                      <a:pt x="315" y="485"/>
                    </a:lnTo>
                    <a:lnTo>
                      <a:pt x="3" y="495"/>
                    </a:lnTo>
                    <a:lnTo>
                      <a:pt x="0" y="334"/>
                    </a:lnTo>
                    <a:lnTo>
                      <a:pt x="80" y="334"/>
                    </a:lnTo>
                    <a:lnTo>
                      <a:pt x="257" y="332"/>
                    </a:lnTo>
                    <a:lnTo>
                      <a:pt x="252" y="175"/>
                    </a:lnTo>
                    <a:lnTo>
                      <a:pt x="249" y="90"/>
                    </a:lnTo>
                    <a:lnTo>
                      <a:pt x="249" y="15"/>
                    </a:lnTo>
                    <a:lnTo>
                      <a:pt x="925" y="0"/>
                    </a:lnTo>
                    <a:lnTo>
                      <a:pt x="932" y="167"/>
                    </a:lnTo>
                    <a:lnTo>
                      <a:pt x="939" y="308"/>
                    </a:lnTo>
                    <a:lnTo>
                      <a:pt x="932" y="352"/>
                    </a:lnTo>
                    <a:lnTo>
                      <a:pt x="924" y="358"/>
                    </a:lnTo>
                    <a:lnTo>
                      <a:pt x="917" y="366"/>
                    </a:lnTo>
                    <a:lnTo>
                      <a:pt x="911" y="376"/>
                    </a:lnTo>
                    <a:lnTo>
                      <a:pt x="917" y="381"/>
                    </a:lnTo>
                    <a:lnTo>
                      <a:pt x="914" y="390"/>
                    </a:lnTo>
                    <a:lnTo>
                      <a:pt x="909" y="399"/>
                    </a:lnTo>
                    <a:lnTo>
                      <a:pt x="902" y="405"/>
                    </a:lnTo>
                    <a:lnTo>
                      <a:pt x="904" y="413"/>
                    </a:lnTo>
                    <a:lnTo>
                      <a:pt x="907" y="425"/>
                    </a:lnTo>
                    <a:lnTo>
                      <a:pt x="898" y="425"/>
                    </a:lnTo>
                    <a:lnTo>
                      <a:pt x="887" y="430"/>
                    </a:lnTo>
                    <a:lnTo>
                      <a:pt x="887" y="441"/>
                    </a:lnTo>
                    <a:lnTo>
                      <a:pt x="871" y="441"/>
                    </a:lnTo>
                    <a:lnTo>
                      <a:pt x="854" y="43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5927212" y="4217271"/>
                <a:ext cx="330885" cy="384541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65" y="12"/>
                  </a:cxn>
                  <a:cxn ang="0">
                    <a:pos x="165" y="33"/>
                  </a:cxn>
                  <a:cxn ang="0">
                    <a:pos x="184" y="37"/>
                  </a:cxn>
                  <a:cxn ang="0">
                    <a:pos x="212" y="28"/>
                  </a:cxn>
                  <a:cxn ang="0">
                    <a:pos x="231" y="33"/>
                  </a:cxn>
                  <a:cxn ang="0">
                    <a:pos x="264" y="28"/>
                  </a:cxn>
                  <a:cxn ang="0">
                    <a:pos x="279" y="28"/>
                  </a:cxn>
                  <a:cxn ang="0">
                    <a:pos x="281" y="50"/>
                  </a:cxn>
                  <a:cxn ang="0">
                    <a:pos x="279" y="70"/>
                  </a:cxn>
                  <a:cxn ang="0">
                    <a:pos x="269" y="86"/>
                  </a:cxn>
                  <a:cxn ang="0">
                    <a:pos x="279" y="101"/>
                  </a:cxn>
                  <a:cxn ang="0">
                    <a:pos x="296" y="106"/>
                  </a:cxn>
                  <a:cxn ang="0">
                    <a:pos x="300" y="126"/>
                  </a:cxn>
                  <a:cxn ang="0">
                    <a:pos x="316" y="139"/>
                  </a:cxn>
                  <a:cxn ang="0">
                    <a:pos x="320" y="156"/>
                  </a:cxn>
                  <a:cxn ang="0">
                    <a:pos x="336" y="170"/>
                  </a:cxn>
                  <a:cxn ang="0">
                    <a:pos x="346" y="192"/>
                  </a:cxn>
                  <a:cxn ang="0">
                    <a:pos x="346" y="213"/>
                  </a:cxn>
                  <a:cxn ang="0">
                    <a:pos x="355" y="238"/>
                  </a:cxn>
                  <a:cxn ang="0">
                    <a:pos x="364" y="250"/>
                  </a:cxn>
                  <a:cxn ang="0">
                    <a:pos x="369" y="266"/>
                  </a:cxn>
                  <a:cxn ang="0">
                    <a:pos x="366" y="283"/>
                  </a:cxn>
                  <a:cxn ang="0">
                    <a:pos x="356" y="308"/>
                  </a:cxn>
                  <a:cxn ang="0">
                    <a:pos x="341" y="321"/>
                  </a:cxn>
                  <a:cxn ang="0">
                    <a:pos x="341" y="339"/>
                  </a:cxn>
                  <a:cxn ang="0">
                    <a:pos x="361" y="352"/>
                  </a:cxn>
                  <a:cxn ang="0">
                    <a:pos x="369" y="371"/>
                  </a:cxn>
                  <a:cxn ang="0">
                    <a:pos x="378" y="391"/>
                  </a:cxn>
                  <a:cxn ang="0">
                    <a:pos x="256" y="418"/>
                  </a:cxn>
                  <a:cxn ang="0">
                    <a:pos x="0" y="312"/>
                  </a:cxn>
                  <a:cxn ang="0">
                    <a:pos x="30" y="153"/>
                  </a:cxn>
                  <a:cxn ang="0">
                    <a:pos x="41" y="78"/>
                  </a:cxn>
                  <a:cxn ang="0">
                    <a:pos x="67" y="63"/>
                  </a:cxn>
                  <a:cxn ang="0">
                    <a:pos x="152" y="46"/>
                  </a:cxn>
                </a:cxnLst>
                <a:rect l="0" t="0" r="r" b="b"/>
                <a:pathLst>
                  <a:path w="384" h="427">
                    <a:moveTo>
                      <a:pt x="152" y="46"/>
                    </a:moveTo>
                    <a:lnTo>
                      <a:pt x="150" y="0"/>
                    </a:lnTo>
                    <a:lnTo>
                      <a:pt x="159" y="1"/>
                    </a:lnTo>
                    <a:lnTo>
                      <a:pt x="165" y="12"/>
                    </a:lnTo>
                    <a:lnTo>
                      <a:pt x="164" y="25"/>
                    </a:lnTo>
                    <a:lnTo>
                      <a:pt x="165" y="33"/>
                    </a:lnTo>
                    <a:lnTo>
                      <a:pt x="174" y="37"/>
                    </a:lnTo>
                    <a:lnTo>
                      <a:pt x="184" y="37"/>
                    </a:lnTo>
                    <a:lnTo>
                      <a:pt x="202" y="28"/>
                    </a:lnTo>
                    <a:lnTo>
                      <a:pt x="212" y="28"/>
                    </a:lnTo>
                    <a:lnTo>
                      <a:pt x="219" y="32"/>
                    </a:lnTo>
                    <a:lnTo>
                      <a:pt x="231" y="33"/>
                    </a:lnTo>
                    <a:lnTo>
                      <a:pt x="239" y="33"/>
                    </a:lnTo>
                    <a:lnTo>
                      <a:pt x="264" y="28"/>
                    </a:lnTo>
                    <a:lnTo>
                      <a:pt x="269" y="25"/>
                    </a:lnTo>
                    <a:lnTo>
                      <a:pt x="279" y="28"/>
                    </a:lnTo>
                    <a:lnTo>
                      <a:pt x="284" y="37"/>
                    </a:lnTo>
                    <a:lnTo>
                      <a:pt x="281" y="50"/>
                    </a:lnTo>
                    <a:lnTo>
                      <a:pt x="279" y="57"/>
                    </a:lnTo>
                    <a:lnTo>
                      <a:pt x="279" y="70"/>
                    </a:lnTo>
                    <a:lnTo>
                      <a:pt x="271" y="78"/>
                    </a:lnTo>
                    <a:lnTo>
                      <a:pt x="269" y="86"/>
                    </a:lnTo>
                    <a:lnTo>
                      <a:pt x="269" y="98"/>
                    </a:lnTo>
                    <a:lnTo>
                      <a:pt x="279" y="101"/>
                    </a:lnTo>
                    <a:lnTo>
                      <a:pt x="287" y="105"/>
                    </a:lnTo>
                    <a:lnTo>
                      <a:pt x="296" y="106"/>
                    </a:lnTo>
                    <a:lnTo>
                      <a:pt x="298" y="119"/>
                    </a:lnTo>
                    <a:lnTo>
                      <a:pt x="300" y="126"/>
                    </a:lnTo>
                    <a:lnTo>
                      <a:pt x="309" y="132"/>
                    </a:lnTo>
                    <a:lnTo>
                      <a:pt x="316" y="139"/>
                    </a:lnTo>
                    <a:lnTo>
                      <a:pt x="324" y="143"/>
                    </a:lnTo>
                    <a:lnTo>
                      <a:pt x="320" y="156"/>
                    </a:lnTo>
                    <a:lnTo>
                      <a:pt x="326" y="165"/>
                    </a:lnTo>
                    <a:lnTo>
                      <a:pt x="336" y="170"/>
                    </a:lnTo>
                    <a:lnTo>
                      <a:pt x="341" y="179"/>
                    </a:lnTo>
                    <a:lnTo>
                      <a:pt x="346" y="192"/>
                    </a:lnTo>
                    <a:lnTo>
                      <a:pt x="349" y="203"/>
                    </a:lnTo>
                    <a:lnTo>
                      <a:pt x="346" y="213"/>
                    </a:lnTo>
                    <a:lnTo>
                      <a:pt x="341" y="223"/>
                    </a:lnTo>
                    <a:lnTo>
                      <a:pt x="355" y="238"/>
                    </a:lnTo>
                    <a:lnTo>
                      <a:pt x="360" y="243"/>
                    </a:lnTo>
                    <a:lnTo>
                      <a:pt x="364" y="250"/>
                    </a:lnTo>
                    <a:lnTo>
                      <a:pt x="371" y="256"/>
                    </a:lnTo>
                    <a:lnTo>
                      <a:pt x="369" y="266"/>
                    </a:lnTo>
                    <a:lnTo>
                      <a:pt x="364" y="276"/>
                    </a:lnTo>
                    <a:lnTo>
                      <a:pt x="366" y="283"/>
                    </a:lnTo>
                    <a:lnTo>
                      <a:pt x="360" y="292"/>
                    </a:lnTo>
                    <a:lnTo>
                      <a:pt x="356" y="308"/>
                    </a:lnTo>
                    <a:lnTo>
                      <a:pt x="355" y="316"/>
                    </a:lnTo>
                    <a:lnTo>
                      <a:pt x="341" y="321"/>
                    </a:lnTo>
                    <a:lnTo>
                      <a:pt x="336" y="331"/>
                    </a:lnTo>
                    <a:lnTo>
                      <a:pt x="341" y="339"/>
                    </a:lnTo>
                    <a:lnTo>
                      <a:pt x="355" y="343"/>
                    </a:lnTo>
                    <a:lnTo>
                      <a:pt x="361" y="352"/>
                    </a:lnTo>
                    <a:lnTo>
                      <a:pt x="364" y="361"/>
                    </a:lnTo>
                    <a:lnTo>
                      <a:pt x="369" y="371"/>
                    </a:lnTo>
                    <a:lnTo>
                      <a:pt x="375" y="379"/>
                    </a:lnTo>
                    <a:lnTo>
                      <a:pt x="378" y="391"/>
                    </a:lnTo>
                    <a:lnTo>
                      <a:pt x="383" y="407"/>
                    </a:lnTo>
                    <a:lnTo>
                      <a:pt x="256" y="418"/>
                    </a:lnTo>
                    <a:lnTo>
                      <a:pt x="3" y="426"/>
                    </a:lnTo>
                    <a:lnTo>
                      <a:pt x="0" y="312"/>
                    </a:lnTo>
                    <a:lnTo>
                      <a:pt x="39" y="311"/>
                    </a:lnTo>
                    <a:lnTo>
                      <a:pt x="30" y="153"/>
                    </a:lnTo>
                    <a:lnTo>
                      <a:pt x="28" y="78"/>
                    </a:lnTo>
                    <a:lnTo>
                      <a:pt x="41" y="78"/>
                    </a:lnTo>
                    <a:lnTo>
                      <a:pt x="41" y="63"/>
                    </a:lnTo>
                    <a:lnTo>
                      <a:pt x="67" y="63"/>
                    </a:lnTo>
                    <a:lnTo>
                      <a:pt x="68" y="50"/>
                    </a:lnTo>
                    <a:lnTo>
                      <a:pt x="152" y="46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4527845" y="4040761"/>
                <a:ext cx="553198" cy="727656"/>
              </a:xfrm>
              <a:custGeom>
                <a:avLst/>
                <a:gdLst/>
                <a:ahLst/>
                <a:cxnLst>
                  <a:cxn ang="0">
                    <a:pos x="57" y="797"/>
                  </a:cxn>
                  <a:cxn ang="0">
                    <a:pos x="13" y="624"/>
                  </a:cxn>
                  <a:cxn ang="0">
                    <a:pos x="8" y="475"/>
                  </a:cxn>
                  <a:cxn ang="0">
                    <a:pos x="0" y="93"/>
                  </a:cxn>
                  <a:cxn ang="0">
                    <a:pos x="33" y="97"/>
                  </a:cxn>
                  <a:cxn ang="0">
                    <a:pos x="55" y="90"/>
                  </a:cxn>
                  <a:cxn ang="0">
                    <a:pos x="83" y="88"/>
                  </a:cxn>
                  <a:cxn ang="0">
                    <a:pos x="126" y="75"/>
                  </a:cxn>
                  <a:cxn ang="0">
                    <a:pos x="164" y="77"/>
                  </a:cxn>
                  <a:cxn ang="0">
                    <a:pos x="184" y="68"/>
                  </a:cxn>
                  <a:cxn ang="0">
                    <a:pos x="226" y="17"/>
                  </a:cxn>
                  <a:cxn ang="0">
                    <a:pos x="240" y="0"/>
                  </a:cxn>
                  <a:cxn ang="0">
                    <a:pos x="259" y="12"/>
                  </a:cxn>
                  <a:cxn ang="0">
                    <a:pos x="277" y="32"/>
                  </a:cxn>
                  <a:cxn ang="0">
                    <a:pos x="282" y="45"/>
                  </a:cxn>
                  <a:cxn ang="0">
                    <a:pos x="293" y="61"/>
                  </a:cxn>
                  <a:cxn ang="0">
                    <a:pos x="309" y="70"/>
                  </a:cxn>
                  <a:cxn ang="0">
                    <a:pos x="315" y="99"/>
                  </a:cxn>
                  <a:cxn ang="0">
                    <a:pos x="342" y="133"/>
                  </a:cxn>
                  <a:cxn ang="0">
                    <a:pos x="366" y="146"/>
                  </a:cxn>
                  <a:cxn ang="0">
                    <a:pos x="406" y="183"/>
                  </a:cxn>
                  <a:cxn ang="0">
                    <a:pos x="412" y="208"/>
                  </a:cxn>
                  <a:cxn ang="0">
                    <a:pos x="412" y="228"/>
                  </a:cxn>
                  <a:cxn ang="0">
                    <a:pos x="412" y="255"/>
                  </a:cxn>
                  <a:cxn ang="0">
                    <a:pos x="411" y="286"/>
                  </a:cxn>
                  <a:cxn ang="0">
                    <a:pos x="412" y="310"/>
                  </a:cxn>
                  <a:cxn ang="0">
                    <a:pos x="412" y="337"/>
                  </a:cxn>
                  <a:cxn ang="0">
                    <a:pos x="422" y="362"/>
                  </a:cxn>
                  <a:cxn ang="0">
                    <a:pos x="412" y="392"/>
                  </a:cxn>
                  <a:cxn ang="0">
                    <a:pos x="419" y="412"/>
                  </a:cxn>
                  <a:cxn ang="0">
                    <a:pos x="453" y="437"/>
                  </a:cxn>
                  <a:cxn ang="0">
                    <a:pos x="479" y="446"/>
                  </a:cxn>
                  <a:cxn ang="0">
                    <a:pos x="509" y="448"/>
                  </a:cxn>
                  <a:cxn ang="0">
                    <a:pos x="582" y="490"/>
                  </a:cxn>
                  <a:cxn ang="0">
                    <a:pos x="614" y="528"/>
                  </a:cxn>
                  <a:cxn ang="0">
                    <a:pos x="622" y="548"/>
                  </a:cxn>
                  <a:cxn ang="0">
                    <a:pos x="634" y="592"/>
                  </a:cxn>
                  <a:cxn ang="0">
                    <a:pos x="641" y="620"/>
                  </a:cxn>
                  <a:cxn ang="0">
                    <a:pos x="627" y="630"/>
                  </a:cxn>
                  <a:cxn ang="0">
                    <a:pos x="594" y="670"/>
                  </a:cxn>
                  <a:cxn ang="0">
                    <a:pos x="514" y="713"/>
                  </a:cxn>
                  <a:cxn ang="0">
                    <a:pos x="486" y="719"/>
                  </a:cxn>
                  <a:cxn ang="0">
                    <a:pos x="427" y="708"/>
                  </a:cxn>
                  <a:cxn ang="0">
                    <a:pos x="355" y="724"/>
                  </a:cxn>
                  <a:cxn ang="0">
                    <a:pos x="295" y="730"/>
                  </a:cxn>
                  <a:cxn ang="0">
                    <a:pos x="247" y="739"/>
                  </a:cxn>
                  <a:cxn ang="0">
                    <a:pos x="193" y="730"/>
                  </a:cxn>
                  <a:cxn ang="0">
                    <a:pos x="148" y="788"/>
                  </a:cxn>
                </a:cxnLst>
                <a:rect l="0" t="0" r="r" b="b"/>
                <a:pathLst>
                  <a:path w="642" h="808">
                    <a:moveTo>
                      <a:pt x="79" y="797"/>
                    </a:moveTo>
                    <a:lnTo>
                      <a:pt x="57" y="797"/>
                    </a:lnTo>
                    <a:lnTo>
                      <a:pt x="13" y="807"/>
                    </a:lnTo>
                    <a:lnTo>
                      <a:pt x="13" y="624"/>
                    </a:lnTo>
                    <a:lnTo>
                      <a:pt x="10" y="546"/>
                    </a:lnTo>
                    <a:lnTo>
                      <a:pt x="8" y="475"/>
                    </a:lnTo>
                    <a:lnTo>
                      <a:pt x="1" y="195"/>
                    </a:lnTo>
                    <a:lnTo>
                      <a:pt x="0" y="93"/>
                    </a:lnTo>
                    <a:lnTo>
                      <a:pt x="13" y="97"/>
                    </a:lnTo>
                    <a:lnTo>
                      <a:pt x="33" y="97"/>
                    </a:lnTo>
                    <a:lnTo>
                      <a:pt x="45" y="93"/>
                    </a:lnTo>
                    <a:lnTo>
                      <a:pt x="55" y="90"/>
                    </a:lnTo>
                    <a:lnTo>
                      <a:pt x="70" y="88"/>
                    </a:lnTo>
                    <a:lnTo>
                      <a:pt x="83" y="88"/>
                    </a:lnTo>
                    <a:lnTo>
                      <a:pt x="102" y="75"/>
                    </a:lnTo>
                    <a:lnTo>
                      <a:pt x="126" y="75"/>
                    </a:lnTo>
                    <a:lnTo>
                      <a:pt x="142" y="81"/>
                    </a:lnTo>
                    <a:lnTo>
                      <a:pt x="164" y="77"/>
                    </a:lnTo>
                    <a:lnTo>
                      <a:pt x="173" y="72"/>
                    </a:lnTo>
                    <a:lnTo>
                      <a:pt x="184" y="68"/>
                    </a:lnTo>
                    <a:lnTo>
                      <a:pt x="192" y="59"/>
                    </a:lnTo>
                    <a:lnTo>
                      <a:pt x="226" y="17"/>
                    </a:lnTo>
                    <a:lnTo>
                      <a:pt x="232" y="6"/>
                    </a:lnTo>
                    <a:lnTo>
                      <a:pt x="240" y="0"/>
                    </a:lnTo>
                    <a:lnTo>
                      <a:pt x="247" y="6"/>
                    </a:lnTo>
                    <a:lnTo>
                      <a:pt x="259" y="12"/>
                    </a:lnTo>
                    <a:lnTo>
                      <a:pt x="267" y="23"/>
                    </a:lnTo>
                    <a:lnTo>
                      <a:pt x="277" y="32"/>
                    </a:lnTo>
                    <a:lnTo>
                      <a:pt x="282" y="39"/>
                    </a:lnTo>
                    <a:lnTo>
                      <a:pt x="282" y="45"/>
                    </a:lnTo>
                    <a:lnTo>
                      <a:pt x="282" y="52"/>
                    </a:lnTo>
                    <a:lnTo>
                      <a:pt x="293" y="61"/>
                    </a:lnTo>
                    <a:lnTo>
                      <a:pt x="302" y="65"/>
                    </a:lnTo>
                    <a:lnTo>
                      <a:pt x="309" y="70"/>
                    </a:lnTo>
                    <a:lnTo>
                      <a:pt x="315" y="81"/>
                    </a:lnTo>
                    <a:lnTo>
                      <a:pt x="315" y="99"/>
                    </a:lnTo>
                    <a:lnTo>
                      <a:pt x="319" y="108"/>
                    </a:lnTo>
                    <a:lnTo>
                      <a:pt x="342" y="133"/>
                    </a:lnTo>
                    <a:lnTo>
                      <a:pt x="355" y="139"/>
                    </a:lnTo>
                    <a:lnTo>
                      <a:pt x="366" y="146"/>
                    </a:lnTo>
                    <a:lnTo>
                      <a:pt x="380" y="163"/>
                    </a:lnTo>
                    <a:lnTo>
                      <a:pt x="406" y="183"/>
                    </a:lnTo>
                    <a:lnTo>
                      <a:pt x="411" y="195"/>
                    </a:lnTo>
                    <a:lnTo>
                      <a:pt x="412" y="208"/>
                    </a:lnTo>
                    <a:lnTo>
                      <a:pt x="412" y="217"/>
                    </a:lnTo>
                    <a:lnTo>
                      <a:pt x="412" y="228"/>
                    </a:lnTo>
                    <a:lnTo>
                      <a:pt x="412" y="245"/>
                    </a:lnTo>
                    <a:lnTo>
                      <a:pt x="412" y="255"/>
                    </a:lnTo>
                    <a:lnTo>
                      <a:pt x="412" y="266"/>
                    </a:lnTo>
                    <a:lnTo>
                      <a:pt x="411" y="286"/>
                    </a:lnTo>
                    <a:lnTo>
                      <a:pt x="412" y="299"/>
                    </a:lnTo>
                    <a:lnTo>
                      <a:pt x="412" y="310"/>
                    </a:lnTo>
                    <a:lnTo>
                      <a:pt x="411" y="323"/>
                    </a:lnTo>
                    <a:lnTo>
                      <a:pt x="412" y="337"/>
                    </a:lnTo>
                    <a:lnTo>
                      <a:pt x="419" y="346"/>
                    </a:lnTo>
                    <a:lnTo>
                      <a:pt x="422" y="362"/>
                    </a:lnTo>
                    <a:lnTo>
                      <a:pt x="422" y="375"/>
                    </a:lnTo>
                    <a:lnTo>
                      <a:pt x="412" y="392"/>
                    </a:lnTo>
                    <a:lnTo>
                      <a:pt x="412" y="405"/>
                    </a:lnTo>
                    <a:lnTo>
                      <a:pt x="419" y="412"/>
                    </a:lnTo>
                    <a:lnTo>
                      <a:pt x="427" y="415"/>
                    </a:lnTo>
                    <a:lnTo>
                      <a:pt x="453" y="437"/>
                    </a:lnTo>
                    <a:lnTo>
                      <a:pt x="466" y="445"/>
                    </a:lnTo>
                    <a:lnTo>
                      <a:pt x="479" y="446"/>
                    </a:lnTo>
                    <a:lnTo>
                      <a:pt x="499" y="448"/>
                    </a:lnTo>
                    <a:lnTo>
                      <a:pt x="509" y="448"/>
                    </a:lnTo>
                    <a:lnTo>
                      <a:pt x="567" y="479"/>
                    </a:lnTo>
                    <a:lnTo>
                      <a:pt x="582" y="490"/>
                    </a:lnTo>
                    <a:lnTo>
                      <a:pt x="607" y="519"/>
                    </a:lnTo>
                    <a:lnTo>
                      <a:pt x="614" y="528"/>
                    </a:lnTo>
                    <a:lnTo>
                      <a:pt x="618" y="535"/>
                    </a:lnTo>
                    <a:lnTo>
                      <a:pt x="622" y="548"/>
                    </a:lnTo>
                    <a:lnTo>
                      <a:pt x="634" y="579"/>
                    </a:lnTo>
                    <a:lnTo>
                      <a:pt x="634" y="592"/>
                    </a:lnTo>
                    <a:lnTo>
                      <a:pt x="633" y="602"/>
                    </a:lnTo>
                    <a:lnTo>
                      <a:pt x="641" y="620"/>
                    </a:lnTo>
                    <a:lnTo>
                      <a:pt x="634" y="626"/>
                    </a:lnTo>
                    <a:lnTo>
                      <a:pt x="627" y="630"/>
                    </a:lnTo>
                    <a:lnTo>
                      <a:pt x="607" y="650"/>
                    </a:lnTo>
                    <a:lnTo>
                      <a:pt x="594" y="670"/>
                    </a:lnTo>
                    <a:lnTo>
                      <a:pt x="582" y="679"/>
                    </a:lnTo>
                    <a:lnTo>
                      <a:pt x="514" y="713"/>
                    </a:lnTo>
                    <a:lnTo>
                      <a:pt x="504" y="713"/>
                    </a:lnTo>
                    <a:lnTo>
                      <a:pt x="486" y="719"/>
                    </a:lnTo>
                    <a:lnTo>
                      <a:pt x="469" y="719"/>
                    </a:lnTo>
                    <a:lnTo>
                      <a:pt x="427" y="708"/>
                    </a:lnTo>
                    <a:lnTo>
                      <a:pt x="382" y="713"/>
                    </a:lnTo>
                    <a:lnTo>
                      <a:pt x="355" y="724"/>
                    </a:lnTo>
                    <a:lnTo>
                      <a:pt x="309" y="728"/>
                    </a:lnTo>
                    <a:lnTo>
                      <a:pt x="295" y="730"/>
                    </a:lnTo>
                    <a:lnTo>
                      <a:pt x="272" y="739"/>
                    </a:lnTo>
                    <a:lnTo>
                      <a:pt x="247" y="739"/>
                    </a:lnTo>
                    <a:lnTo>
                      <a:pt x="215" y="724"/>
                    </a:lnTo>
                    <a:lnTo>
                      <a:pt x="193" y="730"/>
                    </a:lnTo>
                    <a:lnTo>
                      <a:pt x="177" y="742"/>
                    </a:lnTo>
                    <a:lnTo>
                      <a:pt x="148" y="788"/>
                    </a:lnTo>
                    <a:lnTo>
                      <a:pt x="79" y="797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3783355" y="2572842"/>
                <a:ext cx="742767" cy="1045554"/>
              </a:xfrm>
              <a:custGeom>
                <a:avLst/>
                <a:gdLst/>
                <a:ahLst/>
                <a:cxnLst>
                  <a:cxn ang="0">
                    <a:pos x="450" y="1112"/>
                  </a:cxn>
                  <a:cxn ang="0">
                    <a:pos x="399" y="1113"/>
                  </a:cxn>
                  <a:cxn ang="0">
                    <a:pos x="349" y="1086"/>
                  </a:cxn>
                  <a:cxn ang="0">
                    <a:pos x="299" y="1057"/>
                  </a:cxn>
                  <a:cxn ang="0">
                    <a:pos x="254" y="1026"/>
                  </a:cxn>
                  <a:cxn ang="0">
                    <a:pos x="207" y="1018"/>
                  </a:cxn>
                  <a:cxn ang="0">
                    <a:pos x="150" y="979"/>
                  </a:cxn>
                  <a:cxn ang="0">
                    <a:pos x="101" y="921"/>
                  </a:cxn>
                  <a:cxn ang="0">
                    <a:pos x="57" y="873"/>
                  </a:cxn>
                  <a:cxn ang="0">
                    <a:pos x="35" y="828"/>
                  </a:cxn>
                  <a:cxn ang="0">
                    <a:pos x="45" y="774"/>
                  </a:cxn>
                  <a:cxn ang="0">
                    <a:pos x="61" y="743"/>
                  </a:cxn>
                  <a:cxn ang="0">
                    <a:pos x="39" y="692"/>
                  </a:cxn>
                  <a:cxn ang="0">
                    <a:pos x="63" y="643"/>
                  </a:cxn>
                  <a:cxn ang="0">
                    <a:pos x="15" y="626"/>
                  </a:cxn>
                  <a:cxn ang="0">
                    <a:pos x="5" y="576"/>
                  </a:cxn>
                  <a:cxn ang="0">
                    <a:pos x="17" y="522"/>
                  </a:cxn>
                  <a:cxn ang="0">
                    <a:pos x="23" y="470"/>
                  </a:cxn>
                  <a:cxn ang="0">
                    <a:pos x="63" y="437"/>
                  </a:cxn>
                  <a:cxn ang="0">
                    <a:pos x="121" y="415"/>
                  </a:cxn>
                  <a:cxn ang="0">
                    <a:pos x="139" y="374"/>
                  </a:cxn>
                  <a:cxn ang="0">
                    <a:pos x="174" y="335"/>
                  </a:cxn>
                  <a:cxn ang="0">
                    <a:pos x="143" y="288"/>
                  </a:cxn>
                  <a:cxn ang="0">
                    <a:pos x="115" y="234"/>
                  </a:cxn>
                  <a:cxn ang="0">
                    <a:pos x="73" y="195"/>
                  </a:cxn>
                  <a:cxn ang="0">
                    <a:pos x="79" y="150"/>
                  </a:cxn>
                  <a:cxn ang="0">
                    <a:pos x="92" y="95"/>
                  </a:cxn>
                  <a:cxn ang="0">
                    <a:pos x="119" y="50"/>
                  </a:cxn>
                  <a:cxn ang="0">
                    <a:pos x="167" y="19"/>
                  </a:cxn>
                  <a:cxn ang="0">
                    <a:pos x="214" y="0"/>
                  </a:cxn>
                  <a:cxn ang="0">
                    <a:pos x="252" y="37"/>
                  </a:cxn>
                  <a:cxn ang="0">
                    <a:pos x="312" y="13"/>
                  </a:cxn>
                  <a:cxn ang="0">
                    <a:pos x="343" y="37"/>
                  </a:cxn>
                  <a:cxn ang="0">
                    <a:pos x="342" y="86"/>
                  </a:cxn>
                  <a:cxn ang="0">
                    <a:pos x="357" y="135"/>
                  </a:cxn>
                  <a:cxn ang="0">
                    <a:pos x="397" y="179"/>
                  </a:cxn>
                  <a:cxn ang="0">
                    <a:pos x="432" y="210"/>
                  </a:cxn>
                  <a:cxn ang="0">
                    <a:pos x="484" y="262"/>
                  </a:cxn>
                  <a:cxn ang="0">
                    <a:pos x="524" y="295"/>
                  </a:cxn>
                  <a:cxn ang="0">
                    <a:pos x="534" y="342"/>
                  </a:cxn>
                  <a:cxn ang="0">
                    <a:pos x="579" y="379"/>
                  </a:cxn>
                  <a:cxn ang="0">
                    <a:pos x="632" y="422"/>
                  </a:cxn>
                  <a:cxn ang="0">
                    <a:pos x="679" y="442"/>
                  </a:cxn>
                  <a:cxn ang="0">
                    <a:pos x="714" y="481"/>
                  </a:cxn>
                  <a:cxn ang="0">
                    <a:pos x="854" y="526"/>
                  </a:cxn>
                  <a:cxn ang="0">
                    <a:pos x="833" y="574"/>
                  </a:cxn>
                  <a:cxn ang="0">
                    <a:pos x="796" y="637"/>
                  </a:cxn>
                  <a:cxn ang="0">
                    <a:pos x="762" y="689"/>
                  </a:cxn>
                  <a:cxn ang="0">
                    <a:pos x="632" y="724"/>
                  </a:cxn>
                  <a:cxn ang="0">
                    <a:pos x="634" y="794"/>
                  </a:cxn>
                  <a:cxn ang="0">
                    <a:pos x="619" y="853"/>
                  </a:cxn>
                  <a:cxn ang="0">
                    <a:pos x="574" y="926"/>
                  </a:cxn>
                  <a:cxn ang="0">
                    <a:pos x="579" y="1021"/>
                  </a:cxn>
                  <a:cxn ang="0">
                    <a:pos x="644" y="1053"/>
                  </a:cxn>
                  <a:cxn ang="0">
                    <a:pos x="722" y="1086"/>
                  </a:cxn>
                  <a:cxn ang="0">
                    <a:pos x="714" y="1157"/>
                  </a:cxn>
                </a:cxnLst>
                <a:rect l="0" t="0" r="r" b="b"/>
                <a:pathLst>
                  <a:path w="862" h="1161">
                    <a:moveTo>
                      <a:pt x="490" y="1145"/>
                    </a:moveTo>
                    <a:lnTo>
                      <a:pt x="482" y="1133"/>
                    </a:lnTo>
                    <a:lnTo>
                      <a:pt x="474" y="1125"/>
                    </a:lnTo>
                    <a:lnTo>
                      <a:pt x="469" y="1123"/>
                    </a:lnTo>
                    <a:lnTo>
                      <a:pt x="456" y="1118"/>
                    </a:lnTo>
                    <a:lnTo>
                      <a:pt x="450" y="1112"/>
                    </a:lnTo>
                    <a:lnTo>
                      <a:pt x="442" y="1108"/>
                    </a:lnTo>
                    <a:lnTo>
                      <a:pt x="430" y="1099"/>
                    </a:lnTo>
                    <a:lnTo>
                      <a:pt x="425" y="1105"/>
                    </a:lnTo>
                    <a:lnTo>
                      <a:pt x="417" y="1113"/>
                    </a:lnTo>
                    <a:lnTo>
                      <a:pt x="407" y="1118"/>
                    </a:lnTo>
                    <a:lnTo>
                      <a:pt x="399" y="1113"/>
                    </a:lnTo>
                    <a:lnTo>
                      <a:pt x="397" y="1103"/>
                    </a:lnTo>
                    <a:lnTo>
                      <a:pt x="394" y="1092"/>
                    </a:lnTo>
                    <a:lnTo>
                      <a:pt x="383" y="1086"/>
                    </a:lnTo>
                    <a:lnTo>
                      <a:pt x="370" y="1085"/>
                    </a:lnTo>
                    <a:lnTo>
                      <a:pt x="357" y="1086"/>
                    </a:lnTo>
                    <a:lnTo>
                      <a:pt x="349" y="1086"/>
                    </a:lnTo>
                    <a:lnTo>
                      <a:pt x="342" y="1086"/>
                    </a:lnTo>
                    <a:lnTo>
                      <a:pt x="332" y="1081"/>
                    </a:lnTo>
                    <a:lnTo>
                      <a:pt x="319" y="1072"/>
                    </a:lnTo>
                    <a:lnTo>
                      <a:pt x="312" y="1066"/>
                    </a:lnTo>
                    <a:lnTo>
                      <a:pt x="305" y="1063"/>
                    </a:lnTo>
                    <a:lnTo>
                      <a:pt x="299" y="1057"/>
                    </a:lnTo>
                    <a:lnTo>
                      <a:pt x="295" y="1046"/>
                    </a:lnTo>
                    <a:lnTo>
                      <a:pt x="290" y="1041"/>
                    </a:lnTo>
                    <a:lnTo>
                      <a:pt x="279" y="1041"/>
                    </a:lnTo>
                    <a:lnTo>
                      <a:pt x="268" y="1033"/>
                    </a:lnTo>
                    <a:lnTo>
                      <a:pt x="262" y="1033"/>
                    </a:lnTo>
                    <a:lnTo>
                      <a:pt x="254" y="1026"/>
                    </a:lnTo>
                    <a:lnTo>
                      <a:pt x="248" y="1018"/>
                    </a:lnTo>
                    <a:lnTo>
                      <a:pt x="239" y="1018"/>
                    </a:lnTo>
                    <a:lnTo>
                      <a:pt x="230" y="1013"/>
                    </a:lnTo>
                    <a:lnTo>
                      <a:pt x="223" y="1021"/>
                    </a:lnTo>
                    <a:lnTo>
                      <a:pt x="215" y="1021"/>
                    </a:lnTo>
                    <a:lnTo>
                      <a:pt x="207" y="1018"/>
                    </a:lnTo>
                    <a:lnTo>
                      <a:pt x="187" y="1008"/>
                    </a:lnTo>
                    <a:lnTo>
                      <a:pt x="175" y="1011"/>
                    </a:lnTo>
                    <a:lnTo>
                      <a:pt x="168" y="1006"/>
                    </a:lnTo>
                    <a:lnTo>
                      <a:pt x="167" y="991"/>
                    </a:lnTo>
                    <a:lnTo>
                      <a:pt x="159" y="979"/>
                    </a:lnTo>
                    <a:lnTo>
                      <a:pt x="150" y="979"/>
                    </a:lnTo>
                    <a:lnTo>
                      <a:pt x="150" y="966"/>
                    </a:lnTo>
                    <a:lnTo>
                      <a:pt x="143" y="963"/>
                    </a:lnTo>
                    <a:lnTo>
                      <a:pt x="137" y="953"/>
                    </a:lnTo>
                    <a:lnTo>
                      <a:pt x="121" y="943"/>
                    </a:lnTo>
                    <a:lnTo>
                      <a:pt x="119" y="930"/>
                    </a:lnTo>
                    <a:lnTo>
                      <a:pt x="101" y="921"/>
                    </a:lnTo>
                    <a:lnTo>
                      <a:pt x="93" y="916"/>
                    </a:lnTo>
                    <a:lnTo>
                      <a:pt x="85" y="911"/>
                    </a:lnTo>
                    <a:lnTo>
                      <a:pt x="70" y="898"/>
                    </a:lnTo>
                    <a:lnTo>
                      <a:pt x="63" y="893"/>
                    </a:lnTo>
                    <a:lnTo>
                      <a:pt x="61" y="883"/>
                    </a:lnTo>
                    <a:lnTo>
                      <a:pt x="57" y="873"/>
                    </a:lnTo>
                    <a:lnTo>
                      <a:pt x="53" y="866"/>
                    </a:lnTo>
                    <a:lnTo>
                      <a:pt x="45" y="861"/>
                    </a:lnTo>
                    <a:lnTo>
                      <a:pt x="41" y="858"/>
                    </a:lnTo>
                    <a:lnTo>
                      <a:pt x="39" y="848"/>
                    </a:lnTo>
                    <a:lnTo>
                      <a:pt x="39" y="837"/>
                    </a:lnTo>
                    <a:lnTo>
                      <a:pt x="35" y="828"/>
                    </a:lnTo>
                    <a:lnTo>
                      <a:pt x="33" y="819"/>
                    </a:lnTo>
                    <a:lnTo>
                      <a:pt x="28" y="811"/>
                    </a:lnTo>
                    <a:lnTo>
                      <a:pt x="33" y="803"/>
                    </a:lnTo>
                    <a:lnTo>
                      <a:pt x="30" y="788"/>
                    </a:lnTo>
                    <a:lnTo>
                      <a:pt x="35" y="777"/>
                    </a:lnTo>
                    <a:lnTo>
                      <a:pt x="45" y="774"/>
                    </a:lnTo>
                    <a:lnTo>
                      <a:pt x="52" y="770"/>
                    </a:lnTo>
                    <a:lnTo>
                      <a:pt x="55" y="763"/>
                    </a:lnTo>
                    <a:lnTo>
                      <a:pt x="63" y="763"/>
                    </a:lnTo>
                    <a:lnTo>
                      <a:pt x="73" y="754"/>
                    </a:lnTo>
                    <a:lnTo>
                      <a:pt x="66" y="748"/>
                    </a:lnTo>
                    <a:lnTo>
                      <a:pt x="61" y="743"/>
                    </a:lnTo>
                    <a:lnTo>
                      <a:pt x="63" y="729"/>
                    </a:lnTo>
                    <a:lnTo>
                      <a:pt x="61" y="724"/>
                    </a:lnTo>
                    <a:lnTo>
                      <a:pt x="55" y="714"/>
                    </a:lnTo>
                    <a:lnTo>
                      <a:pt x="45" y="714"/>
                    </a:lnTo>
                    <a:lnTo>
                      <a:pt x="45" y="701"/>
                    </a:lnTo>
                    <a:lnTo>
                      <a:pt x="39" y="692"/>
                    </a:lnTo>
                    <a:lnTo>
                      <a:pt x="45" y="684"/>
                    </a:lnTo>
                    <a:lnTo>
                      <a:pt x="53" y="676"/>
                    </a:lnTo>
                    <a:lnTo>
                      <a:pt x="61" y="668"/>
                    </a:lnTo>
                    <a:lnTo>
                      <a:pt x="63" y="657"/>
                    </a:lnTo>
                    <a:lnTo>
                      <a:pt x="68" y="652"/>
                    </a:lnTo>
                    <a:lnTo>
                      <a:pt x="63" y="643"/>
                    </a:lnTo>
                    <a:lnTo>
                      <a:pt x="55" y="643"/>
                    </a:lnTo>
                    <a:lnTo>
                      <a:pt x="46" y="644"/>
                    </a:lnTo>
                    <a:lnTo>
                      <a:pt x="39" y="644"/>
                    </a:lnTo>
                    <a:lnTo>
                      <a:pt x="33" y="637"/>
                    </a:lnTo>
                    <a:lnTo>
                      <a:pt x="17" y="634"/>
                    </a:lnTo>
                    <a:lnTo>
                      <a:pt x="15" y="626"/>
                    </a:lnTo>
                    <a:lnTo>
                      <a:pt x="17" y="617"/>
                    </a:lnTo>
                    <a:lnTo>
                      <a:pt x="15" y="608"/>
                    </a:lnTo>
                    <a:lnTo>
                      <a:pt x="10" y="602"/>
                    </a:lnTo>
                    <a:lnTo>
                      <a:pt x="3" y="594"/>
                    </a:lnTo>
                    <a:lnTo>
                      <a:pt x="0" y="582"/>
                    </a:lnTo>
                    <a:lnTo>
                      <a:pt x="5" y="576"/>
                    </a:lnTo>
                    <a:lnTo>
                      <a:pt x="0" y="566"/>
                    </a:lnTo>
                    <a:lnTo>
                      <a:pt x="5" y="559"/>
                    </a:lnTo>
                    <a:lnTo>
                      <a:pt x="6" y="550"/>
                    </a:lnTo>
                    <a:lnTo>
                      <a:pt x="10" y="541"/>
                    </a:lnTo>
                    <a:lnTo>
                      <a:pt x="10" y="530"/>
                    </a:lnTo>
                    <a:lnTo>
                      <a:pt x="17" y="522"/>
                    </a:lnTo>
                    <a:lnTo>
                      <a:pt x="23" y="510"/>
                    </a:lnTo>
                    <a:lnTo>
                      <a:pt x="30" y="504"/>
                    </a:lnTo>
                    <a:lnTo>
                      <a:pt x="35" y="497"/>
                    </a:lnTo>
                    <a:lnTo>
                      <a:pt x="41" y="486"/>
                    </a:lnTo>
                    <a:lnTo>
                      <a:pt x="33" y="481"/>
                    </a:lnTo>
                    <a:lnTo>
                      <a:pt x="23" y="470"/>
                    </a:lnTo>
                    <a:lnTo>
                      <a:pt x="15" y="457"/>
                    </a:lnTo>
                    <a:lnTo>
                      <a:pt x="25" y="454"/>
                    </a:lnTo>
                    <a:lnTo>
                      <a:pt x="30" y="452"/>
                    </a:lnTo>
                    <a:lnTo>
                      <a:pt x="45" y="442"/>
                    </a:lnTo>
                    <a:lnTo>
                      <a:pt x="53" y="437"/>
                    </a:lnTo>
                    <a:lnTo>
                      <a:pt x="63" y="437"/>
                    </a:lnTo>
                    <a:lnTo>
                      <a:pt x="70" y="434"/>
                    </a:lnTo>
                    <a:lnTo>
                      <a:pt x="87" y="432"/>
                    </a:lnTo>
                    <a:lnTo>
                      <a:pt x="93" y="424"/>
                    </a:lnTo>
                    <a:lnTo>
                      <a:pt x="103" y="422"/>
                    </a:lnTo>
                    <a:lnTo>
                      <a:pt x="112" y="421"/>
                    </a:lnTo>
                    <a:lnTo>
                      <a:pt x="121" y="415"/>
                    </a:lnTo>
                    <a:lnTo>
                      <a:pt x="127" y="412"/>
                    </a:lnTo>
                    <a:lnTo>
                      <a:pt x="135" y="402"/>
                    </a:lnTo>
                    <a:lnTo>
                      <a:pt x="143" y="397"/>
                    </a:lnTo>
                    <a:lnTo>
                      <a:pt x="150" y="390"/>
                    </a:lnTo>
                    <a:lnTo>
                      <a:pt x="147" y="382"/>
                    </a:lnTo>
                    <a:lnTo>
                      <a:pt x="139" y="374"/>
                    </a:lnTo>
                    <a:lnTo>
                      <a:pt x="143" y="367"/>
                    </a:lnTo>
                    <a:lnTo>
                      <a:pt x="148" y="355"/>
                    </a:lnTo>
                    <a:lnTo>
                      <a:pt x="161" y="354"/>
                    </a:lnTo>
                    <a:lnTo>
                      <a:pt x="174" y="350"/>
                    </a:lnTo>
                    <a:lnTo>
                      <a:pt x="177" y="344"/>
                    </a:lnTo>
                    <a:lnTo>
                      <a:pt x="174" y="335"/>
                    </a:lnTo>
                    <a:lnTo>
                      <a:pt x="170" y="321"/>
                    </a:lnTo>
                    <a:lnTo>
                      <a:pt x="161" y="315"/>
                    </a:lnTo>
                    <a:lnTo>
                      <a:pt x="152" y="312"/>
                    </a:lnTo>
                    <a:lnTo>
                      <a:pt x="148" y="304"/>
                    </a:lnTo>
                    <a:lnTo>
                      <a:pt x="139" y="300"/>
                    </a:lnTo>
                    <a:lnTo>
                      <a:pt x="143" y="288"/>
                    </a:lnTo>
                    <a:lnTo>
                      <a:pt x="135" y="285"/>
                    </a:lnTo>
                    <a:lnTo>
                      <a:pt x="130" y="275"/>
                    </a:lnTo>
                    <a:lnTo>
                      <a:pt x="127" y="267"/>
                    </a:lnTo>
                    <a:lnTo>
                      <a:pt x="115" y="252"/>
                    </a:lnTo>
                    <a:lnTo>
                      <a:pt x="110" y="240"/>
                    </a:lnTo>
                    <a:lnTo>
                      <a:pt x="115" y="234"/>
                    </a:lnTo>
                    <a:lnTo>
                      <a:pt x="115" y="228"/>
                    </a:lnTo>
                    <a:lnTo>
                      <a:pt x="103" y="219"/>
                    </a:lnTo>
                    <a:lnTo>
                      <a:pt x="95" y="214"/>
                    </a:lnTo>
                    <a:lnTo>
                      <a:pt x="87" y="214"/>
                    </a:lnTo>
                    <a:lnTo>
                      <a:pt x="79" y="208"/>
                    </a:lnTo>
                    <a:lnTo>
                      <a:pt x="73" y="195"/>
                    </a:lnTo>
                    <a:lnTo>
                      <a:pt x="73" y="187"/>
                    </a:lnTo>
                    <a:lnTo>
                      <a:pt x="79" y="182"/>
                    </a:lnTo>
                    <a:lnTo>
                      <a:pt x="92" y="179"/>
                    </a:lnTo>
                    <a:lnTo>
                      <a:pt x="90" y="167"/>
                    </a:lnTo>
                    <a:lnTo>
                      <a:pt x="87" y="159"/>
                    </a:lnTo>
                    <a:lnTo>
                      <a:pt x="79" y="150"/>
                    </a:lnTo>
                    <a:lnTo>
                      <a:pt x="73" y="140"/>
                    </a:lnTo>
                    <a:lnTo>
                      <a:pt x="77" y="130"/>
                    </a:lnTo>
                    <a:lnTo>
                      <a:pt x="81" y="120"/>
                    </a:lnTo>
                    <a:lnTo>
                      <a:pt x="88" y="115"/>
                    </a:lnTo>
                    <a:lnTo>
                      <a:pt x="92" y="105"/>
                    </a:lnTo>
                    <a:lnTo>
                      <a:pt x="92" y="95"/>
                    </a:lnTo>
                    <a:lnTo>
                      <a:pt x="81" y="86"/>
                    </a:lnTo>
                    <a:lnTo>
                      <a:pt x="77" y="77"/>
                    </a:lnTo>
                    <a:lnTo>
                      <a:pt x="81" y="70"/>
                    </a:lnTo>
                    <a:lnTo>
                      <a:pt x="87" y="53"/>
                    </a:lnTo>
                    <a:lnTo>
                      <a:pt x="95" y="50"/>
                    </a:lnTo>
                    <a:lnTo>
                      <a:pt x="119" y="50"/>
                    </a:lnTo>
                    <a:lnTo>
                      <a:pt x="133" y="45"/>
                    </a:lnTo>
                    <a:lnTo>
                      <a:pt x="143" y="45"/>
                    </a:lnTo>
                    <a:lnTo>
                      <a:pt x="150" y="37"/>
                    </a:lnTo>
                    <a:lnTo>
                      <a:pt x="148" y="26"/>
                    </a:lnTo>
                    <a:lnTo>
                      <a:pt x="153" y="17"/>
                    </a:lnTo>
                    <a:lnTo>
                      <a:pt x="167" y="19"/>
                    </a:lnTo>
                    <a:lnTo>
                      <a:pt x="181" y="23"/>
                    </a:lnTo>
                    <a:lnTo>
                      <a:pt x="183" y="13"/>
                    </a:lnTo>
                    <a:lnTo>
                      <a:pt x="194" y="10"/>
                    </a:lnTo>
                    <a:lnTo>
                      <a:pt x="205" y="17"/>
                    </a:lnTo>
                    <a:lnTo>
                      <a:pt x="208" y="8"/>
                    </a:lnTo>
                    <a:lnTo>
                      <a:pt x="214" y="0"/>
                    </a:lnTo>
                    <a:lnTo>
                      <a:pt x="223" y="0"/>
                    </a:lnTo>
                    <a:lnTo>
                      <a:pt x="232" y="8"/>
                    </a:lnTo>
                    <a:lnTo>
                      <a:pt x="239" y="13"/>
                    </a:lnTo>
                    <a:lnTo>
                      <a:pt x="237" y="28"/>
                    </a:lnTo>
                    <a:lnTo>
                      <a:pt x="245" y="30"/>
                    </a:lnTo>
                    <a:lnTo>
                      <a:pt x="252" y="37"/>
                    </a:lnTo>
                    <a:lnTo>
                      <a:pt x="265" y="37"/>
                    </a:lnTo>
                    <a:lnTo>
                      <a:pt x="274" y="33"/>
                    </a:lnTo>
                    <a:lnTo>
                      <a:pt x="282" y="28"/>
                    </a:lnTo>
                    <a:lnTo>
                      <a:pt x="295" y="28"/>
                    </a:lnTo>
                    <a:lnTo>
                      <a:pt x="302" y="23"/>
                    </a:lnTo>
                    <a:lnTo>
                      <a:pt x="312" y="13"/>
                    </a:lnTo>
                    <a:lnTo>
                      <a:pt x="323" y="17"/>
                    </a:lnTo>
                    <a:lnTo>
                      <a:pt x="334" y="13"/>
                    </a:lnTo>
                    <a:lnTo>
                      <a:pt x="343" y="10"/>
                    </a:lnTo>
                    <a:lnTo>
                      <a:pt x="343" y="19"/>
                    </a:lnTo>
                    <a:lnTo>
                      <a:pt x="342" y="28"/>
                    </a:lnTo>
                    <a:lnTo>
                      <a:pt x="343" y="37"/>
                    </a:lnTo>
                    <a:lnTo>
                      <a:pt x="357" y="45"/>
                    </a:lnTo>
                    <a:lnTo>
                      <a:pt x="347" y="52"/>
                    </a:lnTo>
                    <a:lnTo>
                      <a:pt x="343" y="60"/>
                    </a:lnTo>
                    <a:lnTo>
                      <a:pt x="349" y="66"/>
                    </a:lnTo>
                    <a:lnTo>
                      <a:pt x="357" y="72"/>
                    </a:lnTo>
                    <a:lnTo>
                      <a:pt x="342" y="86"/>
                    </a:lnTo>
                    <a:lnTo>
                      <a:pt x="335" y="95"/>
                    </a:lnTo>
                    <a:lnTo>
                      <a:pt x="343" y="103"/>
                    </a:lnTo>
                    <a:lnTo>
                      <a:pt x="343" y="112"/>
                    </a:lnTo>
                    <a:lnTo>
                      <a:pt x="347" y="120"/>
                    </a:lnTo>
                    <a:lnTo>
                      <a:pt x="349" y="130"/>
                    </a:lnTo>
                    <a:lnTo>
                      <a:pt x="357" y="135"/>
                    </a:lnTo>
                    <a:lnTo>
                      <a:pt x="372" y="140"/>
                    </a:lnTo>
                    <a:lnTo>
                      <a:pt x="379" y="147"/>
                    </a:lnTo>
                    <a:lnTo>
                      <a:pt x="390" y="153"/>
                    </a:lnTo>
                    <a:lnTo>
                      <a:pt x="397" y="155"/>
                    </a:lnTo>
                    <a:lnTo>
                      <a:pt x="402" y="170"/>
                    </a:lnTo>
                    <a:lnTo>
                      <a:pt x="397" y="179"/>
                    </a:lnTo>
                    <a:lnTo>
                      <a:pt x="387" y="187"/>
                    </a:lnTo>
                    <a:lnTo>
                      <a:pt x="387" y="199"/>
                    </a:lnTo>
                    <a:lnTo>
                      <a:pt x="394" y="208"/>
                    </a:lnTo>
                    <a:lnTo>
                      <a:pt x="410" y="217"/>
                    </a:lnTo>
                    <a:lnTo>
                      <a:pt x="425" y="217"/>
                    </a:lnTo>
                    <a:lnTo>
                      <a:pt x="432" y="210"/>
                    </a:lnTo>
                    <a:lnTo>
                      <a:pt x="442" y="222"/>
                    </a:lnTo>
                    <a:lnTo>
                      <a:pt x="450" y="234"/>
                    </a:lnTo>
                    <a:lnTo>
                      <a:pt x="459" y="242"/>
                    </a:lnTo>
                    <a:lnTo>
                      <a:pt x="465" y="252"/>
                    </a:lnTo>
                    <a:lnTo>
                      <a:pt x="472" y="257"/>
                    </a:lnTo>
                    <a:lnTo>
                      <a:pt x="484" y="262"/>
                    </a:lnTo>
                    <a:lnTo>
                      <a:pt x="490" y="267"/>
                    </a:lnTo>
                    <a:lnTo>
                      <a:pt x="504" y="268"/>
                    </a:lnTo>
                    <a:lnTo>
                      <a:pt x="510" y="272"/>
                    </a:lnTo>
                    <a:lnTo>
                      <a:pt x="517" y="277"/>
                    </a:lnTo>
                    <a:lnTo>
                      <a:pt x="517" y="288"/>
                    </a:lnTo>
                    <a:lnTo>
                      <a:pt x="524" y="295"/>
                    </a:lnTo>
                    <a:lnTo>
                      <a:pt x="536" y="295"/>
                    </a:lnTo>
                    <a:lnTo>
                      <a:pt x="539" y="304"/>
                    </a:lnTo>
                    <a:lnTo>
                      <a:pt x="544" y="315"/>
                    </a:lnTo>
                    <a:lnTo>
                      <a:pt x="539" y="324"/>
                    </a:lnTo>
                    <a:lnTo>
                      <a:pt x="536" y="334"/>
                    </a:lnTo>
                    <a:lnTo>
                      <a:pt x="534" y="342"/>
                    </a:lnTo>
                    <a:lnTo>
                      <a:pt x="537" y="354"/>
                    </a:lnTo>
                    <a:lnTo>
                      <a:pt x="544" y="362"/>
                    </a:lnTo>
                    <a:lnTo>
                      <a:pt x="551" y="367"/>
                    </a:lnTo>
                    <a:lnTo>
                      <a:pt x="559" y="379"/>
                    </a:lnTo>
                    <a:lnTo>
                      <a:pt x="571" y="379"/>
                    </a:lnTo>
                    <a:lnTo>
                      <a:pt x="579" y="379"/>
                    </a:lnTo>
                    <a:lnTo>
                      <a:pt x="592" y="388"/>
                    </a:lnTo>
                    <a:lnTo>
                      <a:pt x="602" y="397"/>
                    </a:lnTo>
                    <a:lnTo>
                      <a:pt x="611" y="404"/>
                    </a:lnTo>
                    <a:lnTo>
                      <a:pt x="616" y="412"/>
                    </a:lnTo>
                    <a:lnTo>
                      <a:pt x="624" y="417"/>
                    </a:lnTo>
                    <a:lnTo>
                      <a:pt x="632" y="422"/>
                    </a:lnTo>
                    <a:lnTo>
                      <a:pt x="642" y="422"/>
                    </a:lnTo>
                    <a:lnTo>
                      <a:pt x="651" y="422"/>
                    </a:lnTo>
                    <a:lnTo>
                      <a:pt x="656" y="429"/>
                    </a:lnTo>
                    <a:lnTo>
                      <a:pt x="671" y="432"/>
                    </a:lnTo>
                    <a:lnTo>
                      <a:pt x="678" y="434"/>
                    </a:lnTo>
                    <a:lnTo>
                      <a:pt x="679" y="442"/>
                    </a:lnTo>
                    <a:lnTo>
                      <a:pt x="674" y="449"/>
                    </a:lnTo>
                    <a:lnTo>
                      <a:pt x="676" y="461"/>
                    </a:lnTo>
                    <a:lnTo>
                      <a:pt x="687" y="462"/>
                    </a:lnTo>
                    <a:lnTo>
                      <a:pt x="696" y="470"/>
                    </a:lnTo>
                    <a:lnTo>
                      <a:pt x="711" y="474"/>
                    </a:lnTo>
                    <a:lnTo>
                      <a:pt x="714" y="481"/>
                    </a:lnTo>
                    <a:lnTo>
                      <a:pt x="719" y="494"/>
                    </a:lnTo>
                    <a:lnTo>
                      <a:pt x="726" y="506"/>
                    </a:lnTo>
                    <a:lnTo>
                      <a:pt x="727" y="512"/>
                    </a:lnTo>
                    <a:lnTo>
                      <a:pt x="727" y="522"/>
                    </a:lnTo>
                    <a:lnTo>
                      <a:pt x="738" y="526"/>
                    </a:lnTo>
                    <a:lnTo>
                      <a:pt x="854" y="526"/>
                    </a:lnTo>
                    <a:lnTo>
                      <a:pt x="861" y="536"/>
                    </a:lnTo>
                    <a:lnTo>
                      <a:pt x="861" y="544"/>
                    </a:lnTo>
                    <a:lnTo>
                      <a:pt x="854" y="554"/>
                    </a:lnTo>
                    <a:lnTo>
                      <a:pt x="846" y="562"/>
                    </a:lnTo>
                    <a:lnTo>
                      <a:pt x="839" y="566"/>
                    </a:lnTo>
                    <a:lnTo>
                      <a:pt x="833" y="574"/>
                    </a:lnTo>
                    <a:lnTo>
                      <a:pt x="827" y="579"/>
                    </a:lnTo>
                    <a:lnTo>
                      <a:pt x="831" y="596"/>
                    </a:lnTo>
                    <a:lnTo>
                      <a:pt x="827" y="614"/>
                    </a:lnTo>
                    <a:lnTo>
                      <a:pt x="819" y="619"/>
                    </a:lnTo>
                    <a:lnTo>
                      <a:pt x="802" y="628"/>
                    </a:lnTo>
                    <a:lnTo>
                      <a:pt x="796" y="637"/>
                    </a:lnTo>
                    <a:lnTo>
                      <a:pt x="794" y="648"/>
                    </a:lnTo>
                    <a:lnTo>
                      <a:pt x="791" y="661"/>
                    </a:lnTo>
                    <a:lnTo>
                      <a:pt x="787" y="668"/>
                    </a:lnTo>
                    <a:lnTo>
                      <a:pt x="779" y="677"/>
                    </a:lnTo>
                    <a:lnTo>
                      <a:pt x="776" y="689"/>
                    </a:lnTo>
                    <a:lnTo>
                      <a:pt x="762" y="689"/>
                    </a:lnTo>
                    <a:lnTo>
                      <a:pt x="718" y="703"/>
                    </a:lnTo>
                    <a:lnTo>
                      <a:pt x="706" y="701"/>
                    </a:lnTo>
                    <a:lnTo>
                      <a:pt x="692" y="694"/>
                    </a:lnTo>
                    <a:lnTo>
                      <a:pt x="649" y="709"/>
                    </a:lnTo>
                    <a:lnTo>
                      <a:pt x="638" y="716"/>
                    </a:lnTo>
                    <a:lnTo>
                      <a:pt x="632" y="724"/>
                    </a:lnTo>
                    <a:lnTo>
                      <a:pt x="629" y="736"/>
                    </a:lnTo>
                    <a:lnTo>
                      <a:pt x="629" y="748"/>
                    </a:lnTo>
                    <a:lnTo>
                      <a:pt x="634" y="756"/>
                    </a:lnTo>
                    <a:lnTo>
                      <a:pt x="644" y="777"/>
                    </a:lnTo>
                    <a:lnTo>
                      <a:pt x="642" y="784"/>
                    </a:lnTo>
                    <a:lnTo>
                      <a:pt x="634" y="794"/>
                    </a:lnTo>
                    <a:lnTo>
                      <a:pt x="629" y="803"/>
                    </a:lnTo>
                    <a:lnTo>
                      <a:pt x="624" y="811"/>
                    </a:lnTo>
                    <a:lnTo>
                      <a:pt x="619" y="819"/>
                    </a:lnTo>
                    <a:lnTo>
                      <a:pt x="616" y="831"/>
                    </a:lnTo>
                    <a:lnTo>
                      <a:pt x="619" y="844"/>
                    </a:lnTo>
                    <a:lnTo>
                      <a:pt x="619" y="853"/>
                    </a:lnTo>
                    <a:lnTo>
                      <a:pt x="616" y="863"/>
                    </a:lnTo>
                    <a:lnTo>
                      <a:pt x="609" y="873"/>
                    </a:lnTo>
                    <a:lnTo>
                      <a:pt x="607" y="884"/>
                    </a:lnTo>
                    <a:lnTo>
                      <a:pt x="594" y="898"/>
                    </a:lnTo>
                    <a:lnTo>
                      <a:pt x="587" y="903"/>
                    </a:lnTo>
                    <a:lnTo>
                      <a:pt x="574" y="926"/>
                    </a:lnTo>
                    <a:lnTo>
                      <a:pt x="569" y="971"/>
                    </a:lnTo>
                    <a:lnTo>
                      <a:pt x="565" y="983"/>
                    </a:lnTo>
                    <a:lnTo>
                      <a:pt x="571" y="991"/>
                    </a:lnTo>
                    <a:lnTo>
                      <a:pt x="571" y="1003"/>
                    </a:lnTo>
                    <a:lnTo>
                      <a:pt x="576" y="1008"/>
                    </a:lnTo>
                    <a:lnTo>
                      <a:pt x="579" y="1021"/>
                    </a:lnTo>
                    <a:lnTo>
                      <a:pt x="584" y="1030"/>
                    </a:lnTo>
                    <a:lnTo>
                      <a:pt x="587" y="1038"/>
                    </a:lnTo>
                    <a:lnTo>
                      <a:pt x="609" y="1050"/>
                    </a:lnTo>
                    <a:lnTo>
                      <a:pt x="619" y="1051"/>
                    </a:lnTo>
                    <a:lnTo>
                      <a:pt x="629" y="1051"/>
                    </a:lnTo>
                    <a:lnTo>
                      <a:pt x="644" y="1053"/>
                    </a:lnTo>
                    <a:lnTo>
                      <a:pt x="665" y="1061"/>
                    </a:lnTo>
                    <a:lnTo>
                      <a:pt x="691" y="1063"/>
                    </a:lnTo>
                    <a:lnTo>
                      <a:pt x="698" y="1066"/>
                    </a:lnTo>
                    <a:lnTo>
                      <a:pt x="707" y="1077"/>
                    </a:lnTo>
                    <a:lnTo>
                      <a:pt x="714" y="1085"/>
                    </a:lnTo>
                    <a:lnTo>
                      <a:pt x="722" y="1086"/>
                    </a:lnTo>
                    <a:lnTo>
                      <a:pt x="722" y="1099"/>
                    </a:lnTo>
                    <a:lnTo>
                      <a:pt x="722" y="1108"/>
                    </a:lnTo>
                    <a:lnTo>
                      <a:pt x="722" y="1118"/>
                    </a:lnTo>
                    <a:lnTo>
                      <a:pt x="719" y="1143"/>
                    </a:lnTo>
                    <a:lnTo>
                      <a:pt x="718" y="1150"/>
                    </a:lnTo>
                    <a:lnTo>
                      <a:pt x="714" y="1157"/>
                    </a:lnTo>
                    <a:lnTo>
                      <a:pt x="522" y="1160"/>
                    </a:lnTo>
                    <a:lnTo>
                      <a:pt x="514" y="1150"/>
                    </a:lnTo>
                    <a:lnTo>
                      <a:pt x="499" y="1145"/>
                    </a:lnTo>
                    <a:lnTo>
                      <a:pt x="490" y="1145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1777366" y="2643086"/>
                <a:ext cx="1031430" cy="462890"/>
              </a:xfrm>
              <a:custGeom>
                <a:avLst/>
                <a:gdLst/>
                <a:ahLst/>
                <a:cxnLst>
                  <a:cxn ang="0">
                    <a:pos x="1196" y="309"/>
                  </a:cxn>
                  <a:cxn ang="0">
                    <a:pos x="1117" y="319"/>
                  </a:cxn>
                  <a:cxn ang="0">
                    <a:pos x="1088" y="274"/>
                  </a:cxn>
                  <a:cxn ang="0">
                    <a:pos x="1069" y="257"/>
                  </a:cxn>
                  <a:cxn ang="0">
                    <a:pos x="1069" y="227"/>
                  </a:cxn>
                  <a:cxn ang="0">
                    <a:pos x="1037" y="242"/>
                  </a:cxn>
                  <a:cxn ang="0">
                    <a:pos x="1002" y="272"/>
                  </a:cxn>
                  <a:cxn ang="0">
                    <a:pos x="969" y="286"/>
                  </a:cxn>
                  <a:cxn ang="0">
                    <a:pos x="937" y="286"/>
                  </a:cxn>
                  <a:cxn ang="0">
                    <a:pos x="892" y="284"/>
                  </a:cxn>
                  <a:cxn ang="0">
                    <a:pos x="862" y="274"/>
                  </a:cxn>
                  <a:cxn ang="0">
                    <a:pos x="846" y="259"/>
                  </a:cxn>
                  <a:cxn ang="0">
                    <a:pos x="809" y="264"/>
                  </a:cxn>
                  <a:cxn ang="0">
                    <a:pos x="787" y="247"/>
                  </a:cxn>
                  <a:cxn ang="0">
                    <a:pos x="755" y="259"/>
                  </a:cxn>
                  <a:cxn ang="0">
                    <a:pos x="726" y="247"/>
                  </a:cxn>
                  <a:cxn ang="0">
                    <a:pos x="684" y="229"/>
                  </a:cxn>
                  <a:cxn ang="0">
                    <a:pos x="640" y="239"/>
                  </a:cxn>
                  <a:cxn ang="0">
                    <a:pos x="597" y="234"/>
                  </a:cxn>
                  <a:cxn ang="0">
                    <a:pos x="559" y="232"/>
                  </a:cxn>
                  <a:cxn ang="0">
                    <a:pos x="530" y="224"/>
                  </a:cxn>
                  <a:cxn ang="0">
                    <a:pos x="494" y="219"/>
                  </a:cxn>
                  <a:cxn ang="0">
                    <a:pos x="452" y="204"/>
                  </a:cxn>
                  <a:cxn ang="0">
                    <a:pos x="428" y="184"/>
                  </a:cxn>
                  <a:cxn ang="0">
                    <a:pos x="407" y="165"/>
                  </a:cxn>
                  <a:cxn ang="0">
                    <a:pos x="365" y="144"/>
                  </a:cxn>
                  <a:cxn ang="0">
                    <a:pos x="340" y="132"/>
                  </a:cxn>
                  <a:cxn ang="0">
                    <a:pos x="315" y="139"/>
                  </a:cxn>
                  <a:cxn ang="0">
                    <a:pos x="279" y="113"/>
                  </a:cxn>
                  <a:cxn ang="0">
                    <a:pos x="257" y="108"/>
                  </a:cxn>
                  <a:cxn ang="0">
                    <a:pos x="105" y="15"/>
                  </a:cxn>
                  <a:cxn ang="0">
                    <a:pos x="79" y="5"/>
                  </a:cxn>
                  <a:cxn ang="0">
                    <a:pos x="21" y="0"/>
                  </a:cxn>
                  <a:cxn ang="0">
                    <a:pos x="43" y="35"/>
                  </a:cxn>
                  <a:cxn ang="0">
                    <a:pos x="65" y="68"/>
                  </a:cxn>
                  <a:cxn ang="0">
                    <a:pos x="53" y="97"/>
                  </a:cxn>
                  <a:cxn ang="0">
                    <a:pos x="52" y="125"/>
                  </a:cxn>
                  <a:cxn ang="0">
                    <a:pos x="46" y="155"/>
                  </a:cxn>
                  <a:cxn ang="0">
                    <a:pos x="37" y="185"/>
                  </a:cxn>
                  <a:cxn ang="0">
                    <a:pos x="0" y="193"/>
                  </a:cxn>
                  <a:cxn ang="0">
                    <a:pos x="28" y="227"/>
                  </a:cxn>
                  <a:cxn ang="0">
                    <a:pos x="41" y="257"/>
                  </a:cxn>
                  <a:cxn ang="0">
                    <a:pos x="35" y="286"/>
                  </a:cxn>
                  <a:cxn ang="0">
                    <a:pos x="43" y="312"/>
                  </a:cxn>
                  <a:cxn ang="0">
                    <a:pos x="28" y="344"/>
                  </a:cxn>
                  <a:cxn ang="0">
                    <a:pos x="46" y="376"/>
                  </a:cxn>
                  <a:cxn ang="0">
                    <a:pos x="57" y="401"/>
                  </a:cxn>
                  <a:cxn ang="0">
                    <a:pos x="65" y="429"/>
                  </a:cxn>
                  <a:cxn ang="0">
                    <a:pos x="68" y="461"/>
                  </a:cxn>
                  <a:cxn ang="0">
                    <a:pos x="827" y="499"/>
                  </a:cxn>
                  <a:cxn ang="0">
                    <a:pos x="1168" y="513"/>
                  </a:cxn>
                  <a:cxn ang="0">
                    <a:pos x="1188" y="334"/>
                  </a:cxn>
                </a:cxnLst>
                <a:rect l="0" t="0" r="r" b="b"/>
                <a:pathLst>
                  <a:path w="1197" h="514">
                    <a:moveTo>
                      <a:pt x="1188" y="334"/>
                    </a:moveTo>
                    <a:lnTo>
                      <a:pt x="1188" y="327"/>
                    </a:lnTo>
                    <a:lnTo>
                      <a:pt x="1196" y="309"/>
                    </a:lnTo>
                    <a:lnTo>
                      <a:pt x="1177" y="304"/>
                    </a:lnTo>
                    <a:lnTo>
                      <a:pt x="1159" y="304"/>
                    </a:lnTo>
                    <a:lnTo>
                      <a:pt x="1117" y="319"/>
                    </a:lnTo>
                    <a:lnTo>
                      <a:pt x="1109" y="300"/>
                    </a:lnTo>
                    <a:lnTo>
                      <a:pt x="1099" y="284"/>
                    </a:lnTo>
                    <a:lnTo>
                      <a:pt x="1088" y="274"/>
                    </a:lnTo>
                    <a:lnTo>
                      <a:pt x="1081" y="271"/>
                    </a:lnTo>
                    <a:lnTo>
                      <a:pt x="1075" y="264"/>
                    </a:lnTo>
                    <a:lnTo>
                      <a:pt x="1069" y="257"/>
                    </a:lnTo>
                    <a:lnTo>
                      <a:pt x="1061" y="252"/>
                    </a:lnTo>
                    <a:lnTo>
                      <a:pt x="1059" y="232"/>
                    </a:lnTo>
                    <a:lnTo>
                      <a:pt x="1069" y="227"/>
                    </a:lnTo>
                    <a:lnTo>
                      <a:pt x="1059" y="232"/>
                    </a:lnTo>
                    <a:lnTo>
                      <a:pt x="1046" y="232"/>
                    </a:lnTo>
                    <a:lnTo>
                      <a:pt x="1037" y="242"/>
                    </a:lnTo>
                    <a:lnTo>
                      <a:pt x="1029" y="247"/>
                    </a:lnTo>
                    <a:lnTo>
                      <a:pt x="1021" y="259"/>
                    </a:lnTo>
                    <a:lnTo>
                      <a:pt x="1002" y="272"/>
                    </a:lnTo>
                    <a:lnTo>
                      <a:pt x="989" y="284"/>
                    </a:lnTo>
                    <a:lnTo>
                      <a:pt x="981" y="286"/>
                    </a:lnTo>
                    <a:lnTo>
                      <a:pt x="969" y="286"/>
                    </a:lnTo>
                    <a:lnTo>
                      <a:pt x="959" y="284"/>
                    </a:lnTo>
                    <a:lnTo>
                      <a:pt x="949" y="284"/>
                    </a:lnTo>
                    <a:lnTo>
                      <a:pt x="937" y="286"/>
                    </a:lnTo>
                    <a:lnTo>
                      <a:pt x="924" y="286"/>
                    </a:lnTo>
                    <a:lnTo>
                      <a:pt x="915" y="284"/>
                    </a:lnTo>
                    <a:lnTo>
                      <a:pt x="892" y="284"/>
                    </a:lnTo>
                    <a:lnTo>
                      <a:pt x="882" y="284"/>
                    </a:lnTo>
                    <a:lnTo>
                      <a:pt x="875" y="280"/>
                    </a:lnTo>
                    <a:lnTo>
                      <a:pt x="862" y="274"/>
                    </a:lnTo>
                    <a:lnTo>
                      <a:pt x="855" y="272"/>
                    </a:lnTo>
                    <a:lnTo>
                      <a:pt x="855" y="259"/>
                    </a:lnTo>
                    <a:lnTo>
                      <a:pt x="846" y="259"/>
                    </a:lnTo>
                    <a:lnTo>
                      <a:pt x="837" y="264"/>
                    </a:lnTo>
                    <a:lnTo>
                      <a:pt x="827" y="264"/>
                    </a:lnTo>
                    <a:lnTo>
                      <a:pt x="809" y="264"/>
                    </a:lnTo>
                    <a:lnTo>
                      <a:pt x="802" y="259"/>
                    </a:lnTo>
                    <a:lnTo>
                      <a:pt x="794" y="252"/>
                    </a:lnTo>
                    <a:lnTo>
                      <a:pt x="787" y="247"/>
                    </a:lnTo>
                    <a:lnTo>
                      <a:pt x="779" y="247"/>
                    </a:lnTo>
                    <a:lnTo>
                      <a:pt x="767" y="259"/>
                    </a:lnTo>
                    <a:lnTo>
                      <a:pt x="755" y="259"/>
                    </a:lnTo>
                    <a:lnTo>
                      <a:pt x="742" y="257"/>
                    </a:lnTo>
                    <a:lnTo>
                      <a:pt x="735" y="257"/>
                    </a:lnTo>
                    <a:lnTo>
                      <a:pt x="726" y="247"/>
                    </a:lnTo>
                    <a:lnTo>
                      <a:pt x="722" y="242"/>
                    </a:lnTo>
                    <a:lnTo>
                      <a:pt x="710" y="234"/>
                    </a:lnTo>
                    <a:lnTo>
                      <a:pt x="684" y="229"/>
                    </a:lnTo>
                    <a:lnTo>
                      <a:pt x="659" y="232"/>
                    </a:lnTo>
                    <a:lnTo>
                      <a:pt x="650" y="234"/>
                    </a:lnTo>
                    <a:lnTo>
                      <a:pt x="640" y="239"/>
                    </a:lnTo>
                    <a:lnTo>
                      <a:pt x="615" y="239"/>
                    </a:lnTo>
                    <a:lnTo>
                      <a:pt x="610" y="232"/>
                    </a:lnTo>
                    <a:lnTo>
                      <a:pt x="597" y="234"/>
                    </a:lnTo>
                    <a:lnTo>
                      <a:pt x="580" y="234"/>
                    </a:lnTo>
                    <a:lnTo>
                      <a:pt x="572" y="232"/>
                    </a:lnTo>
                    <a:lnTo>
                      <a:pt x="559" y="232"/>
                    </a:lnTo>
                    <a:lnTo>
                      <a:pt x="550" y="229"/>
                    </a:lnTo>
                    <a:lnTo>
                      <a:pt x="535" y="229"/>
                    </a:lnTo>
                    <a:lnTo>
                      <a:pt x="530" y="224"/>
                    </a:lnTo>
                    <a:lnTo>
                      <a:pt x="522" y="224"/>
                    </a:lnTo>
                    <a:lnTo>
                      <a:pt x="499" y="222"/>
                    </a:lnTo>
                    <a:lnTo>
                      <a:pt x="494" y="219"/>
                    </a:lnTo>
                    <a:lnTo>
                      <a:pt x="480" y="215"/>
                    </a:lnTo>
                    <a:lnTo>
                      <a:pt x="473" y="215"/>
                    </a:lnTo>
                    <a:lnTo>
                      <a:pt x="452" y="204"/>
                    </a:lnTo>
                    <a:lnTo>
                      <a:pt x="442" y="199"/>
                    </a:lnTo>
                    <a:lnTo>
                      <a:pt x="432" y="193"/>
                    </a:lnTo>
                    <a:lnTo>
                      <a:pt x="428" y="184"/>
                    </a:lnTo>
                    <a:lnTo>
                      <a:pt x="422" y="172"/>
                    </a:lnTo>
                    <a:lnTo>
                      <a:pt x="412" y="172"/>
                    </a:lnTo>
                    <a:lnTo>
                      <a:pt x="407" y="165"/>
                    </a:lnTo>
                    <a:lnTo>
                      <a:pt x="387" y="155"/>
                    </a:lnTo>
                    <a:lnTo>
                      <a:pt x="377" y="147"/>
                    </a:lnTo>
                    <a:lnTo>
                      <a:pt x="365" y="144"/>
                    </a:lnTo>
                    <a:lnTo>
                      <a:pt x="355" y="139"/>
                    </a:lnTo>
                    <a:lnTo>
                      <a:pt x="350" y="139"/>
                    </a:lnTo>
                    <a:lnTo>
                      <a:pt x="340" y="132"/>
                    </a:lnTo>
                    <a:lnTo>
                      <a:pt x="332" y="132"/>
                    </a:lnTo>
                    <a:lnTo>
                      <a:pt x="322" y="139"/>
                    </a:lnTo>
                    <a:lnTo>
                      <a:pt x="315" y="139"/>
                    </a:lnTo>
                    <a:lnTo>
                      <a:pt x="305" y="132"/>
                    </a:lnTo>
                    <a:lnTo>
                      <a:pt x="302" y="124"/>
                    </a:lnTo>
                    <a:lnTo>
                      <a:pt x="279" y="113"/>
                    </a:lnTo>
                    <a:lnTo>
                      <a:pt x="272" y="108"/>
                    </a:lnTo>
                    <a:lnTo>
                      <a:pt x="262" y="105"/>
                    </a:lnTo>
                    <a:lnTo>
                      <a:pt x="257" y="108"/>
                    </a:lnTo>
                    <a:lnTo>
                      <a:pt x="247" y="105"/>
                    </a:lnTo>
                    <a:lnTo>
                      <a:pt x="115" y="15"/>
                    </a:lnTo>
                    <a:lnTo>
                      <a:pt x="105" y="15"/>
                    </a:lnTo>
                    <a:lnTo>
                      <a:pt x="93" y="15"/>
                    </a:lnTo>
                    <a:lnTo>
                      <a:pt x="90" y="6"/>
                    </a:lnTo>
                    <a:lnTo>
                      <a:pt x="79" y="5"/>
                    </a:lnTo>
                    <a:lnTo>
                      <a:pt x="63" y="1"/>
                    </a:lnTo>
                    <a:lnTo>
                      <a:pt x="41" y="5"/>
                    </a:lnTo>
                    <a:lnTo>
                      <a:pt x="21" y="0"/>
                    </a:lnTo>
                    <a:lnTo>
                      <a:pt x="26" y="10"/>
                    </a:lnTo>
                    <a:lnTo>
                      <a:pt x="28" y="25"/>
                    </a:lnTo>
                    <a:lnTo>
                      <a:pt x="43" y="35"/>
                    </a:lnTo>
                    <a:lnTo>
                      <a:pt x="53" y="48"/>
                    </a:lnTo>
                    <a:lnTo>
                      <a:pt x="63" y="59"/>
                    </a:lnTo>
                    <a:lnTo>
                      <a:pt x="65" y="68"/>
                    </a:lnTo>
                    <a:lnTo>
                      <a:pt x="59" y="79"/>
                    </a:lnTo>
                    <a:lnTo>
                      <a:pt x="52" y="82"/>
                    </a:lnTo>
                    <a:lnTo>
                      <a:pt x="53" y="97"/>
                    </a:lnTo>
                    <a:lnTo>
                      <a:pt x="57" y="108"/>
                    </a:lnTo>
                    <a:lnTo>
                      <a:pt x="55" y="117"/>
                    </a:lnTo>
                    <a:lnTo>
                      <a:pt x="52" y="125"/>
                    </a:lnTo>
                    <a:lnTo>
                      <a:pt x="45" y="132"/>
                    </a:lnTo>
                    <a:lnTo>
                      <a:pt x="41" y="139"/>
                    </a:lnTo>
                    <a:lnTo>
                      <a:pt x="46" y="155"/>
                    </a:lnTo>
                    <a:lnTo>
                      <a:pt x="45" y="165"/>
                    </a:lnTo>
                    <a:lnTo>
                      <a:pt x="43" y="173"/>
                    </a:lnTo>
                    <a:lnTo>
                      <a:pt x="37" y="185"/>
                    </a:lnTo>
                    <a:lnTo>
                      <a:pt x="28" y="189"/>
                    </a:lnTo>
                    <a:lnTo>
                      <a:pt x="19" y="199"/>
                    </a:lnTo>
                    <a:lnTo>
                      <a:pt x="0" y="193"/>
                    </a:lnTo>
                    <a:lnTo>
                      <a:pt x="6" y="212"/>
                    </a:lnTo>
                    <a:lnTo>
                      <a:pt x="25" y="219"/>
                    </a:lnTo>
                    <a:lnTo>
                      <a:pt x="28" y="227"/>
                    </a:lnTo>
                    <a:lnTo>
                      <a:pt x="28" y="239"/>
                    </a:lnTo>
                    <a:lnTo>
                      <a:pt x="35" y="247"/>
                    </a:lnTo>
                    <a:lnTo>
                      <a:pt x="41" y="257"/>
                    </a:lnTo>
                    <a:lnTo>
                      <a:pt x="45" y="264"/>
                    </a:lnTo>
                    <a:lnTo>
                      <a:pt x="41" y="272"/>
                    </a:lnTo>
                    <a:lnTo>
                      <a:pt x="35" y="286"/>
                    </a:lnTo>
                    <a:lnTo>
                      <a:pt x="37" y="296"/>
                    </a:lnTo>
                    <a:lnTo>
                      <a:pt x="41" y="304"/>
                    </a:lnTo>
                    <a:lnTo>
                      <a:pt x="43" y="312"/>
                    </a:lnTo>
                    <a:lnTo>
                      <a:pt x="28" y="326"/>
                    </a:lnTo>
                    <a:lnTo>
                      <a:pt x="35" y="336"/>
                    </a:lnTo>
                    <a:lnTo>
                      <a:pt x="28" y="344"/>
                    </a:lnTo>
                    <a:lnTo>
                      <a:pt x="30" y="352"/>
                    </a:lnTo>
                    <a:lnTo>
                      <a:pt x="35" y="366"/>
                    </a:lnTo>
                    <a:lnTo>
                      <a:pt x="46" y="376"/>
                    </a:lnTo>
                    <a:lnTo>
                      <a:pt x="41" y="381"/>
                    </a:lnTo>
                    <a:lnTo>
                      <a:pt x="46" y="398"/>
                    </a:lnTo>
                    <a:lnTo>
                      <a:pt x="57" y="401"/>
                    </a:lnTo>
                    <a:lnTo>
                      <a:pt x="63" y="411"/>
                    </a:lnTo>
                    <a:lnTo>
                      <a:pt x="65" y="421"/>
                    </a:lnTo>
                    <a:lnTo>
                      <a:pt x="65" y="429"/>
                    </a:lnTo>
                    <a:lnTo>
                      <a:pt x="59" y="441"/>
                    </a:lnTo>
                    <a:lnTo>
                      <a:pt x="68" y="451"/>
                    </a:lnTo>
                    <a:lnTo>
                      <a:pt x="68" y="461"/>
                    </a:lnTo>
                    <a:lnTo>
                      <a:pt x="315" y="476"/>
                    </a:lnTo>
                    <a:lnTo>
                      <a:pt x="821" y="499"/>
                    </a:lnTo>
                    <a:lnTo>
                      <a:pt x="827" y="499"/>
                    </a:lnTo>
                    <a:lnTo>
                      <a:pt x="1021" y="508"/>
                    </a:lnTo>
                    <a:lnTo>
                      <a:pt x="1037" y="508"/>
                    </a:lnTo>
                    <a:lnTo>
                      <a:pt x="1168" y="513"/>
                    </a:lnTo>
                    <a:lnTo>
                      <a:pt x="1169" y="425"/>
                    </a:lnTo>
                    <a:lnTo>
                      <a:pt x="1174" y="334"/>
                    </a:lnTo>
                    <a:lnTo>
                      <a:pt x="1188" y="334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2826029" y="4581099"/>
                <a:ext cx="323991" cy="417862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" y="183"/>
                  </a:cxn>
                  <a:cxn ang="0">
                    <a:pos x="17" y="169"/>
                  </a:cxn>
                  <a:cxn ang="0">
                    <a:pos x="35" y="159"/>
                  </a:cxn>
                  <a:cxn ang="0">
                    <a:pos x="45" y="154"/>
                  </a:cxn>
                  <a:cxn ang="0">
                    <a:pos x="32" y="134"/>
                  </a:cxn>
                  <a:cxn ang="0">
                    <a:pos x="38" y="119"/>
                  </a:cxn>
                  <a:cxn ang="0">
                    <a:pos x="63" y="105"/>
                  </a:cxn>
                  <a:cxn ang="0">
                    <a:pos x="90" y="102"/>
                  </a:cxn>
                  <a:cxn ang="0">
                    <a:pos x="100" y="102"/>
                  </a:cxn>
                  <a:cxn ang="0">
                    <a:pos x="120" y="102"/>
                  </a:cxn>
                  <a:cxn ang="0">
                    <a:pos x="140" y="88"/>
                  </a:cxn>
                  <a:cxn ang="0">
                    <a:pos x="160" y="87"/>
                  </a:cxn>
                  <a:cxn ang="0">
                    <a:pos x="171" y="75"/>
                  </a:cxn>
                  <a:cxn ang="0">
                    <a:pos x="182" y="61"/>
                  </a:cxn>
                  <a:cxn ang="0">
                    <a:pos x="200" y="65"/>
                  </a:cxn>
                  <a:cxn ang="0">
                    <a:pos x="236" y="61"/>
                  </a:cxn>
                  <a:cxn ang="0">
                    <a:pos x="251" y="67"/>
                  </a:cxn>
                  <a:cxn ang="0">
                    <a:pos x="271" y="75"/>
                  </a:cxn>
                  <a:cxn ang="0">
                    <a:pos x="288" y="81"/>
                  </a:cxn>
                  <a:cxn ang="0">
                    <a:pos x="315" y="81"/>
                  </a:cxn>
                  <a:cxn ang="0">
                    <a:pos x="321" y="61"/>
                  </a:cxn>
                  <a:cxn ang="0">
                    <a:pos x="320" y="43"/>
                  </a:cxn>
                  <a:cxn ang="0">
                    <a:pos x="328" y="26"/>
                  </a:cxn>
                  <a:cxn ang="0">
                    <a:pos x="341" y="6"/>
                  </a:cxn>
                  <a:cxn ang="0">
                    <a:pos x="356" y="0"/>
                  </a:cxn>
                  <a:cxn ang="0">
                    <a:pos x="375" y="0"/>
                  </a:cxn>
                  <a:cxn ang="0">
                    <a:pos x="365" y="354"/>
                  </a:cxn>
                  <a:cxn ang="0">
                    <a:pos x="348" y="463"/>
                  </a:cxn>
                  <a:cxn ang="0">
                    <a:pos x="308" y="456"/>
                  </a:cxn>
                  <a:cxn ang="0">
                    <a:pos x="276" y="433"/>
                  </a:cxn>
                  <a:cxn ang="0">
                    <a:pos x="253" y="438"/>
                  </a:cxn>
                  <a:cxn ang="0">
                    <a:pos x="223" y="438"/>
                  </a:cxn>
                  <a:cxn ang="0">
                    <a:pos x="160" y="411"/>
                  </a:cxn>
                  <a:cxn ang="0">
                    <a:pos x="97" y="398"/>
                  </a:cxn>
                  <a:cxn ang="0">
                    <a:pos x="63" y="384"/>
                  </a:cxn>
                  <a:cxn ang="0">
                    <a:pos x="32" y="364"/>
                  </a:cxn>
                  <a:cxn ang="0">
                    <a:pos x="8" y="331"/>
                  </a:cxn>
                  <a:cxn ang="0">
                    <a:pos x="17" y="289"/>
                  </a:cxn>
                  <a:cxn ang="0">
                    <a:pos x="18" y="259"/>
                  </a:cxn>
                  <a:cxn ang="0">
                    <a:pos x="13" y="242"/>
                  </a:cxn>
                </a:cxnLst>
                <a:rect l="0" t="0" r="r" b="b"/>
                <a:pathLst>
                  <a:path w="376" h="464">
                    <a:moveTo>
                      <a:pt x="13" y="242"/>
                    </a:moveTo>
                    <a:lnTo>
                      <a:pt x="0" y="216"/>
                    </a:lnTo>
                    <a:lnTo>
                      <a:pt x="0" y="199"/>
                    </a:lnTo>
                    <a:lnTo>
                      <a:pt x="6" y="183"/>
                    </a:lnTo>
                    <a:lnTo>
                      <a:pt x="8" y="177"/>
                    </a:lnTo>
                    <a:lnTo>
                      <a:pt x="17" y="169"/>
                    </a:lnTo>
                    <a:lnTo>
                      <a:pt x="30" y="167"/>
                    </a:lnTo>
                    <a:lnTo>
                      <a:pt x="35" y="159"/>
                    </a:lnTo>
                    <a:lnTo>
                      <a:pt x="45" y="163"/>
                    </a:lnTo>
                    <a:lnTo>
                      <a:pt x="45" y="154"/>
                    </a:lnTo>
                    <a:lnTo>
                      <a:pt x="43" y="143"/>
                    </a:lnTo>
                    <a:lnTo>
                      <a:pt x="32" y="134"/>
                    </a:lnTo>
                    <a:lnTo>
                      <a:pt x="38" y="130"/>
                    </a:lnTo>
                    <a:lnTo>
                      <a:pt x="38" y="119"/>
                    </a:lnTo>
                    <a:lnTo>
                      <a:pt x="52" y="110"/>
                    </a:lnTo>
                    <a:lnTo>
                      <a:pt x="63" y="105"/>
                    </a:lnTo>
                    <a:lnTo>
                      <a:pt x="70" y="95"/>
                    </a:lnTo>
                    <a:lnTo>
                      <a:pt x="90" y="102"/>
                    </a:lnTo>
                    <a:lnTo>
                      <a:pt x="95" y="107"/>
                    </a:lnTo>
                    <a:lnTo>
                      <a:pt x="100" y="102"/>
                    </a:lnTo>
                    <a:lnTo>
                      <a:pt x="110" y="102"/>
                    </a:lnTo>
                    <a:lnTo>
                      <a:pt x="120" y="102"/>
                    </a:lnTo>
                    <a:lnTo>
                      <a:pt x="131" y="95"/>
                    </a:lnTo>
                    <a:lnTo>
                      <a:pt x="140" y="88"/>
                    </a:lnTo>
                    <a:lnTo>
                      <a:pt x="148" y="87"/>
                    </a:lnTo>
                    <a:lnTo>
                      <a:pt x="160" y="87"/>
                    </a:lnTo>
                    <a:lnTo>
                      <a:pt x="162" y="81"/>
                    </a:lnTo>
                    <a:lnTo>
                      <a:pt x="171" y="75"/>
                    </a:lnTo>
                    <a:lnTo>
                      <a:pt x="178" y="68"/>
                    </a:lnTo>
                    <a:lnTo>
                      <a:pt x="182" y="61"/>
                    </a:lnTo>
                    <a:lnTo>
                      <a:pt x="190" y="61"/>
                    </a:lnTo>
                    <a:lnTo>
                      <a:pt x="200" y="65"/>
                    </a:lnTo>
                    <a:lnTo>
                      <a:pt x="218" y="59"/>
                    </a:lnTo>
                    <a:lnTo>
                      <a:pt x="236" y="61"/>
                    </a:lnTo>
                    <a:lnTo>
                      <a:pt x="243" y="68"/>
                    </a:lnTo>
                    <a:lnTo>
                      <a:pt x="251" y="67"/>
                    </a:lnTo>
                    <a:lnTo>
                      <a:pt x="263" y="72"/>
                    </a:lnTo>
                    <a:lnTo>
                      <a:pt x="271" y="75"/>
                    </a:lnTo>
                    <a:lnTo>
                      <a:pt x="280" y="79"/>
                    </a:lnTo>
                    <a:lnTo>
                      <a:pt x="288" y="81"/>
                    </a:lnTo>
                    <a:lnTo>
                      <a:pt x="302" y="87"/>
                    </a:lnTo>
                    <a:lnTo>
                      <a:pt x="315" y="81"/>
                    </a:lnTo>
                    <a:lnTo>
                      <a:pt x="320" y="68"/>
                    </a:lnTo>
                    <a:lnTo>
                      <a:pt x="321" y="61"/>
                    </a:lnTo>
                    <a:lnTo>
                      <a:pt x="321" y="52"/>
                    </a:lnTo>
                    <a:lnTo>
                      <a:pt x="320" y="43"/>
                    </a:lnTo>
                    <a:lnTo>
                      <a:pt x="327" y="39"/>
                    </a:lnTo>
                    <a:lnTo>
                      <a:pt x="328" y="26"/>
                    </a:lnTo>
                    <a:lnTo>
                      <a:pt x="340" y="17"/>
                    </a:lnTo>
                    <a:lnTo>
                      <a:pt x="341" y="6"/>
                    </a:lnTo>
                    <a:lnTo>
                      <a:pt x="348" y="3"/>
                    </a:lnTo>
                    <a:lnTo>
                      <a:pt x="356" y="0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68" y="216"/>
                    </a:lnTo>
                    <a:lnTo>
                      <a:pt x="365" y="354"/>
                    </a:lnTo>
                    <a:lnTo>
                      <a:pt x="363" y="456"/>
                    </a:lnTo>
                    <a:lnTo>
                      <a:pt x="348" y="463"/>
                    </a:lnTo>
                    <a:lnTo>
                      <a:pt x="330" y="463"/>
                    </a:lnTo>
                    <a:lnTo>
                      <a:pt x="308" y="456"/>
                    </a:lnTo>
                    <a:lnTo>
                      <a:pt x="293" y="436"/>
                    </a:lnTo>
                    <a:lnTo>
                      <a:pt x="276" y="433"/>
                    </a:lnTo>
                    <a:lnTo>
                      <a:pt x="267" y="433"/>
                    </a:lnTo>
                    <a:lnTo>
                      <a:pt x="253" y="438"/>
                    </a:lnTo>
                    <a:lnTo>
                      <a:pt x="235" y="441"/>
                    </a:lnTo>
                    <a:lnTo>
                      <a:pt x="223" y="438"/>
                    </a:lnTo>
                    <a:lnTo>
                      <a:pt x="211" y="428"/>
                    </a:lnTo>
                    <a:lnTo>
                      <a:pt x="160" y="411"/>
                    </a:lnTo>
                    <a:lnTo>
                      <a:pt x="120" y="398"/>
                    </a:lnTo>
                    <a:lnTo>
                      <a:pt x="97" y="398"/>
                    </a:lnTo>
                    <a:lnTo>
                      <a:pt x="75" y="389"/>
                    </a:lnTo>
                    <a:lnTo>
                      <a:pt x="63" y="384"/>
                    </a:lnTo>
                    <a:lnTo>
                      <a:pt x="48" y="373"/>
                    </a:lnTo>
                    <a:lnTo>
                      <a:pt x="32" y="364"/>
                    </a:lnTo>
                    <a:lnTo>
                      <a:pt x="17" y="354"/>
                    </a:lnTo>
                    <a:lnTo>
                      <a:pt x="8" y="331"/>
                    </a:lnTo>
                    <a:lnTo>
                      <a:pt x="12" y="314"/>
                    </a:lnTo>
                    <a:lnTo>
                      <a:pt x="17" y="289"/>
                    </a:lnTo>
                    <a:lnTo>
                      <a:pt x="18" y="267"/>
                    </a:lnTo>
                    <a:lnTo>
                      <a:pt x="18" y="259"/>
                    </a:lnTo>
                    <a:lnTo>
                      <a:pt x="15" y="249"/>
                    </a:lnTo>
                    <a:lnTo>
                      <a:pt x="13" y="242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Freeform 11"/>
              <p:cNvSpPr>
                <a:spLocks/>
              </p:cNvSpPr>
              <p:nvPr/>
            </p:nvSpPr>
            <p:spPr bwMode="auto">
              <a:xfrm>
                <a:off x="5471383" y="4105601"/>
                <a:ext cx="389479" cy="506117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5" y="37"/>
                  </a:cxn>
                  <a:cxn ang="0">
                    <a:pos x="25" y="45"/>
                  </a:cxn>
                  <a:cxn ang="0">
                    <a:pos x="37" y="57"/>
                  </a:cxn>
                  <a:cxn ang="0">
                    <a:pos x="45" y="66"/>
                  </a:cxn>
                  <a:cxn ang="0">
                    <a:pos x="53" y="68"/>
                  </a:cxn>
                  <a:cxn ang="0">
                    <a:pos x="65" y="66"/>
                  </a:cxn>
                  <a:cxn ang="0">
                    <a:pos x="80" y="66"/>
                  </a:cxn>
                  <a:cxn ang="0">
                    <a:pos x="90" y="63"/>
                  </a:cxn>
                  <a:cxn ang="0">
                    <a:pos x="95" y="53"/>
                  </a:cxn>
                  <a:cxn ang="0">
                    <a:pos x="100" y="48"/>
                  </a:cxn>
                  <a:cxn ang="0">
                    <a:pos x="115" y="48"/>
                  </a:cxn>
                  <a:cxn ang="0">
                    <a:pos x="124" y="45"/>
                  </a:cxn>
                  <a:cxn ang="0">
                    <a:pos x="138" y="37"/>
                  </a:cxn>
                  <a:cxn ang="0">
                    <a:pos x="148" y="33"/>
                  </a:cxn>
                  <a:cxn ang="0">
                    <a:pos x="162" y="33"/>
                  </a:cxn>
                  <a:cxn ang="0">
                    <a:pos x="171" y="37"/>
                  </a:cxn>
                  <a:cxn ang="0">
                    <a:pos x="191" y="28"/>
                  </a:cxn>
                  <a:cxn ang="0">
                    <a:pos x="220" y="33"/>
                  </a:cxn>
                  <a:cxn ang="0">
                    <a:pos x="229" y="33"/>
                  </a:cxn>
                  <a:cxn ang="0">
                    <a:pos x="236" y="33"/>
                  </a:cxn>
                  <a:cxn ang="0">
                    <a:pos x="241" y="21"/>
                  </a:cxn>
                  <a:cxn ang="0">
                    <a:pos x="241" y="10"/>
                  </a:cxn>
                  <a:cxn ang="0">
                    <a:pos x="248" y="1"/>
                  </a:cxn>
                  <a:cxn ang="0">
                    <a:pos x="253" y="0"/>
                  </a:cxn>
                  <a:cxn ang="0">
                    <a:pos x="258" y="0"/>
                  </a:cxn>
                  <a:cxn ang="0">
                    <a:pos x="260" y="57"/>
                  </a:cxn>
                  <a:cxn ang="0">
                    <a:pos x="256" y="138"/>
                  </a:cxn>
                  <a:cxn ang="0">
                    <a:pos x="339" y="131"/>
                  </a:cxn>
                  <a:cxn ang="0">
                    <a:pos x="341" y="158"/>
                  </a:cxn>
                  <a:cxn ang="0">
                    <a:pos x="354" y="158"/>
                  </a:cxn>
                  <a:cxn ang="0">
                    <a:pos x="356" y="197"/>
                  </a:cxn>
                  <a:cxn ang="0">
                    <a:pos x="371" y="197"/>
                  </a:cxn>
                  <a:cxn ang="0">
                    <a:pos x="371" y="210"/>
                  </a:cxn>
                  <a:cxn ang="0">
                    <a:pos x="386" y="210"/>
                  </a:cxn>
                  <a:cxn ang="0">
                    <a:pos x="386" y="250"/>
                  </a:cxn>
                  <a:cxn ang="0">
                    <a:pos x="428" y="248"/>
                  </a:cxn>
                  <a:cxn ang="0">
                    <a:pos x="432" y="288"/>
                  </a:cxn>
                  <a:cxn ang="0">
                    <a:pos x="451" y="554"/>
                  </a:cxn>
                  <a:cxn ang="0">
                    <a:pos x="195" y="561"/>
                  </a:cxn>
                  <a:cxn ang="0">
                    <a:pos x="183" y="561"/>
                  </a:cxn>
                  <a:cxn ang="0">
                    <a:pos x="180" y="375"/>
                  </a:cxn>
                  <a:cxn ang="0">
                    <a:pos x="95" y="376"/>
                  </a:cxn>
                  <a:cxn ang="0">
                    <a:pos x="93" y="316"/>
                  </a:cxn>
                  <a:cxn ang="0">
                    <a:pos x="93" y="301"/>
                  </a:cxn>
                  <a:cxn ang="0">
                    <a:pos x="46" y="301"/>
                  </a:cxn>
                  <a:cxn ang="0">
                    <a:pos x="8" y="303"/>
                  </a:cxn>
                  <a:cxn ang="0">
                    <a:pos x="0" y="63"/>
                  </a:cxn>
                  <a:cxn ang="0">
                    <a:pos x="8" y="63"/>
                  </a:cxn>
                  <a:cxn ang="0">
                    <a:pos x="8" y="33"/>
                  </a:cxn>
                  <a:cxn ang="0">
                    <a:pos x="12" y="37"/>
                  </a:cxn>
                </a:cxnLst>
                <a:rect l="0" t="0" r="r" b="b"/>
                <a:pathLst>
                  <a:path w="452" h="562">
                    <a:moveTo>
                      <a:pt x="12" y="37"/>
                    </a:moveTo>
                    <a:lnTo>
                      <a:pt x="15" y="37"/>
                    </a:lnTo>
                    <a:lnTo>
                      <a:pt x="25" y="45"/>
                    </a:lnTo>
                    <a:lnTo>
                      <a:pt x="37" y="57"/>
                    </a:lnTo>
                    <a:lnTo>
                      <a:pt x="45" y="66"/>
                    </a:lnTo>
                    <a:lnTo>
                      <a:pt x="53" y="68"/>
                    </a:lnTo>
                    <a:lnTo>
                      <a:pt x="65" y="66"/>
                    </a:lnTo>
                    <a:lnTo>
                      <a:pt x="80" y="66"/>
                    </a:lnTo>
                    <a:lnTo>
                      <a:pt x="90" y="63"/>
                    </a:lnTo>
                    <a:lnTo>
                      <a:pt x="95" y="53"/>
                    </a:lnTo>
                    <a:lnTo>
                      <a:pt x="100" y="48"/>
                    </a:lnTo>
                    <a:lnTo>
                      <a:pt x="115" y="48"/>
                    </a:lnTo>
                    <a:lnTo>
                      <a:pt x="124" y="45"/>
                    </a:lnTo>
                    <a:lnTo>
                      <a:pt x="138" y="37"/>
                    </a:lnTo>
                    <a:lnTo>
                      <a:pt x="148" y="33"/>
                    </a:lnTo>
                    <a:lnTo>
                      <a:pt x="162" y="33"/>
                    </a:lnTo>
                    <a:lnTo>
                      <a:pt x="171" y="37"/>
                    </a:lnTo>
                    <a:lnTo>
                      <a:pt x="191" y="28"/>
                    </a:lnTo>
                    <a:lnTo>
                      <a:pt x="220" y="33"/>
                    </a:lnTo>
                    <a:lnTo>
                      <a:pt x="229" y="33"/>
                    </a:lnTo>
                    <a:lnTo>
                      <a:pt x="236" y="33"/>
                    </a:lnTo>
                    <a:lnTo>
                      <a:pt x="241" y="21"/>
                    </a:lnTo>
                    <a:lnTo>
                      <a:pt x="241" y="10"/>
                    </a:lnTo>
                    <a:lnTo>
                      <a:pt x="248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0" y="57"/>
                    </a:lnTo>
                    <a:lnTo>
                      <a:pt x="256" y="138"/>
                    </a:lnTo>
                    <a:lnTo>
                      <a:pt x="339" y="131"/>
                    </a:lnTo>
                    <a:lnTo>
                      <a:pt x="341" y="158"/>
                    </a:lnTo>
                    <a:lnTo>
                      <a:pt x="354" y="158"/>
                    </a:lnTo>
                    <a:lnTo>
                      <a:pt x="356" y="197"/>
                    </a:lnTo>
                    <a:lnTo>
                      <a:pt x="371" y="197"/>
                    </a:lnTo>
                    <a:lnTo>
                      <a:pt x="371" y="210"/>
                    </a:lnTo>
                    <a:lnTo>
                      <a:pt x="386" y="210"/>
                    </a:lnTo>
                    <a:lnTo>
                      <a:pt x="386" y="250"/>
                    </a:lnTo>
                    <a:lnTo>
                      <a:pt x="428" y="248"/>
                    </a:lnTo>
                    <a:lnTo>
                      <a:pt x="432" y="288"/>
                    </a:lnTo>
                    <a:lnTo>
                      <a:pt x="451" y="554"/>
                    </a:lnTo>
                    <a:lnTo>
                      <a:pt x="195" y="561"/>
                    </a:lnTo>
                    <a:lnTo>
                      <a:pt x="183" y="561"/>
                    </a:lnTo>
                    <a:lnTo>
                      <a:pt x="180" y="375"/>
                    </a:lnTo>
                    <a:lnTo>
                      <a:pt x="95" y="376"/>
                    </a:lnTo>
                    <a:lnTo>
                      <a:pt x="93" y="316"/>
                    </a:lnTo>
                    <a:lnTo>
                      <a:pt x="93" y="301"/>
                    </a:lnTo>
                    <a:lnTo>
                      <a:pt x="46" y="301"/>
                    </a:lnTo>
                    <a:lnTo>
                      <a:pt x="8" y="303"/>
                    </a:lnTo>
                    <a:lnTo>
                      <a:pt x="0" y="63"/>
                    </a:lnTo>
                    <a:lnTo>
                      <a:pt x="8" y="63"/>
                    </a:lnTo>
                    <a:lnTo>
                      <a:pt x="8" y="33"/>
                    </a:lnTo>
                    <a:lnTo>
                      <a:pt x="12" y="3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2587344" y="4304625"/>
                <a:ext cx="572155" cy="443979"/>
              </a:xfrm>
              <a:custGeom>
                <a:avLst/>
                <a:gdLst/>
                <a:ahLst/>
                <a:cxnLst>
                  <a:cxn ang="0">
                    <a:pos x="121" y="223"/>
                  </a:cxn>
                  <a:cxn ang="0">
                    <a:pos x="137" y="228"/>
                  </a:cxn>
                  <a:cxn ang="0">
                    <a:pos x="207" y="280"/>
                  </a:cxn>
                  <a:cxn ang="0">
                    <a:pos x="223" y="323"/>
                  </a:cxn>
                  <a:cxn ang="0">
                    <a:pos x="237" y="342"/>
                  </a:cxn>
                  <a:cxn ang="0">
                    <a:pos x="265" y="390"/>
                  </a:cxn>
                  <a:cxn ang="0">
                    <a:pos x="270" y="412"/>
                  </a:cxn>
                  <a:cxn ang="0">
                    <a:pos x="274" y="458"/>
                  </a:cxn>
                  <a:cxn ang="0">
                    <a:pos x="285" y="492"/>
                  </a:cxn>
                  <a:cxn ang="0">
                    <a:pos x="307" y="478"/>
                  </a:cxn>
                  <a:cxn ang="0">
                    <a:pos x="319" y="475"/>
                  </a:cxn>
                  <a:cxn ang="0">
                    <a:pos x="317" y="455"/>
                  </a:cxn>
                  <a:cxn ang="0">
                    <a:pos x="316" y="444"/>
                  </a:cxn>
                  <a:cxn ang="0">
                    <a:pos x="329" y="422"/>
                  </a:cxn>
                  <a:cxn ang="0">
                    <a:pos x="345" y="409"/>
                  </a:cxn>
                  <a:cxn ang="0">
                    <a:pos x="372" y="420"/>
                  </a:cxn>
                  <a:cxn ang="0">
                    <a:pos x="385" y="412"/>
                  </a:cxn>
                  <a:cxn ang="0">
                    <a:pos x="409" y="409"/>
                  </a:cxn>
                  <a:cxn ang="0">
                    <a:pos x="426" y="400"/>
                  </a:cxn>
                  <a:cxn ang="0">
                    <a:pos x="439" y="392"/>
                  </a:cxn>
                  <a:cxn ang="0">
                    <a:pos x="456" y="382"/>
                  </a:cxn>
                  <a:cxn ang="0">
                    <a:pos x="466" y="375"/>
                  </a:cxn>
                  <a:cxn ang="0">
                    <a:pos x="494" y="370"/>
                  </a:cxn>
                  <a:cxn ang="0">
                    <a:pos x="520" y="382"/>
                  </a:cxn>
                  <a:cxn ang="0">
                    <a:pos x="540" y="385"/>
                  </a:cxn>
                  <a:cxn ang="0">
                    <a:pos x="556" y="390"/>
                  </a:cxn>
                  <a:cxn ang="0">
                    <a:pos x="578" y="400"/>
                  </a:cxn>
                  <a:cxn ang="0">
                    <a:pos x="598" y="382"/>
                  </a:cxn>
                  <a:cxn ang="0">
                    <a:pos x="601" y="365"/>
                  </a:cxn>
                  <a:cxn ang="0">
                    <a:pos x="604" y="350"/>
                  </a:cxn>
                  <a:cxn ang="0">
                    <a:pos x="616" y="330"/>
                  </a:cxn>
                  <a:cxn ang="0">
                    <a:pos x="629" y="315"/>
                  </a:cxn>
                  <a:cxn ang="0">
                    <a:pos x="649" y="312"/>
                  </a:cxn>
                  <a:cxn ang="0">
                    <a:pos x="655" y="232"/>
                  </a:cxn>
                  <a:cxn ang="0">
                    <a:pos x="357" y="8"/>
                  </a:cxn>
                  <a:cxn ang="0">
                    <a:pos x="65" y="3"/>
                  </a:cxn>
                  <a:cxn ang="0">
                    <a:pos x="0" y="198"/>
                  </a:cxn>
                  <a:cxn ang="0">
                    <a:pos x="30" y="180"/>
                  </a:cxn>
                  <a:cxn ang="0">
                    <a:pos x="67" y="185"/>
                  </a:cxn>
                  <a:cxn ang="0">
                    <a:pos x="97" y="208"/>
                  </a:cxn>
                  <a:cxn ang="0">
                    <a:pos x="121" y="220"/>
                  </a:cxn>
                </a:cxnLst>
                <a:rect l="0" t="0" r="r" b="b"/>
                <a:pathLst>
                  <a:path w="664" h="493">
                    <a:moveTo>
                      <a:pt x="121" y="220"/>
                    </a:moveTo>
                    <a:lnTo>
                      <a:pt x="121" y="223"/>
                    </a:lnTo>
                    <a:lnTo>
                      <a:pt x="128" y="225"/>
                    </a:lnTo>
                    <a:lnTo>
                      <a:pt x="137" y="228"/>
                    </a:lnTo>
                    <a:lnTo>
                      <a:pt x="168" y="258"/>
                    </a:lnTo>
                    <a:lnTo>
                      <a:pt x="207" y="280"/>
                    </a:lnTo>
                    <a:lnTo>
                      <a:pt x="217" y="298"/>
                    </a:lnTo>
                    <a:lnTo>
                      <a:pt x="223" y="323"/>
                    </a:lnTo>
                    <a:lnTo>
                      <a:pt x="229" y="332"/>
                    </a:lnTo>
                    <a:lnTo>
                      <a:pt x="237" y="342"/>
                    </a:lnTo>
                    <a:lnTo>
                      <a:pt x="249" y="370"/>
                    </a:lnTo>
                    <a:lnTo>
                      <a:pt x="265" y="390"/>
                    </a:lnTo>
                    <a:lnTo>
                      <a:pt x="265" y="397"/>
                    </a:lnTo>
                    <a:lnTo>
                      <a:pt x="270" y="412"/>
                    </a:lnTo>
                    <a:lnTo>
                      <a:pt x="265" y="435"/>
                    </a:lnTo>
                    <a:lnTo>
                      <a:pt x="274" y="458"/>
                    </a:lnTo>
                    <a:lnTo>
                      <a:pt x="284" y="475"/>
                    </a:lnTo>
                    <a:lnTo>
                      <a:pt x="285" y="492"/>
                    </a:lnTo>
                    <a:lnTo>
                      <a:pt x="294" y="482"/>
                    </a:lnTo>
                    <a:lnTo>
                      <a:pt x="307" y="478"/>
                    </a:lnTo>
                    <a:lnTo>
                      <a:pt x="310" y="470"/>
                    </a:lnTo>
                    <a:lnTo>
                      <a:pt x="319" y="475"/>
                    </a:lnTo>
                    <a:lnTo>
                      <a:pt x="319" y="467"/>
                    </a:lnTo>
                    <a:lnTo>
                      <a:pt x="317" y="455"/>
                    </a:lnTo>
                    <a:lnTo>
                      <a:pt x="307" y="445"/>
                    </a:lnTo>
                    <a:lnTo>
                      <a:pt x="316" y="444"/>
                    </a:lnTo>
                    <a:lnTo>
                      <a:pt x="316" y="430"/>
                    </a:lnTo>
                    <a:lnTo>
                      <a:pt x="329" y="422"/>
                    </a:lnTo>
                    <a:lnTo>
                      <a:pt x="339" y="418"/>
                    </a:lnTo>
                    <a:lnTo>
                      <a:pt x="345" y="409"/>
                    </a:lnTo>
                    <a:lnTo>
                      <a:pt x="367" y="412"/>
                    </a:lnTo>
                    <a:lnTo>
                      <a:pt x="372" y="420"/>
                    </a:lnTo>
                    <a:lnTo>
                      <a:pt x="378" y="412"/>
                    </a:lnTo>
                    <a:lnTo>
                      <a:pt x="385" y="412"/>
                    </a:lnTo>
                    <a:lnTo>
                      <a:pt x="396" y="412"/>
                    </a:lnTo>
                    <a:lnTo>
                      <a:pt x="409" y="409"/>
                    </a:lnTo>
                    <a:lnTo>
                      <a:pt x="416" y="402"/>
                    </a:lnTo>
                    <a:lnTo>
                      <a:pt x="426" y="400"/>
                    </a:lnTo>
                    <a:lnTo>
                      <a:pt x="436" y="400"/>
                    </a:lnTo>
                    <a:lnTo>
                      <a:pt x="439" y="392"/>
                    </a:lnTo>
                    <a:lnTo>
                      <a:pt x="447" y="387"/>
                    </a:lnTo>
                    <a:lnTo>
                      <a:pt x="456" y="382"/>
                    </a:lnTo>
                    <a:lnTo>
                      <a:pt x="458" y="375"/>
                    </a:lnTo>
                    <a:lnTo>
                      <a:pt x="466" y="375"/>
                    </a:lnTo>
                    <a:lnTo>
                      <a:pt x="476" y="377"/>
                    </a:lnTo>
                    <a:lnTo>
                      <a:pt x="494" y="370"/>
                    </a:lnTo>
                    <a:lnTo>
                      <a:pt x="514" y="375"/>
                    </a:lnTo>
                    <a:lnTo>
                      <a:pt x="520" y="382"/>
                    </a:lnTo>
                    <a:lnTo>
                      <a:pt x="529" y="380"/>
                    </a:lnTo>
                    <a:lnTo>
                      <a:pt x="540" y="385"/>
                    </a:lnTo>
                    <a:lnTo>
                      <a:pt x="547" y="387"/>
                    </a:lnTo>
                    <a:lnTo>
                      <a:pt x="556" y="390"/>
                    </a:lnTo>
                    <a:lnTo>
                      <a:pt x="568" y="392"/>
                    </a:lnTo>
                    <a:lnTo>
                      <a:pt x="578" y="400"/>
                    </a:lnTo>
                    <a:lnTo>
                      <a:pt x="591" y="392"/>
                    </a:lnTo>
                    <a:lnTo>
                      <a:pt x="598" y="382"/>
                    </a:lnTo>
                    <a:lnTo>
                      <a:pt x="601" y="375"/>
                    </a:lnTo>
                    <a:lnTo>
                      <a:pt x="601" y="365"/>
                    </a:lnTo>
                    <a:lnTo>
                      <a:pt x="598" y="357"/>
                    </a:lnTo>
                    <a:lnTo>
                      <a:pt x="604" y="350"/>
                    </a:lnTo>
                    <a:lnTo>
                      <a:pt x="606" y="338"/>
                    </a:lnTo>
                    <a:lnTo>
                      <a:pt x="616" y="330"/>
                    </a:lnTo>
                    <a:lnTo>
                      <a:pt x="620" y="320"/>
                    </a:lnTo>
                    <a:lnTo>
                      <a:pt x="629" y="315"/>
                    </a:lnTo>
                    <a:lnTo>
                      <a:pt x="635" y="310"/>
                    </a:lnTo>
                    <a:lnTo>
                      <a:pt x="649" y="312"/>
                    </a:lnTo>
                    <a:lnTo>
                      <a:pt x="651" y="312"/>
                    </a:lnTo>
                    <a:lnTo>
                      <a:pt x="655" y="232"/>
                    </a:lnTo>
                    <a:lnTo>
                      <a:pt x="663" y="12"/>
                    </a:lnTo>
                    <a:lnTo>
                      <a:pt x="357" y="8"/>
                    </a:lnTo>
                    <a:lnTo>
                      <a:pt x="202" y="5"/>
                    </a:lnTo>
                    <a:lnTo>
                      <a:pt x="65" y="3"/>
                    </a:lnTo>
                    <a:lnTo>
                      <a:pt x="3" y="0"/>
                    </a:lnTo>
                    <a:lnTo>
                      <a:pt x="0" y="198"/>
                    </a:lnTo>
                    <a:lnTo>
                      <a:pt x="19" y="183"/>
                    </a:lnTo>
                    <a:lnTo>
                      <a:pt x="30" y="180"/>
                    </a:lnTo>
                    <a:lnTo>
                      <a:pt x="41" y="180"/>
                    </a:lnTo>
                    <a:lnTo>
                      <a:pt x="67" y="185"/>
                    </a:lnTo>
                    <a:lnTo>
                      <a:pt x="73" y="190"/>
                    </a:lnTo>
                    <a:lnTo>
                      <a:pt x="97" y="208"/>
                    </a:lnTo>
                    <a:lnTo>
                      <a:pt x="110" y="214"/>
                    </a:lnTo>
                    <a:lnTo>
                      <a:pt x="121" y="22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4265894" y="2885337"/>
                <a:ext cx="761725" cy="762778"/>
              </a:xfrm>
              <a:custGeom>
                <a:avLst/>
                <a:gdLst/>
                <a:ahLst/>
                <a:cxnLst>
                  <a:cxn ang="0">
                    <a:pos x="639" y="75"/>
                  </a:cxn>
                  <a:cxn ang="0">
                    <a:pos x="665" y="35"/>
                  </a:cxn>
                  <a:cxn ang="0">
                    <a:pos x="704" y="32"/>
                  </a:cxn>
                  <a:cxn ang="0">
                    <a:pos x="750" y="8"/>
                  </a:cxn>
                  <a:cxn ang="0">
                    <a:pos x="790" y="12"/>
                  </a:cxn>
                  <a:cxn ang="0">
                    <a:pos x="835" y="32"/>
                  </a:cxn>
                  <a:cxn ang="0">
                    <a:pos x="869" y="100"/>
                  </a:cxn>
                  <a:cxn ang="0">
                    <a:pos x="878" y="146"/>
                  </a:cxn>
                  <a:cxn ang="0">
                    <a:pos x="790" y="182"/>
                  </a:cxn>
                  <a:cxn ang="0">
                    <a:pos x="761" y="222"/>
                  </a:cxn>
                  <a:cxn ang="0">
                    <a:pos x="719" y="257"/>
                  </a:cxn>
                  <a:cxn ang="0">
                    <a:pos x="708" y="342"/>
                  </a:cxn>
                  <a:cxn ang="0">
                    <a:pos x="681" y="382"/>
                  </a:cxn>
                  <a:cxn ang="0">
                    <a:pos x="653" y="471"/>
                  </a:cxn>
                  <a:cxn ang="0">
                    <a:pos x="599" y="499"/>
                  </a:cxn>
                  <a:cxn ang="0">
                    <a:pos x="570" y="524"/>
                  </a:cxn>
                  <a:cxn ang="0">
                    <a:pos x="543" y="549"/>
                  </a:cxn>
                  <a:cxn ang="0">
                    <a:pos x="518" y="644"/>
                  </a:cxn>
                  <a:cxn ang="0">
                    <a:pos x="291" y="672"/>
                  </a:cxn>
                  <a:cxn ang="0">
                    <a:pos x="263" y="714"/>
                  </a:cxn>
                  <a:cxn ang="0">
                    <a:pos x="235" y="739"/>
                  </a:cxn>
                  <a:cxn ang="0">
                    <a:pos x="208" y="846"/>
                  </a:cxn>
                  <a:cxn ang="0">
                    <a:pos x="153" y="827"/>
                  </a:cxn>
                  <a:cxn ang="0">
                    <a:pos x="153" y="794"/>
                  </a:cxn>
                  <a:cxn ang="0">
                    <a:pos x="155" y="738"/>
                  </a:cxn>
                  <a:cxn ang="0">
                    <a:pos x="122" y="714"/>
                  </a:cxn>
                  <a:cxn ang="0">
                    <a:pos x="52" y="704"/>
                  </a:cxn>
                  <a:cxn ang="0">
                    <a:pos x="13" y="671"/>
                  </a:cxn>
                  <a:cxn ang="0">
                    <a:pos x="0" y="634"/>
                  </a:cxn>
                  <a:cxn ang="0">
                    <a:pos x="28" y="549"/>
                  </a:cxn>
                  <a:cxn ang="0">
                    <a:pos x="55" y="505"/>
                  </a:cxn>
                  <a:cxn ang="0">
                    <a:pos x="57" y="464"/>
                  </a:cxn>
                  <a:cxn ang="0">
                    <a:pos x="77" y="427"/>
                  </a:cxn>
                  <a:cxn ang="0">
                    <a:pos x="66" y="375"/>
                  </a:cxn>
                  <a:cxn ang="0">
                    <a:pos x="138" y="353"/>
                  </a:cxn>
                  <a:cxn ang="0">
                    <a:pos x="213" y="329"/>
                  </a:cxn>
                  <a:cxn ang="0">
                    <a:pos x="231" y="290"/>
                  </a:cxn>
                  <a:cxn ang="0">
                    <a:pos x="263" y="248"/>
                  </a:cxn>
                  <a:cxn ang="0">
                    <a:pos x="278" y="213"/>
                  </a:cxn>
                  <a:cxn ang="0">
                    <a:pos x="288" y="179"/>
                  </a:cxn>
                  <a:cxn ang="0">
                    <a:pos x="289" y="140"/>
                  </a:cxn>
                  <a:cxn ang="0">
                    <a:pos x="276" y="92"/>
                  </a:cxn>
                  <a:cxn ang="0">
                    <a:pos x="320" y="68"/>
                  </a:cxn>
                  <a:cxn ang="0">
                    <a:pos x="363" y="50"/>
                  </a:cxn>
                  <a:cxn ang="0">
                    <a:pos x="400" y="63"/>
                  </a:cxn>
                  <a:cxn ang="0">
                    <a:pos x="405" y="106"/>
                  </a:cxn>
                  <a:cxn ang="0">
                    <a:pos x="443" y="145"/>
                  </a:cxn>
                  <a:cxn ang="0">
                    <a:pos x="470" y="117"/>
                  </a:cxn>
                  <a:cxn ang="0">
                    <a:pos x="510" y="88"/>
                  </a:cxn>
                  <a:cxn ang="0">
                    <a:pos x="543" y="68"/>
                  </a:cxn>
                  <a:cxn ang="0">
                    <a:pos x="578" y="80"/>
                  </a:cxn>
                  <a:cxn ang="0">
                    <a:pos x="619" y="88"/>
                  </a:cxn>
                </a:cxnLst>
                <a:rect l="0" t="0" r="r" b="b"/>
                <a:pathLst>
                  <a:path w="884" h="847">
                    <a:moveTo>
                      <a:pt x="619" y="88"/>
                    </a:moveTo>
                    <a:lnTo>
                      <a:pt x="630" y="92"/>
                    </a:lnTo>
                    <a:lnTo>
                      <a:pt x="638" y="86"/>
                    </a:lnTo>
                    <a:lnTo>
                      <a:pt x="639" y="75"/>
                    </a:lnTo>
                    <a:lnTo>
                      <a:pt x="639" y="63"/>
                    </a:lnTo>
                    <a:lnTo>
                      <a:pt x="639" y="52"/>
                    </a:lnTo>
                    <a:lnTo>
                      <a:pt x="655" y="35"/>
                    </a:lnTo>
                    <a:lnTo>
                      <a:pt x="665" y="35"/>
                    </a:lnTo>
                    <a:lnTo>
                      <a:pt x="675" y="40"/>
                    </a:lnTo>
                    <a:lnTo>
                      <a:pt x="686" y="46"/>
                    </a:lnTo>
                    <a:lnTo>
                      <a:pt x="697" y="40"/>
                    </a:lnTo>
                    <a:lnTo>
                      <a:pt x="704" y="32"/>
                    </a:lnTo>
                    <a:lnTo>
                      <a:pt x="713" y="32"/>
                    </a:lnTo>
                    <a:lnTo>
                      <a:pt x="726" y="23"/>
                    </a:lnTo>
                    <a:lnTo>
                      <a:pt x="737" y="17"/>
                    </a:lnTo>
                    <a:lnTo>
                      <a:pt x="750" y="8"/>
                    </a:lnTo>
                    <a:lnTo>
                      <a:pt x="756" y="3"/>
                    </a:lnTo>
                    <a:lnTo>
                      <a:pt x="770" y="0"/>
                    </a:lnTo>
                    <a:lnTo>
                      <a:pt x="778" y="5"/>
                    </a:lnTo>
                    <a:lnTo>
                      <a:pt x="790" y="12"/>
                    </a:lnTo>
                    <a:lnTo>
                      <a:pt x="801" y="8"/>
                    </a:lnTo>
                    <a:lnTo>
                      <a:pt x="811" y="8"/>
                    </a:lnTo>
                    <a:lnTo>
                      <a:pt x="826" y="23"/>
                    </a:lnTo>
                    <a:lnTo>
                      <a:pt x="835" y="32"/>
                    </a:lnTo>
                    <a:lnTo>
                      <a:pt x="844" y="83"/>
                    </a:lnTo>
                    <a:lnTo>
                      <a:pt x="851" y="88"/>
                    </a:lnTo>
                    <a:lnTo>
                      <a:pt x="858" y="97"/>
                    </a:lnTo>
                    <a:lnTo>
                      <a:pt x="869" y="100"/>
                    </a:lnTo>
                    <a:lnTo>
                      <a:pt x="883" y="115"/>
                    </a:lnTo>
                    <a:lnTo>
                      <a:pt x="883" y="130"/>
                    </a:lnTo>
                    <a:lnTo>
                      <a:pt x="883" y="137"/>
                    </a:lnTo>
                    <a:lnTo>
                      <a:pt x="878" y="146"/>
                    </a:lnTo>
                    <a:lnTo>
                      <a:pt x="869" y="155"/>
                    </a:lnTo>
                    <a:lnTo>
                      <a:pt x="869" y="166"/>
                    </a:lnTo>
                    <a:lnTo>
                      <a:pt x="786" y="166"/>
                    </a:lnTo>
                    <a:lnTo>
                      <a:pt x="790" y="182"/>
                    </a:lnTo>
                    <a:lnTo>
                      <a:pt x="775" y="182"/>
                    </a:lnTo>
                    <a:lnTo>
                      <a:pt x="775" y="208"/>
                    </a:lnTo>
                    <a:lnTo>
                      <a:pt x="761" y="208"/>
                    </a:lnTo>
                    <a:lnTo>
                      <a:pt x="761" y="222"/>
                    </a:lnTo>
                    <a:lnTo>
                      <a:pt x="733" y="222"/>
                    </a:lnTo>
                    <a:lnTo>
                      <a:pt x="733" y="237"/>
                    </a:lnTo>
                    <a:lnTo>
                      <a:pt x="719" y="237"/>
                    </a:lnTo>
                    <a:lnTo>
                      <a:pt x="719" y="257"/>
                    </a:lnTo>
                    <a:lnTo>
                      <a:pt x="719" y="292"/>
                    </a:lnTo>
                    <a:lnTo>
                      <a:pt x="719" y="315"/>
                    </a:lnTo>
                    <a:lnTo>
                      <a:pt x="706" y="315"/>
                    </a:lnTo>
                    <a:lnTo>
                      <a:pt x="708" y="342"/>
                    </a:lnTo>
                    <a:lnTo>
                      <a:pt x="697" y="342"/>
                    </a:lnTo>
                    <a:lnTo>
                      <a:pt x="695" y="362"/>
                    </a:lnTo>
                    <a:lnTo>
                      <a:pt x="681" y="367"/>
                    </a:lnTo>
                    <a:lnTo>
                      <a:pt x="681" y="382"/>
                    </a:lnTo>
                    <a:lnTo>
                      <a:pt x="666" y="382"/>
                    </a:lnTo>
                    <a:lnTo>
                      <a:pt x="666" y="435"/>
                    </a:lnTo>
                    <a:lnTo>
                      <a:pt x="653" y="435"/>
                    </a:lnTo>
                    <a:lnTo>
                      <a:pt x="653" y="471"/>
                    </a:lnTo>
                    <a:lnTo>
                      <a:pt x="639" y="471"/>
                    </a:lnTo>
                    <a:lnTo>
                      <a:pt x="639" y="485"/>
                    </a:lnTo>
                    <a:lnTo>
                      <a:pt x="599" y="485"/>
                    </a:lnTo>
                    <a:lnTo>
                      <a:pt x="599" y="499"/>
                    </a:lnTo>
                    <a:lnTo>
                      <a:pt x="585" y="499"/>
                    </a:lnTo>
                    <a:lnTo>
                      <a:pt x="585" y="511"/>
                    </a:lnTo>
                    <a:lnTo>
                      <a:pt x="570" y="511"/>
                    </a:lnTo>
                    <a:lnTo>
                      <a:pt x="570" y="524"/>
                    </a:lnTo>
                    <a:lnTo>
                      <a:pt x="558" y="524"/>
                    </a:lnTo>
                    <a:lnTo>
                      <a:pt x="558" y="537"/>
                    </a:lnTo>
                    <a:lnTo>
                      <a:pt x="543" y="537"/>
                    </a:lnTo>
                    <a:lnTo>
                      <a:pt x="543" y="549"/>
                    </a:lnTo>
                    <a:lnTo>
                      <a:pt x="530" y="549"/>
                    </a:lnTo>
                    <a:lnTo>
                      <a:pt x="530" y="564"/>
                    </a:lnTo>
                    <a:lnTo>
                      <a:pt x="518" y="564"/>
                    </a:lnTo>
                    <a:lnTo>
                      <a:pt x="518" y="644"/>
                    </a:lnTo>
                    <a:lnTo>
                      <a:pt x="496" y="644"/>
                    </a:lnTo>
                    <a:lnTo>
                      <a:pt x="476" y="644"/>
                    </a:lnTo>
                    <a:lnTo>
                      <a:pt x="291" y="649"/>
                    </a:lnTo>
                    <a:lnTo>
                      <a:pt x="291" y="672"/>
                    </a:lnTo>
                    <a:lnTo>
                      <a:pt x="278" y="672"/>
                    </a:lnTo>
                    <a:lnTo>
                      <a:pt x="278" y="689"/>
                    </a:lnTo>
                    <a:lnTo>
                      <a:pt x="263" y="689"/>
                    </a:lnTo>
                    <a:lnTo>
                      <a:pt x="263" y="714"/>
                    </a:lnTo>
                    <a:lnTo>
                      <a:pt x="251" y="714"/>
                    </a:lnTo>
                    <a:lnTo>
                      <a:pt x="251" y="729"/>
                    </a:lnTo>
                    <a:lnTo>
                      <a:pt x="235" y="729"/>
                    </a:lnTo>
                    <a:lnTo>
                      <a:pt x="235" y="739"/>
                    </a:lnTo>
                    <a:lnTo>
                      <a:pt x="222" y="739"/>
                    </a:lnTo>
                    <a:lnTo>
                      <a:pt x="222" y="754"/>
                    </a:lnTo>
                    <a:lnTo>
                      <a:pt x="211" y="754"/>
                    </a:lnTo>
                    <a:lnTo>
                      <a:pt x="208" y="846"/>
                    </a:lnTo>
                    <a:lnTo>
                      <a:pt x="197" y="838"/>
                    </a:lnTo>
                    <a:lnTo>
                      <a:pt x="170" y="843"/>
                    </a:lnTo>
                    <a:lnTo>
                      <a:pt x="158" y="836"/>
                    </a:lnTo>
                    <a:lnTo>
                      <a:pt x="153" y="827"/>
                    </a:lnTo>
                    <a:lnTo>
                      <a:pt x="148" y="819"/>
                    </a:lnTo>
                    <a:lnTo>
                      <a:pt x="148" y="807"/>
                    </a:lnTo>
                    <a:lnTo>
                      <a:pt x="150" y="801"/>
                    </a:lnTo>
                    <a:lnTo>
                      <a:pt x="153" y="794"/>
                    </a:lnTo>
                    <a:lnTo>
                      <a:pt x="155" y="771"/>
                    </a:lnTo>
                    <a:lnTo>
                      <a:pt x="155" y="759"/>
                    </a:lnTo>
                    <a:lnTo>
                      <a:pt x="155" y="749"/>
                    </a:lnTo>
                    <a:lnTo>
                      <a:pt x="155" y="738"/>
                    </a:lnTo>
                    <a:lnTo>
                      <a:pt x="148" y="734"/>
                    </a:lnTo>
                    <a:lnTo>
                      <a:pt x="142" y="729"/>
                    </a:lnTo>
                    <a:lnTo>
                      <a:pt x="131" y="718"/>
                    </a:lnTo>
                    <a:lnTo>
                      <a:pt x="122" y="714"/>
                    </a:lnTo>
                    <a:lnTo>
                      <a:pt x="98" y="712"/>
                    </a:lnTo>
                    <a:lnTo>
                      <a:pt x="77" y="705"/>
                    </a:lnTo>
                    <a:lnTo>
                      <a:pt x="63" y="704"/>
                    </a:lnTo>
                    <a:lnTo>
                      <a:pt x="52" y="704"/>
                    </a:lnTo>
                    <a:lnTo>
                      <a:pt x="43" y="699"/>
                    </a:lnTo>
                    <a:lnTo>
                      <a:pt x="21" y="689"/>
                    </a:lnTo>
                    <a:lnTo>
                      <a:pt x="17" y="679"/>
                    </a:lnTo>
                    <a:lnTo>
                      <a:pt x="13" y="671"/>
                    </a:lnTo>
                    <a:lnTo>
                      <a:pt x="10" y="658"/>
                    </a:lnTo>
                    <a:lnTo>
                      <a:pt x="6" y="652"/>
                    </a:lnTo>
                    <a:lnTo>
                      <a:pt x="3" y="644"/>
                    </a:lnTo>
                    <a:lnTo>
                      <a:pt x="0" y="634"/>
                    </a:lnTo>
                    <a:lnTo>
                      <a:pt x="1" y="624"/>
                    </a:lnTo>
                    <a:lnTo>
                      <a:pt x="8" y="579"/>
                    </a:lnTo>
                    <a:lnTo>
                      <a:pt x="18" y="554"/>
                    </a:lnTo>
                    <a:lnTo>
                      <a:pt x="28" y="549"/>
                    </a:lnTo>
                    <a:lnTo>
                      <a:pt x="40" y="537"/>
                    </a:lnTo>
                    <a:lnTo>
                      <a:pt x="43" y="525"/>
                    </a:lnTo>
                    <a:lnTo>
                      <a:pt x="52" y="512"/>
                    </a:lnTo>
                    <a:lnTo>
                      <a:pt x="55" y="505"/>
                    </a:lnTo>
                    <a:lnTo>
                      <a:pt x="52" y="494"/>
                    </a:lnTo>
                    <a:lnTo>
                      <a:pt x="52" y="484"/>
                    </a:lnTo>
                    <a:lnTo>
                      <a:pt x="52" y="471"/>
                    </a:lnTo>
                    <a:lnTo>
                      <a:pt x="57" y="464"/>
                    </a:lnTo>
                    <a:lnTo>
                      <a:pt x="63" y="452"/>
                    </a:lnTo>
                    <a:lnTo>
                      <a:pt x="68" y="445"/>
                    </a:lnTo>
                    <a:lnTo>
                      <a:pt x="75" y="437"/>
                    </a:lnTo>
                    <a:lnTo>
                      <a:pt x="77" y="427"/>
                    </a:lnTo>
                    <a:lnTo>
                      <a:pt x="68" y="407"/>
                    </a:lnTo>
                    <a:lnTo>
                      <a:pt x="63" y="399"/>
                    </a:lnTo>
                    <a:lnTo>
                      <a:pt x="63" y="387"/>
                    </a:lnTo>
                    <a:lnTo>
                      <a:pt x="66" y="375"/>
                    </a:lnTo>
                    <a:lnTo>
                      <a:pt x="73" y="367"/>
                    </a:lnTo>
                    <a:lnTo>
                      <a:pt x="80" y="362"/>
                    </a:lnTo>
                    <a:lnTo>
                      <a:pt x="126" y="345"/>
                    </a:lnTo>
                    <a:lnTo>
                      <a:pt x="138" y="353"/>
                    </a:lnTo>
                    <a:lnTo>
                      <a:pt x="150" y="355"/>
                    </a:lnTo>
                    <a:lnTo>
                      <a:pt x="193" y="342"/>
                    </a:lnTo>
                    <a:lnTo>
                      <a:pt x="211" y="342"/>
                    </a:lnTo>
                    <a:lnTo>
                      <a:pt x="213" y="329"/>
                    </a:lnTo>
                    <a:lnTo>
                      <a:pt x="220" y="320"/>
                    </a:lnTo>
                    <a:lnTo>
                      <a:pt x="222" y="313"/>
                    </a:lnTo>
                    <a:lnTo>
                      <a:pt x="228" y="300"/>
                    </a:lnTo>
                    <a:lnTo>
                      <a:pt x="231" y="290"/>
                    </a:lnTo>
                    <a:lnTo>
                      <a:pt x="233" y="280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3" y="248"/>
                    </a:lnTo>
                    <a:lnTo>
                      <a:pt x="260" y="232"/>
                    </a:lnTo>
                    <a:lnTo>
                      <a:pt x="265" y="225"/>
                    </a:lnTo>
                    <a:lnTo>
                      <a:pt x="273" y="219"/>
                    </a:lnTo>
                    <a:lnTo>
                      <a:pt x="278" y="213"/>
                    </a:lnTo>
                    <a:lnTo>
                      <a:pt x="288" y="205"/>
                    </a:lnTo>
                    <a:lnTo>
                      <a:pt x="293" y="195"/>
                    </a:lnTo>
                    <a:lnTo>
                      <a:pt x="293" y="188"/>
                    </a:lnTo>
                    <a:lnTo>
                      <a:pt x="288" y="179"/>
                    </a:lnTo>
                    <a:lnTo>
                      <a:pt x="280" y="170"/>
                    </a:lnTo>
                    <a:lnTo>
                      <a:pt x="280" y="162"/>
                    </a:lnTo>
                    <a:lnTo>
                      <a:pt x="283" y="150"/>
                    </a:lnTo>
                    <a:lnTo>
                      <a:pt x="289" y="140"/>
                    </a:lnTo>
                    <a:lnTo>
                      <a:pt x="289" y="132"/>
                    </a:lnTo>
                    <a:lnTo>
                      <a:pt x="278" y="112"/>
                    </a:lnTo>
                    <a:lnTo>
                      <a:pt x="273" y="100"/>
                    </a:lnTo>
                    <a:lnTo>
                      <a:pt x="276" y="92"/>
                    </a:lnTo>
                    <a:lnTo>
                      <a:pt x="288" y="86"/>
                    </a:lnTo>
                    <a:lnTo>
                      <a:pt x="298" y="77"/>
                    </a:lnTo>
                    <a:lnTo>
                      <a:pt x="307" y="72"/>
                    </a:lnTo>
                    <a:lnTo>
                      <a:pt x="320" y="68"/>
                    </a:lnTo>
                    <a:lnTo>
                      <a:pt x="341" y="63"/>
                    </a:lnTo>
                    <a:lnTo>
                      <a:pt x="348" y="57"/>
                    </a:lnTo>
                    <a:lnTo>
                      <a:pt x="351" y="50"/>
                    </a:lnTo>
                    <a:lnTo>
                      <a:pt x="363" y="50"/>
                    </a:lnTo>
                    <a:lnTo>
                      <a:pt x="373" y="52"/>
                    </a:lnTo>
                    <a:lnTo>
                      <a:pt x="380" y="63"/>
                    </a:lnTo>
                    <a:lnTo>
                      <a:pt x="388" y="68"/>
                    </a:lnTo>
                    <a:lnTo>
                      <a:pt x="400" y="63"/>
                    </a:lnTo>
                    <a:lnTo>
                      <a:pt x="407" y="57"/>
                    </a:lnTo>
                    <a:lnTo>
                      <a:pt x="418" y="72"/>
                    </a:lnTo>
                    <a:lnTo>
                      <a:pt x="414" y="88"/>
                    </a:lnTo>
                    <a:lnTo>
                      <a:pt x="405" y="106"/>
                    </a:lnTo>
                    <a:lnTo>
                      <a:pt x="405" y="117"/>
                    </a:lnTo>
                    <a:lnTo>
                      <a:pt x="420" y="132"/>
                    </a:lnTo>
                    <a:lnTo>
                      <a:pt x="427" y="137"/>
                    </a:lnTo>
                    <a:lnTo>
                      <a:pt x="443" y="145"/>
                    </a:lnTo>
                    <a:lnTo>
                      <a:pt x="450" y="145"/>
                    </a:lnTo>
                    <a:lnTo>
                      <a:pt x="460" y="132"/>
                    </a:lnTo>
                    <a:lnTo>
                      <a:pt x="465" y="125"/>
                    </a:lnTo>
                    <a:lnTo>
                      <a:pt x="470" y="117"/>
                    </a:lnTo>
                    <a:lnTo>
                      <a:pt x="481" y="112"/>
                    </a:lnTo>
                    <a:lnTo>
                      <a:pt x="488" y="106"/>
                    </a:lnTo>
                    <a:lnTo>
                      <a:pt x="501" y="92"/>
                    </a:lnTo>
                    <a:lnTo>
                      <a:pt x="510" y="88"/>
                    </a:lnTo>
                    <a:lnTo>
                      <a:pt x="518" y="77"/>
                    </a:lnTo>
                    <a:lnTo>
                      <a:pt x="523" y="68"/>
                    </a:lnTo>
                    <a:lnTo>
                      <a:pt x="534" y="68"/>
                    </a:lnTo>
                    <a:lnTo>
                      <a:pt x="543" y="68"/>
                    </a:lnTo>
                    <a:lnTo>
                      <a:pt x="550" y="68"/>
                    </a:lnTo>
                    <a:lnTo>
                      <a:pt x="561" y="68"/>
                    </a:lnTo>
                    <a:lnTo>
                      <a:pt x="570" y="72"/>
                    </a:lnTo>
                    <a:lnTo>
                      <a:pt x="578" y="80"/>
                    </a:lnTo>
                    <a:lnTo>
                      <a:pt x="583" y="86"/>
                    </a:lnTo>
                    <a:lnTo>
                      <a:pt x="592" y="92"/>
                    </a:lnTo>
                    <a:lnTo>
                      <a:pt x="608" y="88"/>
                    </a:lnTo>
                    <a:lnTo>
                      <a:pt x="619" y="88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>
                <a:off x="5070703" y="2183798"/>
                <a:ext cx="425670" cy="949194"/>
              </a:xfrm>
              <a:custGeom>
                <a:avLst/>
                <a:gdLst/>
                <a:ahLst/>
                <a:cxnLst>
                  <a:cxn ang="0">
                    <a:pos x="490" y="299"/>
                  </a:cxn>
                  <a:cxn ang="0">
                    <a:pos x="481" y="267"/>
                  </a:cxn>
                  <a:cxn ang="0">
                    <a:pos x="474" y="240"/>
                  </a:cxn>
                  <a:cxn ang="0">
                    <a:pos x="476" y="220"/>
                  </a:cxn>
                  <a:cxn ang="0">
                    <a:pos x="474" y="197"/>
                  </a:cxn>
                  <a:cxn ang="0">
                    <a:pos x="458" y="186"/>
                  </a:cxn>
                  <a:cxn ang="0">
                    <a:pos x="446" y="159"/>
                  </a:cxn>
                  <a:cxn ang="0">
                    <a:pos x="423" y="126"/>
                  </a:cxn>
                  <a:cxn ang="0">
                    <a:pos x="413" y="97"/>
                  </a:cxn>
                  <a:cxn ang="0">
                    <a:pos x="419" y="70"/>
                  </a:cxn>
                  <a:cxn ang="0">
                    <a:pos x="413" y="26"/>
                  </a:cxn>
                  <a:cxn ang="0">
                    <a:pos x="413" y="6"/>
                  </a:cxn>
                  <a:cxn ang="0">
                    <a:pos x="325" y="1"/>
                  </a:cxn>
                  <a:cxn ang="0">
                    <a:pos x="21" y="319"/>
                  </a:cxn>
                  <a:cxn ang="0">
                    <a:pos x="21" y="477"/>
                  </a:cxn>
                  <a:cxn ang="0">
                    <a:pos x="41" y="954"/>
                  </a:cxn>
                  <a:cxn ang="0">
                    <a:pos x="53" y="979"/>
                  </a:cxn>
                  <a:cxn ang="0">
                    <a:pos x="83" y="985"/>
                  </a:cxn>
                  <a:cxn ang="0">
                    <a:pos x="112" y="994"/>
                  </a:cxn>
                  <a:cxn ang="0">
                    <a:pos x="125" y="963"/>
                  </a:cxn>
                  <a:cxn ang="0">
                    <a:pos x="155" y="966"/>
                  </a:cxn>
                  <a:cxn ang="0">
                    <a:pos x="185" y="966"/>
                  </a:cxn>
                  <a:cxn ang="0">
                    <a:pos x="210" y="965"/>
                  </a:cxn>
                  <a:cxn ang="0">
                    <a:pos x="235" y="994"/>
                  </a:cxn>
                  <a:cxn ang="0">
                    <a:pos x="243" y="1014"/>
                  </a:cxn>
                  <a:cxn ang="0">
                    <a:pos x="288" y="1014"/>
                  </a:cxn>
                  <a:cxn ang="0">
                    <a:pos x="303" y="1043"/>
                  </a:cxn>
                  <a:cxn ang="0">
                    <a:pos x="353" y="1041"/>
                  </a:cxn>
                  <a:cxn ang="0">
                    <a:pos x="359" y="1005"/>
                  </a:cxn>
                  <a:cxn ang="0">
                    <a:pos x="358" y="971"/>
                  </a:cxn>
                  <a:cxn ang="0">
                    <a:pos x="353" y="941"/>
                  </a:cxn>
                  <a:cxn ang="0">
                    <a:pos x="341" y="906"/>
                  </a:cxn>
                  <a:cxn ang="0">
                    <a:pos x="348" y="854"/>
                  </a:cxn>
                  <a:cxn ang="0">
                    <a:pos x="399" y="861"/>
                  </a:cxn>
                  <a:cxn ang="0">
                    <a:pos x="423" y="845"/>
                  </a:cxn>
                  <a:cxn ang="0">
                    <a:pos x="428" y="818"/>
                  </a:cxn>
                  <a:cxn ang="0">
                    <a:pos x="412" y="789"/>
                  </a:cxn>
                  <a:cxn ang="0">
                    <a:pos x="434" y="774"/>
                  </a:cxn>
                  <a:cxn ang="0">
                    <a:pos x="452" y="747"/>
                  </a:cxn>
                  <a:cxn ang="0">
                    <a:pos x="454" y="714"/>
                  </a:cxn>
                  <a:cxn ang="0">
                    <a:pos x="485" y="656"/>
                  </a:cxn>
                  <a:cxn ang="0">
                    <a:pos x="468" y="626"/>
                  </a:cxn>
                  <a:cxn ang="0">
                    <a:pos x="456" y="596"/>
                  </a:cxn>
                  <a:cxn ang="0">
                    <a:pos x="446" y="554"/>
                  </a:cxn>
                  <a:cxn ang="0">
                    <a:pos x="436" y="519"/>
                  </a:cxn>
                  <a:cxn ang="0">
                    <a:pos x="428" y="491"/>
                  </a:cxn>
                  <a:cxn ang="0">
                    <a:pos x="445" y="464"/>
                  </a:cxn>
                  <a:cxn ang="0">
                    <a:pos x="458" y="427"/>
                  </a:cxn>
                  <a:cxn ang="0">
                    <a:pos x="470" y="409"/>
                  </a:cxn>
                  <a:cxn ang="0">
                    <a:pos x="476" y="375"/>
                  </a:cxn>
                  <a:cxn ang="0">
                    <a:pos x="479" y="342"/>
                  </a:cxn>
                  <a:cxn ang="0">
                    <a:pos x="493" y="319"/>
                  </a:cxn>
                </a:cxnLst>
                <a:rect l="0" t="0" r="r" b="b"/>
                <a:pathLst>
                  <a:path w="494" h="1054">
                    <a:moveTo>
                      <a:pt x="493" y="319"/>
                    </a:moveTo>
                    <a:lnTo>
                      <a:pt x="493" y="310"/>
                    </a:lnTo>
                    <a:lnTo>
                      <a:pt x="490" y="299"/>
                    </a:lnTo>
                    <a:lnTo>
                      <a:pt x="488" y="290"/>
                    </a:lnTo>
                    <a:lnTo>
                      <a:pt x="486" y="280"/>
                    </a:lnTo>
                    <a:lnTo>
                      <a:pt x="481" y="267"/>
                    </a:lnTo>
                    <a:lnTo>
                      <a:pt x="481" y="262"/>
                    </a:lnTo>
                    <a:lnTo>
                      <a:pt x="481" y="250"/>
                    </a:lnTo>
                    <a:lnTo>
                      <a:pt x="474" y="240"/>
                    </a:lnTo>
                    <a:lnTo>
                      <a:pt x="481" y="232"/>
                    </a:lnTo>
                    <a:lnTo>
                      <a:pt x="474" y="230"/>
                    </a:lnTo>
                    <a:lnTo>
                      <a:pt x="476" y="220"/>
                    </a:lnTo>
                    <a:lnTo>
                      <a:pt x="470" y="215"/>
                    </a:lnTo>
                    <a:lnTo>
                      <a:pt x="470" y="205"/>
                    </a:lnTo>
                    <a:lnTo>
                      <a:pt x="474" y="197"/>
                    </a:lnTo>
                    <a:lnTo>
                      <a:pt x="470" y="188"/>
                    </a:lnTo>
                    <a:lnTo>
                      <a:pt x="461" y="195"/>
                    </a:lnTo>
                    <a:lnTo>
                      <a:pt x="458" y="186"/>
                    </a:lnTo>
                    <a:lnTo>
                      <a:pt x="452" y="179"/>
                    </a:lnTo>
                    <a:lnTo>
                      <a:pt x="452" y="168"/>
                    </a:lnTo>
                    <a:lnTo>
                      <a:pt x="446" y="159"/>
                    </a:lnTo>
                    <a:lnTo>
                      <a:pt x="445" y="152"/>
                    </a:lnTo>
                    <a:lnTo>
                      <a:pt x="428" y="139"/>
                    </a:lnTo>
                    <a:lnTo>
                      <a:pt x="423" y="126"/>
                    </a:lnTo>
                    <a:lnTo>
                      <a:pt x="423" y="113"/>
                    </a:lnTo>
                    <a:lnTo>
                      <a:pt x="413" y="108"/>
                    </a:lnTo>
                    <a:lnTo>
                      <a:pt x="413" y="97"/>
                    </a:lnTo>
                    <a:lnTo>
                      <a:pt x="418" y="88"/>
                    </a:lnTo>
                    <a:lnTo>
                      <a:pt x="423" y="79"/>
                    </a:lnTo>
                    <a:lnTo>
                      <a:pt x="419" y="70"/>
                    </a:lnTo>
                    <a:lnTo>
                      <a:pt x="412" y="59"/>
                    </a:lnTo>
                    <a:lnTo>
                      <a:pt x="408" y="50"/>
                    </a:lnTo>
                    <a:lnTo>
                      <a:pt x="413" y="26"/>
                    </a:lnTo>
                    <a:lnTo>
                      <a:pt x="405" y="25"/>
                    </a:lnTo>
                    <a:lnTo>
                      <a:pt x="408" y="15"/>
                    </a:lnTo>
                    <a:lnTo>
                      <a:pt x="413" y="6"/>
                    </a:lnTo>
                    <a:lnTo>
                      <a:pt x="408" y="0"/>
                    </a:lnTo>
                    <a:lnTo>
                      <a:pt x="421" y="0"/>
                    </a:lnTo>
                    <a:lnTo>
                      <a:pt x="325" y="1"/>
                    </a:lnTo>
                    <a:lnTo>
                      <a:pt x="13" y="6"/>
                    </a:lnTo>
                    <a:lnTo>
                      <a:pt x="15" y="162"/>
                    </a:lnTo>
                    <a:lnTo>
                      <a:pt x="21" y="319"/>
                    </a:lnTo>
                    <a:lnTo>
                      <a:pt x="0" y="319"/>
                    </a:lnTo>
                    <a:lnTo>
                      <a:pt x="3" y="477"/>
                    </a:lnTo>
                    <a:lnTo>
                      <a:pt x="21" y="477"/>
                    </a:lnTo>
                    <a:lnTo>
                      <a:pt x="26" y="943"/>
                    </a:lnTo>
                    <a:lnTo>
                      <a:pt x="32" y="946"/>
                    </a:lnTo>
                    <a:lnTo>
                      <a:pt x="41" y="954"/>
                    </a:lnTo>
                    <a:lnTo>
                      <a:pt x="41" y="965"/>
                    </a:lnTo>
                    <a:lnTo>
                      <a:pt x="46" y="972"/>
                    </a:lnTo>
                    <a:lnTo>
                      <a:pt x="53" y="979"/>
                    </a:lnTo>
                    <a:lnTo>
                      <a:pt x="63" y="983"/>
                    </a:lnTo>
                    <a:lnTo>
                      <a:pt x="73" y="983"/>
                    </a:lnTo>
                    <a:lnTo>
                      <a:pt x="83" y="985"/>
                    </a:lnTo>
                    <a:lnTo>
                      <a:pt x="93" y="990"/>
                    </a:lnTo>
                    <a:lnTo>
                      <a:pt x="103" y="994"/>
                    </a:lnTo>
                    <a:lnTo>
                      <a:pt x="112" y="994"/>
                    </a:lnTo>
                    <a:lnTo>
                      <a:pt x="121" y="990"/>
                    </a:lnTo>
                    <a:lnTo>
                      <a:pt x="121" y="979"/>
                    </a:lnTo>
                    <a:lnTo>
                      <a:pt x="125" y="963"/>
                    </a:lnTo>
                    <a:lnTo>
                      <a:pt x="132" y="956"/>
                    </a:lnTo>
                    <a:lnTo>
                      <a:pt x="139" y="956"/>
                    </a:lnTo>
                    <a:lnTo>
                      <a:pt x="155" y="966"/>
                    </a:lnTo>
                    <a:lnTo>
                      <a:pt x="165" y="971"/>
                    </a:lnTo>
                    <a:lnTo>
                      <a:pt x="172" y="966"/>
                    </a:lnTo>
                    <a:lnTo>
                      <a:pt x="185" y="966"/>
                    </a:lnTo>
                    <a:lnTo>
                      <a:pt x="195" y="966"/>
                    </a:lnTo>
                    <a:lnTo>
                      <a:pt x="203" y="965"/>
                    </a:lnTo>
                    <a:lnTo>
                      <a:pt x="210" y="965"/>
                    </a:lnTo>
                    <a:lnTo>
                      <a:pt x="235" y="972"/>
                    </a:lnTo>
                    <a:lnTo>
                      <a:pt x="238" y="983"/>
                    </a:lnTo>
                    <a:lnTo>
                      <a:pt x="235" y="994"/>
                    </a:lnTo>
                    <a:lnTo>
                      <a:pt x="232" y="1003"/>
                    </a:lnTo>
                    <a:lnTo>
                      <a:pt x="235" y="1012"/>
                    </a:lnTo>
                    <a:lnTo>
                      <a:pt x="243" y="1014"/>
                    </a:lnTo>
                    <a:lnTo>
                      <a:pt x="259" y="1014"/>
                    </a:lnTo>
                    <a:lnTo>
                      <a:pt x="283" y="1008"/>
                    </a:lnTo>
                    <a:lnTo>
                      <a:pt x="288" y="1014"/>
                    </a:lnTo>
                    <a:lnTo>
                      <a:pt x="288" y="1025"/>
                    </a:lnTo>
                    <a:lnTo>
                      <a:pt x="293" y="1038"/>
                    </a:lnTo>
                    <a:lnTo>
                      <a:pt x="303" y="1043"/>
                    </a:lnTo>
                    <a:lnTo>
                      <a:pt x="339" y="1053"/>
                    </a:lnTo>
                    <a:lnTo>
                      <a:pt x="348" y="1048"/>
                    </a:lnTo>
                    <a:lnTo>
                      <a:pt x="353" y="1041"/>
                    </a:lnTo>
                    <a:lnTo>
                      <a:pt x="358" y="1028"/>
                    </a:lnTo>
                    <a:lnTo>
                      <a:pt x="359" y="1018"/>
                    </a:lnTo>
                    <a:lnTo>
                      <a:pt x="359" y="1005"/>
                    </a:lnTo>
                    <a:lnTo>
                      <a:pt x="363" y="994"/>
                    </a:lnTo>
                    <a:lnTo>
                      <a:pt x="363" y="983"/>
                    </a:lnTo>
                    <a:lnTo>
                      <a:pt x="358" y="971"/>
                    </a:lnTo>
                    <a:lnTo>
                      <a:pt x="352" y="965"/>
                    </a:lnTo>
                    <a:lnTo>
                      <a:pt x="352" y="954"/>
                    </a:lnTo>
                    <a:lnTo>
                      <a:pt x="353" y="941"/>
                    </a:lnTo>
                    <a:lnTo>
                      <a:pt x="358" y="926"/>
                    </a:lnTo>
                    <a:lnTo>
                      <a:pt x="348" y="918"/>
                    </a:lnTo>
                    <a:lnTo>
                      <a:pt x="341" y="906"/>
                    </a:lnTo>
                    <a:lnTo>
                      <a:pt x="338" y="901"/>
                    </a:lnTo>
                    <a:lnTo>
                      <a:pt x="323" y="872"/>
                    </a:lnTo>
                    <a:lnTo>
                      <a:pt x="348" y="854"/>
                    </a:lnTo>
                    <a:lnTo>
                      <a:pt x="358" y="854"/>
                    </a:lnTo>
                    <a:lnTo>
                      <a:pt x="378" y="861"/>
                    </a:lnTo>
                    <a:lnTo>
                      <a:pt x="399" y="861"/>
                    </a:lnTo>
                    <a:lnTo>
                      <a:pt x="405" y="854"/>
                    </a:lnTo>
                    <a:lnTo>
                      <a:pt x="413" y="845"/>
                    </a:lnTo>
                    <a:lnTo>
                      <a:pt x="423" y="845"/>
                    </a:lnTo>
                    <a:lnTo>
                      <a:pt x="428" y="839"/>
                    </a:lnTo>
                    <a:lnTo>
                      <a:pt x="428" y="829"/>
                    </a:lnTo>
                    <a:lnTo>
                      <a:pt x="428" y="818"/>
                    </a:lnTo>
                    <a:lnTo>
                      <a:pt x="423" y="803"/>
                    </a:lnTo>
                    <a:lnTo>
                      <a:pt x="413" y="796"/>
                    </a:lnTo>
                    <a:lnTo>
                      <a:pt x="412" y="789"/>
                    </a:lnTo>
                    <a:lnTo>
                      <a:pt x="418" y="776"/>
                    </a:lnTo>
                    <a:lnTo>
                      <a:pt x="426" y="776"/>
                    </a:lnTo>
                    <a:lnTo>
                      <a:pt x="434" y="774"/>
                    </a:lnTo>
                    <a:lnTo>
                      <a:pt x="446" y="767"/>
                    </a:lnTo>
                    <a:lnTo>
                      <a:pt x="452" y="759"/>
                    </a:lnTo>
                    <a:lnTo>
                      <a:pt x="452" y="747"/>
                    </a:lnTo>
                    <a:lnTo>
                      <a:pt x="450" y="736"/>
                    </a:lnTo>
                    <a:lnTo>
                      <a:pt x="450" y="726"/>
                    </a:lnTo>
                    <a:lnTo>
                      <a:pt x="454" y="714"/>
                    </a:lnTo>
                    <a:lnTo>
                      <a:pt x="450" y="706"/>
                    </a:lnTo>
                    <a:lnTo>
                      <a:pt x="476" y="674"/>
                    </a:lnTo>
                    <a:lnTo>
                      <a:pt x="485" y="656"/>
                    </a:lnTo>
                    <a:lnTo>
                      <a:pt x="476" y="647"/>
                    </a:lnTo>
                    <a:lnTo>
                      <a:pt x="474" y="636"/>
                    </a:lnTo>
                    <a:lnTo>
                      <a:pt x="468" y="626"/>
                    </a:lnTo>
                    <a:lnTo>
                      <a:pt x="461" y="616"/>
                    </a:lnTo>
                    <a:lnTo>
                      <a:pt x="458" y="609"/>
                    </a:lnTo>
                    <a:lnTo>
                      <a:pt x="456" y="596"/>
                    </a:lnTo>
                    <a:lnTo>
                      <a:pt x="454" y="587"/>
                    </a:lnTo>
                    <a:lnTo>
                      <a:pt x="452" y="562"/>
                    </a:lnTo>
                    <a:lnTo>
                      <a:pt x="446" y="554"/>
                    </a:lnTo>
                    <a:lnTo>
                      <a:pt x="445" y="542"/>
                    </a:lnTo>
                    <a:lnTo>
                      <a:pt x="436" y="531"/>
                    </a:lnTo>
                    <a:lnTo>
                      <a:pt x="436" y="519"/>
                    </a:lnTo>
                    <a:lnTo>
                      <a:pt x="436" y="507"/>
                    </a:lnTo>
                    <a:lnTo>
                      <a:pt x="434" y="497"/>
                    </a:lnTo>
                    <a:lnTo>
                      <a:pt x="428" y="491"/>
                    </a:lnTo>
                    <a:lnTo>
                      <a:pt x="428" y="479"/>
                    </a:lnTo>
                    <a:lnTo>
                      <a:pt x="436" y="469"/>
                    </a:lnTo>
                    <a:lnTo>
                      <a:pt x="445" y="464"/>
                    </a:lnTo>
                    <a:lnTo>
                      <a:pt x="446" y="447"/>
                    </a:lnTo>
                    <a:lnTo>
                      <a:pt x="450" y="435"/>
                    </a:lnTo>
                    <a:lnTo>
                      <a:pt x="458" y="427"/>
                    </a:lnTo>
                    <a:lnTo>
                      <a:pt x="466" y="427"/>
                    </a:lnTo>
                    <a:lnTo>
                      <a:pt x="474" y="420"/>
                    </a:lnTo>
                    <a:lnTo>
                      <a:pt x="470" y="409"/>
                    </a:lnTo>
                    <a:lnTo>
                      <a:pt x="474" y="397"/>
                    </a:lnTo>
                    <a:lnTo>
                      <a:pt x="474" y="385"/>
                    </a:lnTo>
                    <a:lnTo>
                      <a:pt x="476" y="375"/>
                    </a:lnTo>
                    <a:lnTo>
                      <a:pt x="479" y="362"/>
                    </a:lnTo>
                    <a:lnTo>
                      <a:pt x="476" y="353"/>
                    </a:lnTo>
                    <a:lnTo>
                      <a:pt x="479" y="342"/>
                    </a:lnTo>
                    <a:lnTo>
                      <a:pt x="485" y="333"/>
                    </a:lnTo>
                    <a:lnTo>
                      <a:pt x="486" y="322"/>
                    </a:lnTo>
                    <a:lnTo>
                      <a:pt x="493" y="319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" name="Freeform 15"/>
              <p:cNvSpPr>
                <a:spLocks/>
              </p:cNvSpPr>
              <p:nvPr/>
            </p:nvSpPr>
            <p:spPr bwMode="auto">
              <a:xfrm>
                <a:off x="4772562" y="4018247"/>
                <a:ext cx="726396" cy="456586"/>
              </a:xfrm>
              <a:custGeom>
                <a:avLst/>
                <a:gdLst/>
                <a:ahLst/>
                <a:cxnLst>
                  <a:cxn ang="0">
                    <a:pos x="555" y="266"/>
                  </a:cxn>
                  <a:cxn ang="0">
                    <a:pos x="552" y="286"/>
                  </a:cxn>
                  <a:cxn ang="0">
                    <a:pos x="543" y="306"/>
                  </a:cxn>
                  <a:cxn ang="0">
                    <a:pos x="528" y="326"/>
                  </a:cxn>
                  <a:cxn ang="0">
                    <a:pos x="513" y="346"/>
                  </a:cxn>
                  <a:cxn ang="0">
                    <a:pos x="485" y="349"/>
                  </a:cxn>
                  <a:cxn ang="0">
                    <a:pos x="472" y="378"/>
                  </a:cxn>
                  <a:cxn ang="0">
                    <a:pos x="468" y="398"/>
                  </a:cxn>
                  <a:cxn ang="0">
                    <a:pos x="460" y="413"/>
                  </a:cxn>
                  <a:cxn ang="0">
                    <a:pos x="443" y="413"/>
                  </a:cxn>
                  <a:cxn ang="0">
                    <a:pos x="427" y="427"/>
                  </a:cxn>
                  <a:cxn ang="0">
                    <a:pos x="413" y="441"/>
                  </a:cxn>
                  <a:cxn ang="0">
                    <a:pos x="352" y="459"/>
                  </a:cxn>
                  <a:cxn ang="0">
                    <a:pos x="325" y="467"/>
                  </a:cxn>
                  <a:cxn ang="0">
                    <a:pos x="303" y="479"/>
                  </a:cxn>
                  <a:cxn ang="0">
                    <a:pos x="290" y="494"/>
                  </a:cxn>
                  <a:cxn ang="0">
                    <a:pos x="228" y="476"/>
                  </a:cxn>
                  <a:cxn ang="0">
                    <a:pos x="199" y="472"/>
                  </a:cxn>
                  <a:cxn ang="0">
                    <a:pos x="172" y="463"/>
                  </a:cxn>
                  <a:cxn ang="0">
                    <a:pos x="139" y="438"/>
                  </a:cxn>
                  <a:cxn ang="0">
                    <a:pos x="133" y="418"/>
                  </a:cxn>
                  <a:cxn ang="0">
                    <a:pos x="141" y="389"/>
                  </a:cxn>
                  <a:cxn ang="0">
                    <a:pos x="133" y="363"/>
                  </a:cxn>
                  <a:cxn ang="0">
                    <a:pos x="130" y="336"/>
                  </a:cxn>
                  <a:cxn ang="0">
                    <a:pos x="130" y="313"/>
                  </a:cxn>
                  <a:cxn ang="0">
                    <a:pos x="133" y="281"/>
                  </a:cxn>
                  <a:cxn ang="0">
                    <a:pos x="130" y="256"/>
                  </a:cxn>
                  <a:cxn ang="0">
                    <a:pos x="133" y="236"/>
                  </a:cxn>
                  <a:cxn ang="0">
                    <a:pos x="125" y="211"/>
                  </a:cxn>
                  <a:cxn ang="0">
                    <a:pos x="85" y="171"/>
                  </a:cxn>
                  <a:cxn ang="0">
                    <a:pos x="63" y="160"/>
                  </a:cxn>
                  <a:cxn ang="0">
                    <a:pos x="33" y="124"/>
                  </a:cxn>
                  <a:cxn ang="0">
                    <a:pos x="28" y="97"/>
                  </a:cxn>
                  <a:cxn ang="0">
                    <a:pos x="10" y="88"/>
                  </a:cxn>
                  <a:cxn ang="0">
                    <a:pos x="0" y="71"/>
                  </a:cxn>
                  <a:cxn ang="0">
                    <a:pos x="55" y="18"/>
                  </a:cxn>
                  <a:cxn ang="0">
                    <a:pos x="533" y="6"/>
                  </a:cxn>
                  <a:cxn ang="0">
                    <a:pos x="814" y="3"/>
                  </a:cxn>
                  <a:cxn ang="0">
                    <a:pos x="827" y="50"/>
                  </a:cxn>
                  <a:cxn ang="0">
                    <a:pos x="819" y="71"/>
                  </a:cxn>
                  <a:cxn ang="0">
                    <a:pos x="830" y="88"/>
                  </a:cxn>
                  <a:cxn ang="0">
                    <a:pos x="839" y="100"/>
                  </a:cxn>
                  <a:cxn ang="0">
                    <a:pos x="835" y="117"/>
                  </a:cxn>
                  <a:cxn ang="0">
                    <a:pos x="832" y="131"/>
                  </a:cxn>
                  <a:cxn ang="0">
                    <a:pos x="820" y="130"/>
                  </a:cxn>
                  <a:cxn ang="0">
                    <a:pos x="792" y="130"/>
                  </a:cxn>
                  <a:cxn ang="0">
                    <a:pos x="777" y="124"/>
                  </a:cxn>
                  <a:cxn ang="0">
                    <a:pos x="759" y="120"/>
                  </a:cxn>
                  <a:cxn ang="0">
                    <a:pos x="720" y="138"/>
                  </a:cxn>
                  <a:cxn ang="0">
                    <a:pos x="699" y="144"/>
                  </a:cxn>
                  <a:cxn ang="0">
                    <a:pos x="677" y="135"/>
                  </a:cxn>
                  <a:cxn ang="0">
                    <a:pos x="663" y="130"/>
                  </a:cxn>
                  <a:cxn ang="0">
                    <a:pos x="648" y="144"/>
                  </a:cxn>
                  <a:cxn ang="0">
                    <a:pos x="632" y="155"/>
                  </a:cxn>
                  <a:cxn ang="0">
                    <a:pos x="608" y="170"/>
                  </a:cxn>
                  <a:cxn ang="0">
                    <a:pos x="585" y="193"/>
                  </a:cxn>
                  <a:cxn ang="0">
                    <a:pos x="560" y="228"/>
                  </a:cxn>
                </a:cxnLst>
                <a:rect l="0" t="0" r="r" b="b"/>
                <a:pathLst>
                  <a:path w="843" h="507">
                    <a:moveTo>
                      <a:pt x="565" y="240"/>
                    </a:moveTo>
                    <a:lnTo>
                      <a:pt x="555" y="266"/>
                    </a:lnTo>
                    <a:lnTo>
                      <a:pt x="552" y="275"/>
                    </a:lnTo>
                    <a:lnTo>
                      <a:pt x="552" y="286"/>
                    </a:lnTo>
                    <a:lnTo>
                      <a:pt x="555" y="296"/>
                    </a:lnTo>
                    <a:lnTo>
                      <a:pt x="543" y="306"/>
                    </a:lnTo>
                    <a:lnTo>
                      <a:pt x="533" y="320"/>
                    </a:lnTo>
                    <a:lnTo>
                      <a:pt x="528" y="326"/>
                    </a:lnTo>
                    <a:lnTo>
                      <a:pt x="517" y="331"/>
                    </a:lnTo>
                    <a:lnTo>
                      <a:pt x="513" y="346"/>
                    </a:lnTo>
                    <a:lnTo>
                      <a:pt x="507" y="349"/>
                    </a:lnTo>
                    <a:lnTo>
                      <a:pt x="485" y="349"/>
                    </a:lnTo>
                    <a:lnTo>
                      <a:pt x="472" y="366"/>
                    </a:lnTo>
                    <a:lnTo>
                      <a:pt x="472" y="378"/>
                    </a:lnTo>
                    <a:lnTo>
                      <a:pt x="463" y="387"/>
                    </a:lnTo>
                    <a:lnTo>
                      <a:pt x="468" y="398"/>
                    </a:lnTo>
                    <a:lnTo>
                      <a:pt x="470" y="407"/>
                    </a:lnTo>
                    <a:lnTo>
                      <a:pt x="460" y="413"/>
                    </a:lnTo>
                    <a:lnTo>
                      <a:pt x="452" y="413"/>
                    </a:lnTo>
                    <a:lnTo>
                      <a:pt x="443" y="413"/>
                    </a:lnTo>
                    <a:lnTo>
                      <a:pt x="432" y="418"/>
                    </a:lnTo>
                    <a:lnTo>
                      <a:pt x="427" y="427"/>
                    </a:lnTo>
                    <a:lnTo>
                      <a:pt x="419" y="433"/>
                    </a:lnTo>
                    <a:lnTo>
                      <a:pt x="413" y="441"/>
                    </a:lnTo>
                    <a:lnTo>
                      <a:pt x="408" y="447"/>
                    </a:lnTo>
                    <a:lnTo>
                      <a:pt x="352" y="459"/>
                    </a:lnTo>
                    <a:lnTo>
                      <a:pt x="332" y="461"/>
                    </a:lnTo>
                    <a:lnTo>
                      <a:pt x="325" y="467"/>
                    </a:lnTo>
                    <a:lnTo>
                      <a:pt x="312" y="472"/>
                    </a:lnTo>
                    <a:lnTo>
                      <a:pt x="303" y="479"/>
                    </a:lnTo>
                    <a:lnTo>
                      <a:pt x="295" y="486"/>
                    </a:lnTo>
                    <a:lnTo>
                      <a:pt x="290" y="494"/>
                    </a:lnTo>
                    <a:lnTo>
                      <a:pt x="287" y="506"/>
                    </a:lnTo>
                    <a:lnTo>
                      <a:pt x="228" y="476"/>
                    </a:lnTo>
                    <a:lnTo>
                      <a:pt x="219" y="476"/>
                    </a:lnTo>
                    <a:lnTo>
                      <a:pt x="199" y="472"/>
                    </a:lnTo>
                    <a:lnTo>
                      <a:pt x="186" y="471"/>
                    </a:lnTo>
                    <a:lnTo>
                      <a:pt x="172" y="463"/>
                    </a:lnTo>
                    <a:lnTo>
                      <a:pt x="146" y="441"/>
                    </a:lnTo>
                    <a:lnTo>
                      <a:pt x="139" y="438"/>
                    </a:lnTo>
                    <a:lnTo>
                      <a:pt x="130" y="431"/>
                    </a:lnTo>
                    <a:lnTo>
                      <a:pt x="133" y="418"/>
                    </a:lnTo>
                    <a:lnTo>
                      <a:pt x="141" y="400"/>
                    </a:lnTo>
                    <a:lnTo>
                      <a:pt x="141" y="389"/>
                    </a:lnTo>
                    <a:lnTo>
                      <a:pt x="139" y="373"/>
                    </a:lnTo>
                    <a:lnTo>
                      <a:pt x="133" y="363"/>
                    </a:lnTo>
                    <a:lnTo>
                      <a:pt x="130" y="349"/>
                    </a:lnTo>
                    <a:lnTo>
                      <a:pt x="130" y="336"/>
                    </a:lnTo>
                    <a:lnTo>
                      <a:pt x="130" y="326"/>
                    </a:lnTo>
                    <a:lnTo>
                      <a:pt x="130" y="313"/>
                    </a:lnTo>
                    <a:lnTo>
                      <a:pt x="133" y="293"/>
                    </a:lnTo>
                    <a:lnTo>
                      <a:pt x="133" y="281"/>
                    </a:lnTo>
                    <a:lnTo>
                      <a:pt x="130" y="271"/>
                    </a:lnTo>
                    <a:lnTo>
                      <a:pt x="130" y="256"/>
                    </a:lnTo>
                    <a:lnTo>
                      <a:pt x="130" y="246"/>
                    </a:lnTo>
                    <a:lnTo>
                      <a:pt x="133" y="236"/>
                    </a:lnTo>
                    <a:lnTo>
                      <a:pt x="130" y="224"/>
                    </a:lnTo>
                    <a:lnTo>
                      <a:pt x="125" y="211"/>
                    </a:lnTo>
                    <a:lnTo>
                      <a:pt x="101" y="191"/>
                    </a:lnTo>
                    <a:lnTo>
                      <a:pt x="85" y="171"/>
                    </a:lnTo>
                    <a:lnTo>
                      <a:pt x="73" y="166"/>
                    </a:lnTo>
                    <a:lnTo>
                      <a:pt x="63" y="160"/>
                    </a:lnTo>
                    <a:lnTo>
                      <a:pt x="37" y="135"/>
                    </a:lnTo>
                    <a:lnTo>
                      <a:pt x="33" y="124"/>
                    </a:lnTo>
                    <a:lnTo>
                      <a:pt x="33" y="110"/>
                    </a:lnTo>
                    <a:lnTo>
                      <a:pt x="28" y="97"/>
                    </a:lnTo>
                    <a:lnTo>
                      <a:pt x="21" y="91"/>
                    </a:lnTo>
                    <a:lnTo>
                      <a:pt x="1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55" y="71"/>
                    </a:lnTo>
                    <a:lnTo>
                      <a:pt x="55" y="18"/>
                    </a:lnTo>
                    <a:lnTo>
                      <a:pt x="370" y="10"/>
                    </a:lnTo>
                    <a:lnTo>
                      <a:pt x="533" y="6"/>
                    </a:lnTo>
                    <a:lnTo>
                      <a:pt x="832" y="0"/>
                    </a:lnTo>
                    <a:lnTo>
                      <a:pt x="814" y="3"/>
                    </a:lnTo>
                    <a:lnTo>
                      <a:pt x="805" y="6"/>
                    </a:lnTo>
                    <a:lnTo>
                      <a:pt x="827" y="50"/>
                    </a:lnTo>
                    <a:lnTo>
                      <a:pt x="820" y="58"/>
                    </a:lnTo>
                    <a:lnTo>
                      <a:pt x="819" y="71"/>
                    </a:lnTo>
                    <a:lnTo>
                      <a:pt x="820" y="78"/>
                    </a:lnTo>
                    <a:lnTo>
                      <a:pt x="830" y="88"/>
                    </a:lnTo>
                    <a:lnTo>
                      <a:pt x="832" y="95"/>
                    </a:lnTo>
                    <a:lnTo>
                      <a:pt x="839" y="100"/>
                    </a:lnTo>
                    <a:lnTo>
                      <a:pt x="842" y="111"/>
                    </a:lnTo>
                    <a:lnTo>
                      <a:pt x="835" y="117"/>
                    </a:lnTo>
                    <a:lnTo>
                      <a:pt x="832" y="130"/>
                    </a:lnTo>
                    <a:lnTo>
                      <a:pt x="832" y="131"/>
                    </a:lnTo>
                    <a:lnTo>
                      <a:pt x="827" y="131"/>
                    </a:lnTo>
                    <a:lnTo>
                      <a:pt x="820" y="130"/>
                    </a:lnTo>
                    <a:lnTo>
                      <a:pt x="812" y="124"/>
                    </a:lnTo>
                    <a:lnTo>
                      <a:pt x="792" y="130"/>
                    </a:lnTo>
                    <a:lnTo>
                      <a:pt x="783" y="130"/>
                    </a:lnTo>
                    <a:lnTo>
                      <a:pt x="777" y="124"/>
                    </a:lnTo>
                    <a:lnTo>
                      <a:pt x="768" y="120"/>
                    </a:lnTo>
                    <a:lnTo>
                      <a:pt x="759" y="120"/>
                    </a:lnTo>
                    <a:lnTo>
                      <a:pt x="734" y="130"/>
                    </a:lnTo>
                    <a:lnTo>
                      <a:pt x="720" y="138"/>
                    </a:lnTo>
                    <a:lnTo>
                      <a:pt x="717" y="144"/>
                    </a:lnTo>
                    <a:lnTo>
                      <a:pt x="699" y="144"/>
                    </a:lnTo>
                    <a:lnTo>
                      <a:pt x="692" y="140"/>
                    </a:lnTo>
                    <a:lnTo>
                      <a:pt x="677" y="135"/>
                    </a:lnTo>
                    <a:lnTo>
                      <a:pt x="672" y="131"/>
                    </a:lnTo>
                    <a:lnTo>
                      <a:pt x="663" y="130"/>
                    </a:lnTo>
                    <a:lnTo>
                      <a:pt x="654" y="135"/>
                    </a:lnTo>
                    <a:lnTo>
                      <a:pt x="648" y="144"/>
                    </a:lnTo>
                    <a:lnTo>
                      <a:pt x="645" y="150"/>
                    </a:lnTo>
                    <a:lnTo>
                      <a:pt x="632" y="155"/>
                    </a:lnTo>
                    <a:lnTo>
                      <a:pt x="620" y="158"/>
                    </a:lnTo>
                    <a:lnTo>
                      <a:pt x="608" y="170"/>
                    </a:lnTo>
                    <a:lnTo>
                      <a:pt x="600" y="188"/>
                    </a:lnTo>
                    <a:lnTo>
                      <a:pt x="585" y="193"/>
                    </a:lnTo>
                    <a:lnTo>
                      <a:pt x="565" y="215"/>
                    </a:lnTo>
                    <a:lnTo>
                      <a:pt x="560" y="228"/>
                    </a:lnTo>
                    <a:lnTo>
                      <a:pt x="565" y="240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Freeform 16"/>
              <p:cNvSpPr>
                <a:spLocks/>
              </p:cNvSpPr>
              <p:nvPr/>
            </p:nvSpPr>
            <p:spPr bwMode="auto">
              <a:xfrm>
                <a:off x="5691112" y="4031756"/>
                <a:ext cx="370522" cy="574560"/>
              </a:xfrm>
              <a:custGeom>
                <a:avLst/>
                <a:gdLst/>
                <a:ahLst/>
                <a:cxnLst>
                  <a:cxn ang="0">
                    <a:pos x="314" y="61"/>
                  </a:cxn>
                  <a:cxn ang="0">
                    <a:pos x="308" y="41"/>
                  </a:cxn>
                  <a:cxn ang="0">
                    <a:pos x="290" y="37"/>
                  </a:cxn>
                  <a:cxn ang="0">
                    <a:pos x="274" y="26"/>
                  </a:cxn>
                  <a:cxn ang="0">
                    <a:pos x="267" y="10"/>
                  </a:cxn>
                  <a:cxn ang="0">
                    <a:pos x="250" y="0"/>
                  </a:cxn>
                  <a:cxn ang="0">
                    <a:pos x="230" y="21"/>
                  </a:cxn>
                  <a:cxn ang="0">
                    <a:pos x="207" y="21"/>
                  </a:cxn>
                  <a:cxn ang="0">
                    <a:pos x="179" y="26"/>
                  </a:cxn>
                  <a:cxn ang="0">
                    <a:pos x="159" y="26"/>
                  </a:cxn>
                  <a:cxn ang="0">
                    <a:pos x="140" y="10"/>
                  </a:cxn>
                  <a:cxn ang="0">
                    <a:pos x="110" y="3"/>
                  </a:cxn>
                  <a:cxn ang="0">
                    <a:pos x="70" y="12"/>
                  </a:cxn>
                  <a:cxn ang="0">
                    <a:pos x="63" y="32"/>
                  </a:cxn>
                  <a:cxn ang="0">
                    <a:pos x="55" y="52"/>
                  </a:cxn>
                  <a:cxn ang="0">
                    <a:pos x="39" y="72"/>
                  </a:cxn>
                  <a:cxn ang="0">
                    <a:pos x="21" y="80"/>
                  </a:cxn>
                  <a:cxn ang="0">
                    <a:pos x="5" y="137"/>
                  </a:cxn>
                  <a:cxn ang="0">
                    <a:pos x="85" y="212"/>
                  </a:cxn>
                  <a:cxn ang="0">
                    <a:pos x="99" y="237"/>
                  </a:cxn>
                  <a:cxn ang="0">
                    <a:pos x="117" y="277"/>
                  </a:cxn>
                  <a:cxn ang="0">
                    <a:pos x="132" y="290"/>
                  </a:cxn>
                  <a:cxn ang="0">
                    <a:pos x="173" y="328"/>
                  </a:cxn>
                  <a:cxn ang="0">
                    <a:pos x="193" y="637"/>
                  </a:cxn>
                  <a:cxn ang="0">
                    <a:pos x="274" y="520"/>
                  </a:cxn>
                  <a:cxn ang="0">
                    <a:pos x="307" y="360"/>
                  </a:cxn>
                  <a:cxn ang="0">
                    <a:pos x="317" y="285"/>
                  </a:cxn>
                  <a:cxn ang="0">
                    <a:pos x="342" y="270"/>
                  </a:cxn>
                  <a:cxn ang="0">
                    <a:pos x="429" y="252"/>
                  </a:cxn>
                  <a:cxn ang="0">
                    <a:pos x="419" y="201"/>
                  </a:cxn>
                  <a:cxn ang="0">
                    <a:pos x="424" y="175"/>
                  </a:cxn>
                  <a:cxn ang="0">
                    <a:pos x="415" y="153"/>
                  </a:cxn>
                  <a:cxn ang="0">
                    <a:pos x="406" y="137"/>
                  </a:cxn>
                  <a:cxn ang="0">
                    <a:pos x="384" y="120"/>
                  </a:cxn>
                  <a:cxn ang="0">
                    <a:pos x="374" y="105"/>
                  </a:cxn>
                  <a:cxn ang="0">
                    <a:pos x="348" y="101"/>
                  </a:cxn>
                  <a:cxn ang="0">
                    <a:pos x="334" y="85"/>
                  </a:cxn>
                  <a:cxn ang="0">
                    <a:pos x="317" y="75"/>
                  </a:cxn>
                </a:cxnLst>
                <a:rect l="0" t="0" r="r" b="b"/>
                <a:pathLst>
                  <a:path w="430" h="638">
                    <a:moveTo>
                      <a:pt x="314" y="65"/>
                    </a:moveTo>
                    <a:lnTo>
                      <a:pt x="314" y="61"/>
                    </a:lnTo>
                    <a:lnTo>
                      <a:pt x="314" y="50"/>
                    </a:lnTo>
                    <a:lnTo>
                      <a:pt x="308" y="41"/>
                    </a:lnTo>
                    <a:lnTo>
                      <a:pt x="299" y="37"/>
                    </a:lnTo>
                    <a:lnTo>
                      <a:pt x="290" y="37"/>
                    </a:lnTo>
                    <a:lnTo>
                      <a:pt x="282" y="33"/>
                    </a:lnTo>
                    <a:lnTo>
                      <a:pt x="274" y="26"/>
                    </a:lnTo>
                    <a:lnTo>
                      <a:pt x="270" y="17"/>
                    </a:lnTo>
                    <a:lnTo>
                      <a:pt x="267" y="1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40" y="6"/>
                    </a:lnTo>
                    <a:lnTo>
                      <a:pt x="230" y="21"/>
                    </a:lnTo>
                    <a:lnTo>
                      <a:pt x="217" y="21"/>
                    </a:lnTo>
                    <a:lnTo>
                      <a:pt x="207" y="21"/>
                    </a:lnTo>
                    <a:lnTo>
                      <a:pt x="199" y="21"/>
                    </a:lnTo>
                    <a:lnTo>
                      <a:pt x="179" y="26"/>
                    </a:lnTo>
                    <a:lnTo>
                      <a:pt x="168" y="30"/>
                    </a:lnTo>
                    <a:lnTo>
                      <a:pt x="159" y="26"/>
                    </a:lnTo>
                    <a:lnTo>
                      <a:pt x="152" y="23"/>
                    </a:lnTo>
                    <a:lnTo>
                      <a:pt x="140" y="10"/>
                    </a:lnTo>
                    <a:lnTo>
                      <a:pt x="132" y="3"/>
                    </a:lnTo>
                    <a:lnTo>
                      <a:pt x="110" y="3"/>
                    </a:lnTo>
                    <a:lnTo>
                      <a:pt x="100" y="6"/>
                    </a:lnTo>
                    <a:lnTo>
                      <a:pt x="70" y="12"/>
                    </a:lnTo>
                    <a:lnTo>
                      <a:pt x="65" y="21"/>
                    </a:lnTo>
                    <a:lnTo>
                      <a:pt x="63" y="32"/>
                    </a:lnTo>
                    <a:lnTo>
                      <a:pt x="60" y="43"/>
                    </a:lnTo>
                    <a:lnTo>
                      <a:pt x="55" y="52"/>
                    </a:lnTo>
                    <a:lnTo>
                      <a:pt x="52" y="61"/>
                    </a:lnTo>
                    <a:lnTo>
                      <a:pt x="39" y="72"/>
                    </a:lnTo>
                    <a:lnTo>
                      <a:pt x="32" y="75"/>
                    </a:lnTo>
                    <a:lnTo>
                      <a:pt x="21" y="80"/>
                    </a:lnTo>
                    <a:lnTo>
                      <a:pt x="3" y="80"/>
                    </a:lnTo>
                    <a:lnTo>
                      <a:pt x="5" y="137"/>
                    </a:lnTo>
                    <a:lnTo>
                      <a:pt x="0" y="220"/>
                    </a:lnTo>
                    <a:lnTo>
                      <a:pt x="85" y="212"/>
                    </a:lnTo>
                    <a:lnTo>
                      <a:pt x="86" y="237"/>
                    </a:lnTo>
                    <a:lnTo>
                      <a:pt x="99" y="237"/>
                    </a:lnTo>
                    <a:lnTo>
                      <a:pt x="100" y="277"/>
                    </a:lnTo>
                    <a:lnTo>
                      <a:pt x="117" y="277"/>
                    </a:lnTo>
                    <a:lnTo>
                      <a:pt x="117" y="290"/>
                    </a:lnTo>
                    <a:lnTo>
                      <a:pt x="132" y="290"/>
                    </a:lnTo>
                    <a:lnTo>
                      <a:pt x="132" y="330"/>
                    </a:lnTo>
                    <a:lnTo>
                      <a:pt x="173" y="328"/>
                    </a:lnTo>
                    <a:lnTo>
                      <a:pt x="175" y="368"/>
                    </a:lnTo>
                    <a:lnTo>
                      <a:pt x="193" y="637"/>
                    </a:lnTo>
                    <a:lnTo>
                      <a:pt x="277" y="632"/>
                    </a:lnTo>
                    <a:lnTo>
                      <a:pt x="274" y="520"/>
                    </a:lnTo>
                    <a:lnTo>
                      <a:pt x="314" y="518"/>
                    </a:lnTo>
                    <a:lnTo>
                      <a:pt x="307" y="360"/>
                    </a:lnTo>
                    <a:lnTo>
                      <a:pt x="302" y="285"/>
                    </a:lnTo>
                    <a:lnTo>
                      <a:pt x="317" y="285"/>
                    </a:lnTo>
                    <a:lnTo>
                      <a:pt x="317" y="270"/>
                    </a:lnTo>
                    <a:lnTo>
                      <a:pt x="342" y="270"/>
                    </a:lnTo>
                    <a:lnTo>
                      <a:pt x="344" y="255"/>
                    </a:lnTo>
                    <a:lnTo>
                      <a:pt x="429" y="252"/>
                    </a:lnTo>
                    <a:lnTo>
                      <a:pt x="426" y="207"/>
                    </a:lnTo>
                    <a:lnTo>
                      <a:pt x="419" y="201"/>
                    </a:lnTo>
                    <a:lnTo>
                      <a:pt x="419" y="190"/>
                    </a:lnTo>
                    <a:lnTo>
                      <a:pt x="424" y="175"/>
                    </a:lnTo>
                    <a:lnTo>
                      <a:pt x="419" y="163"/>
                    </a:lnTo>
                    <a:lnTo>
                      <a:pt x="415" y="153"/>
                    </a:lnTo>
                    <a:lnTo>
                      <a:pt x="410" y="147"/>
                    </a:lnTo>
                    <a:lnTo>
                      <a:pt x="406" y="137"/>
                    </a:lnTo>
                    <a:lnTo>
                      <a:pt x="402" y="128"/>
                    </a:lnTo>
                    <a:lnTo>
                      <a:pt x="384" y="120"/>
                    </a:lnTo>
                    <a:lnTo>
                      <a:pt x="379" y="108"/>
                    </a:lnTo>
                    <a:lnTo>
                      <a:pt x="374" y="105"/>
                    </a:lnTo>
                    <a:lnTo>
                      <a:pt x="357" y="105"/>
                    </a:lnTo>
                    <a:lnTo>
                      <a:pt x="348" y="101"/>
                    </a:lnTo>
                    <a:lnTo>
                      <a:pt x="339" y="95"/>
                    </a:lnTo>
                    <a:lnTo>
                      <a:pt x="334" y="85"/>
                    </a:lnTo>
                    <a:lnTo>
                      <a:pt x="324" y="80"/>
                    </a:lnTo>
                    <a:lnTo>
                      <a:pt x="317" y="75"/>
                    </a:lnTo>
                    <a:lnTo>
                      <a:pt x="314" y="65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4430504" y="3036632"/>
                <a:ext cx="608345" cy="1093284"/>
              </a:xfrm>
              <a:custGeom>
                <a:avLst/>
                <a:gdLst/>
                <a:ahLst/>
                <a:cxnLst>
                  <a:cxn ang="0">
                    <a:pos x="60" y="1086"/>
                  </a:cxn>
                  <a:cxn ang="0">
                    <a:pos x="77" y="1046"/>
                  </a:cxn>
                  <a:cxn ang="0">
                    <a:pos x="50" y="976"/>
                  </a:cxn>
                  <a:cxn ang="0">
                    <a:pos x="33" y="896"/>
                  </a:cxn>
                  <a:cxn ang="0">
                    <a:pos x="23" y="861"/>
                  </a:cxn>
                  <a:cxn ang="0">
                    <a:pos x="0" y="817"/>
                  </a:cxn>
                  <a:cxn ang="0">
                    <a:pos x="6" y="783"/>
                  </a:cxn>
                  <a:cxn ang="0">
                    <a:pos x="23" y="766"/>
                  </a:cxn>
                  <a:cxn ang="0">
                    <a:pos x="19" y="736"/>
                  </a:cxn>
                  <a:cxn ang="0">
                    <a:pos x="19" y="697"/>
                  </a:cxn>
                  <a:cxn ang="0">
                    <a:pos x="23" y="589"/>
                  </a:cxn>
                  <a:cxn ang="0">
                    <a:pos x="46" y="574"/>
                  </a:cxn>
                  <a:cxn ang="0">
                    <a:pos x="63" y="549"/>
                  </a:cxn>
                  <a:cxn ang="0">
                    <a:pos x="90" y="521"/>
                  </a:cxn>
                  <a:cxn ang="0">
                    <a:pos x="102" y="481"/>
                  </a:cxn>
                  <a:cxn ang="0">
                    <a:pos x="329" y="475"/>
                  </a:cxn>
                  <a:cxn ang="0">
                    <a:pos x="342" y="382"/>
                  </a:cxn>
                  <a:cxn ang="0">
                    <a:pos x="369" y="370"/>
                  </a:cxn>
                  <a:cxn ang="0">
                    <a:pos x="382" y="345"/>
                  </a:cxn>
                  <a:cxn ang="0">
                    <a:pos x="411" y="330"/>
                  </a:cxn>
                  <a:cxn ang="0">
                    <a:pos x="451" y="305"/>
                  </a:cxn>
                  <a:cxn ang="0">
                    <a:pos x="479" y="268"/>
                  </a:cxn>
                  <a:cxn ang="0">
                    <a:pos x="493" y="199"/>
                  </a:cxn>
                  <a:cxn ang="0">
                    <a:pos x="521" y="173"/>
                  </a:cxn>
                  <a:cxn ang="0">
                    <a:pos x="533" y="125"/>
                  </a:cxn>
                  <a:cxn ang="0">
                    <a:pos x="546" y="68"/>
                  </a:cxn>
                  <a:cxn ang="0">
                    <a:pos x="573" y="41"/>
                  </a:cxn>
                  <a:cxn ang="0">
                    <a:pos x="603" y="13"/>
                  </a:cxn>
                  <a:cxn ang="0">
                    <a:pos x="682" y="10"/>
                  </a:cxn>
                  <a:cxn ang="0">
                    <a:pos x="695" y="407"/>
                  </a:cxn>
                  <a:cxn ang="0">
                    <a:pos x="700" y="789"/>
                  </a:cxn>
                  <a:cxn ang="0">
                    <a:pos x="448" y="948"/>
                  </a:cxn>
                  <a:cxn ang="0">
                    <a:pos x="396" y="1159"/>
                  </a:cxn>
                  <a:cxn ang="0">
                    <a:pos x="382" y="1139"/>
                  </a:cxn>
                  <a:cxn ang="0">
                    <a:pos x="355" y="1116"/>
                  </a:cxn>
                  <a:cxn ang="0">
                    <a:pos x="306" y="1174"/>
                  </a:cxn>
                  <a:cxn ang="0">
                    <a:pos x="281" y="1194"/>
                  </a:cxn>
                  <a:cxn ang="0">
                    <a:pos x="217" y="1190"/>
                  </a:cxn>
                  <a:cxn ang="0">
                    <a:pos x="170" y="1206"/>
                  </a:cxn>
                  <a:cxn ang="0">
                    <a:pos x="127" y="1213"/>
                  </a:cxn>
                  <a:cxn ang="0">
                    <a:pos x="93" y="1205"/>
                  </a:cxn>
                  <a:cxn ang="0">
                    <a:pos x="73" y="1178"/>
                  </a:cxn>
                  <a:cxn ang="0">
                    <a:pos x="46" y="1123"/>
                  </a:cxn>
                  <a:cxn ang="0">
                    <a:pos x="46" y="1098"/>
                  </a:cxn>
                </a:cxnLst>
                <a:rect l="0" t="0" r="r" b="b"/>
                <a:pathLst>
                  <a:path w="706" h="1214">
                    <a:moveTo>
                      <a:pt x="46" y="1098"/>
                    </a:moveTo>
                    <a:lnTo>
                      <a:pt x="52" y="1094"/>
                    </a:lnTo>
                    <a:lnTo>
                      <a:pt x="60" y="1086"/>
                    </a:lnTo>
                    <a:lnTo>
                      <a:pt x="68" y="1078"/>
                    </a:lnTo>
                    <a:lnTo>
                      <a:pt x="75" y="1063"/>
                    </a:lnTo>
                    <a:lnTo>
                      <a:pt x="77" y="1046"/>
                    </a:lnTo>
                    <a:lnTo>
                      <a:pt x="73" y="1034"/>
                    </a:lnTo>
                    <a:lnTo>
                      <a:pt x="52" y="1004"/>
                    </a:lnTo>
                    <a:lnTo>
                      <a:pt x="50" y="976"/>
                    </a:lnTo>
                    <a:lnTo>
                      <a:pt x="52" y="948"/>
                    </a:lnTo>
                    <a:lnTo>
                      <a:pt x="50" y="931"/>
                    </a:lnTo>
                    <a:lnTo>
                      <a:pt x="33" y="896"/>
                    </a:lnTo>
                    <a:lnTo>
                      <a:pt x="25" y="883"/>
                    </a:lnTo>
                    <a:lnTo>
                      <a:pt x="25" y="874"/>
                    </a:lnTo>
                    <a:lnTo>
                      <a:pt x="23" y="861"/>
                    </a:lnTo>
                    <a:lnTo>
                      <a:pt x="19" y="843"/>
                    </a:lnTo>
                    <a:lnTo>
                      <a:pt x="3" y="826"/>
                    </a:lnTo>
                    <a:lnTo>
                      <a:pt x="0" y="817"/>
                    </a:lnTo>
                    <a:lnTo>
                      <a:pt x="0" y="804"/>
                    </a:lnTo>
                    <a:lnTo>
                      <a:pt x="1" y="794"/>
                    </a:lnTo>
                    <a:lnTo>
                      <a:pt x="6" y="783"/>
                    </a:lnTo>
                    <a:lnTo>
                      <a:pt x="12" y="777"/>
                    </a:lnTo>
                    <a:lnTo>
                      <a:pt x="19" y="772"/>
                    </a:lnTo>
                    <a:lnTo>
                      <a:pt x="23" y="766"/>
                    </a:lnTo>
                    <a:lnTo>
                      <a:pt x="23" y="754"/>
                    </a:lnTo>
                    <a:lnTo>
                      <a:pt x="23" y="744"/>
                    </a:lnTo>
                    <a:lnTo>
                      <a:pt x="19" y="736"/>
                    </a:lnTo>
                    <a:lnTo>
                      <a:pt x="17" y="724"/>
                    </a:lnTo>
                    <a:lnTo>
                      <a:pt x="23" y="710"/>
                    </a:lnTo>
                    <a:lnTo>
                      <a:pt x="19" y="697"/>
                    </a:lnTo>
                    <a:lnTo>
                      <a:pt x="23" y="689"/>
                    </a:lnTo>
                    <a:lnTo>
                      <a:pt x="19" y="677"/>
                    </a:lnTo>
                    <a:lnTo>
                      <a:pt x="23" y="589"/>
                    </a:lnTo>
                    <a:lnTo>
                      <a:pt x="33" y="589"/>
                    </a:lnTo>
                    <a:lnTo>
                      <a:pt x="33" y="574"/>
                    </a:lnTo>
                    <a:lnTo>
                      <a:pt x="46" y="574"/>
                    </a:lnTo>
                    <a:lnTo>
                      <a:pt x="46" y="562"/>
                    </a:lnTo>
                    <a:lnTo>
                      <a:pt x="63" y="562"/>
                    </a:lnTo>
                    <a:lnTo>
                      <a:pt x="63" y="549"/>
                    </a:lnTo>
                    <a:lnTo>
                      <a:pt x="75" y="549"/>
                    </a:lnTo>
                    <a:lnTo>
                      <a:pt x="75" y="521"/>
                    </a:lnTo>
                    <a:lnTo>
                      <a:pt x="90" y="521"/>
                    </a:lnTo>
                    <a:lnTo>
                      <a:pt x="90" y="507"/>
                    </a:lnTo>
                    <a:lnTo>
                      <a:pt x="102" y="507"/>
                    </a:lnTo>
                    <a:lnTo>
                      <a:pt x="102" y="481"/>
                    </a:lnTo>
                    <a:lnTo>
                      <a:pt x="287" y="475"/>
                    </a:lnTo>
                    <a:lnTo>
                      <a:pt x="307" y="475"/>
                    </a:lnTo>
                    <a:lnTo>
                      <a:pt x="329" y="475"/>
                    </a:lnTo>
                    <a:lnTo>
                      <a:pt x="329" y="397"/>
                    </a:lnTo>
                    <a:lnTo>
                      <a:pt x="342" y="397"/>
                    </a:lnTo>
                    <a:lnTo>
                      <a:pt x="342" y="382"/>
                    </a:lnTo>
                    <a:lnTo>
                      <a:pt x="355" y="382"/>
                    </a:lnTo>
                    <a:lnTo>
                      <a:pt x="355" y="370"/>
                    </a:lnTo>
                    <a:lnTo>
                      <a:pt x="369" y="370"/>
                    </a:lnTo>
                    <a:lnTo>
                      <a:pt x="369" y="357"/>
                    </a:lnTo>
                    <a:lnTo>
                      <a:pt x="382" y="357"/>
                    </a:lnTo>
                    <a:lnTo>
                      <a:pt x="382" y="345"/>
                    </a:lnTo>
                    <a:lnTo>
                      <a:pt x="397" y="345"/>
                    </a:lnTo>
                    <a:lnTo>
                      <a:pt x="397" y="330"/>
                    </a:lnTo>
                    <a:lnTo>
                      <a:pt x="411" y="330"/>
                    </a:lnTo>
                    <a:lnTo>
                      <a:pt x="411" y="317"/>
                    </a:lnTo>
                    <a:lnTo>
                      <a:pt x="451" y="317"/>
                    </a:lnTo>
                    <a:lnTo>
                      <a:pt x="451" y="305"/>
                    </a:lnTo>
                    <a:lnTo>
                      <a:pt x="466" y="305"/>
                    </a:lnTo>
                    <a:lnTo>
                      <a:pt x="466" y="268"/>
                    </a:lnTo>
                    <a:lnTo>
                      <a:pt x="479" y="268"/>
                    </a:lnTo>
                    <a:lnTo>
                      <a:pt x="479" y="213"/>
                    </a:lnTo>
                    <a:lnTo>
                      <a:pt x="493" y="213"/>
                    </a:lnTo>
                    <a:lnTo>
                      <a:pt x="493" y="199"/>
                    </a:lnTo>
                    <a:lnTo>
                      <a:pt x="508" y="193"/>
                    </a:lnTo>
                    <a:lnTo>
                      <a:pt x="509" y="173"/>
                    </a:lnTo>
                    <a:lnTo>
                      <a:pt x="521" y="173"/>
                    </a:lnTo>
                    <a:lnTo>
                      <a:pt x="519" y="148"/>
                    </a:lnTo>
                    <a:lnTo>
                      <a:pt x="533" y="148"/>
                    </a:lnTo>
                    <a:lnTo>
                      <a:pt x="533" y="125"/>
                    </a:lnTo>
                    <a:lnTo>
                      <a:pt x="531" y="90"/>
                    </a:lnTo>
                    <a:lnTo>
                      <a:pt x="531" y="68"/>
                    </a:lnTo>
                    <a:lnTo>
                      <a:pt x="546" y="68"/>
                    </a:lnTo>
                    <a:lnTo>
                      <a:pt x="546" y="53"/>
                    </a:lnTo>
                    <a:lnTo>
                      <a:pt x="573" y="53"/>
                    </a:lnTo>
                    <a:lnTo>
                      <a:pt x="573" y="41"/>
                    </a:lnTo>
                    <a:lnTo>
                      <a:pt x="588" y="41"/>
                    </a:lnTo>
                    <a:lnTo>
                      <a:pt x="588" y="13"/>
                    </a:lnTo>
                    <a:lnTo>
                      <a:pt x="603" y="13"/>
                    </a:lnTo>
                    <a:lnTo>
                      <a:pt x="600" y="0"/>
                    </a:lnTo>
                    <a:lnTo>
                      <a:pt x="682" y="0"/>
                    </a:lnTo>
                    <a:lnTo>
                      <a:pt x="682" y="10"/>
                    </a:lnTo>
                    <a:lnTo>
                      <a:pt x="686" y="13"/>
                    </a:lnTo>
                    <a:lnTo>
                      <a:pt x="688" y="92"/>
                    </a:lnTo>
                    <a:lnTo>
                      <a:pt x="695" y="407"/>
                    </a:lnTo>
                    <a:lnTo>
                      <a:pt x="698" y="630"/>
                    </a:lnTo>
                    <a:lnTo>
                      <a:pt x="698" y="704"/>
                    </a:lnTo>
                    <a:lnTo>
                      <a:pt x="700" y="789"/>
                    </a:lnTo>
                    <a:lnTo>
                      <a:pt x="705" y="944"/>
                    </a:lnTo>
                    <a:lnTo>
                      <a:pt x="529" y="948"/>
                    </a:lnTo>
                    <a:lnTo>
                      <a:pt x="448" y="948"/>
                    </a:lnTo>
                    <a:lnTo>
                      <a:pt x="451" y="1106"/>
                    </a:lnTo>
                    <a:lnTo>
                      <a:pt x="451" y="1159"/>
                    </a:lnTo>
                    <a:lnTo>
                      <a:pt x="396" y="1159"/>
                    </a:lnTo>
                    <a:lnTo>
                      <a:pt x="397" y="1154"/>
                    </a:lnTo>
                    <a:lnTo>
                      <a:pt x="389" y="1148"/>
                    </a:lnTo>
                    <a:lnTo>
                      <a:pt x="382" y="1139"/>
                    </a:lnTo>
                    <a:lnTo>
                      <a:pt x="374" y="1128"/>
                    </a:lnTo>
                    <a:lnTo>
                      <a:pt x="362" y="1123"/>
                    </a:lnTo>
                    <a:lnTo>
                      <a:pt x="355" y="1116"/>
                    </a:lnTo>
                    <a:lnTo>
                      <a:pt x="346" y="1123"/>
                    </a:lnTo>
                    <a:lnTo>
                      <a:pt x="341" y="1134"/>
                    </a:lnTo>
                    <a:lnTo>
                      <a:pt x="306" y="1174"/>
                    </a:lnTo>
                    <a:lnTo>
                      <a:pt x="295" y="1183"/>
                    </a:lnTo>
                    <a:lnTo>
                      <a:pt x="287" y="1188"/>
                    </a:lnTo>
                    <a:lnTo>
                      <a:pt x="281" y="1194"/>
                    </a:lnTo>
                    <a:lnTo>
                      <a:pt x="255" y="1198"/>
                    </a:lnTo>
                    <a:lnTo>
                      <a:pt x="241" y="1190"/>
                    </a:lnTo>
                    <a:lnTo>
                      <a:pt x="217" y="1190"/>
                    </a:lnTo>
                    <a:lnTo>
                      <a:pt x="195" y="1205"/>
                    </a:lnTo>
                    <a:lnTo>
                      <a:pt x="182" y="1205"/>
                    </a:lnTo>
                    <a:lnTo>
                      <a:pt x="170" y="1206"/>
                    </a:lnTo>
                    <a:lnTo>
                      <a:pt x="159" y="1210"/>
                    </a:lnTo>
                    <a:lnTo>
                      <a:pt x="148" y="1213"/>
                    </a:lnTo>
                    <a:lnTo>
                      <a:pt x="127" y="1213"/>
                    </a:lnTo>
                    <a:lnTo>
                      <a:pt x="113" y="1210"/>
                    </a:lnTo>
                    <a:lnTo>
                      <a:pt x="102" y="1206"/>
                    </a:lnTo>
                    <a:lnTo>
                      <a:pt x="93" y="1205"/>
                    </a:lnTo>
                    <a:lnTo>
                      <a:pt x="88" y="1190"/>
                    </a:lnTo>
                    <a:lnTo>
                      <a:pt x="83" y="1183"/>
                    </a:lnTo>
                    <a:lnTo>
                      <a:pt x="73" y="1178"/>
                    </a:lnTo>
                    <a:lnTo>
                      <a:pt x="68" y="1171"/>
                    </a:lnTo>
                    <a:lnTo>
                      <a:pt x="50" y="1130"/>
                    </a:lnTo>
                    <a:lnTo>
                      <a:pt x="46" y="1123"/>
                    </a:lnTo>
                    <a:lnTo>
                      <a:pt x="46" y="1114"/>
                    </a:lnTo>
                    <a:lnTo>
                      <a:pt x="46" y="1106"/>
                    </a:lnTo>
                    <a:lnTo>
                      <a:pt x="46" y="1098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1972967" y="3349128"/>
                <a:ext cx="669524" cy="626793"/>
              </a:xfrm>
              <a:custGeom>
                <a:avLst/>
                <a:gdLst/>
                <a:ahLst/>
                <a:cxnLst>
                  <a:cxn ang="0">
                    <a:pos x="564" y="267"/>
                  </a:cxn>
                  <a:cxn ang="0">
                    <a:pos x="641" y="424"/>
                  </a:cxn>
                  <a:cxn ang="0">
                    <a:pos x="753" y="428"/>
                  </a:cxn>
                  <a:cxn ang="0">
                    <a:pos x="748" y="506"/>
                  </a:cxn>
                  <a:cxn ang="0">
                    <a:pos x="776" y="510"/>
                  </a:cxn>
                  <a:cxn ang="0">
                    <a:pos x="769" y="695"/>
                  </a:cxn>
                  <a:cxn ang="0">
                    <a:pos x="526" y="685"/>
                  </a:cxn>
                  <a:cxn ang="0">
                    <a:pos x="143" y="672"/>
                  </a:cxn>
                  <a:cxn ang="0">
                    <a:pos x="132" y="603"/>
                  </a:cxn>
                  <a:cxn ang="0">
                    <a:pos x="123" y="573"/>
                  </a:cxn>
                  <a:cxn ang="0">
                    <a:pos x="128" y="573"/>
                  </a:cxn>
                  <a:cxn ang="0">
                    <a:pos x="143" y="573"/>
                  </a:cxn>
                  <a:cxn ang="0">
                    <a:pos x="152" y="585"/>
                  </a:cxn>
                  <a:cxn ang="0">
                    <a:pos x="160" y="612"/>
                  </a:cxn>
                  <a:cxn ang="0">
                    <a:pos x="175" y="600"/>
                  </a:cxn>
                  <a:cxn ang="0">
                    <a:pos x="185" y="583"/>
                  </a:cxn>
                  <a:cxn ang="0">
                    <a:pos x="208" y="568"/>
                  </a:cxn>
                  <a:cxn ang="0">
                    <a:pos x="222" y="559"/>
                  </a:cxn>
                  <a:cxn ang="0">
                    <a:pos x="297" y="545"/>
                  </a:cxn>
                  <a:cxn ang="0">
                    <a:pos x="295" y="523"/>
                  </a:cxn>
                  <a:cxn ang="0">
                    <a:pos x="262" y="516"/>
                  </a:cxn>
                  <a:cxn ang="0">
                    <a:pos x="244" y="503"/>
                  </a:cxn>
                  <a:cxn ang="0">
                    <a:pos x="222" y="506"/>
                  </a:cxn>
                  <a:cxn ang="0">
                    <a:pos x="208" y="492"/>
                  </a:cxn>
                  <a:cxn ang="0">
                    <a:pos x="207" y="474"/>
                  </a:cxn>
                  <a:cxn ang="0">
                    <a:pos x="190" y="458"/>
                  </a:cxn>
                  <a:cxn ang="0">
                    <a:pos x="175" y="448"/>
                  </a:cxn>
                  <a:cxn ang="0">
                    <a:pos x="139" y="448"/>
                  </a:cxn>
                  <a:cxn ang="0">
                    <a:pos x="120" y="458"/>
                  </a:cxn>
                  <a:cxn ang="0">
                    <a:pos x="123" y="478"/>
                  </a:cxn>
                  <a:cxn ang="0">
                    <a:pos x="123" y="503"/>
                  </a:cxn>
                  <a:cxn ang="0">
                    <a:pos x="128" y="526"/>
                  </a:cxn>
                  <a:cxn ang="0">
                    <a:pos x="120" y="539"/>
                  </a:cxn>
                  <a:cxn ang="0">
                    <a:pos x="92" y="550"/>
                  </a:cxn>
                  <a:cxn ang="0">
                    <a:pos x="106" y="466"/>
                  </a:cxn>
                  <a:cxn ang="0">
                    <a:pos x="83" y="267"/>
                  </a:cxn>
                  <a:cxn ang="0">
                    <a:pos x="70" y="217"/>
                  </a:cxn>
                  <a:cxn ang="0">
                    <a:pos x="41" y="214"/>
                  </a:cxn>
                  <a:cxn ang="0">
                    <a:pos x="37" y="179"/>
                  </a:cxn>
                  <a:cxn ang="0">
                    <a:pos x="30" y="165"/>
                  </a:cxn>
                  <a:cxn ang="0">
                    <a:pos x="17" y="145"/>
                  </a:cxn>
                  <a:cxn ang="0">
                    <a:pos x="17" y="125"/>
                  </a:cxn>
                  <a:cxn ang="0">
                    <a:pos x="0" y="110"/>
                  </a:cxn>
                  <a:cxn ang="0">
                    <a:pos x="8" y="87"/>
                  </a:cxn>
                  <a:cxn ang="0">
                    <a:pos x="8" y="65"/>
                  </a:cxn>
                  <a:cxn ang="0">
                    <a:pos x="5" y="0"/>
                  </a:cxn>
                  <a:cxn ang="0">
                    <a:pos x="541" y="32"/>
                  </a:cxn>
                  <a:cxn ang="0">
                    <a:pos x="555" y="267"/>
                  </a:cxn>
                </a:cxnLst>
                <a:rect l="0" t="0" r="r" b="b"/>
                <a:pathLst>
                  <a:path w="777" h="696">
                    <a:moveTo>
                      <a:pt x="555" y="267"/>
                    </a:moveTo>
                    <a:lnTo>
                      <a:pt x="564" y="267"/>
                    </a:lnTo>
                    <a:lnTo>
                      <a:pt x="561" y="424"/>
                    </a:lnTo>
                    <a:lnTo>
                      <a:pt x="641" y="424"/>
                    </a:lnTo>
                    <a:lnTo>
                      <a:pt x="671" y="428"/>
                    </a:lnTo>
                    <a:lnTo>
                      <a:pt x="753" y="428"/>
                    </a:lnTo>
                    <a:lnTo>
                      <a:pt x="748" y="492"/>
                    </a:lnTo>
                    <a:lnTo>
                      <a:pt x="748" y="506"/>
                    </a:lnTo>
                    <a:lnTo>
                      <a:pt x="757" y="510"/>
                    </a:lnTo>
                    <a:lnTo>
                      <a:pt x="776" y="510"/>
                    </a:lnTo>
                    <a:lnTo>
                      <a:pt x="773" y="600"/>
                    </a:lnTo>
                    <a:lnTo>
                      <a:pt x="769" y="695"/>
                    </a:lnTo>
                    <a:lnTo>
                      <a:pt x="629" y="690"/>
                    </a:lnTo>
                    <a:lnTo>
                      <a:pt x="526" y="685"/>
                    </a:lnTo>
                    <a:lnTo>
                      <a:pt x="315" y="678"/>
                    </a:lnTo>
                    <a:lnTo>
                      <a:pt x="143" y="672"/>
                    </a:lnTo>
                    <a:lnTo>
                      <a:pt x="139" y="628"/>
                    </a:lnTo>
                    <a:lnTo>
                      <a:pt x="132" y="603"/>
                    </a:lnTo>
                    <a:lnTo>
                      <a:pt x="128" y="588"/>
                    </a:lnTo>
                    <a:lnTo>
                      <a:pt x="123" y="573"/>
                    </a:lnTo>
                    <a:lnTo>
                      <a:pt x="112" y="568"/>
                    </a:lnTo>
                    <a:lnTo>
                      <a:pt x="128" y="573"/>
                    </a:lnTo>
                    <a:lnTo>
                      <a:pt x="135" y="563"/>
                    </a:lnTo>
                    <a:lnTo>
                      <a:pt x="143" y="573"/>
                    </a:lnTo>
                    <a:lnTo>
                      <a:pt x="152" y="574"/>
                    </a:lnTo>
                    <a:lnTo>
                      <a:pt x="152" y="585"/>
                    </a:lnTo>
                    <a:lnTo>
                      <a:pt x="153" y="600"/>
                    </a:lnTo>
                    <a:lnTo>
                      <a:pt x="160" y="612"/>
                    </a:lnTo>
                    <a:lnTo>
                      <a:pt x="172" y="608"/>
                    </a:lnTo>
                    <a:lnTo>
                      <a:pt x="175" y="600"/>
                    </a:lnTo>
                    <a:lnTo>
                      <a:pt x="179" y="588"/>
                    </a:lnTo>
                    <a:lnTo>
                      <a:pt x="185" y="583"/>
                    </a:lnTo>
                    <a:lnTo>
                      <a:pt x="197" y="576"/>
                    </a:lnTo>
                    <a:lnTo>
                      <a:pt x="208" y="568"/>
                    </a:lnTo>
                    <a:lnTo>
                      <a:pt x="217" y="565"/>
                    </a:lnTo>
                    <a:lnTo>
                      <a:pt x="222" y="559"/>
                    </a:lnTo>
                    <a:lnTo>
                      <a:pt x="240" y="559"/>
                    </a:lnTo>
                    <a:lnTo>
                      <a:pt x="297" y="545"/>
                    </a:lnTo>
                    <a:lnTo>
                      <a:pt x="302" y="526"/>
                    </a:lnTo>
                    <a:lnTo>
                      <a:pt x="295" y="523"/>
                    </a:lnTo>
                    <a:lnTo>
                      <a:pt x="280" y="518"/>
                    </a:lnTo>
                    <a:lnTo>
                      <a:pt x="262" y="516"/>
                    </a:lnTo>
                    <a:lnTo>
                      <a:pt x="253" y="518"/>
                    </a:lnTo>
                    <a:lnTo>
                      <a:pt x="244" y="503"/>
                    </a:lnTo>
                    <a:lnTo>
                      <a:pt x="232" y="503"/>
                    </a:lnTo>
                    <a:lnTo>
                      <a:pt x="222" y="506"/>
                    </a:lnTo>
                    <a:lnTo>
                      <a:pt x="208" y="501"/>
                    </a:lnTo>
                    <a:lnTo>
                      <a:pt x="208" y="492"/>
                    </a:lnTo>
                    <a:lnTo>
                      <a:pt x="212" y="485"/>
                    </a:lnTo>
                    <a:lnTo>
                      <a:pt x="207" y="474"/>
                    </a:lnTo>
                    <a:lnTo>
                      <a:pt x="202" y="466"/>
                    </a:lnTo>
                    <a:lnTo>
                      <a:pt x="190" y="458"/>
                    </a:lnTo>
                    <a:lnTo>
                      <a:pt x="182" y="452"/>
                    </a:lnTo>
                    <a:lnTo>
                      <a:pt x="175" y="448"/>
                    </a:lnTo>
                    <a:lnTo>
                      <a:pt x="152" y="444"/>
                    </a:lnTo>
                    <a:lnTo>
                      <a:pt x="139" y="448"/>
                    </a:lnTo>
                    <a:lnTo>
                      <a:pt x="126" y="452"/>
                    </a:lnTo>
                    <a:lnTo>
                      <a:pt x="120" y="458"/>
                    </a:lnTo>
                    <a:lnTo>
                      <a:pt x="120" y="468"/>
                    </a:lnTo>
                    <a:lnTo>
                      <a:pt x="123" y="478"/>
                    </a:lnTo>
                    <a:lnTo>
                      <a:pt x="123" y="491"/>
                    </a:lnTo>
                    <a:lnTo>
                      <a:pt x="123" y="503"/>
                    </a:lnTo>
                    <a:lnTo>
                      <a:pt x="128" y="516"/>
                    </a:lnTo>
                    <a:lnTo>
                      <a:pt x="128" y="526"/>
                    </a:lnTo>
                    <a:lnTo>
                      <a:pt x="130" y="536"/>
                    </a:lnTo>
                    <a:lnTo>
                      <a:pt x="120" y="539"/>
                    </a:lnTo>
                    <a:lnTo>
                      <a:pt x="113" y="545"/>
                    </a:lnTo>
                    <a:lnTo>
                      <a:pt x="92" y="550"/>
                    </a:lnTo>
                    <a:lnTo>
                      <a:pt x="103" y="518"/>
                    </a:lnTo>
                    <a:lnTo>
                      <a:pt x="106" y="466"/>
                    </a:lnTo>
                    <a:lnTo>
                      <a:pt x="99" y="363"/>
                    </a:lnTo>
                    <a:lnTo>
                      <a:pt x="83" y="267"/>
                    </a:lnTo>
                    <a:lnTo>
                      <a:pt x="75" y="225"/>
                    </a:lnTo>
                    <a:lnTo>
                      <a:pt x="70" y="217"/>
                    </a:lnTo>
                    <a:lnTo>
                      <a:pt x="65" y="210"/>
                    </a:lnTo>
                    <a:lnTo>
                      <a:pt x="41" y="214"/>
                    </a:lnTo>
                    <a:lnTo>
                      <a:pt x="45" y="205"/>
                    </a:lnTo>
                    <a:lnTo>
                      <a:pt x="37" y="179"/>
                    </a:lnTo>
                    <a:lnTo>
                      <a:pt x="35" y="170"/>
                    </a:lnTo>
                    <a:lnTo>
                      <a:pt x="30" y="165"/>
                    </a:lnTo>
                    <a:lnTo>
                      <a:pt x="19" y="162"/>
                    </a:lnTo>
                    <a:lnTo>
                      <a:pt x="17" y="145"/>
                    </a:lnTo>
                    <a:lnTo>
                      <a:pt x="17" y="135"/>
                    </a:lnTo>
                    <a:lnTo>
                      <a:pt x="17" y="125"/>
                    </a:lnTo>
                    <a:lnTo>
                      <a:pt x="12" y="115"/>
                    </a:lnTo>
                    <a:lnTo>
                      <a:pt x="0" y="110"/>
                    </a:lnTo>
                    <a:lnTo>
                      <a:pt x="10" y="97"/>
                    </a:lnTo>
                    <a:lnTo>
                      <a:pt x="8" y="87"/>
                    </a:lnTo>
                    <a:lnTo>
                      <a:pt x="10" y="75"/>
                    </a:lnTo>
                    <a:lnTo>
                      <a:pt x="8" y="65"/>
                    </a:lnTo>
                    <a:lnTo>
                      <a:pt x="10" y="52"/>
                    </a:lnTo>
                    <a:lnTo>
                      <a:pt x="5" y="0"/>
                    </a:lnTo>
                    <a:lnTo>
                      <a:pt x="148" y="8"/>
                    </a:lnTo>
                    <a:lnTo>
                      <a:pt x="541" y="32"/>
                    </a:lnTo>
                    <a:lnTo>
                      <a:pt x="564" y="33"/>
                    </a:lnTo>
                    <a:lnTo>
                      <a:pt x="555" y="267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3622221" y="3343725"/>
                <a:ext cx="880636" cy="694334"/>
              </a:xfrm>
              <a:custGeom>
                <a:avLst/>
                <a:gdLst/>
                <a:ahLst/>
                <a:cxnLst>
                  <a:cxn ang="0">
                    <a:pos x="50" y="450"/>
                  </a:cxn>
                  <a:cxn ang="0">
                    <a:pos x="37" y="425"/>
                  </a:cxn>
                  <a:cxn ang="0">
                    <a:pos x="80" y="415"/>
                  </a:cxn>
                  <a:cxn ang="0">
                    <a:pos x="100" y="392"/>
                  </a:cxn>
                  <a:cxn ang="0">
                    <a:pos x="99" y="355"/>
                  </a:cxn>
                  <a:cxn ang="0">
                    <a:pos x="65" y="327"/>
                  </a:cxn>
                  <a:cxn ang="0">
                    <a:pos x="83" y="298"/>
                  </a:cxn>
                  <a:cxn ang="0">
                    <a:pos x="57" y="278"/>
                  </a:cxn>
                  <a:cxn ang="0">
                    <a:pos x="21" y="275"/>
                  </a:cxn>
                  <a:cxn ang="0">
                    <a:pos x="19" y="233"/>
                  </a:cxn>
                  <a:cxn ang="0">
                    <a:pos x="13" y="196"/>
                  </a:cxn>
                  <a:cxn ang="0">
                    <a:pos x="26" y="162"/>
                  </a:cxn>
                  <a:cxn ang="0">
                    <a:pos x="53" y="138"/>
                  </a:cxn>
                  <a:cxn ang="0">
                    <a:pos x="73" y="115"/>
                  </a:cxn>
                  <a:cxn ang="0">
                    <a:pos x="106" y="90"/>
                  </a:cxn>
                  <a:cxn ang="0">
                    <a:pos x="130" y="65"/>
                  </a:cxn>
                  <a:cxn ang="0">
                    <a:pos x="148" y="37"/>
                  </a:cxn>
                  <a:cxn ang="0">
                    <a:pos x="192" y="18"/>
                  </a:cxn>
                  <a:cxn ang="0">
                    <a:pos x="222" y="3"/>
                  </a:cxn>
                  <a:cxn ang="0">
                    <a:pos x="246" y="17"/>
                  </a:cxn>
                  <a:cxn ang="0">
                    <a:pos x="272" y="55"/>
                  </a:cxn>
                  <a:cxn ang="0">
                    <a:pos x="310" y="85"/>
                  </a:cxn>
                  <a:cxn ang="0">
                    <a:pos x="339" y="122"/>
                  </a:cxn>
                  <a:cxn ang="0">
                    <a:pos x="364" y="153"/>
                  </a:cxn>
                  <a:cxn ang="0">
                    <a:pos x="412" y="163"/>
                  </a:cxn>
                  <a:cxn ang="0">
                    <a:pos x="442" y="168"/>
                  </a:cxn>
                  <a:cxn ang="0">
                    <a:pos x="479" y="182"/>
                  </a:cxn>
                  <a:cxn ang="0">
                    <a:pos x="500" y="207"/>
                  </a:cxn>
                  <a:cxn ang="0">
                    <a:pos x="537" y="227"/>
                  </a:cxn>
                  <a:cxn ang="0">
                    <a:pos x="584" y="233"/>
                  </a:cxn>
                  <a:cxn ang="0">
                    <a:pos x="604" y="255"/>
                  </a:cxn>
                  <a:cxn ang="0">
                    <a:pos x="637" y="251"/>
                  </a:cxn>
                  <a:cxn ang="0">
                    <a:pos x="669" y="275"/>
                  </a:cxn>
                  <a:cxn ang="0">
                    <a:pos x="707" y="300"/>
                  </a:cxn>
                  <a:cxn ang="0">
                    <a:pos x="913" y="327"/>
                  </a:cxn>
                  <a:cxn ang="0">
                    <a:pos x="966" y="345"/>
                  </a:cxn>
                  <a:cxn ang="0">
                    <a:pos x="962" y="392"/>
                  </a:cxn>
                  <a:cxn ang="0">
                    <a:pos x="962" y="427"/>
                  </a:cxn>
                  <a:cxn ang="0">
                    <a:pos x="942" y="461"/>
                  </a:cxn>
                  <a:cxn ang="0">
                    <a:pos x="966" y="517"/>
                  </a:cxn>
                  <a:cxn ang="0">
                    <a:pos x="993" y="586"/>
                  </a:cxn>
                  <a:cxn ang="0">
                    <a:pos x="1016" y="690"/>
                  </a:cxn>
                  <a:cxn ang="0">
                    <a:pos x="1004" y="742"/>
                  </a:cxn>
                  <a:cxn ang="0">
                    <a:pos x="989" y="770"/>
                  </a:cxn>
                  <a:cxn ang="0">
                    <a:pos x="547" y="690"/>
                  </a:cxn>
                  <a:cxn ang="0">
                    <a:pos x="273" y="595"/>
                  </a:cxn>
                  <a:cxn ang="0">
                    <a:pos x="246" y="565"/>
                  </a:cxn>
                  <a:cxn ang="0">
                    <a:pos x="217" y="525"/>
                  </a:cxn>
                  <a:cxn ang="0">
                    <a:pos x="186" y="500"/>
                  </a:cxn>
                  <a:cxn ang="0">
                    <a:pos x="157" y="473"/>
                  </a:cxn>
                  <a:cxn ang="0">
                    <a:pos x="117" y="458"/>
                  </a:cxn>
                  <a:cxn ang="0">
                    <a:pos x="85" y="468"/>
                  </a:cxn>
                </a:cxnLst>
                <a:rect l="0" t="0" r="r" b="b"/>
                <a:pathLst>
                  <a:path w="1022" h="771">
                    <a:moveTo>
                      <a:pt x="59" y="465"/>
                    </a:moveTo>
                    <a:lnTo>
                      <a:pt x="53" y="460"/>
                    </a:lnTo>
                    <a:lnTo>
                      <a:pt x="53" y="458"/>
                    </a:lnTo>
                    <a:lnTo>
                      <a:pt x="50" y="450"/>
                    </a:lnTo>
                    <a:lnTo>
                      <a:pt x="41" y="450"/>
                    </a:lnTo>
                    <a:lnTo>
                      <a:pt x="37" y="441"/>
                    </a:lnTo>
                    <a:lnTo>
                      <a:pt x="32" y="430"/>
                    </a:lnTo>
                    <a:lnTo>
                      <a:pt x="37" y="425"/>
                    </a:lnTo>
                    <a:lnTo>
                      <a:pt x="46" y="412"/>
                    </a:lnTo>
                    <a:lnTo>
                      <a:pt x="55" y="410"/>
                    </a:lnTo>
                    <a:lnTo>
                      <a:pt x="68" y="407"/>
                    </a:lnTo>
                    <a:lnTo>
                      <a:pt x="80" y="415"/>
                    </a:lnTo>
                    <a:lnTo>
                      <a:pt x="88" y="412"/>
                    </a:lnTo>
                    <a:lnTo>
                      <a:pt x="99" y="410"/>
                    </a:lnTo>
                    <a:lnTo>
                      <a:pt x="105" y="403"/>
                    </a:lnTo>
                    <a:lnTo>
                      <a:pt x="100" y="392"/>
                    </a:lnTo>
                    <a:lnTo>
                      <a:pt x="97" y="383"/>
                    </a:lnTo>
                    <a:lnTo>
                      <a:pt x="97" y="376"/>
                    </a:lnTo>
                    <a:lnTo>
                      <a:pt x="100" y="367"/>
                    </a:lnTo>
                    <a:lnTo>
                      <a:pt x="99" y="355"/>
                    </a:lnTo>
                    <a:lnTo>
                      <a:pt x="93" y="343"/>
                    </a:lnTo>
                    <a:lnTo>
                      <a:pt x="85" y="338"/>
                    </a:lnTo>
                    <a:lnTo>
                      <a:pt x="75" y="338"/>
                    </a:lnTo>
                    <a:lnTo>
                      <a:pt x="65" y="327"/>
                    </a:lnTo>
                    <a:lnTo>
                      <a:pt x="68" y="318"/>
                    </a:lnTo>
                    <a:lnTo>
                      <a:pt x="73" y="313"/>
                    </a:lnTo>
                    <a:lnTo>
                      <a:pt x="80" y="305"/>
                    </a:lnTo>
                    <a:lnTo>
                      <a:pt x="83" y="298"/>
                    </a:lnTo>
                    <a:lnTo>
                      <a:pt x="80" y="288"/>
                    </a:lnTo>
                    <a:lnTo>
                      <a:pt x="73" y="280"/>
                    </a:lnTo>
                    <a:lnTo>
                      <a:pt x="66" y="273"/>
                    </a:lnTo>
                    <a:lnTo>
                      <a:pt x="57" y="278"/>
                    </a:lnTo>
                    <a:lnTo>
                      <a:pt x="48" y="278"/>
                    </a:lnTo>
                    <a:lnTo>
                      <a:pt x="41" y="275"/>
                    </a:lnTo>
                    <a:lnTo>
                      <a:pt x="32" y="275"/>
                    </a:lnTo>
                    <a:lnTo>
                      <a:pt x="21" y="275"/>
                    </a:lnTo>
                    <a:lnTo>
                      <a:pt x="19" y="263"/>
                    </a:lnTo>
                    <a:lnTo>
                      <a:pt x="12" y="255"/>
                    </a:lnTo>
                    <a:lnTo>
                      <a:pt x="15" y="245"/>
                    </a:lnTo>
                    <a:lnTo>
                      <a:pt x="19" y="233"/>
                    </a:lnTo>
                    <a:lnTo>
                      <a:pt x="12" y="225"/>
                    </a:lnTo>
                    <a:lnTo>
                      <a:pt x="0" y="213"/>
                    </a:lnTo>
                    <a:lnTo>
                      <a:pt x="5" y="198"/>
                    </a:lnTo>
                    <a:lnTo>
                      <a:pt x="13" y="196"/>
                    </a:lnTo>
                    <a:lnTo>
                      <a:pt x="13" y="188"/>
                    </a:lnTo>
                    <a:lnTo>
                      <a:pt x="23" y="182"/>
                    </a:lnTo>
                    <a:lnTo>
                      <a:pt x="23" y="173"/>
                    </a:lnTo>
                    <a:lnTo>
                      <a:pt x="26" y="162"/>
                    </a:lnTo>
                    <a:lnTo>
                      <a:pt x="26" y="155"/>
                    </a:lnTo>
                    <a:lnTo>
                      <a:pt x="35" y="150"/>
                    </a:lnTo>
                    <a:lnTo>
                      <a:pt x="46" y="143"/>
                    </a:lnTo>
                    <a:lnTo>
                      <a:pt x="53" y="138"/>
                    </a:lnTo>
                    <a:lnTo>
                      <a:pt x="55" y="130"/>
                    </a:lnTo>
                    <a:lnTo>
                      <a:pt x="59" y="125"/>
                    </a:lnTo>
                    <a:lnTo>
                      <a:pt x="66" y="115"/>
                    </a:lnTo>
                    <a:lnTo>
                      <a:pt x="73" y="115"/>
                    </a:lnTo>
                    <a:lnTo>
                      <a:pt x="80" y="110"/>
                    </a:lnTo>
                    <a:lnTo>
                      <a:pt x="88" y="106"/>
                    </a:lnTo>
                    <a:lnTo>
                      <a:pt x="100" y="105"/>
                    </a:lnTo>
                    <a:lnTo>
                      <a:pt x="106" y="90"/>
                    </a:lnTo>
                    <a:lnTo>
                      <a:pt x="112" y="85"/>
                    </a:lnTo>
                    <a:lnTo>
                      <a:pt x="117" y="71"/>
                    </a:lnTo>
                    <a:lnTo>
                      <a:pt x="120" y="66"/>
                    </a:lnTo>
                    <a:lnTo>
                      <a:pt x="130" y="65"/>
                    </a:lnTo>
                    <a:lnTo>
                      <a:pt x="135" y="57"/>
                    </a:lnTo>
                    <a:lnTo>
                      <a:pt x="143" y="55"/>
                    </a:lnTo>
                    <a:lnTo>
                      <a:pt x="146" y="46"/>
                    </a:lnTo>
                    <a:lnTo>
                      <a:pt x="148" y="37"/>
                    </a:lnTo>
                    <a:lnTo>
                      <a:pt x="153" y="25"/>
                    </a:lnTo>
                    <a:lnTo>
                      <a:pt x="170" y="25"/>
                    </a:lnTo>
                    <a:lnTo>
                      <a:pt x="185" y="25"/>
                    </a:lnTo>
                    <a:lnTo>
                      <a:pt x="192" y="18"/>
                    </a:lnTo>
                    <a:lnTo>
                      <a:pt x="192" y="12"/>
                    </a:lnTo>
                    <a:lnTo>
                      <a:pt x="199" y="3"/>
                    </a:lnTo>
                    <a:lnTo>
                      <a:pt x="210" y="3"/>
                    </a:lnTo>
                    <a:lnTo>
                      <a:pt x="222" y="3"/>
                    </a:lnTo>
                    <a:lnTo>
                      <a:pt x="230" y="0"/>
                    </a:lnTo>
                    <a:lnTo>
                      <a:pt x="232" y="3"/>
                    </a:lnTo>
                    <a:lnTo>
                      <a:pt x="242" y="8"/>
                    </a:lnTo>
                    <a:lnTo>
                      <a:pt x="246" y="17"/>
                    </a:lnTo>
                    <a:lnTo>
                      <a:pt x="250" y="25"/>
                    </a:lnTo>
                    <a:lnTo>
                      <a:pt x="252" y="35"/>
                    </a:lnTo>
                    <a:lnTo>
                      <a:pt x="259" y="40"/>
                    </a:lnTo>
                    <a:lnTo>
                      <a:pt x="272" y="55"/>
                    </a:lnTo>
                    <a:lnTo>
                      <a:pt x="282" y="57"/>
                    </a:lnTo>
                    <a:lnTo>
                      <a:pt x="290" y="65"/>
                    </a:lnTo>
                    <a:lnTo>
                      <a:pt x="305" y="71"/>
                    </a:lnTo>
                    <a:lnTo>
                      <a:pt x="310" y="85"/>
                    </a:lnTo>
                    <a:lnTo>
                      <a:pt x="324" y="93"/>
                    </a:lnTo>
                    <a:lnTo>
                      <a:pt x="332" y="105"/>
                    </a:lnTo>
                    <a:lnTo>
                      <a:pt x="339" y="110"/>
                    </a:lnTo>
                    <a:lnTo>
                      <a:pt x="339" y="122"/>
                    </a:lnTo>
                    <a:lnTo>
                      <a:pt x="346" y="122"/>
                    </a:lnTo>
                    <a:lnTo>
                      <a:pt x="353" y="133"/>
                    </a:lnTo>
                    <a:lnTo>
                      <a:pt x="355" y="146"/>
                    </a:lnTo>
                    <a:lnTo>
                      <a:pt x="364" y="153"/>
                    </a:lnTo>
                    <a:lnTo>
                      <a:pt x="375" y="150"/>
                    </a:lnTo>
                    <a:lnTo>
                      <a:pt x="395" y="158"/>
                    </a:lnTo>
                    <a:lnTo>
                      <a:pt x="402" y="162"/>
                    </a:lnTo>
                    <a:lnTo>
                      <a:pt x="412" y="163"/>
                    </a:lnTo>
                    <a:lnTo>
                      <a:pt x="419" y="155"/>
                    </a:lnTo>
                    <a:lnTo>
                      <a:pt x="426" y="158"/>
                    </a:lnTo>
                    <a:lnTo>
                      <a:pt x="437" y="158"/>
                    </a:lnTo>
                    <a:lnTo>
                      <a:pt x="442" y="168"/>
                    </a:lnTo>
                    <a:lnTo>
                      <a:pt x="450" y="175"/>
                    </a:lnTo>
                    <a:lnTo>
                      <a:pt x="457" y="175"/>
                    </a:lnTo>
                    <a:lnTo>
                      <a:pt x="467" y="182"/>
                    </a:lnTo>
                    <a:lnTo>
                      <a:pt x="479" y="182"/>
                    </a:lnTo>
                    <a:lnTo>
                      <a:pt x="486" y="188"/>
                    </a:lnTo>
                    <a:lnTo>
                      <a:pt x="487" y="198"/>
                    </a:lnTo>
                    <a:lnTo>
                      <a:pt x="493" y="205"/>
                    </a:lnTo>
                    <a:lnTo>
                      <a:pt x="500" y="207"/>
                    </a:lnTo>
                    <a:lnTo>
                      <a:pt x="507" y="213"/>
                    </a:lnTo>
                    <a:lnTo>
                      <a:pt x="519" y="222"/>
                    </a:lnTo>
                    <a:lnTo>
                      <a:pt x="529" y="227"/>
                    </a:lnTo>
                    <a:lnTo>
                      <a:pt x="537" y="227"/>
                    </a:lnTo>
                    <a:lnTo>
                      <a:pt x="544" y="227"/>
                    </a:lnTo>
                    <a:lnTo>
                      <a:pt x="559" y="225"/>
                    </a:lnTo>
                    <a:lnTo>
                      <a:pt x="572" y="227"/>
                    </a:lnTo>
                    <a:lnTo>
                      <a:pt x="584" y="233"/>
                    </a:lnTo>
                    <a:lnTo>
                      <a:pt x="586" y="243"/>
                    </a:lnTo>
                    <a:lnTo>
                      <a:pt x="587" y="255"/>
                    </a:lnTo>
                    <a:lnTo>
                      <a:pt x="595" y="260"/>
                    </a:lnTo>
                    <a:lnTo>
                      <a:pt x="604" y="255"/>
                    </a:lnTo>
                    <a:lnTo>
                      <a:pt x="613" y="245"/>
                    </a:lnTo>
                    <a:lnTo>
                      <a:pt x="619" y="240"/>
                    </a:lnTo>
                    <a:lnTo>
                      <a:pt x="629" y="250"/>
                    </a:lnTo>
                    <a:lnTo>
                      <a:pt x="637" y="251"/>
                    </a:lnTo>
                    <a:lnTo>
                      <a:pt x="644" y="260"/>
                    </a:lnTo>
                    <a:lnTo>
                      <a:pt x="659" y="263"/>
                    </a:lnTo>
                    <a:lnTo>
                      <a:pt x="664" y="265"/>
                    </a:lnTo>
                    <a:lnTo>
                      <a:pt x="669" y="275"/>
                    </a:lnTo>
                    <a:lnTo>
                      <a:pt x="677" y="285"/>
                    </a:lnTo>
                    <a:lnTo>
                      <a:pt x="687" y="285"/>
                    </a:lnTo>
                    <a:lnTo>
                      <a:pt x="702" y="293"/>
                    </a:lnTo>
                    <a:lnTo>
                      <a:pt x="707" y="300"/>
                    </a:lnTo>
                    <a:lnTo>
                      <a:pt x="902" y="298"/>
                    </a:lnTo>
                    <a:lnTo>
                      <a:pt x="902" y="308"/>
                    </a:lnTo>
                    <a:lnTo>
                      <a:pt x="906" y="318"/>
                    </a:lnTo>
                    <a:lnTo>
                      <a:pt x="913" y="327"/>
                    </a:lnTo>
                    <a:lnTo>
                      <a:pt x="924" y="330"/>
                    </a:lnTo>
                    <a:lnTo>
                      <a:pt x="951" y="328"/>
                    </a:lnTo>
                    <a:lnTo>
                      <a:pt x="962" y="335"/>
                    </a:lnTo>
                    <a:lnTo>
                      <a:pt x="966" y="345"/>
                    </a:lnTo>
                    <a:lnTo>
                      <a:pt x="962" y="355"/>
                    </a:lnTo>
                    <a:lnTo>
                      <a:pt x="966" y="367"/>
                    </a:lnTo>
                    <a:lnTo>
                      <a:pt x="960" y="381"/>
                    </a:lnTo>
                    <a:lnTo>
                      <a:pt x="962" y="392"/>
                    </a:lnTo>
                    <a:lnTo>
                      <a:pt x="966" y="403"/>
                    </a:lnTo>
                    <a:lnTo>
                      <a:pt x="966" y="410"/>
                    </a:lnTo>
                    <a:lnTo>
                      <a:pt x="966" y="421"/>
                    </a:lnTo>
                    <a:lnTo>
                      <a:pt x="962" y="427"/>
                    </a:lnTo>
                    <a:lnTo>
                      <a:pt x="954" y="432"/>
                    </a:lnTo>
                    <a:lnTo>
                      <a:pt x="949" y="440"/>
                    </a:lnTo>
                    <a:lnTo>
                      <a:pt x="944" y="450"/>
                    </a:lnTo>
                    <a:lnTo>
                      <a:pt x="942" y="461"/>
                    </a:lnTo>
                    <a:lnTo>
                      <a:pt x="942" y="473"/>
                    </a:lnTo>
                    <a:lnTo>
                      <a:pt x="944" y="483"/>
                    </a:lnTo>
                    <a:lnTo>
                      <a:pt x="962" y="500"/>
                    </a:lnTo>
                    <a:lnTo>
                      <a:pt x="966" y="517"/>
                    </a:lnTo>
                    <a:lnTo>
                      <a:pt x="967" y="528"/>
                    </a:lnTo>
                    <a:lnTo>
                      <a:pt x="967" y="538"/>
                    </a:lnTo>
                    <a:lnTo>
                      <a:pt x="976" y="552"/>
                    </a:lnTo>
                    <a:lnTo>
                      <a:pt x="993" y="586"/>
                    </a:lnTo>
                    <a:lnTo>
                      <a:pt x="994" y="605"/>
                    </a:lnTo>
                    <a:lnTo>
                      <a:pt x="993" y="630"/>
                    </a:lnTo>
                    <a:lnTo>
                      <a:pt x="994" y="660"/>
                    </a:lnTo>
                    <a:lnTo>
                      <a:pt x="1016" y="690"/>
                    </a:lnTo>
                    <a:lnTo>
                      <a:pt x="1021" y="702"/>
                    </a:lnTo>
                    <a:lnTo>
                      <a:pt x="1016" y="715"/>
                    </a:lnTo>
                    <a:lnTo>
                      <a:pt x="1011" y="733"/>
                    </a:lnTo>
                    <a:lnTo>
                      <a:pt x="1004" y="742"/>
                    </a:lnTo>
                    <a:lnTo>
                      <a:pt x="994" y="750"/>
                    </a:lnTo>
                    <a:lnTo>
                      <a:pt x="989" y="753"/>
                    </a:lnTo>
                    <a:lnTo>
                      <a:pt x="989" y="762"/>
                    </a:lnTo>
                    <a:lnTo>
                      <a:pt x="989" y="770"/>
                    </a:lnTo>
                    <a:lnTo>
                      <a:pt x="675" y="770"/>
                    </a:lnTo>
                    <a:lnTo>
                      <a:pt x="631" y="770"/>
                    </a:lnTo>
                    <a:lnTo>
                      <a:pt x="631" y="690"/>
                    </a:lnTo>
                    <a:lnTo>
                      <a:pt x="547" y="690"/>
                    </a:lnTo>
                    <a:lnTo>
                      <a:pt x="547" y="611"/>
                    </a:lnTo>
                    <a:lnTo>
                      <a:pt x="284" y="615"/>
                    </a:lnTo>
                    <a:lnTo>
                      <a:pt x="273" y="605"/>
                    </a:lnTo>
                    <a:lnTo>
                      <a:pt x="273" y="595"/>
                    </a:lnTo>
                    <a:lnTo>
                      <a:pt x="264" y="591"/>
                    </a:lnTo>
                    <a:lnTo>
                      <a:pt x="260" y="580"/>
                    </a:lnTo>
                    <a:lnTo>
                      <a:pt x="257" y="572"/>
                    </a:lnTo>
                    <a:lnTo>
                      <a:pt x="246" y="565"/>
                    </a:lnTo>
                    <a:lnTo>
                      <a:pt x="242" y="543"/>
                    </a:lnTo>
                    <a:lnTo>
                      <a:pt x="233" y="538"/>
                    </a:lnTo>
                    <a:lnTo>
                      <a:pt x="220" y="533"/>
                    </a:lnTo>
                    <a:lnTo>
                      <a:pt x="217" y="525"/>
                    </a:lnTo>
                    <a:lnTo>
                      <a:pt x="208" y="513"/>
                    </a:lnTo>
                    <a:lnTo>
                      <a:pt x="200" y="510"/>
                    </a:lnTo>
                    <a:lnTo>
                      <a:pt x="193" y="505"/>
                    </a:lnTo>
                    <a:lnTo>
                      <a:pt x="186" y="500"/>
                    </a:lnTo>
                    <a:lnTo>
                      <a:pt x="180" y="493"/>
                    </a:lnTo>
                    <a:lnTo>
                      <a:pt x="170" y="488"/>
                    </a:lnTo>
                    <a:lnTo>
                      <a:pt x="160" y="483"/>
                    </a:lnTo>
                    <a:lnTo>
                      <a:pt x="157" y="473"/>
                    </a:lnTo>
                    <a:lnTo>
                      <a:pt x="146" y="468"/>
                    </a:lnTo>
                    <a:lnTo>
                      <a:pt x="135" y="461"/>
                    </a:lnTo>
                    <a:lnTo>
                      <a:pt x="125" y="460"/>
                    </a:lnTo>
                    <a:lnTo>
                      <a:pt x="117" y="458"/>
                    </a:lnTo>
                    <a:lnTo>
                      <a:pt x="108" y="458"/>
                    </a:lnTo>
                    <a:lnTo>
                      <a:pt x="100" y="460"/>
                    </a:lnTo>
                    <a:lnTo>
                      <a:pt x="93" y="465"/>
                    </a:lnTo>
                    <a:lnTo>
                      <a:pt x="85" y="468"/>
                    </a:lnTo>
                    <a:lnTo>
                      <a:pt x="73" y="461"/>
                    </a:lnTo>
                    <a:lnTo>
                      <a:pt x="66" y="472"/>
                    </a:lnTo>
                    <a:lnTo>
                      <a:pt x="59" y="46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3521404" y="4600010"/>
                <a:ext cx="1017643" cy="358424"/>
              </a:xfrm>
              <a:custGeom>
                <a:avLst/>
                <a:gdLst/>
                <a:ahLst/>
                <a:cxnLst>
                  <a:cxn ang="0">
                    <a:pos x="1180" y="3"/>
                  </a:cxn>
                  <a:cxn ang="0">
                    <a:pos x="1180" y="184"/>
                  </a:cxn>
                  <a:cxn ang="0">
                    <a:pos x="1155" y="193"/>
                  </a:cxn>
                  <a:cxn ang="0">
                    <a:pos x="1118" y="195"/>
                  </a:cxn>
                  <a:cxn ang="0">
                    <a:pos x="1093" y="207"/>
                  </a:cxn>
                  <a:cxn ang="0">
                    <a:pos x="1046" y="233"/>
                  </a:cxn>
                  <a:cxn ang="0">
                    <a:pos x="996" y="244"/>
                  </a:cxn>
                  <a:cxn ang="0">
                    <a:pos x="978" y="255"/>
                  </a:cxn>
                  <a:cxn ang="0">
                    <a:pos x="948" y="289"/>
                  </a:cxn>
                  <a:cxn ang="0">
                    <a:pos x="901" y="293"/>
                  </a:cxn>
                  <a:cxn ang="0">
                    <a:pos x="821" y="312"/>
                  </a:cxn>
                  <a:cxn ang="0">
                    <a:pos x="779" y="315"/>
                  </a:cxn>
                  <a:cxn ang="0">
                    <a:pos x="767" y="318"/>
                  </a:cxn>
                  <a:cxn ang="0">
                    <a:pos x="749" y="312"/>
                  </a:cxn>
                  <a:cxn ang="0">
                    <a:pos x="712" y="277"/>
                  </a:cxn>
                  <a:cxn ang="0">
                    <a:pos x="691" y="269"/>
                  </a:cxn>
                  <a:cxn ang="0">
                    <a:pos x="661" y="270"/>
                  </a:cxn>
                  <a:cxn ang="0">
                    <a:pos x="649" y="280"/>
                  </a:cxn>
                  <a:cxn ang="0">
                    <a:pos x="638" y="285"/>
                  </a:cxn>
                  <a:cxn ang="0">
                    <a:pos x="626" y="297"/>
                  </a:cxn>
                  <a:cxn ang="0">
                    <a:pos x="522" y="335"/>
                  </a:cxn>
                  <a:cxn ang="0">
                    <a:pos x="511" y="338"/>
                  </a:cxn>
                  <a:cxn ang="0">
                    <a:pos x="484" y="363"/>
                  </a:cxn>
                  <a:cxn ang="0">
                    <a:pos x="471" y="363"/>
                  </a:cxn>
                  <a:cxn ang="0">
                    <a:pos x="451" y="352"/>
                  </a:cxn>
                  <a:cxn ang="0">
                    <a:pos x="427" y="358"/>
                  </a:cxn>
                  <a:cxn ang="0">
                    <a:pos x="407" y="354"/>
                  </a:cxn>
                  <a:cxn ang="0">
                    <a:pos x="391" y="354"/>
                  </a:cxn>
                  <a:cxn ang="0">
                    <a:pos x="367" y="354"/>
                  </a:cxn>
                  <a:cxn ang="0">
                    <a:pos x="355" y="358"/>
                  </a:cxn>
                  <a:cxn ang="0">
                    <a:pos x="333" y="378"/>
                  </a:cxn>
                  <a:cxn ang="0">
                    <a:pos x="322" y="392"/>
                  </a:cxn>
                  <a:cxn ang="0">
                    <a:pos x="313" y="397"/>
                  </a:cxn>
                  <a:cxn ang="0">
                    <a:pos x="287" y="397"/>
                  </a:cxn>
                  <a:cxn ang="0">
                    <a:pos x="279" y="387"/>
                  </a:cxn>
                  <a:cxn ang="0">
                    <a:pos x="279" y="377"/>
                  </a:cxn>
                  <a:cxn ang="0">
                    <a:pos x="277" y="354"/>
                  </a:cxn>
                  <a:cxn ang="0">
                    <a:pos x="265" y="338"/>
                  </a:cxn>
                  <a:cxn ang="0">
                    <a:pos x="217" y="323"/>
                  </a:cxn>
                  <a:cxn ang="0">
                    <a:pos x="200" y="312"/>
                  </a:cxn>
                  <a:cxn ang="0">
                    <a:pos x="184" y="305"/>
                  </a:cxn>
                  <a:cxn ang="0">
                    <a:pos x="159" y="309"/>
                  </a:cxn>
                  <a:cxn ang="0">
                    <a:pos x="140" y="318"/>
                  </a:cxn>
                  <a:cxn ang="0">
                    <a:pos x="125" y="318"/>
                  </a:cxn>
                  <a:cxn ang="0">
                    <a:pos x="113" y="312"/>
                  </a:cxn>
                  <a:cxn ang="0">
                    <a:pos x="99" y="309"/>
                  </a:cxn>
                  <a:cxn ang="0">
                    <a:pos x="72" y="293"/>
                  </a:cxn>
                  <a:cxn ang="0">
                    <a:pos x="55" y="289"/>
                  </a:cxn>
                  <a:cxn ang="0">
                    <a:pos x="59" y="277"/>
                  </a:cxn>
                  <a:cxn ang="0">
                    <a:pos x="55" y="265"/>
                  </a:cxn>
                  <a:cxn ang="0">
                    <a:pos x="48" y="258"/>
                  </a:cxn>
                  <a:cxn ang="0">
                    <a:pos x="48" y="244"/>
                  </a:cxn>
                  <a:cxn ang="0">
                    <a:pos x="55" y="238"/>
                  </a:cxn>
                  <a:cxn ang="0">
                    <a:pos x="65" y="237"/>
                  </a:cxn>
                  <a:cxn ang="0">
                    <a:pos x="0" y="237"/>
                  </a:cxn>
                  <a:cxn ang="0">
                    <a:pos x="0" y="165"/>
                  </a:cxn>
                  <a:cxn ang="0">
                    <a:pos x="0" y="0"/>
                  </a:cxn>
                  <a:cxn ang="0">
                    <a:pos x="60" y="3"/>
                  </a:cxn>
                  <a:cxn ang="0">
                    <a:pos x="113" y="3"/>
                  </a:cxn>
                  <a:cxn ang="0">
                    <a:pos x="299" y="3"/>
                  </a:cxn>
                  <a:cxn ang="0">
                    <a:pos x="861" y="5"/>
                  </a:cxn>
                  <a:cxn ang="0">
                    <a:pos x="879" y="5"/>
                  </a:cxn>
                  <a:cxn ang="0">
                    <a:pos x="1180" y="3"/>
                  </a:cxn>
                </a:cxnLst>
                <a:rect l="0" t="0" r="r" b="b"/>
                <a:pathLst>
                  <a:path w="1181" h="398">
                    <a:moveTo>
                      <a:pt x="1180" y="3"/>
                    </a:moveTo>
                    <a:lnTo>
                      <a:pt x="1180" y="184"/>
                    </a:lnTo>
                    <a:lnTo>
                      <a:pt x="1155" y="193"/>
                    </a:lnTo>
                    <a:lnTo>
                      <a:pt x="1118" y="195"/>
                    </a:lnTo>
                    <a:lnTo>
                      <a:pt x="1093" y="207"/>
                    </a:lnTo>
                    <a:lnTo>
                      <a:pt x="1046" y="233"/>
                    </a:lnTo>
                    <a:lnTo>
                      <a:pt x="996" y="244"/>
                    </a:lnTo>
                    <a:lnTo>
                      <a:pt x="978" y="255"/>
                    </a:lnTo>
                    <a:lnTo>
                      <a:pt x="948" y="289"/>
                    </a:lnTo>
                    <a:lnTo>
                      <a:pt x="901" y="293"/>
                    </a:lnTo>
                    <a:lnTo>
                      <a:pt x="821" y="312"/>
                    </a:lnTo>
                    <a:lnTo>
                      <a:pt x="779" y="315"/>
                    </a:lnTo>
                    <a:lnTo>
                      <a:pt x="767" y="318"/>
                    </a:lnTo>
                    <a:lnTo>
                      <a:pt x="749" y="312"/>
                    </a:lnTo>
                    <a:lnTo>
                      <a:pt x="712" y="277"/>
                    </a:lnTo>
                    <a:lnTo>
                      <a:pt x="691" y="269"/>
                    </a:lnTo>
                    <a:lnTo>
                      <a:pt x="661" y="270"/>
                    </a:lnTo>
                    <a:lnTo>
                      <a:pt x="649" y="280"/>
                    </a:lnTo>
                    <a:lnTo>
                      <a:pt x="638" y="285"/>
                    </a:lnTo>
                    <a:lnTo>
                      <a:pt x="626" y="297"/>
                    </a:lnTo>
                    <a:lnTo>
                      <a:pt x="522" y="335"/>
                    </a:lnTo>
                    <a:lnTo>
                      <a:pt x="511" y="338"/>
                    </a:lnTo>
                    <a:lnTo>
                      <a:pt x="484" y="363"/>
                    </a:lnTo>
                    <a:lnTo>
                      <a:pt x="471" y="363"/>
                    </a:lnTo>
                    <a:lnTo>
                      <a:pt x="451" y="352"/>
                    </a:lnTo>
                    <a:lnTo>
                      <a:pt x="427" y="358"/>
                    </a:lnTo>
                    <a:lnTo>
                      <a:pt x="407" y="354"/>
                    </a:lnTo>
                    <a:lnTo>
                      <a:pt x="391" y="354"/>
                    </a:lnTo>
                    <a:lnTo>
                      <a:pt x="367" y="354"/>
                    </a:lnTo>
                    <a:lnTo>
                      <a:pt x="355" y="358"/>
                    </a:lnTo>
                    <a:lnTo>
                      <a:pt x="333" y="378"/>
                    </a:lnTo>
                    <a:lnTo>
                      <a:pt x="322" y="392"/>
                    </a:lnTo>
                    <a:lnTo>
                      <a:pt x="313" y="397"/>
                    </a:lnTo>
                    <a:lnTo>
                      <a:pt x="287" y="397"/>
                    </a:lnTo>
                    <a:lnTo>
                      <a:pt x="279" y="387"/>
                    </a:lnTo>
                    <a:lnTo>
                      <a:pt x="279" y="377"/>
                    </a:lnTo>
                    <a:lnTo>
                      <a:pt x="277" y="354"/>
                    </a:lnTo>
                    <a:lnTo>
                      <a:pt x="265" y="338"/>
                    </a:lnTo>
                    <a:lnTo>
                      <a:pt x="217" y="323"/>
                    </a:lnTo>
                    <a:lnTo>
                      <a:pt x="200" y="312"/>
                    </a:lnTo>
                    <a:lnTo>
                      <a:pt x="184" y="305"/>
                    </a:lnTo>
                    <a:lnTo>
                      <a:pt x="159" y="309"/>
                    </a:lnTo>
                    <a:lnTo>
                      <a:pt x="140" y="318"/>
                    </a:lnTo>
                    <a:lnTo>
                      <a:pt x="125" y="318"/>
                    </a:lnTo>
                    <a:lnTo>
                      <a:pt x="113" y="312"/>
                    </a:lnTo>
                    <a:lnTo>
                      <a:pt x="99" y="309"/>
                    </a:lnTo>
                    <a:lnTo>
                      <a:pt x="72" y="293"/>
                    </a:lnTo>
                    <a:lnTo>
                      <a:pt x="55" y="289"/>
                    </a:lnTo>
                    <a:lnTo>
                      <a:pt x="59" y="277"/>
                    </a:lnTo>
                    <a:lnTo>
                      <a:pt x="55" y="265"/>
                    </a:lnTo>
                    <a:lnTo>
                      <a:pt x="48" y="258"/>
                    </a:lnTo>
                    <a:lnTo>
                      <a:pt x="48" y="244"/>
                    </a:lnTo>
                    <a:lnTo>
                      <a:pt x="55" y="238"/>
                    </a:lnTo>
                    <a:lnTo>
                      <a:pt x="65" y="237"/>
                    </a:lnTo>
                    <a:lnTo>
                      <a:pt x="0" y="237"/>
                    </a:lnTo>
                    <a:lnTo>
                      <a:pt x="0" y="165"/>
                    </a:lnTo>
                    <a:lnTo>
                      <a:pt x="0" y="0"/>
                    </a:lnTo>
                    <a:lnTo>
                      <a:pt x="60" y="3"/>
                    </a:lnTo>
                    <a:lnTo>
                      <a:pt x="113" y="3"/>
                    </a:lnTo>
                    <a:lnTo>
                      <a:pt x="299" y="3"/>
                    </a:lnTo>
                    <a:lnTo>
                      <a:pt x="861" y="5"/>
                    </a:lnTo>
                    <a:lnTo>
                      <a:pt x="879" y="5"/>
                    </a:lnTo>
                    <a:lnTo>
                      <a:pt x="1180" y="3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2511516" y="3971417"/>
                <a:ext cx="1163267" cy="352121"/>
              </a:xfrm>
              <a:custGeom>
                <a:avLst/>
                <a:gdLst/>
                <a:ahLst/>
                <a:cxnLst>
                  <a:cxn ang="0">
                    <a:pos x="1324" y="365"/>
                  </a:cxn>
                  <a:cxn ang="0">
                    <a:pos x="1315" y="390"/>
                  </a:cxn>
                  <a:cxn ang="0">
                    <a:pos x="1290" y="385"/>
                  </a:cxn>
                  <a:cxn ang="0">
                    <a:pos x="1274" y="382"/>
                  </a:cxn>
                  <a:cxn ang="0">
                    <a:pos x="1249" y="390"/>
                  </a:cxn>
                  <a:cxn ang="0">
                    <a:pos x="942" y="385"/>
                  </a:cxn>
                  <a:cxn ang="0">
                    <a:pos x="750" y="382"/>
                  </a:cxn>
                  <a:cxn ang="0">
                    <a:pos x="292" y="375"/>
                  </a:cxn>
                  <a:cxn ang="0">
                    <a:pos x="93" y="367"/>
                  </a:cxn>
                  <a:cxn ang="0">
                    <a:pos x="0" y="367"/>
                  </a:cxn>
                  <a:cxn ang="0">
                    <a:pos x="1" y="140"/>
                  </a:cxn>
                  <a:cxn ang="0">
                    <a:pos x="3" y="0"/>
                  </a:cxn>
                  <a:cxn ang="0">
                    <a:pos x="142" y="28"/>
                  </a:cxn>
                  <a:cxn ang="0">
                    <a:pos x="318" y="33"/>
                  </a:cxn>
                  <a:cxn ang="0">
                    <a:pos x="780" y="41"/>
                  </a:cxn>
                  <a:cxn ang="0">
                    <a:pos x="796" y="48"/>
                  </a:cxn>
                  <a:cxn ang="0">
                    <a:pos x="812" y="52"/>
                  </a:cxn>
                  <a:cxn ang="0">
                    <a:pos x="830" y="52"/>
                  </a:cxn>
                  <a:cxn ang="0">
                    <a:pos x="852" y="53"/>
                  </a:cxn>
                  <a:cxn ang="0">
                    <a:pos x="870" y="57"/>
                  </a:cxn>
                  <a:cxn ang="0">
                    <a:pos x="892" y="63"/>
                  </a:cxn>
                  <a:cxn ang="0">
                    <a:pos x="912" y="53"/>
                  </a:cxn>
                  <a:cxn ang="0">
                    <a:pos x="927" y="63"/>
                  </a:cxn>
                  <a:cxn ang="0">
                    <a:pos x="947" y="52"/>
                  </a:cxn>
                  <a:cxn ang="0">
                    <a:pos x="962" y="66"/>
                  </a:cxn>
                  <a:cxn ang="0">
                    <a:pos x="979" y="68"/>
                  </a:cxn>
                  <a:cxn ang="0">
                    <a:pos x="1005" y="78"/>
                  </a:cxn>
                  <a:cxn ang="0">
                    <a:pos x="1025" y="78"/>
                  </a:cxn>
                  <a:cxn ang="0">
                    <a:pos x="1049" y="60"/>
                  </a:cxn>
                  <a:cxn ang="0">
                    <a:pos x="1059" y="41"/>
                  </a:cxn>
                  <a:cxn ang="0">
                    <a:pos x="1082" y="28"/>
                  </a:cxn>
                  <a:cxn ang="0">
                    <a:pos x="1286" y="40"/>
                  </a:cxn>
                  <a:cxn ang="0">
                    <a:pos x="1299" y="53"/>
                  </a:cxn>
                  <a:cxn ang="0">
                    <a:pos x="1299" y="72"/>
                  </a:cxn>
                  <a:cxn ang="0">
                    <a:pos x="1321" y="83"/>
                  </a:cxn>
                  <a:cxn ang="0">
                    <a:pos x="1341" y="86"/>
                  </a:cxn>
                  <a:cxn ang="0">
                    <a:pos x="1339" y="98"/>
                  </a:cxn>
                  <a:cxn ang="0">
                    <a:pos x="1335" y="112"/>
                  </a:cxn>
                  <a:cxn ang="0">
                    <a:pos x="1321" y="120"/>
                  </a:cxn>
                  <a:cxn ang="0">
                    <a:pos x="1310" y="130"/>
                  </a:cxn>
                  <a:cxn ang="0">
                    <a:pos x="1306" y="150"/>
                  </a:cxn>
                  <a:cxn ang="0">
                    <a:pos x="1326" y="165"/>
                  </a:cxn>
                  <a:cxn ang="0">
                    <a:pos x="1321" y="183"/>
                  </a:cxn>
                  <a:cxn ang="0">
                    <a:pos x="1315" y="200"/>
                  </a:cxn>
                  <a:cxn ang="0">
                    <a:pos x="1306" y="218"/>
                  </a:cxn>
                  <a:cxn ang="0">
                    <a:pos x="1304" y="232"/>
                  </a:cxn>
                  <a:cxn ang="0">
                    <a:pos x="1299" y="248"/>
                  </a:cxn>
                  <a:cxn ang="0">
                    <a:pos x="1281" y="255"/>
                  </a:cxn>
                  <a:cxn ang="0">
                    <a:pos x="1281" y="278"/>
                  </a:cxn>
                  <a:cxn ang="0">
                    <a:pos x="1297" y="290"/>
                  </a:cxn>
                  <a:cxn ang="0">
                    <a:pos x="1292" y="310"/>
                  </a:cxn>
                  <a:cxn ang="0">
                    <a:pos x="1306" y="325"/>
                  </a:cxn>
                  <a:cxn ang="0">
                    <a:pos x="1319" y="356"/>
                  </a:cxn>
                </a:cxnLst>
                <a:rect l="0" t="0" r="r" b="b"/>
                <a:pathLst>
                  <a:path w="1350" h="391">
                    <a:moveTo>
                      <a:pt x="1319" y="356"/>
                    </a:moveTo>
                    <a:lnTo>
                      <a:pt x="1324" y="365"/>
                    </a:lnTo>
                    <a:lnTo>
                      <a:pt x="1321" y="380"/>
                    </a:lnTo>
                    <a:lnTo>
                      <a:pt x="1315" y="390"/>
                    </a:lnTo>
                    <a:lnTo>
                      <a:pt x="1304" y="385"/>
                    </a:lnTo>
                    <a:lnTo>
                      <a:pt x="1290" y="385"/>
                    </a:lnTo>
                    <a:lnTo>
                      <a:pt x="1281" y="390"/>
                    </a:lnTo>
                    <a:lnTo>
                      <a:pt x="1274" y="382"/>
                    </a:lnTo>
                    <a:lnTo>
                      <a:pt x="1264" y="382"/>
                    </a:lnTo>
                    <a:lnTo>
                      <a:pt x="1249" y="390"/>
                    </a:lnTo>
                    <a:lnTo>
                      <a:pt x="1234" y="390"/>
                    </a:lnTo>
                    <a:lnTo>
                      <a:pt x="942" y="385"/>
                    </a:lnTo>
                    <a:lnTo>
                      <a:pt x="757" y="382"/>
                    </a:lnTo>
                    <a:lnTo>
                      <a:pt x="750" y="382"/>
                    </a:lnTo>
                    <a:lnTo>
                      <a:pt x="447" y="376"/>
                    </a:lnTo>
                    <a:lnTo>
                      <a:pt x="292" y="375"/>
                    </a:lnTo>
                    <a:lnTo>
                      <a:pt x="155" y="371"/>
                    </a:lnTo>
                    <a:lnTo>
                      <a:pt x="93" y="367"/>
                    </a:lnTo>
                    <a:lnTo>
                      <a:pt x="28" y="367"/>
                    </a:lnTo>
                    <a:lnTo>
                      <a:pt x="0" y="367"/>
                    </a:lnTo>
                    <a:lnTo>
                      <a:pt x="1" y="247"/>
                    </a:lnTo>
                    <a:lnTo>
                      <a:pt x="1" y="140"/>
                    </a:lnTo>
                    <a:lnTo>
                      <a:pt x="3" y="72"/>
                    </a:lnTo>
                    <a:lnTo>
                      <a:pt x="3" y="0"/>
                    </a:lnTo>
                    <a:lnTo>
                      <a:pt x="142" y="3"/>
                    </a:lnTo>
                    <a:lnTo>
                      <a:pt x="142" y="28"/>
                    </a:lnTo>
                    <a:lnTo>
                      <a:pt x="232" y="32"/>
                    </a:lnTo>
                    <a:lnTo>
                      <a:pt x="318" y="33"/>
                    </a:lnTo>
                    <a:lnTo>
                      <a:pt x="480" y="37"/>
                    </a:lnTo>
                    <a:lnTo>
                      <a:pt x="780" y="41"/>
                    </a:lnTo>
                    <a:lnTo>
                      <a:pt x="789" y="45"/>
                    </a:lnTo>
                    <a:lnTo>
                      <a:pt x="796" y="48"/>
                    </a:lnTo>
                    <a:lnTo>
                      <a:pt x="807" y="48"/>
                    </a:lnTo>
                    <a:lnTo>
                      <a:pt x="812" y="52"/>
                    </a:lnTo>
                    <a:lnTo>
                      <a:pt x="822" y="52"/>
                    </a:lnTo>
                    <a:lnTo>
                      <a:pt x="830" y="52"/>
                    </a:lnTo>
                    <a:lnTo>
                      <a:pt x="842" y="60"/>
                    </a:lnTo>
                    <a:lnTo>
                      <a:pt x="852" y="53"/>
                    </a:lnTo>
                    <a:lnTo>
                      <a:pt x="862" y="53"/>
                    </a:lnTo>
                    <a:lnTo>
                      <a:pt x="870" y="57"/>
                    </a:lnTo>
                    <a:lnTo>
                      <a:pt x="885" y="60"/>
                    </a:lnTo>
                    <a:lnTo>
                      <a:pt x="892" y="63"/>
                    </a:lnTo>
                    <a:lnTo>
                      <a:pt x="902" y="63"/>
                    </a:lnTo>
                    <a:lnTo>
                      <a:pt x="912" y="53"/>
                    </a:lnTo>
                    <a:lnTo>
                      <a:pt x="922" y="57"/>
                    </a:lnTo>
                    <a:lnTo>
                      <a:pt x="927" y="63"/>
                    </a:lnTo>
                    <a:lnTo>
                      <a:pt x="936" y="60"/>
                    </a:lnTo>
                    <a:lnTo>
                      <a:pt x="947" y="52"/>
                    </a:lnTo>
                    <a:lnTo>
                      <a:pt x="956" y="57"/>
                    </a:lnTo>
                    <a:lnTo>
                      <a:pt x="962" y="66"/>
                    </a:lnTo>
                    <a:lnTo>
                      <a:pt x="970" y="68"/>
                    </a:lnTo>
                    <a:lnTo>
                      <a:pt x="979" y="68"/>
                    </a:lnTo>
                    <a:lnTo>
                      <a:pt x="992" y="73"/>
                    </a:lnTo>
                    <a:lnTo>
                      <a:pt x="1005" y="78"/>
                    </a:lnTo>
                    <a:lnTo>
                      <a:pt x="1017" y="78"/>
                    </a:lnTo>
                    <a:lnTo>
                      <a:pt x="1025" y="78"/>
                    </a:lnTo>
                    <a:lnTo>
                      <a:pt x="1034" y="68"/>
                    </a:lnTo>
                    <a:lnTo>
                      <a:pt x="1049" y="60"/>
                    </a:lnTo>
                    <a:lnTo>
                      <a:pt x="1050" y="48"/>
                    </a:lnTo>
                    <a:lnTo>
                      <a:pt x="1059" y="41"/>
                    </a:lnTo>
                    <a:lnTo>
                      <a:pt x="1074" y="32"/>
                    </a:lnTo>
                    <a:lnTo>
                      <a:pt x="1082" y="28"/>
                    </a:lnTo>
                    <a:lnTo>
                      <a:pt x="1281" y="32"/>
                    </a:lnTo>
                    <a:lnTo>
                      <a:pt x="1286" y="40"/>
                    </a:lnTo>
                    <a:lnTo>
                      <a:pt x="1290" y="48"/>
                    </a:lnTo>
                    <a:lnTo>
                      <a:pt x="1299" y="53"/>
                    </a:lnTo>
                    <a:lnTo>
                      <a:pt x="1301" y="60"/>
                    </a:lnTo>
                    <a:lnTo>
                      <a:pt x="1299" y="72"/>
                    </a:lnTo>
                    <a:lnTo>
                      <a:pt x="1312" y="78"/>
                    </a:lnTo>
                    <a:lnTo>
                      <a:pt x="1321" y="83"/>
                    </a:lnTo>
                    <a:lnTo>
                      <a:pt x="1330" y="81"/>
                    </a:lnTo>
                    <a:lnTo>
                      <a:pt x="1341" y="86"/>
                    </a:lnTo>
                    <a:lnTo>
                      <a:pt x="1349" y="92"/>
                    </a:lnTo>
                    <a:lnTo>
                      <a:pt x="1339" y="98"/>
                    </a:lnTo>
                    <a:lnTo>
                      <a:pt x="1332" y="103"/>
                    </a:lnTo>
                    <a:lnTo>
                      <a:pt x="1335" y="112"/>
                    </a:lnTo>
                    <a:lnTo>
                      <a:pt x="1330" y="120"/>
                    </a:lnTo>
                    <a:lnTo>
                      <a:pt x="1321" y="120"/>
                    </a:lnTo>
                    <a:lnTo>
                      <a:pt x="1312" y="121"/>
                    </a:lnTo>
                    <a:lnTo>
                      <a:pt x="1310" y="130"/>
                    </a:lnTo>
                    <a:lnTo>
                      <a:pt x="1306" y="141"/>
                    </a:lnTo>
                    <a:lnTo>
                      <a:pt x="1306" y="150"/>
                    </a:lnTo>
                    <a:lnTo>
                      <a:pt x="1321" y="156"/>
                    </a:lnTo>
                    <a:lnTo>
                      <a:pt x="1326" y="165"/>
                    </a:lnTo>
                    <a:lnTo>
                      <a:pt x="1324" y="176"/>
                    </a:lnTo>
                    <a:lnTo>
                      <a:pt x="1321" y="183"/>
                    </a:lnTo>
                    <a:lnTo>
                      <a:pt x="1315" y="192"/>
                    </a:lnTo>
                    <a:lnTo>
                      <a:pt x="1315" y="200"/>
                    </a:lnTo>
                    <a:lnTo>
                      <a:pt x="1315" y="212"/>
                    </a:lnTo>
                    <a:lnTo>
                      <a:pt x="1306" y="218"/>
                    </a:lnTo>
                    <a:lnTo>
                      <a:pt x="1301" y="223"/>
                    </a:lnTo>
                    <a:lnTo>
                      <a:pt x="1304" y="232"/>
                    </a:lnTo>
                    <a:lnTo>
                      <a:pt x="1304" y="243"/>
                    </a:lnTo>
                    <a:lnTo>
                      <a:pt x="1299" y="248"/>
                    </a:lnTo>
                    <a:lnTo>
                      <a:pt x="1290" y="252"/>
                    </a:lnTo>
                    <a:lnTo>
                      <a:pt x="1281" y="255"/>
                    </a:lnTo>
                    <a:lnTo>
                      <a:pt x="1281" y="267"/>
                    </a:lnTo>
                    <a:lnTo>
                      <a:pt x="1281" y="278"/>
                    </a:lnTo>
                    <a:lnTo>
                      <a:pt x="1286" y="287"/>
                    </a:lnTo>
                    <a:lnTo>
                      <a:pt x="1297" y="290"/>
                    </a:lnTo>
                    <a:lnTo>
                      <a:pt x="1297" y="298"/>
                    </a:lnTo>
                    <a:lnTo>
                      <a:pt x="1292" y="310"/>
                    </a:lnTo>
                    <a:lnTo>
                      <a:pt x="1299" y="320"/>
                    </a:lnTo>
                    <a:lnTo>
                      <a:pt x="1306" y="325"/>
                    </a:lnTo>
                    <a:lnTo>
                      <a:pt x="1312" y="351"/>
                    </a:lnTo>
                    <a:lnTo>
                      <a:pt x="1319" y="35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5026757" y="3035732"/>
                <a:ext cx="672110" cy="570056"/>
              </a:xfrm>
              <a:custGeom>
                <a:avLst/>
                <a:gdLst/>
                <a:ahLst/>
                <a:cxnLst>
                  <a:cxn ang="0">
                    <a:pos x="1" y="94"/>
                  </a:cxn>
                  <a:cxn ang="0">
                    <a:pos x="8" y="19"/>
                  </a:cxn>
                  <a:cxn ang="0">
                    <a:pos x="79" y="0"/>
                  </a:cxn>
                  <a:cxn ang="0">
                    <a:pos x="92" y="10"/>
                  </a:cxn>
                  <a:cxn ang="0">
                    <a:pos x="97" y="28"/>
                  </a:cxn>
                  <a:cxn ang="0">
                    <a:pos x="115" y="39"/>
                  </a:cxn>
                  <a:cxn ang="0">
                    <a:pos x="134" y="41"/>
                  </a:cxn>
                  <a:cxn ang="0">
                    <a:pos x="154" y="48"/>
                  </a:cxn>
                  <a:cxn ang="0">
                    <a:pos x="172" y="47"/>
                  </a:cxn>
                  <a:cxn ang="0">
                    <a:pos x="175" y="19"/>
                  </a:cxn>
                  <a:cxn ang="0">
                    <a:pos x="190" y="12"/>
                  </a:cxn>
                  <a:cxn ang="0">
                    <a:pos x="216" y="26"/>
                  </a:cxn>
                  <a:cxn ang="0">
                    <a:pos x="236" y="23"/>
                  </a:cxn>
                  <a:cxn ang="0">
                    <a:pos x="256" y="21"/>
                  </a:cxn>
                  <a:cxn ang="0">
                    <a:pos x="287" y="28"/>
                  </a:cxn>
                  <a:cxn ang="0">
                    <a:pos x="289" y="48"/>
                  </a:cxn>
                  <a:cxn ang="0">
                    <a:pos x="287" y="67"/>
                  </a:cxn>
                  <a:cxn ang="0">
                    <a:pos x="311" y="70"/>
                  </a:cxn>
                  <a:cxn ang="0">
                    <a:pos x="339" y="70"/>
                  </a:cxn>
                  <a:cxn ang="0">
                    <a:pos x="346" y="94"/>
                  </a:cxn>
                  <a:cxn ang="0">
                    <a:pos x="392" y="107"/>
                  </a:cxn>
                  <a:cxn ang="0">
                    <a:pos x="406" y="97"/>
                  </a:cxn>
                  <a:cxn ang="0">
                    <a:pos x="411" y="74"/>
                  </a:cxn>
                  <a:cxn ang="0">
                    <a:pos x="414" y="48"/>
                  </a:cxn>
                  <a:cxn ang="0">
                    <a:pos x="428" y="41"/>
                  </a:cxn>
                  <a:cxn ang="0">
                    <a:pos x="456" y="21"/>
                  </a:cxn>
                  <a:cxn ang="0">
                    <a:pos x="468" y="10"/>
                  </a:cxn>
                  <a:cxn ang="0">
                    <a:pos x="485" y="6"/>
                  </a:cxn>
                  <a:cxn ang="0">
                    <a:pos x="503" y="6"/>
                  </a:cxn>
                  <a:cxn ang="0">
                    <a:pos x="516" y="26"/>
                  </a:cxn>
                  <a:cxn ang="0">
                    <a:pos x="530" y="41"/>
                  </a:cxn>
                  <a:cxn ang="0">
                    <a:pos x="545" y="55"/>
                  </a:cxn>
                  <a:cxn ang="0">
                    <a:pos x="558" y="79"/>
                  </a:cxn>
                  <a:cxn ang="0">
                    <a:pos x="561" y="99"/>
                  </a:cxn>
                  <a:cxn ang="0">
                    <a:pos x="582" y="114"/>
                  </a:cxn>
                  <a:cxn ang="0">
                    <a:pos x="592" y="128"/>
                  </a:cxn>
                  <a:cxn ang="0">
                    <a:pos x="608" y="134"/>
                  </a:cxn>
                  <a:cxn ang="0">
                    <a:pos x="634" y="123"/>
                  </a:cxn>
                  <a:cxn ang="0">
                    <a:pos x="642" y="105"/>
                  </a:cxn>
                  <a:cxn ang="0">
                    <a:pos x="652" y="97"/>
                  </a:cxn>
                  <a:cxn ang="0">
                    <a:pos x="680" y="103"/>
                  </a:cxn>
                  <a:cxn ang="0">
                    <a:pos x="705" y="94"/>
                  </a:cxn>
                  <a:cxn ang="0">
                    <a:pos x="718" y="85"/>
                  </a:cxn>
                  <a:cxn ang="0">
                    <a:pos x="738" y="90"/>
                  </a:cxn>
                  <a:cxn ang="0">
                    <a:pos x="752" y="97"/>
                  </a:cxn>
                  <a:cxn ang="0">
                    <a:pos x="765" y="294"/>
                  </a:cxn>
                  <a:cxn ang="0">
                    <a:pos x="771" y="480"/>
                  </a:cxn>
                  <a:cxn ang="0">
                    <a:pos x="687" y="613"/>
                  </a:cxn>
                  <a:cxn ang="0">
                    <a:pos x="8" y="406"/>
                  </a:cxn>
                </a:cxnLst>
                <a:rect l="0" t="0" r="r" b="b"/>
                <a:pathLst>
                  <a:path w="780" h="633">
                    <a:moveTo>
                      <a:pt x="8" y="406"/>
                    </a:moveTo>
                    <a:lnTo>
                      <a:pt x="1" y="94"/>
                    </a:lnTo>
                    <a:lnTo>
                      <a:pt x="0" y="15"/>
                    </a:lnTo>
                    <a:lnTo>
                      <a:pt x="8" y="19"/>
                    </a:lnTo>
                    <a:lnTo>
                      <a:pt x="15" y="19"/>
                    </a:lnTo>
                    <a:lnTo>
                      <a:pt x="79" y="0"/>
                    </a:lnTo>
                    <a:lnTo>
                      <a:pt x="83" y="3"/>
                    </a:lnTo>
                    <a:lnTo>
                      <a:pt x="92" y="10"/>
                    </a:lnTo>
                    <a:lnTo>
                      <a:pt x="92" y="21"/>
                    </a:lnTo>
                    <a:lnTo>
                      <a:pt x="97" y="28"/>
                    </a:lnTo>
                    <a:lnTo>
                      <a:pt x="107" y="35"/>
                    </a:lnTo>
                    <a:lnTo>
                      <a:pt x="115" y="39"/>
                    </a:lnTo>
                    <a:lnTo>
                      <a:pt x="125" y="39"/>
                    </a:lnTo>
                    <a:lnTo>
                      <a:pt x="134" y="41"/>
                    </a:lnTo>
                    <a:lnTo>
                      <a:pt x="145" y="47"/>
                    </a:lnTo>
                    <a:lnTo>
                      <a:pt x="154" y="48"/>
                    </a:lnTo>
                    <a:lnTo>
                      <a:pt x="162" y="48"/>
                    </a:lnTo>
                    <a:lnTo>
                      <a:pt x="172" y="47"/>
                    </a:lnTo>
                    <a:lnTo>
                      <a:pt x="172" y="35"/>
                    </a:lnTo>
                    <a:lnTo>
                      <a:pt x="175" y="19"/>
                    </a:lnTo>
                    <a:lnTo>
                      <a:pt x="182" y="12"/>
                    </a:lnTo>
                    <a:lnTo>
                      <a:pt x="190" y="12"/>
                    </a:lnTo>
                    <a:lnTo>
                      <a:pt x="207" y="23"/>
                    </a:lnTo>
                    <a:lnTo>
                      <a:pt x="216" y="26"/>
                    </a:lnTo>
                    <a:lnTo>
                      <a:pt x="222" y="23"/>
                    </a:lnTo>
                    <a:lnTo>
                      <a:pt x="236" y="23"/>
                    </a:lnTo>
                    <a:lnTo>
                      <a:pt x="247" y="23"/>
                    </a:lnTo>
                    <a:lnTo>
                      <a:pt x="256" y="21"/>
                    </a:lnTo>
                    <a:lnTo>
                      <a:pt x="263" y="21"/>
                    </a:lnTo>
                    <a:lnTo>
                      <a:pt x="287" y="28"/>
                    </a:lnTo>
                    <a:lnTo>
                      <a:pt x="291" y="39"/>
                    </a:lnTo>
                    <a:lnTo>
                      <a:pt x="289" y="48"/>
                    </a:lnTo>
                    <a:lnTo>
                      <a:pt x="284" y="59"/>
                    </a:lnTo>
                    <a:lnTo>
                      <a:pt x="287" y="67"/>
                    </a:lnTo>
                    <a:lnTo>
                      <a:pt x="294" y="70"/>
                    </a:lnTo>
                    <a:lnTo>
                      <a:pt x="311" y="70"/>
                    </a:lnTo>
                    <a:lnTo>
                      <a:pt x="334" y="65"/>
                    </a:lnTo>
                    <a:lnTo>
                      <a:pt x="339" y="70"/>
                    </a:lnTo>
                    <a:lnTo>
                      <a:pt x="339" y="80"/>
                    </a:lnTo>
                    <a:lnTo>
                      <a:pt x="346" y="94"/>
                    </a:lnTo>
                    <a:lnTo>
                      <a:pt x="354" y="99"/>
                    </a:lnTo>
                    <a:lnTo>
                      <a:pt x="392" y="107"/>
                    </a:lnTo>
                    <a:lnTo>
                      <a:pt x="399" y="105"/>
                    </a:lnTo>
                    <a:lnTo>
                      <a:pt x="406" y="97"/>
                    </a:lnTo>
                    <a:lnTo>
                      <a:pt x="408" y="85"/>
                    </a:lnTo>
                    <a:lnTo>
                      <a:pt x="411" y="74"/>
                    </a:lnTo>
                    <a:lnTo>
                      <a:pt x="411" y="60"/>
                    </a:lnTo>
                    <a:lnTo>
                      <a:pt x="414" y="48"/>
                    </a:lnTo>
                    <a:lnTo>
                      <a:pt x="423" y="48"/>
                    </a:lnTo>
                    <a:lnTo>
                      <a:pt x="428" y="41"/>
                    </a:lnTo>
                    <a:lnTo>
                      <a:pt x="443" y="26"/>
                    </a:lnTo>
                    <a:lnTo>
                      <a:pt x="456" y="21"/>
                    </a:lnTo>
                    <a:lnTo>
                      <a:pt x="463" y="12"/>
                    </a:lnTo>
                    <a:lnTo>
                      <a:pt x="468" y="10"/>
                    </a:lnTo>
                    <a:lnTo>
                      <a:pt x="478" y="3"/>
                    </a:lnTo>
                    <a:lnTo>
                      <a:pt x="485" y="6"/>
                    </a:lnTo>
                    <a:lnTo>
                      <a:pt x="493" y="3"/>
                    </a:lnTo>
                    <a:lnTo>
                      <a:pt x="503" y="6"/>
                    </a:lnTo>
                    <a:lnTo>
                      <a:pt x="507" y="19"/>
                    </a:lnTo>
                    <a:lnTo>
                      <a:pt x="516" y="26"/>
                    </a:lnTo>
                    <a:lnTo>
                      <a:pt x="523" y="35"/>
                    </a:lnTo>
                    <a:lnTo>
                      <a:pt x="530" y="41"/>
                    </a:lnTo>
                    <a:lnTo>
                      <a:pt x="533" y="52"/>
                    </a:lnTo>
                    <a:lnTo>
                      <a:pt x="545" y="55"/>
                    </a:lnTo>
                    <a:lnTo>
                      <a:pt x="550" y="65"/>
                    </a:lnTo>
                    <a:lnTo>
                      <a:pt x="558" y="79"/>
                    </a:lnTo>
                    <a:lnTo>
                      <a:pt x="561" y="88"/>
                    </a:lnTo>
                    <a:lnTo>
                      <a:pt x="561" y="99"/>
                    </a:lnTo>
                    <a:lnTo>
                      <a:pt x="576" y="105"/>
                    </a:lnTo>
                    <a:lnTo>
                      <a:pt x="582" y="114"/>
                    </a:lnTo>
                    <a:lnTo>
                      <a:pt x="587" y="119"/>
                    </a:lnTo>
                    <a:lnTo>
                      <a:pt x="592" y="128"/>
                    </a:lnTo>
                    <a:lnTo>
                      <a:pt x="598" y="134"/>
                    </a:lnTo>
                    <a:lnTo>
                      <a:pt x="608" y="134"/>
                    </a:lnTo>
                    <a:lnTo>
                      <a:pt x="616" y="128"/>
                    </a:lnTo>
                    <a:lnTo>
                      <a:pt x="634" y="123"/>
                    </a:lnTo>
                    <a:lnTo>
                      <a:pt x="634" y="114"/>
                    </a:lnTo>
                    <a:lnTo>
                      <a:pt x="642" y="105"/>
                    </a:lnTo>
                    <a:lnTo>
                      <a:pt x="647" y="97"/>
                    </a:lnTo>
                    <a:lnTo>
                      <a:pt x="652" y="97"/>
                    </a:lnTo>
                    <a:lnTo>
                      <a:pt x="663" y="99"/>
                    </a:lnTo>
                    <a:lnTo>
                      <a:pt x="680" y="103"/>
                    </a:lnTo>
                    <a:lnTo>
                      <a:pt x="694" y="99"/>
                    </a:lnTo>
                    <a:lnTo>
                      <a:pt x="705" y="94"/>
                    </a:lnTo>
                    <a:lnTo>
                      <a:pt x="712" y="94"/>
                    </a:lnTo>
                    <a:lnTo>
                      <a:pt x="718" y="85"/>
                    </a:lnTo>
                    <a:lnTo>
                      <a:pt x="729" y="85"/>
                    </a:lnTo>
                    <a:lnTo>
                      <a:pt x="738" y="90"/>
                    </a:lnTo>
                    <a:lnTo>
                      <a:pt x="747" y="90"/>
                    </a:lnTo>
                    <a:lnTo>
                      <a:pt x="752" y="97"/>
                    </a:lnTo>
                    <a:lnTo>
                      <a:pt x="760" y="103"/>
                    </a:lnTo>
                    <a:lnTo>
                      <a:pt x="765" y="294"/>
                    </a:lnTo>
                    <a:lnTo>
                      <a:pt x="769" y="323"/>
                    </a:lnTo>
                    <a:lnTo>
                      <a:pt x="771" y="480"/>
                    </a:lnTo>
                    <a:lnTo>
                      <a:pt x="779" y="609"/>
                    </a:lnTo>
                    <a:lnTo>
                      <a:pt x="687" y="613"/>
                    </a:lnTo>
                    <a:lnTo>
                      <a:pt x="12" y="632"/>
                    </a:lnTo>
                    <a:lnTo>
                      <a:pt x="8" y="40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3949659" y="2191003"/>
                <a:ext cx="1144310" cy="863640"/>
              </a:xfrm>
              <a:custGeom>
                <a:avLst/>
                <a:gdLst/>
                <a:ahLst/>
                <a:cxnLst>
                  <a:cxn ang="0">
                    <a:pos x="217" y="641"/>
                  </a:cxn>
                  <a:cxn ang="0">
                    <a:pos x="257" y="657"/>
                  </a:cxn>
                  <a:cxn ang="0">
                    <a:pos x="290" y="686"/>
                  </a:cxn>
                  <a:cxn ang="0">
                    <a:pos x="323" y="701"/>
                  </a:cxn>
                  <a:cxn ang="0">
                    <a:pos x="348" y="726"/>
                  </a:cxn>
                  <a:cxn ang="0">
                    <a:pos x="339" y="764"/>
                  </a:cxn>
                  <a:cxn ang="0">
                    <a:pos x="366" y="803"/>
                  </a:cxn>
                  <a:cxn ang="0">
                    <a:pos x="408" y="821"/>
                  </a:cxn>
                  <a:cxn ang="0">
                    <a:pos x="439" y="846"/>
                  </a:cxn>
                  <a:cxn ang="0">
                    <a:pos x="475" y="853"/>
                  </a:cxn>
                  <a:cxn ang="0">
                    <a:pos x="480" y="883"/>
                  </a:cxn>
                  <a:cxn ang="0">
                    <a:pos x="520" y="903"/>
                  </a:cxn>
                  <a:cxn ang="0">
                    <a:pos x="533" y="944"/>
                  </a:cxn>
                  <a:cxn ang="0">
                    <a:pos x="653" y="933"/>
                  </a:cxn>
                  <a:cxn ang="0">
                    <a:pos x="652" y="883"/>
                  </a:cxn>
                  <a:cxn ang="0">
                    <a:pos x="670" y="848"/>
                  </a:cxn>
                  <a:cxn ang="0">
                    <a:pos x="722" y="828"/>
                  </a:cxn>
                  <a:cxn ang="0">
                    <a:pos x="753" y="833"/>
                  </a:cxn>
                  <a:cxn ang="0">
                    <a:pos x="792" y="843"/>
                  </a:cxn>
                  <a:cxn ang="0">
                    <a:pos x="793" y="903"/>
                  </a:cxn>
                  <a:cxn ang="0">
                    <a:pos x="833" y="903"/>
                  </a:cxn>
                  <a:cxn ang="0">
                    <a:pos x="862" y="877"/>
                  </a:cxn>
                  <a:cxn ang="0">
                    <a:pos x="897" y="839"/>
                  </a:cxn>
                  <a:cxn ang="0">
                    <a:pos x="935" y="839"/>
                  </a:cxn>
                  <a:cxn ang="0">
                    <a:pos x="964" y="863"/>
                  </a:cxn>
                  <a:cxn ang="0">
                    <a:pos x="1012" y="857"/>
                  </a:cxn>
                  <a:cxn ang="0">
                    <a:pos x="1030" y="806"/>
                  </a:cxn>
                  <a:cxn ang="0">
                    <a:pos x="1072" y="811"/>
                  </a:cxn>
                  <a:cxn ang="0">
                    <a:pos x="1112" y="788"/>
                  </a:cxn>
                  <a:cxn ang="0">
                    <a:pos x="1153" y="776"/>
                  </a:cxn>
                  <a:cxn ang="0">
                    <a:pos x="1200" y="793"/>
                  </a:cxn>
                  <a:cxn ang="0">
                    <a:pos x="1232" y="868"/>
                  </a:cxn>
                  <a:cxn ang="0">
                    <a:pos x="1257" y="908"/>
                  </a:cxn>
                  <a:cxn ang="0">
                    <a:pos x="1244" y="950"/>
                  </a:cxn>
                  <a:cxn ang="0">
                    <a:pos x="1327" y="936"/>
                  </a:cxn>
                  <a:cxn ang="0">
                    <a:pos x="1320" y="312"/>
                  </a:cxn>
                  <a:cxn ang="0">
                    <a:pos x="21" y="17"/>
                  </a:cxn>
                  <a:cxn ang="0">
                    <a:pos x="5" y="50"/>
                  </a:cxn>
                  <a:cxn ang="0">
                    <a:pos x="37" y="72"/>
                  </a:cxn>
                  <a:cxn ang="0">
                    <a:pos x="73" y="57"/>
                  </a:cxn>
                  <a:cxn ang="0">
                    <a:pos x="73" y="95"/>
                  </a:cxn>
                  <a:cxn ang="0">
                    <a:pos x="77" y="130"/>
                  </a:cxn>
                  <a:cxn ang="0">
                    <a:pos x="93" y="155"/>
                  </a:cxn>
                  <a:cxn ang="0">
                    <a:pos x="97" y="200"/>
                  </a:cxn>
                  <a:cxn ang="0">
                    <a:pos x="123" y="240"/>
                  </a:cxn>
                  <a:cxn ang="0">
                    <a:pos x="137" y="265"/>
                  </a:cxn>
                  <a:cxn ang="0">
                    <a:pos x="115" y="292"/>
                  </a:cxn>
                  <a:cxn ang="0">
                    <a:pos x="92" y="320"/>
                  </a:cxn>
                  <a:cxn ang="0">
                    <a:pos x="66" y="347"/>
                  </a:cxn>
                  <a:cxn ang="0">
                    <a:pos x="70" y="379"/>
                  </a:cxn>
                  <a:cxn ang="0">
                    <a:pos x="97" y="394"/>
                  </a:cxn>
                  <a:cxn ang="0">
                    <a:pos x="126" y="399"/>
                  </a:cxn>
                  <a:cxn ang="0">
                    <a:pos x="117" y="437"/>
                  </a:cxn>
                  <a:cxn ang="0">
                    <a:pos x="150" y="442"/>
                  </a:cxn>
                  <a:cxn ang="0">
                    <a:pos x="152" y="475"/>
                  </a:cxn>
                  <a:cxn ang="0">
                    <a:pos x="146" y="510"/>
                  </a:cxn>
                  <a:cxn ang="0">
                    <a:pos x="152" y="544"/>
                  </a:cxn>
                  <a:cxn ang="0">
                    <a:pos x="186" y="569"/>
                  </a:cxn>
                  <a:cxn ang="0">
                    <a:pos x="205" y="602"/>
                  </a:cxn>
                </a:cxnLst>
                <a:rect l="0" t="0" r="r" b="b"/>
                <a:pathLst>
                  <a:path w="1328" h="959">
                    <a:moveTo>
                      <a:pt x="193" y="609"/>
                    </a:moveTo>
                    <a:lnTo>
                      <a:pt x="193" y="621"/>
                    </a:lnTo>
                    <a:lnTo>
                      <a:pt x="203" y="632"/>
                    </a:lnTo>
                    <a:lnTo>
                      <a:pt x="217" y="641"/>
                    </a:lnTo>
                    <a:lnTo>
                      <a:pt x="232" y="641"/>
                    </a:lnTo>
                    <a:lnTo>
                      <a:pt x="237" y="634"/>
                    </a:lnTo>
                    <a:lnTo>
                      <a:pt x="248" y="646"/>
                    </a:lnTo>
                    <a:lnTo>
                      <a:pt x="257" y="657"/>
                    </a:lnTo>
                    <a:lnTo>
                      <a:pt x="266" y="666"/>
                    </a:lnTo>
                    <a:lnTo>
                      <a:pt x="270" y="674"/>
                    </a:lnTo>
                    <a:lnTo>
                      <a:pt x="277" y="681"/>
                    </a:lnTo>
                    <a:lnTo>
                      <a:pt x="290" y="686"/>
                    </a:lnTo>
                    <a:lnTo>
                      <a:pt x="295" y="688"/>
                    </a:lnTo>
                    <a:lnTo>
                      <a:pt x="308" y="691"/>
                    </a:lnTo>
                    <a:lnTo>
                      <a:pt x="317" y="696"/>
                    </a:lnTo>
                    <a:lnTo>
                      <a:pt x="323" y="701"/>
                    </a:lnTo>
                    <a:lnTo>
                      <a:pt x="323" y="711"/>
                    </a:lnTo>
                    <a:lnTo>
                      <a:pt x="328" y="719"/>
                    </a:lnTo>
                    <a:lnTo>
                      <a:pt x="340" y="719"/>
                    </a:lnTo>
                    <a:lnTo>
                      <a:pt x="348" y="726"/>
                    </a:lnTo>
                    <a:lnTo>
                      <a:pt x="348" y="739"/>
                    </a:lnTo>
                    <a:lnTo>
                      <a:pt x="348" y="748"/>
                    </a:lnTo>
                    <a:lnTo>
                      <a:pt x="340" y="757"/>
                    </a:lnTo>
                    <a:lnTo>
                      <a:pt x="339" y="764"/>
                    </a:lnTo>
                    <a:lnTo>
                      <a:pt x="343" y="776"/>
                    </a:lnTo>
                    <a:lnTo>
                      <a:pt x="348" y="786"/>
                    </a:lnTo>
                    <a:lnTo>
                      <a:pt x="357" y="788"/>
                    </a:lnTo>
                    <a:lnTo>
                      <a:pt x="366" y="803"/>
                    </a:lnTo>
                    <a:lnTo>
                      <a:pt x="377" y="803"/>
                    </a:lnTo>
                    <a:lnTo>
                      <a:pt x="386" y="803"/>
                    </a:lnTo>
                    <a:lnTo>
                      <a:pt x="399" y="811"/>
                    </a:lnTo>
                    <a:lnTo>
                      <a:pt x="408" y="821"/>
                    </a:lnTo>
                    <a:lnTo>
                      <a:pt x="415" y="828"/>
                    </a:lnTo>
                    <a:lnTo>
                      <a:pt x="420" y="833"/>
                    </a:lnTo>
                    <a:lnTo>
                      <a:pt x="430" y="839"/>
                    </a:lnTo>
                    <a:lnTo>
                      <a:pt x="439" y="846"/>
                    </a:lnTo>
                    <a:lnTo>
                      <a:pt x="448" y="846"/>
                    </a:lnTo>
                    <a:lnTo>
                      <a:pt x="455" y="846"/>
                    </a:lnTo>
                    <a:lnTo>
                      <a:pt x="460" y="851"/>
                    </a:lnTo>
                    <a:lnTo>
                      <a:pt x="475" y="853"/>
                    </a:lnTo>
                    <a:lnTo>
                      <a:pt x="485" y="857"/>
                    </a:lnTo>
                    <a:lnTo>
                      <a:pt x="486" y="866"/>
                    </a:lnTo>
                    <a:lnTo>
                      <a:pt x="480" y="871"/>
                    </a:lnTo>
                    <a:lnTo>
                      <a:pt x="480" y="883"/>
                    </a:lnTo>
                    <a:lnTo>
                      <a:pt x="493" y="886"/>
                    </a:lnTo>
                    <a:lnTo>
                      <a:pt x="500" y="893"/>
                    </a:lnTo>
                    <a:lnTo>
                      <a:pt x="517" y="897"/>
                    </a:lnTo>
                    <a:lnTo>
                      <a:pt x="520" y="903"/>
                    </a:lnTo>
                    <a:lnTo>
                      <a:pt x="525" y="915"/>
                    </a:lnTo>
                    <a:lnTo>
                      <a:pt x="532" y="928"/>
                    </a:lnTo>
                    <a:lnTo>
                      <a:pt x="533" y="935"/>
                    </a:lnTo>
                    <a:lnTo>
                      <a:pt x="533" y="944"/>
                    </a:lnTo>
                    <a:lnTo>
                      <a:pt x="545" y="950"/>
                    </a:lnTo>
                    <a:lnTo>
                      <a:pt x="660" y="950"/>
                    </a:lnTo>
                    <a:lnTo>
                      <a:pt x="653" y="941"/>
                    </a:lnTo>
                    <a:lnTo>
                      <a:pt x="653" y="933"/>
                    </a:lnTo>
                    <a:lnTo>
                      <a:pt x="657" y="921"/>
                    </a:lnTo>
                    <a:lnTo>
                      <a:pt x="662" y="911"/>
                    </a:lnTo>
                    <a:lnTo>
                      <a:pt x="662" y="903"/>
                    </a:lnTo>
                    <a:lnTo>
                      <a:pt x="652" y="883"/>
                    </a:lnTo>
                    <a:lnTo>
                      <a:pt x="646" y="871"/>
                    </a:lnTo>
                    <a:lnTo>
                      <a:pt x="650" y="863"/>
                    </a:lnTo>
                    <a:lnTo>
                      <a:pt x="660" y="857"/>
                    </a:lnTo>
                    <a:lnTo>
                      <a:pt x="670" y="848"/>
                    </a:lnTo>
                    <a:lnTo>
                      <a:pt x="680" y="843"/>
                    </a:lnTo>
                    <a:lnTo>
                      <a:pt x="693" y="839"/>
                    </a:lnTo>
                    <a:lnTo>
                      <a:pt x="715" y="833"/>
                    </a:lnTo>
                    <a:lnTo>
                      <a:pt x="722" y="828"/>
                    </a:lnTo>
                    <a:lnTo>
                      <a:pt x="725" y="821"/>
                    </a:lnTo>
                    <a:lnTo>
                      <a:pt x="737" y="821"/>
                    </a:lnTo>
                    <a:lnTo>
                      <a:pt x="746" y="823"/>
                    </a:lnTo>
                    <a:lnTo>
                      <a:pt x="753" y="833"/>
                    </a:lnTo>
                    <a:lnTo>
                      <a:pt x="760" y="839"/>
                    </a:lnTo>
                    <a:lnTo>
                      <a:pt x="772" y="833"/>
                    </a:lnTo>
                    <a:lnTo>
                      <a:pt x="780" y="828"/>
                    </a:lnTo>
                    <a:lnTo>
                      <a:pt x="792" y="843"/>
                    </a:lnTo>
                    <a:lnTo>
                      <a:pt x="788" y="859"/>
                    </a:lnTo>
                    <a:lnTo>
                      <a:pt x="777" y="877"/>
                    </a:lnTo>
                    <a:lnTo>
                      <a:pt x="777" y="888"/>
                    </a:lnTo>
                    <a:lnTo>
                      <a:pt x="793" y="903"/>
                    </a:lnTo>
                    <a:lnTo>
                      <a:pt x="799" y="908"/>
                    </a:lnTo>
                    <a:lnTo>
                      <a:pt x="817" y="915"/>
                    </a:lnTo>
                    <a:lnTo>
                      <a:pt x="825" y="915"/>
                    </a:lnTo>
                    <a:lnTo>
                      <a:pt x="833" y="903"/>
                    </a:lnTo>
                    <a:lnTo>
                      <a:pt x="839" y="895"/>
                    </a:lnTo>
                    <a:lnTo>
                      <a:pt x="845" y="888"/>
                    </a:lnTo>
                    <a:lnTo>
                      <a:pt x="855" y="883"/>
                    </a:lnTo>
                    <a:lnTo>
                      <a:pt x="862" y="877"/>
                    </a:lnTo>
                    <a:lnTo>
                      <a:pt x="875" y="863"/>
                    </a:lnTo>
                    <a:lnTo>
                      <a:pt x="885" y="859"/>
                    </a:lnTo>
                    <a:lnTo>
                      <a:pt x="892" y="848"/>
                    </a:lnTo>
                    <a:lnTo>
                      <a:pt x="897" y="839"/>
                    </a:lnTo>
                    <a:lnTo>
                      <a:pt x="908" y="839"/>
                    </a:lnTo>
                    <a:lnTo>
                      <a:pt x="917" y="839"/>
                    </a:lnTo>
                    <a:lnTo>
                      <a:pt x="925" y="839"/>
                    </a:lnTo>
                    <a:lnTo>
                      <a:pt x="935" y="839"/>
                    </a:lnTo>
                    <a:lnTo>
                      <a:pt x="945" y="843"/>
                    </a:lnTo>
                    <a:lnTo>
                      <a:pt x="952" y="851"/>
                    </a:lnTo>
                    <a:lnTo>
                      <a:pt x="957" y="857"/>
                    </a:lnTo>
                    <a:lnTo>
                      <a:pt x="964" y="863"/>
                    </a:lnTo>
                    <a:lnTo>
                      <a:pt x="982" y="859"/>
                    </a:lnTo>
                    <a:lnTo>
                      <a:pt x="993" y="859"/>
                    </a:lnTo>
                    <a:lnTo>
                      <a:pt x="1004" y="863"/>
                    </a:lnTo>
                    <a:lnTo>
                      <a:pt x="1012" y="857"/>
                    </a:lnTo>
                    <a:lnTo>
                      <a:pt x="1012" y="846"/>
                    </a:lnTo>
                    <a:lnTo>
                      <a:pt x="1012" y="833"/>
                    </a:lnTo>
                    <a:lnTo>
                      <a:pt x="1012" y="823"/>
                    </a:lnTo>
                    <a:lnTo>
                      <a:pt x="1030" y="806"/>
                    </a:lnTo>
                    <a:lnTo>
                      <a:pt x="1039" y="806"/>
                    </a:lnTo>
                    <a:lnTo>
                      <a:pt x="1050" y="811"/>
                    </a:lnTo>
                    <a:lnTo>
                      <a:pt x="1060" y="817"/>
                    </a:lnTo>
                    <a:lnTo>
                      <a:pt x="1072" y="811"/>
                    </a:lnTo>
                    <a:lnTo>
                      <a:pt x="1079" y="803"/>
                    </a:lnTo>
                    <a:lnTo>
                      <a:pt x="1088" y="803"/>
                    </a:lnTo>
                    <a:lnTo>
                      <a:pt x="1099" y="793"/>
                    </a:lnTo>
                    <a:lnTo>
                      <a:pt x="1112" y="788"/>
                    </a:lnTo>
                    <a:lnTo>
                      <a:pt x="1124" y="779"/>
                    </a:lnTo>
                    <a:lnTo>
                      <a:pt x="1130" y="773"/>
                    </a:lnTo>
                    <a:lnTo>
                      <a:pt x="1144" y="769"/>
                    </a:lnTo>
                    <a:lnTo>
                      <a:pt x="1153" y="776"/>
                    </a:lnTo>
                    <a:lnTo>
                      <a:pt x="1164" y="783"/>
                    </a:lnTo>
                    <a:lnTo>
                      <a:pt x="1173" y="779"/>
                    </a:lnTo>
                    <a:lnTo>
                      <a:pt x="1185" y="779"/>
                    </a:lnTo>
                    <a:lnTo>
                      <a:pt x="1200" y="793"/>
                    </a:lnTo>
                    <a:lnTo>
                      <a:pt x="1208" y="803"/>
                    </a:lnTo>
                    <a:lnTo>
                      <a:pt x="1219" y="853"/>
                    </a:lnTo>
                    <a:lnTo>
                      <a:pt x="1225" y="859"/>
                    </a:lnTo>
                    <a:lnTo>
                      <a:pt x="1232" y="868"/>
                    </a:lnTo>
                    <a:lnTo>
                      <a:pt x="1244" y="871"/>
                    </a:lnTo>
                    <a:lnTo>
                      <a:pt x="1257" y="886"/>
                    </a:lnTo>
                    <a:lnTo>
                      <a:pt x="1257" y="901"/>
                    </a:lnTo>
                    <a:lnTo>
                      <a:pt x="1257" y="908"/>
                    </a:lnTo>
                    <a:lnTo>
                      <a:pt x="1253" y="916"/>
                    </a:lnTo>
                    <a:lnTo>
                      <a:pt x="1244" y="926"/>
                    </a:lnTo>
                    <a:lnTo>
                      <a:pt x="1244" y="936"/>
                    </a:lnTo>
                    <a:lnTo>
                      <a:pt x="1244" y="950"/>
                    </a:lnTo>
                    <a:lnTo>
                      <a:pt x="1248" y="953"/>
                    </a:lnTo>
                    <a:lnTo>
                      <a:pt x="1257" y="958"/>
                    </a:lnTo>
                    <a:lnTo>
                      <a:pt x="1264" y="958"/>
                    </a:lnTo>
                    <a:lnTo>
                      <a:pt x="1327" y="936"/>
                    </a:lnTo>
                    <a:lnTo>
                      <a:pt x="1320" y="470"/>
                    </a:lnTo>
                    <a:lnTo>
                      <a:pt x="1302" y="470"/>
                    </a:lnTo>
                    <a:lnTo>
                      <a:pt x="1299" y="312"/>
                    </a:lnTo>
                    <a:lnTo>
                      <a:pt x="1320" y="312"/>
                    </a:lnTo>
                    <a:lnTo>
                      <a:pt x="1315" y="155"/>
                    </a:lnTo>
                    <a:lnTo>
                      <a:pt x="1312" y="0"/>
                    </a:lnTo>
                    <a:lnTo>
                      <a:pt x="617" y="12"/>
                    </a:lnTo>
                    <a:lnTo>
                      <a:pt x="21" y="17"/>
                    </a:lnTo>
                    <a:lnTo>
                      <a:pt x="17" y="26"/>
                    </a:lnTo>
                    <a:lnTo>
                      <a:pt x="13" y="33"/>
                    </a:lnTo>
                    <a:lnTo>
                      <a:pt x="0" y="37"/>
                    </a:lnTo>
                    <a:lnTo>
                      <a:pt x="5" y="50"/>
                    </a:lnTo>
                    <a:lnTo>
                      <a:pt x="15" y="53"/>
                    </a:lnTo>
                    <a:lnTo>
                      <a:pt x="21" y="57"/>
                    </a:lnTo>
                    <a:lnTo>
                      <a:pt x="28" y="63"/>
                    </a:lnTo>
                    <a:lnTo>
                      <a:pt x="37" y="72"/>
                    </a:lnTo>
                    <a:lnTo>
                      <a:pt x="43" y="66"/>
                    </a:lnTo>
                    <a:lnTo>
                      <a:pt x="53" y="57"/>
                    </a:lnTo>
                    <a:lnTo>
                      <a:pt x="65" y="53"/>
                    </a:lnTo>
                    <a:lnTo>
                      <a:pt x="73" y="57"/>
                    </a:lnTo>
                    <a:lnTo>
                      <a:pt x="83" y="72"/>
                    </a:lnTo>
                    <a:lnTo>
                      <a:pt x="79" y="80"/>
                    </a:lnTo>
                    <a:lnTo>
                      <a:pt x="72" y="83"/>
                    </a:lnTo>
                    <a:lnTo>
                      <a:pt x="73" y="95"/>
                    </a:lnTo>
                    <a:lnTo>
                      <a:pt x="73" y="103"/>
                    </a:lnTo>
                    <a:lnTo>
                      <a:pt x="75" y="112"/>
                    </a:lnTo>
                    <a:lnTo>
                      <a:pt x="73" y="123"/>
                    </a:lnTo>
                    <a:lnTo>
                      <a:pt x="77" y="130"/>
                    </a:lnTo>
                    <a:lnTo>
                      <a:pt x="85" y="135"/>
                    </a:lnTo>
                    <a:lnTo>
                      <a:pt x="93" y="139"/>
                    </a:lnTo>
                    <a:lnTo>
                      <a:pt x="99" y="147"/>
                    </a:lnTo>
                    <a:lnTo>
                      <a:pt x="93" y="155"/>
                    </a:lnTo>
                    <a:lnTo>
                      <a:pt x="93" y="167"/>
                    </a:lnTo>
                    <a:lnTo>
                      <a:pt x="90" y="185"/>
                    </a:lnTo>
                    <a:lnTo>
                      <a:pt x="93" y="193"/>
                    </a:lnTo>
                    <a:lnTo>
                      <a:pt x="97" y="200"/>
                    </a:lnTo>
                    <a:lnTo>
                      <a:pt x="97" y="213"/>
                    </a:lnTo>
                    <a:lnTo>
                      <a:pt x="103" y="219"/>
                    </a:lnTo>
                    <a:lnTo>
                      <a:pt x="112" y="222"/>
                    </a:lnTo>
                    <a:lnTo>
                      <a:pt x="123" y="240"/>
                    </a:lnTo>
                    <a:lnTo>
                      <a:pt x="128" y="248"/>
                    </a:lnTo>
                    <a:lnTo>
                      <a:pt x="135" y="255"/>
                    </a:lnTo>
                    <a:lnTo>
                      <a:pt x="146" y="262"/>
                    </a:lnTo>
                    <a:lnTo>
                      <a:pt x="137" y="265"/>
                    </a:lnTo>
                    <a:lnTo>
                      <a:pt x="130" y="272"/>
                    </a:lnTo>
                    <a:lnTo>
                      <a:pt x="133" y="282"/>
                    </a:lnTo>
                    <a:lnTo>
                      <a:pt x="128" y="292"/>
                    </a:lnTo>
                    <a:lnTo>
                      <a:pt x="115" y="292"/>
                    </a:lnTo>
                    <a:lnTo>
                      <a:pt x="110" y="300"/>
                    </a:lnTo>
                    <a:lnTo>
                      <a:pt x="108" y="310"/>
                    </a:lnTo>
                    <a:lnTo>
                      <a:pt x="103" y="319"/>
                    </a:lnTo>
                    <a:lnTo>
                      <a:pt x="92" y="320"/>
                    </a:lnTo>
                    <a:lnTo>
                      <a:pt x="85" y="322"/>
                    </a:lnTo>
                    <a:lnTo>
                      <a:pt x="86" y="327"/>
                    </a:lnTo>
                    <a:lnTo>
                      <a:pt x="72" y="339"/>
                    </a:lnTo>
                    <a:lnTo>
                      <a:pt x="66" y="347"/>
                    </a:lnTo>
                    <a:lnTo>
                      <a:pt x="61" y="352"/>
                    </a:lnTo>
                    <a:lnTo>
                      <a:pt x="65" y="361"/>
                    </a:lnTo>
                    <a:lnTo>
                      <a:pt x="61" y="374"/>
                    </a:lnTo>
                    <a:lnTo>
                      <a:pt x="70" y="379"/>
                    </a:lnTo>
                    <a:lnTo>
                      <a:pt x="75" y="384"/>
                    </a:lnTo>
                    <a:lnTo>
                      <a:pt x="83" y="394"/>
                    </a:lnTo>
                    <a:lnTo>
                      <a:pt x="90" y="397"/>
                    </a:lnTo>
                    <a:lnTo>
                      <a:pt x="97" y="394"/>
                    </a:lnTo>
                    <a:lnTo>
                      <a:pt x="103" y="381"/>
                    </a:lnTo>
                    <a:lnTo>
                      <a:pt x="115" y="384"/>
                    </a:lnTo>
                    <a:lnTo>
                      <a:pt x="119" y="394"/>
                    </a:lnTo>
                    <a:lnTo>
                      <a:pt x="126" y="399"/>
                    </a:lnTo>
                    <a:lnTo>
                      <a:pt x="125" y="408"/>
                    </a:lnTo>
                    <a:lnTo>
                      <a:pt x="117" y="417"/>
                    </a:lnTo>
                    <a:lnTo>
                      <a:pt x="115" y="427"/>
                    </a:lnTo>
                    <a:lnTo>
                      <a:pt x="117" y="437"/>
                    </a:lnTo>
                    <a:lnTo>
                      <a:pt x="128" y="441"/>
                    </a:lnTo>
                    <a:lnTo>
                      <a:pt x="141" y="437"/>
                    </a:lnTo>
                    <a:lnTo>
                      <a:pt x="148" y="434"/>
                    </a:lnTo>
                    <a:lnTo>
                      <a:pt x="150" y="442"/>
                    </a:lnTo>
                    <a:lnTo>
                      <a:pt x="146" y="452"/>
                    </a:lnTo>
                    <a:lnTo>
                      <a:pt x="148" y="461"/>
                    </a:lnTo>
                    <a:lnTo>
                      <a:pt x="163" y="466"/>
                    </a:lnTo>
                    <a:lnTo>
                      <a:pt x="152" y="475"/>
                    </a:lnTo>
                    <a:lnTo>
                      <a:pt x="148" y="482"/>
                    </a:lnTo>
                    <a:lnTo>
                      <a:pt x="155" y="490"/>
                    </a:lnTo>
                    <a:lnTo>
                      <a:pt x="163" y="494"/>
                    </a:lnTo>
                    <a:lnTo>
                      <a:pt x="146" y="510"/>
                    </a:lnTo>
                    <a:lnTo>
                      <a:pt x="141" y="519"/>
                    </a:lnTo>
                    <a:lnTo>
                      <a:pt x="150" y="526"/>
                    </a:lnTo>
                    <a:lnTo>
                      <a:pt x="150" y="535"/>
                    </a:lnTo>
                    <a:lnTo>
                      <a:pt x="152" y="544"/>
                    </a:lnTo>
                    <a:lnTo>
                      <a:pt x="155" y="554"/>
                    </a:lnTo>
                    <a:lnTo>
                      <a:pt x="163" y="559"/>
                    </a:lnTo>
                    <a:lnTo>
                      <a:pt x="179" y="564"/>
                    </a:lnTo>
                    <a:lnTo>
                      <a:pt x="186" y="569"/>
                    </a:lnTo>
                    <a:lnTo>
                      <a:pt x="197" y="577"/>
                    </a:lnTo>
                    <a:lnTo>
                      <a:pt x="205" y="579"/>
                    </a:lnTo>
                    <a:lnTo>
                      <a:pt x="208" y="594"/>
                    </a:lnTo>
                    <a:lnTo>
                      <a:pt x="205" y="602"/>
                    </a:lnTo>
                    <a:lnTo>
                      <a:pt x="193" y="609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5758323" y="2155881"/>
                <a:ext cx="353288" cy="785292"/>
              </a:xfrm>
              <a:custGeom>
                <a:avLst/>
                <a:gdLst/>
                <a:ahLst/>
                <a:cxnLst>
                  <a:cxn ang="0">
                    <a:pos x="409" y="859"/>
                  </a:cxn>
                  <a:cxn ang="0">
                    <a:pos x="307" y="866"/>
                  </a:cxn>
                  <a:cxn ang="0">
                    <a:pos x="230" y="866"/>
                  </a:cxn>
                  <a:cxn ang="0">
                    <a:pos x="150" y="871"/>
                  </a:cxn>
                  <a:cxn ang="0">
                    <a:pos x="147" y="790"/>
                  </a:cxn>
                  <a:cxn ang="0">
                    <a:pos x="103" y="794"/>
                  </a:cxn>
                  <a:cxn ang="0">
                    <a:pos x="93" y="578"/>
                  </a:cxn>
                  <a:cxn ang="0">
                    <a:pos x="90" y="518"/>
                  </a:cxn>
                  <a:cxn ang="0">
                    <a:pos x="85" y="383"/>
                  </a:cxn>
                  <a:cxn ang="0">
                    <a:pos x="83" y="321"/>
                  </a:cxn>
                  <a:cxn ang="0">
                    <a:pos x="0" y="326"/>
                  </a:cxn>
                  <a:cxn ang="0">
                    <a:pos x="0" y="247"/>
                  </a:cxn>
                  <a:cxn ang="0">
                    <a:pos x="37" y="247"/>
                  </a:cxn>
                  <a:cxn ang="0">
                    <a:pos x="37" y="234"/>
                  </a:cxn>
                  <a:cxn ang="0">
                    <a:pos x="35" y="163"/>
                  </a:cxn>
                  <a:cxn ang="0">
                    <a:pos x="77" y="161"/>
                  </a:cxn>
                  <a:cxn ang="0">
                    <a:pos x="73" y="80"/>
                  </a:cxn>
                  <a:cxn ang="0">
                    <a:pos x="119" y="80"/>
                  </a:cxn>
                  <a:cxn ang="0">
                    <a:pos x="113" y="8"/>
                  </a:cxn>
                  <a:cxn ang="0">
                    <a:pos x="370" y="0"/>
                  </a:cxn>
                  <a:cxn ang="0">
                    <a:pos x="375" y="139"/>
                  </a:cxn>
                  <a:cxn ang="0">
                    <a:pos x="387" y="443"/>
                  </a:cxn>
                  <a:cxn ang="0">
                    <a:pos x="401" y="727"/>
                  </a:cxn>
                  <a:cxn ang="0">
                    <a:pos x="409" y="859"/>
                  </a:cxn>
                </a:cxnLst>
                <a:rect l="0" t="0" r="r" b="b"/>
                <a:pathLst>
                  <a:path w="410" h="872">
                    <a:moveTo>
                      <a:pt x="409" y="859"/>
                    </a:moveTo>
                    <a:lnTo>
                      <a:pt x="307" y="866"/>
                    </a:lnTo>
                    <a:lnTo>
                      <a:pt x="230" y="866"/>
                    </a:lnTo>
                    <a:lnTo>
                      <a:pt x="150" y="871"/>
                    </a:lnTo>
                    <a:lnTo>
                      <a:pt x="147" y="790"/>
                    </a:lnTo>
                    <a:lnTo>
                      <a:pt x="103" y="794"/>
                    </a:lnTo>
                    <a:lnTo>
                      <a:pt x="93" y="578"/>
                    </a:lnTo>
                    <a:lnTo>
                      <a:pt x="90" y="518"/>
                    </a:lnTo>
                    <a:lnTo>
                      <a:pt x="85" y="383"/>
                    </a:lnTo>
                    <a:lnTo>
                      <a:pt x="83" y="321"/>
                    </a:lnTo>
                    <a:lnTo>
                      <a:pt x="0" y="326"/>
                    </a:lnTo>
                    <a:lnTo>
                      <a:pt x="0" y="247"/>
                    </a:lnTo>
                    <a:lnTo>
                      <a:pt x="37" y="247"/>
                    </a:lnTo>
                    <a:lnTo>
                      <a:pt x="37" y="234"/>
                    </a:lnTo>
                    <a:lnTo>
                      <a:pt x="35" y="163"/>
                    </a:lnTo>
                    <a:lnTo>
                      <a:pt x="77" y="161"/>
                    </a:lnTo>
                    <a:lnTo>
                      <a:pt x="73" y="80"/>
                    </a:lnTo>
                    <a:lnTo>
                      <a:pt x="119" y="80"/>
                    </a:lnTo>
                    <a:lnTo>
                      <a:pt x="113" y="8"/>
                    </a:lnTo>
                    <a:lnTo>
                      <a:pt x="370" y="0"/>
                    </a:lnTo>
                    <a:lnTo>
                      <a:pt x="375" y="139"/>
                    </a:lnTo>
                    <a:lnTo>
                      <a:pt x="387" y="443"/>
                    </a:lnTo>
                    <a:lnTo>
                      <a:pt x="401" y="727"/>
                    </a:lnTo>
                    <a:lnTo>
                      <a:pt x="409" y="859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3141404" y="4315433"/>
                <a:ext cx="435147" cy="682627"/>
              </a:xfrm>
              <a:custGeom>
                <a:avLst/>
                <a:gdLst/>
                <a:ahLst/>
                <a:cxnLst>
                  <a:cxn ang="0">
                    <a:pos x="504" y="6"/>
                  </a:cxn>
                  <a:cxn ang="0">
                    <a:pos x="499" y="315"/>
                  </a:cxn>
                  <a:cxn ang="0">
                    <a:pos x="437" y="314"/>
                  </a:cxn>
                  <a:cxn ang="0">
                    <a:pos x="437" y="482"/>
                  </a:cxn>
                  <a:cxn ang="0">
                    <a:pos x="437" y="552"/>
                  </a:cxn>
                  <a:cxn ang="0">
                    <a:pos x="504" y="552"/>
                  </a:cxn>
                  <a:cxn ang="0">
                    <a:pos x="494" y="554"/>
                  </a:cxn>
                  <a:cxn ang="0">
                    <a:pos x="487" y="560"/>
                  </a:cxn>
                  <a:cxn ang="0">
                    <a:pos x="487" y="572"/>
                  </a:cxn>
                  <a:cxn ang="0">
                    <a:pos x="494" y="582"/>
                  </a:cxn>
                  <a:cxn ang="0">
                    <a:pos x="496" y="592"/>
                  </a:cxn>
                  <a:cxn ang="0">
                    <a:pos x="494" y="605"/>
                  </a:cxn>
                  <a:cxn ang="0">
                    <a:pos x="422" y="622"/>
                  </a:cxn>
                  <a:cxn ang="0">
                    <a:pos x="396" y="620"/>
                  </a:cxn>
                  <a:cxn ang="0">
                    <a:pos x="369" y="630"/>
                  </a:cxn>
                  <a:cxn ang="0">
                    <a:pos x="349" y="630"/>
                  </a:cxn>
                  <a:cxn ang="0">
                    <a:pos x="300" y="620"/>
                  </a:cxn>
                  <a:cxn ang="0">
                    <a:pos x="289" y="622"/>
                  </a:cxn>
                  <a:cxn ang="0">
                    <a:pos x="262" y="630"/>
                  </a:cxn>
                  <a:cxn ang="0">
                    <a:pos x="237" y="650"/>
                  </a:cxn>
                  <a:cxn ang="0">
                    <a:pos x="238" y="658"/>
                  </a:cxn>
                  <a:cxn ang="0">
                    <a:pos x="232" y="667"/>
                  </a:cxn>
                  <a:cxn ang="0">
                    <a:pos x="224" y="669"/>
                  </a:cxn>
                  <a:cxn ang="0">
                    <a:pos x="215" y="674"/>
                  </a:cxn>
                  <a:cxn ang="0">
                    <a:pos x="204" y="670"/>
                  </a:cxn>
                  <a:cxn ang="0">
                    <a:pos x="197" y="683"/>
                  </a:cxn>
                  <a:cxn ang="0">
                    <a:pos x="182" y="692"/>
                  </a:cxn>
                  <a:cxn ang="0">
                    <a:pos x="168" y="698"/>
                  </a:cxn>
                  <a:cxn ang="0">
                    <a:pos x="137" y="702"/>
                  </a:cxn>
                  <a:cxn ang="0">
                    <a:pos x="98" y="727"/>
                  </a:cxn>
                  <a:cxn ang="0">
                    <a:pos x="73" y="727"/>
                  </a:cxn>
                  <a:cxn ang="0">
                    <a:pos x="45" y="732"/>
                  </a:cxn>
                  <a:cxn ang="0">
                    <a:pos x="33" y="740"/>
                  </a:cxn>
                  <a:cxn ang="0">
                    <a:pos x="0" y="757"/>
                  </a:cxn>
                  <a:cxn ang="0">
                    <a:pos x="0" y="654"/>
                  </a:cxn>
                  <a:cxn ang="0">
                    <a:pos x="5" y="514"/>
                  </a:cxn>
                  <a:cxn ang="0">
                    <a:pos x="10" y="300"/>
                  </a:cxn>
                  <a:cxn ang="0">
                    <a:pos x="12" y="220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10" y="3"/>
                  </a:cxn>
                  <a:cxn ang="0">
                    <a:pos x="504" y="6"/>
                  </a:cxn>
                </a:cxnLst>
                <a:rect l="0" t="0" r="r" b="b"/>
                <a:pathLst>
                  <a:path w="505" h="758">
                    <a:moveTo>
                      <a:pt x="504" y="6"/>
                    </a:moveTo>
                    <a:lnTo>
                      <a:pt x="499" y="315"/>
                    </a:lnTo>
                    <a:lnTo>
                      <a:pt x="437" y="314"/>
                    </a:lnTo>
                    <a:lnTo>
                      <a:pt x="437" y="482"/>
                    </a:lnTo>
                    <a:lnTo>
                      <a:pt x="437" y="552"/>
                    </a:lnTo>
                    <a:lnTo>
                      <a:pt x="504" y="552"/>
                    </a:lnTo>
                    <a:lnTo>
                      <a:pt x="494" y="554"/>
                    </a:lnTo>
                    <a:lnTo>
                      <a:pt x="487" y="560"/>
                    </a:lnTo>
                    <a:lnTo>
                      <a:pt x="487" y="572"/>
                    </a:lnTo>
                    <a:lnTo>
                      <a:pt x="494" y="582"/>
                    </a:lnTo>
                    <a:lnTo>
                      <a:pt x="496" y="592"/>
                    </a:lnTo>
                    <a:lnTo>
                      <a:pt x="494" y="605"/>
                    </a:lnTo>
                    <a:lnTo>
                      <a:pt x="422" y="622"/>
                    </a:lnTo>
                    <a:lnTo>
                      <a:pt x="396" y="620"/>
                    </a:lnTo>
                    <a:lnTo>
                      <a:pt x="369" y="630"/>
                    </a:lnTo>
                    <a:lnTo>
                      <a:pt x="349" y="630"/>
                    </a:lnTo>
                    <a:lnTo>
                      <a:pt x="300" y="620"/>
                    </a:lnTo>
                    <a:lnTo>
                      <a:pt x="289" y="622"/>
                    </a:lnTo>
                    <a:lnTo>
                      <a:pt x="262" y="630"/>
                    </a:lnTo>
                    <a:lnTo>
                      <a:pt x="237" y="650"/>
                    </a:lnTo>
                    <a:lnTo>
                      <a:pt x="238" y="658"/>
                    </a:lnTo>
                    <a:lnTo>
                      <a:pt x="232" y="667"/>
                    </a:lnTo>
                    <a:lnTo>
                      <a:pt x="224" y="669"/>
                    </a:lnTo>
                    <a:lnTo>
                      <a:pt x="215" y="674"/>
                    </a:lnTo>
                    <a:lnTo>
                      <a:pt x="204" y="670"/>
                    </a:lnTo>
                    <a:lnTo>
                      <a:pt x="197" y="683"/>
                    </a:lnTo>
                    <a:lnTo>
                      <a:pt x="182" y="692"/>
                    </a:lnTo>
                    <a:lnTo>
                      <a:pt x="168" y="698"/>
                    </a:lnTo>
                    <a:lnTo>
                      <a:pt x="137" y="702"/>
                    </a:lnTo>
                    <a:lnTo>
                      <a:pt x="98" y="727"/>
                    </a:lnTo>
                    <a:lnTo>
                      <a:pt x="73" y="727"/>
                    </a:lnTo>
                    <a:lnTo>
                      <a:pt x="45" y="732"/>
                    </a:lnTo>
                    <a:lnTo>
                      <a:pt x="33" y="740"/>
                    </a:lnTo>
                    <a:lnTo>
                      <a:pt x="0" y="757"/>
                    </a:lnTo>
                    <a:lnTo>
                      <a:pt x="0" y="654"/>
                    </a:lnTo>
                    <a:lnTo>
                      <a:pt x="5" y="514"/>
                    </a:lnTo>
                    <a:lnTo>
                      <a:pt x="10" y="300"/>
                    </a:lnTo>
                    <a:lnTo>
                      <a:pt x="12" y="22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10" y="3"/>
                    </a:lnTo>
                    <a:lnTo>
                      <a:pt x="504" y="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5681634" y="2928564"/>
                <a:ext cx="465307" cy="656511"/>
              </a:xfrm>
              <a:custGeom>
                <a:avLst/>
                <a:gdLst/>
                <a:ahLst/>
                <a:cxnLst>
                  <a:cxn ang="0">
                    <a:pos x="396" y="5"/>
                  </a:cxn>
                  <a:cxn ang="0">
                    <a:pos x="500" y="0"/>
                  </a:cxn>
                  <a:cxn ang="0">
                    <a:pos x="500" y="59"/>
                  </a:cxn>
                  <a:cxn ang="0">
                    <a:pos x="505" y="147"/>
                  </a:cxn>
                  <a:cxn ang="0">
                    <a:pos x="512" y="277"/>
                  </a:cxn>
                  <a:cxn ang="0">
                    <a:pos x="517" y="377"/>
                  </a:cxn>
                  <a:cxn ang="0">
                    <a:pos x="520" y="417"/>
                  </a:cxn>
                  <a:cxn ang="0">
                    <a:pos x="525" y="472"/>
                  </a:cxn>
                  <a:cxn ang="0">
                    <a:pos x="531" y="611"/>
                  </a:cxn>
                  <a:cxn ang="0">
                    <a:pos x="539" y="706"/>
                  </a:cxn>
                  <a:cxn ang="0">
                    <a:pos x="445" y="711"/>
                  </a:cxn>
                  <a:cxn ang="0">
                    <a:pos x="236" y="720"/>
                  </a:cxn>
                  <a:cxn ang="0">
                    <a:pos x="181" y="721"/>
                  </a:cxn>
                  <a:cxn ang="0">
                    <a:pos x="17" y="728"/>
                  </a:cxn>
                  <a:cxn ang="0">
                    <a:pos x="10" y="596"/>
                  </a:cxn>
                  <a:cxn ang="0">
                    <a:pos x="8" y="441"/>
                  </a:cxn>
                  <a:cxn ang="0">
                    <a:pos x="5" y="412"/>
                  </a:cxn>
                  <a:cxn ang="0">
                    <a:pos x="0" y="219"/>
                  </a:cxn>
                  <a:cxn ang="0">
                    <a:pos x="5" y="225"/>
                  </a:cxn>
                  <a:cxn ang="0">
                    <a:pos x="13" y="232"/>
                  </a:cxn>
                  <a:cxn ang="0">
                    <a:pos x="21" y="225"/>
                  </a:cxn>
                  <a:cxn ang="0">
                    <a:pos x="23" y="217"/>
                  </a:cxn>
                  <a:cxn ang="0">
                    <a:pos x="37" y="215"/>
                  </a:cxn>
                  <a:cxn ang="0">
                    <a:pos x="47" y="215"/>
                  </a:cxn>
                  <a:cxn ang="0">
                    <a:pos x="53" y="207"/>
                  </a:cxn>
                  <a:cxn ang="0">
                    <a:pos x="67" y="199"/>
                  </a:cxn>
                  <a:cxn ang="0">
                    <a:pos x="72" y="190"/>
                  </a:cxn>
                  <a:cxn ang="0">
                    <a:pos x="74" y="183"/>
                  </a:cxn>
                  <a:cxn ang="0">
                    <a:pos x="77" y="170"/>
                  </a:cxn>
                  <a:cxn ang="0">
                    <a:pos x="83" y="163"/>
                  </a:cxn>
                  <a:cxn ang="0">
                    <a:pos x="90" y="159"/>
                  </a:cxn>
                  <a:cxn ang="0">
                    <a:pos x="97" y="165"/>
                  </a:cxn>
                  <a:cxn ang="0">
                    <a:pos x="97" y="175"/>
                  </a:cxn>
                  <a:cxn ang="0">
                    <a:pos x="99" y="187"/>
                  </a:cxn>
                  <a:cxn ang="0">
                    <a:pos x="101" y="199"/>
                  </a:cxn>
                  <a:cxn ang="0">
                    <a:pos x="112" y="207"/>
                  </a:cxn>
                  <a:cxn ang="0">
                    <a:pos x="122" y="207"/>
                  </a:cxn>
                  <a:cxn ang="0">
                    <a:pos x="130" y="215"/>
                  </a:cxn>
                  <a:cxn ang="0">
                    <a:pos x="135" y="223"/>
                  </a:cxn>
                  <a:cxn ang="0">
                    <a:pos x="144" y="235"/>
                  </a:cxn>
                  <a:cxn ang="0">
                    <a:pos x="154" y="241"/>
                  </a:cxn>
                  <a:cxn ang="0">
                    <a:pos x="162" y="237"/>
                  </a:cxn>
                  <a:cxn ang="0">
                    <a:pos x="170" y="235"/>
                  </a:cxn>
                  <a:cxn ang="0">
                    <a:pos x="183" y="237"/>
                  </a:cxn>
                  <a:cxn ang="0">
                    <a:pos x="176" y="10"/>
                  </a:cxn>
                  <a:cxn ang="0">
                    <a:pos x="241" y="10"/>
                  </a:cxn>
                  <a:cxn ang="0">
                    <a:pos x="321" y="5"/>
                  </a:cxn>
                  <a:cxn ang="0">
                    <a:pos x="396" y="5"/>
                  </a:cxn>
                </a:cxnLst>
                <a:rect l="0" t="0" r="r" b="b"/>
                <a:pathLst>
                  <a:path w="540" h="729">
                    <a:moveTo>
                      <a:pt x="396" y="5"/>
                    </a:moveTo>
                    <a:lnTo>
                      <a:pt x="500" y="0"/>
                    </a:lnTo>
                    <a:lnTo>
                      <a:pt x="500" y="59"/>
                    </a:lnTo>
                    <a:lnTo>
                      <a:pt x="505" y="147"/>
                    </a:lnTo>
                    <a:lnTo>
                      <a:pt x="512" y="277"/>
                    </a:lnTo>
                    <a:lnTo>
                      <a:pt x="517" y="377"/>
                    </a:lnTo>
                    <a:lnTo>
                      <a:pt x="520" y="417"/>
                    </a:lnTo>
                    <a:lnTo>
                      <a:pt x="525" y="472"/>
                    </a:lnTo>
                    <a:lnTo>
                      <a:pt x="531" y="611"/>
                    </a:lnTo>
                    <a:lnTo>
                      <a:pt x="539" y="706"/>
                    </a:lnTo>
                    <a:lnTo>
                      <a:pt x="445" y="711"/>
                    </a:lnTo>
                    <a:lnTo>
                      <a:pt x="236" y="720"/>
                    </a:lnTo>
                    <a:lnTo>
                      <a:pt x="181" y="721"/>
                    </a:lnTo>
                    <a:lnTo>
                      <a:pt x="17" y="728"/>
                    </a:lnTo>
                    <a:lnTo>
                      <a:pt x="10" y="596"/>
                    </a:lnTo>
                    <a:lnTo>
                      <a:pt x="8" y="441"/>
                    </a:lnTo>
                    <a:lnTo>
                      <a:pt x="5" y="412"/>
                    </a:lnTo>
                    <a:lnTo>
                      <a:pt x="0" y="219"/>
                    </a:lnTo>
                    <a:lnTo>
                      <a:pt x="5" y="225"/>
                    </a:lnTo>
                    <a:lnTo>
                      <a:pt x="13" y="232"/>
                    </a:lnTo>
                    <a:lnTo>
                      <a:pt x="21" y="225"/>
                    </a:lnTo>
                    <a:lnTo>
                      <a:pt x="23" y="217"/>
                    </a:lnTo>
                    <a:lnTo>
                      <a:pt x="37" y="215"/>
                    </a:lnTo>
                    <a:lnTo>
                      <a:pt x="47" y="215"/>
                    </a:lnTo>
                    <a:lnTo>
                      <a:pt x="53" y="207"/>
                    </a:lnTo>
                    <a:lnTo>
                      <a:pt x="67" y="199"/>
                    </a:lnTo>
                    <a:lnTo>
                      <a:pt x="72" y="190"/>
                    </a:lnTo>
                    <a:lnTo>
                      <a:pt x="74" y="183"/>
                    </a:lnTo>
                    <a:lnTo>
                      <a:pt x="77" y="170"/>
                    </a:lnTo>
                    <a:lnTo>
                      <a:pt x="83" y="163"/>
                    </a:lnTo>
                    <a:lnTo>
                      <a:pt x="90" y="159"/>
                    </a:lnTo>
                    <a:lnTo>
                      <a:pt x="97" y="165"/>
                    </a:lnTo>
                    <a:lnTo>
                      <a:pt x="97" y="175"/>
                    </a:lnTo>
                    <a:lnTo>
                      <a:pt x="99" y="187"/>
                    </a:lnTo>
                    <a:lnTo>
                      <a:pt x="101" y="199"/>
                    </a:lnTo>
                    <a:lnTo>
                      <a:pt x="112" y="207"/>
                    </a:lnTo>
                    <a:lnTo>
                      <a:pt x="122" y="207"/>
                    </a:lnTo>
                    <a:lnTo>
                      <a:pt x="130" y="215"/>
                    </a:lnTo>
                    <a:lnTo>
                      <a:pt x="135" y="223"/>
                    </a:lnTo>
                    <a:lnTo>
                      <a:pt x="144" y="235"/>
                    </a:lnTo>
                    <a:lnTo>
                      <a:pt x="154" y="241"/>
                    </a:lnTo>
                    <a:lnTo>
                      <a:pt x="162" y="237"/>
                    </a:lnTo>
                    <a:lnTo>
                      <a:pt x="170" y="235"/>
                    </a:lnTo>
                    <a:lnTo>
                      <a:pt x="183" y="237"/>
                    </a:lnTo>
                    <a:lnTo>
                      <a:pt x="176" y="10"/>
                    </a:lnTo>
                    <a:lnTo>
                      <a:pt x="241" y="10"/>
                    </a:lnTo>
                    <a:lnTo>
                      <a:pt x="321" y="5"/>
                    </a:lnTo>
                    <a:lnTo>
                      <a:pt x="396" y="5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5349887" y="2164887"/>
                <a:ext cx="539411" cy="993322"/>
              </a:xfrm>
              <a:custGeom>
                <a:avLst/>
                <a:gdLst/>
                <a:ahLst/>
                <a:cxnLst>
                  <a:cxn ang="0">
                    <a:pos x="548" y="72"/>
                  </a:cxn>
                  <a:cxn ang="0">
                    <a:pos x="511" y="237"/>
                  </a:cxn>
                  <a:cxn ang="0">
                    <a:pos x="558" y="373"/>
                  </a:cxn>
                  <a:cxn ang="0">
                    <a:pos x="620" y="779"/>
                  </a:cxn>
                  <a:cxn ang="0">
                    <a:pos x="555" y="1085"/>
                  </a:cxn>
                  <a:cxn ang="0">
                    <a:pos x="518" y="1072"/>
                  </a:cxn>
                  <a:cxn ang="0">
                    <a:pos x="486" y="1048"/>
                  </a:cxn>
                  <a:cxn ang="0">
                    <a:pos x="473" y="1008"/>
                  </a:cxn>
                  <a:cxn ang="0">
                    <a:pos x="456" y="1039"/>
                  </a:cxn>
                  <a:cxn ang="0">
                    <a:pos x="423" y="1065"/>
                  </a:cxn>
                  <a:cxn ang="0">
                    <a:pos x="388" y="1074"/>
                  </a:cxn>
                  <a:cxn ang="0">
                    <a:pos x="361" y="1057"/>
                  </a:cxn>
                  <a:cxn ang="0">
                    <a:pos x="329" y="1060"/>
                  </a:cxn>
                  <a:cxn ang="0">
                    <a:pos x="277" y="1065"/>
                  </a:cxn>
                  <a:cxn ang="0">
                    <a:pos x="259" y="1090"/>
                  </a:cxn>
                  <a:cxn ang="0">
                    <a:pos x="215" y="1095"/>
                  </a:cxn>
                  <a:cxn ang="0">
                    <a:pos x="186" y="1067"/>
                  </a:cxn>
                  <a:cxn ang="0">
                    <a:pos x="168" y="1023"/>
                  </a:cxn>
                  <a:cxn ang="0">
                    <a:pos x="140" y="994"/>
                  </a:cxn>
                  <a:cxn ang="0">
                    <a:pos x="110" y="974"/>
                  </a:cxn>
                  <a:cxn ang="0">
                    <a:pos x="80" y="988"/>
                  </a:cxn>
                  <a:cxn ang="0">
                    <a:pos x="39" y="1015"/>
                  </a:cxn>
                  <a:cxn ang="0">
                    <a:pos x="28" y="977"/>
                  </a:cxn>
                  <a:cxn ang="0">
                    <a:pos x="17" y="930"/>
                  </a:cxn>
                  <a:cxn ang="0">
                    <a:pos x="32" y="877"/>
                  </a:cxn>
                  <a:cxn ang="0">
                    <a:pos x="90" y="867"/>
                  </a:cxn>
                  <a:cxn ang="0">
                    <a:pos x="105" y="840"/>
                  </a:cxn>
                  <a:cxn ang="0">
                    <a:pos x="93" y="799"/>
                  </a:cxn>
                  <a:cxn ang="0">
                    <a:pos x="128" y="783"/>
                  </a:cxn>
                  <a:cxn ang="0">
                    <a:pos x="128" y="737"/>
                  </a:cxn>
                  <a:cxn ang="0">
                    <a:pos x="152" y="670"/>
                  </a:cxn>
                  <a:cxn ang="0">
                    <a:pos x="133" y="632"/>
                  </a:cxn>
                  <a:cxn ang="0">
                    <a:pos x="122" y="575"/>
                  </a:cxn>
                  <a:cxn ang="0">
                    <a:pos x="112" y="530"/>
                  </a:cxn>
                  <a:cxn ang="0">
                    <a:pos x="112" y="492"/>
                  </a:cxn>
                  <a:cxn ang="0">
                    <a:pos x="133" y="450"/>
                  </a:cxn>
                  <a:cxn ang="0">
                    <a:pos x="150" y="419"/>
                  </a:cxn>
                  <a:cxn ang="0">
                    <a:pos x="152" y="375"/>
                  </a:cxn>
                  <a:cxn ang="0">
                    <a:pos x="168" y="339"/>
                  </a:cxn>
                  <a:cxn ang="0">
                    <a:pos x="160" y="303"/>
                  </a:cxn>
                  <a:cxn ang="0">
                    <a:pos x="150" y="263"/>
                  </a:cxn>
                  <a:cxn ang="0">
                    <a:pos x="147" y="237"/>
                  </a:cxn>
                  <a:cxn ang="0">
                    <a:pos x="137" y="217"/>
                  </a:cxn>
                  <a:cxn ang="0">
                    <a:pos x="122" y="181"/>
                  </a:cxn>
                  <a:cxn ang="0">
                    <a:pos x="97" y="135"/>
                  </a:cxn>
                  <a:cxn ang="0">
                    <a:pos x="97" y="101"/>
                  </a:cxn>
                  <a:cxn ang="0">
                    <a:pos x="90" y="48"/>
                  </a:cxn>
                  <a:cxn ang="0">
                    <a:pos x="85" y="21"/>
                  </a:cxn>
                </a:cxnLst>
                <a:rect l="0" t="0" r="r" b="b"/>
                <a:pathLst>
                  <a:path w="626" h="1103">
                    <a:moveTo>
                      <a:pt x="97" y="21"/>
                    </a:moveTo>
                    <a:lnTo>
                      <a:pt x="588" y="0"/>
                    </a:lnTo>
                    <a:lnTo>
                      <a:pt x="593" y="72"/>
                    </a:lnTo>
                    <a:lnTo>
                      <a:pt x="548" y="72"/>
                    </a:lnTo>
                    <a:lnTo>
                      <a:pt x="551" y="152"/>
                    </a:lnTo>
                    <a:lnTo>
                      <a:pt x="510" y="153"/>
                    </a:lnTo>
                    <a:lnTo>
                      <a:pt x="511" y="225"/>
                    </a:lnTo>
                    <a:lnTo>
                      <a:pt x="511" y="237"/>
                    </a:lnTo>
                    <a:lnTo>
                      <a:pt x="473" y="237"/>
                    </a:lnTo>
                    <a:lnTo>
                      <a:pt x="473" y="315"/>
                    </a:lnTo>
                    <a:lnTo>
                      <a:pt x="557" y="312"/>
                    </a:lnTo>
                    <a:lnTo>
                      <a:pt x="558" y="373"/>
                    </a:lnTo>
                    <a:lnTo>
                      <a:pt x="564" y="510"/>
                    </a:lnTo>
                    <a:lnTo>
                      <a:pt x="568" y="568"/>
                    </a:lnTo>
                    <a:lnTo>
                      <a:pt x="577" y="783"/>
                    </a:lnTo>
                    <a:lnTo>
                      <a:pt x="620" y="779"/>
                    </a:lnTo>
                    <a:lnTo>
                      <a:pt x="625" y="859"/>
                    </a:lnTo>
                    <a:lnTo>
                      <a:pt x="558" y="859"/>
                    </a:lnTo>
                    <a:lnTo>
                      <a:pt x="568" y="1087"/>
                    </a:lnTo>
                    <a:lnTo>
                      <a:pt x="555" y="1085"/>
                    </a:lnTo>
                    <a:lnTo>
                      <a:pt x="548" y="1087"/>
                    </a:lnTo>
                    <a:lnTo>
                      <a:pt x="536" y="1090"/>
                    </a:lnTo>
                    <a:lnTo>
                      <a:pt x="528" y="1085"/>
                    </a:lnTo>
                    <a:lnTo>
                      <a:pt x="518" y="1072"/>
                    </a:lnTo>
                    <a:lnTo>
                      <a:pt x="513" y="1065"/>
                    </a:lnTo>
                    <a:lnTo>
                      <a:pt x="506" y="1055"/>
                    </a:lnTo>
                    <a:lnTo>
                      <a:pt x="495" y="1055"/>
                    </a:lnTo>
                    <a:lnTo>
                      <a:pt x="486" y="1048"/>
                    </a:lnTo>
                    <a:lnTo>
                      <a:pt x="484" y="1037"/>
                    </a:lnTo>
                    <a:lnTo>
                      <a:pt x="483" y="1025"/>
                    </a:lnTo>
                    <a:lnTo>
                      <a:pt x="483" y="1014"/>
                    </a:lnTo>
                    <a:lnTo>
                      <a:pt x="473" y="1008"/>
                    </a:lnTo>
                    <a:lnTo>
                      <a:pt x="468" y="1012"/>
                    </a:lnTo>
                    <a:lnTo>
                      <a:pt x="461" y="1019"/>
                    </a:lnTo>
                    <a:lnTo>
                      <a:pt x="459" y="1032"/>
                    </a:lnTo>
                    <a:lnTo>
                      <a:pt x="456" y="1039"/>
                    </a:lnTo>
                    <a:lnTo>
                      <a:pt x="449" y="1048"/>
                    </a:lnTo>
                    <a:lnTo>
                      <a:pt x="439" y="1055"/>
                    </a:lnTo>
                    <a:lnTo>
                      <a:pt x="429" y="1065"/>
                    </a:lnTo>
                    <a:lnTo>
                      <a:pt x="423" y="1065"/>
                    </a:lnTo>
                    <a:lnTo>
                      <a:pt x="408" y="1067"/>
                    </a:lnTo>
                    <a:lnTo>
                      <a:pt x="406" y="1074"/>
                    </a:lnTo>
                    <a:lnTo>
                      <a:pt x="399" y="1080"/>
                    </a:lnTo>
                    <a:lnTo>
                      <a:pt x="388" y="1074"/>
                    </a:lnTo>
                    <a:lnTo>
                      <a:pt x="384" y="1070"/>
                    </a:lnTo>
                    <a:lnTo>
                      <a:pt x="377" y="1065"/>
                    </a:lnTo>
                    <a:lnTo>
                      <a:pt x="371" y="1057"/>
                    </a:lnTo>
                    <a:lnTo>
                      <a:pt x="361" y="1057"/>
                    </a:lnTo>
                    <a:lnTo>
                      <a:pt x="353" y="1052"/>
                    </a:lnTo>
                    <a:lnTo>
                      <a:pt x="342" y="1052"/>
                    </a:lnTo>
                    <a:lnTo>
                      <a:pt x="335" y="1060"/>
                    </a:lnTo>
                    <a:lnTo>
                      <a:pt x="329" y="1060"/>
                    </a:lnTo>
                    <a:lnTo>
                      <a:pt x="319" y="1067"/>
                    </a:lnTo>
                    <a:lnTo>
                      <a:pt x="304" y="1070"/>
                    </a:lnTo>
                    <a:lnTo>
                      <a:pt x="286" y="1067"/>
                    </a:lnTo>
                    <a:lnTo>
                      <a:pt x="277" y="1065"/>
                    </a:lnTo>
                    <a:lnTo>
                      <a:pt x="272" y="1065"/>
                    </a:lnTo>
                    <a:lnTo>
                      <a:pt x="264" y="1072"/>
                    </a:lnTo>
                    <a:lnTo>
                      <a:pt x="259" y="1080"/>
                    </a:lnTo>
                    <a:lnTo>
                      <a:pt x="259" y="1090"/>
                    </a:lnTo>
                    <a:lnTo>
                      <a:pt x="241" y="1095"/>
                    </a:lnTo>
                    <a:lnTo>
                      <a:pt x="232" y="1102"/>
                    </a:lnTo>
                    <a:lnTo>
                      <a:pt x="222" y="1102"/>
                    </a:lnTo>
                    <a:lnTo>
                      <a:pt x="215" y="1095"/>
                    </a:lnTo>
                    <a:lnTo>
                      <a:pt x="210" y="1087"/>
                    </a:lnTo>
                    <a:lnTo>
                      <a:pt x="206" y="1080"/>
                    </a:lnTo>
                    <a:lnTo>
                      <a:pt x="200" y="1072"/>
                    </a:lnTo>
                    <a:lnTo>
                      <a:pt x="186" y="1067"/>
                    </a:lnTo>
                    <a:lnTo>
                      <a:pt x="186" y="1055"/>
                    </a:lnTo>
                    <a:lnTo>
                      <a:pt x="182" y="1047"/>
                    </a:lnTo>
                    <a:lnTo>
                      <a:pt x="175" y="1032"/>
                    </a:lnTo>
                    <a:lnTo>
                      <a:pt x="168" y="1023"/>
                    </a:lnTo>
                    <a:lnTo>
                      <a:pt x="157" y="1019"/>
                    </a:lnTo>
                    <a:lnTo>
                      <a:pt x="154" y="1008"/>
                    </a:lnTo>
                    <a:lnTo>
                      <a:pt x="147" y="1003"/>
                    </a:lnTo>
                    <a:lnTo>
                      <a:pt x="140" y="994"/>
                    </a:lnTo>
                    <a:lnTo>
                      <a:pt x="130" y="985"/>
                    </a:lnTo>
                    <a:lnTo>
                      <a:pt x="128" y="974"/>
                    </a:lnTo>
                    <a:lnTo>
                      <a:pt x="117" y="970"/>
                    </a:lnTo>
                    <a:lnTo>
                      <a:pt x="110" y="974"/>
                    </a:lnTo>
                    <a:lnTo>
                      <a:pt x="99" y="970"/>
                    </a:lnTo>
                    <a:lnTo>
                      <a:pt x="93" y="977"/>
                    </a:lnTo>
                    <a:lnTo>
                      <a:pt x="88" y="979"/>
                    </a:lnTo>
                    <a:lnTo>
                      <a:pt x="80" y="988"/>
                    </a:lnTo>
                    <a:lnTo>
                      <a:pt x="66" y="994"/>
                    </a:lnTo>
                    <a:lnTo>
                      <a:pt x="53" y="1008"/>
                    </a:lnTo>
                    <a:lnTo>
                      <a:pt x="48" y="1015"/>
                    </a:lnTo>
                    <a:lnTo>
                      <a:pt x="39" y="1015"/>
                    </a:lnTo>
                    <a:lnTo>
                      <a:pt x="39" y="1007"/>
                    </a:lnTo>
                    <a:lnTo>
                      <a:pt x="32" y="994"/>
                    </a:lnTo>
                    <a:lnTo>
                      <a:pt x="28" y="988"/>
                    </a:lnTo>
                    <a:lnTo>
                      <a:pt x="28" y="977"/>
                    </a:lnTo>
                    <a:lnTo>
                      <a:pt x="30" y="965"/>
                    </a:lnTo>
                    <a:lnTo>
                      <a:pt x="32" y="950"/>
                    </a:lnTo>
                    <a:lnTo>
                      <a:pt x="25" y="940"/>
                    </a:lnTo>
                    <a:lnTo>
                      <a:pt x="17" y="930"/>
                    </a:lnTo>
                    <a:lnTo>
                      <a:pt x="13" y="925"/>
                    </a:lnTo>
                    <a:lnTo>
                      <a:pt x="0" y="895"/>
                    </a:lnTo>
                    <a:lnTo>
                      <a:pt x="25" y="877"/>
                    </a:lnTo>
                    <a:lnTo>
                      <a:pt x="32" y="877"/>
                    </a:lnTo>
                    <a:lnTo>
                      <a:pt x="53" y="883"/>
                    </a:lnTo>
                    <a:lnTo>
                      <a:pt x="75" y="883"/>
                    </a:lnTo>
                    <a:lnTo>
                      <a:pt x="80" y="877"/>
                    </a:lnTo>
                    <a:lnTo>
                      <a:pt x="90" y="867"/>
                    </a:lnTo>
                    <a:lnTo>
                      <a:pt x="97" y="868"/>
                    </a:lnTo>
                    <a:lnTo>
                      <a:pt x="105" y="863"/>
                    </a:lnTo>
                    <a:lnTo>
                      <a:pt x="105" y="852"/>
                    </a:lnTo>
                    <a:lnTo>
                      <a:pt x="105" y="840"/>
                    </a:lnTo>
                    <a:lnTo>
                      <a:pt x="97" y="827"/>
                    </a:lnTo>
                    <a:lnTo>
                      <a:pt x="90" y="819"/>
                    </a:lnTo>
                    <a:lnTo>
                      <a:pt x="88" y="812"/>
                    </a:lnTo>
                    <a:lnTo>
                      <a:pt x="93" y="799"/>
                    </a:lnTo>
                    <a:lnTo>
                      <a:pt x="99" y="799"/>
                    </a:lnTo>
                    <a:lnTo>
                      <a:pt x="110" y="797"/>
                    </a:lnTo>
                    <a:lnTo>
                      <a:pt x="122" y="790"/>
                    </a:lnTo>
                    <a:lnTo>
                      <a:pt x="128" y="783"/>
                    </a:lnTo>
                    <a:lnTo>
                      <a:pt x="128" y="770"/>
                    </a:lnTo>
                    <a:lnTo>
                      <a:pt x="127" y="757"/>
                    </a:lnTo>
                    <a:lnTo>
                      <a:pt x="127" y="748"/>
                    </a:lnTo>
                    <a:lnTo>
                      <a:pt x="128" y="737"/>
                    </a:lnTo>
                    <a:lnTo>
                      <a:pt x="127" y="728"/>
                    </a:lnTo>
                    <a:lnTo>
                      <a:pt x="152" y="697"/>
                    </a:lnTo>
                    <a:lnTo>
                      <a:pt x="159" y="679"/>
                    </a:lnTo>
                    <a:lnTo>
                      <a:pt x="152" y="670"/>
                    </a:lnTo>
                    <a:lnTo>
                      <a:pt x="150" y="657"/>
                    </a:lnTo>
                    <a:lnTo>
                      <a:pt x="144" y="648"/>
                    </a:lnTo>
                    <a:lnTo>
                      <a:pt x="137" y="639"/>
                    </a:lnTo>
                    <a:lnTo>
                      <a:pt x="133" y="632"/>
                    </a:lnTo>
                    <a:lnTo>
                      <a:pt x="130" y="619"/>
                    </a:lnTo>
                    <a:lnTo>
                      <a:pt x="128" y="610"/>
                    </a:lnTo>
                    <a:lnTo>
                      <a:pt x="128" y="585"/>
                    </a:lnTo>
                    <a:lnTo>
                      <a:pt x="122" y="575"/>
                    </a:lnTo>
                    <a:lnTo>
                      <a:pt x="120" y="565"/>
                    </a:lnTo>
                    <a:lnTo>
                      <a:pt x="112" y="553"/>
                    </a:lnTo>
                    <a:lnTo>
                      <a:pt x="112" y="541"/>
                    </a:lnTo>
                    <a:lnTo>
                      <a:pt x="112" y="530"/>
                    </a:lnTo>
                    <a:lnTo>
                      <a:pt x="110" y="519"/>
                    </a:lnTo>
                    <a:lnTo>
                      <a:pt x="105" y="512"/>
                    </a:lnTo>
                    <a:lnTo>
                      <a:pt x="105" y="501"/>
                    </a:lnTo>
                    <a:lnTo>
                      <a:pt x="112" y="492"/>
                    </a:lnTo>
                    <a:lnTo>
                      <a:pt x="119" y="487"/>
                    </a:lnTo>
                    <a:lnTo>
                      <a:pt x="122" y="470"/>
                    </a:lnTo>
                    <a:lnTo>
                      <a:pt x="127" y="457"/>
                    </a:lnTo>
                    <a:lnTo>
                      <a:pt x="133" y="450"/>
                    </a:lnTo>
                    <a:lnTo>
                      <a:pt x="142" y="450"/>
                    </a:lnTo>
                    <a:lnTo>
                      <a:pt x="150" y="443"/>
                    </a:lnTo>
                    <a:lnTo>
                      <a:pt x="147" y="430"/>
                    </a:lnTo>
                    <a:lnTo>
                      <a:pt x="150" y="419"/>
                    </a:lnTo>
                    <a:lnTo>
                      <a:pt x="150" y="408"/>
                    </a:lnTo>
                    <a:lnTo>
                      <a:pt x="152" y="397"/>
                    </a:lnTo>
                    <a:lnTo>
                      <a:pt x="154" y="385"/>
                    </a:lnTo>
                    <a:lnTo>
                      <a:pt x="152" y="375"/>
                    </a:lnTo>
                    <a:lnTo>
                      <a:pt x="154" y="365"/>
                    </a:lnTo>
                    <a:lnTo>
                      <a:pt x="159" y="355"/>
                    </a:lnTo>
                    <a:lnTo>
                      <a:pt x="160" y="345"/>
                    </a:lnTo>
                    <a:lnTo>
                      <a:pt x="168" y="339"/>
                    </a:lnTo>
                    <a:lnTo>
                      <a:pt x="168" y="332"/>
                    </a:lnTo>
                    <a:lnTo>
                      <a:pt x="167" y="321"/>
                    </a:lnTo>
                    <a:lnTo>
                      <a:pt x="164" y="312"/>
                    </a:lnTo>
                    <a:lnTo>
                      <a:pt x="160" y="303"/>
                    </a:lnTo>
                    <a:lnTo>
                      <a:pt x="157" y="290"/>
                    </a:lnTo>
                    <a:lnTo>
                      <a:pt x="157" y="285"/>
                    </a:lnTo>
                    <a:lnTo>
                      <a:pt x="157" y="270"/>
                    </a:lnTo>
                    <a:lnTo>
                      <a:pt x="150" y="263"/>
                    </a:lnTo>
                    <a:lnTo>
                      <a:pt x="157" y="253"/>
                    </a:lnTo>
                    <a:lnTo>
                      <a:pt x="150" y="252"/>
                    </a:lnTo>
                    <a:lnTo>
                      <a:pt x="152" y="243"/>
                    </a:lnTo>
                    <a:lnTo>
                      <a:pt x="147" y="237"/>
                    </a:lnTo>
                    <a:lnTo>
                      <a:pt x="147" y="228"/>
                    </a:lnTo>
                    <a:lnTo>
                      <a:pt x="150" y="219"/>
                    </a:lnTo>
                    <a:lnTo>
                      <a:pt x="147" y="210"/>
                    </a:lnTo>
                    <a:lnTo>
                      <a:pt x="137" y="217"/>
                    </a:lnTo>
                    <a:lnTo>
                      <a:pt x="133" y="208"/>
                    </a:lnTo>
                    <a:lnTo>
                      <a:pt x="128" y="201"/>
                    </a:lnTo>
                    <a:lnTo>
                      <a:pt x="128" y="190"/>
                    </a:lnTo>
                    <a:lnTo>
                      <a:pt x="122" y="181"/>
                    </a:lnTo>
                    <a:lnTo>
                      <a:pt x="119" y="172"/>
                    </a:lnTo>
                    <a:lnTo>
                      <a:pt x="105" y="161"/>
                    </a:lnTo>
                    <a:lnTo>
                      <a:pt x="97" y="148"/>
                    </a:lnTo>
                    <a:lnTo>
                      <a:pt x="97" y="135"/>
                    </a:lnTo>
                    <a:lnTo>
                      <a:pt x="90" y="130"/>
                    </a:lnTo>
                    <a:lnTo>
                      <a:pt x="90" y="117"/>
                    </a:lnTo>
                    <a:lnTo>
                      <a:pt x="93" y="110"/>
                    </a:lnTo>
                    <a:lnTo>
                      <a:pt x="97" y="101"/>
                    </a:lnTo>
                    <a:lnTo>
                      <a:pt x="95" y="92"/>
                    </a:lnTo>
                    <a:lnTo>
                      <a:pt x="88" y="81"/>
                    </a:lnTo>
                    <a:lnTo>
                      <a:pt x="85" y="72"/>
                    </a:lnTo>
                    <a:lnTo>
                      <a:pt x="90" y="48"/>
                    </a:lnTo>
                    <a:lnTo>
                      <a:pt x="80" y="46"/>
                    </a:lnTo>
                    <a:lnTo>
                      <a:pt x="85" y="37"/>
                    </a:lnTo>
                    <a:lnTo>
                      <a:pt x="90" y="28"/>
                    </a:lnTo>
                    <a:lnTo>
                      <a:pt x="85" y="21"/>
                    </a:lnTo>
                    <a:lnTo>
                      <a:pt x="97" y="21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2616641" y="3657121"/>
                <a:ext cx="568708" cy="353021"/>
              </a:xfrm>
              <a:custGeom>
                <a:avLst/>
                <a:gdLst/>
                <a:ahLst/>
                <a:cxnLst>
                  <a:cxn ang="0">
                    <a:pos x="388" y="201"/>
                  </a:cxn>
                  <a:cxn ang="0">
                    <a:pos x="406" y="197"/>
                  </a:cxn>
                  <a:cxn ang="0">
                    <a:pos x="411" y="202"/>
                  </a:cxn>
                  <a:cxn ang="0">
                    <a:pos x="418" y="215"/>
                  </a:cxn>
                  <a:cxn ang="0">
                    <a:pos x="426" y="234"/>
                  </a:cxn>
                  <a:cxn ang="0">
                    <a:pos x="442" y="241"/>
                  </a:cxn>
                  <a:cxn ang="0">
                    <a:pos x="458" y="252"/>
                  </a:cxn>
                  <a:cxn ang="0">
                    <a:pos x="466" y="270"/>
                  </a:cxn>
                  <a:cxn ang="0">
                    <a:pos x="471" y="289"/>
                  </a:cxn>
                  <a:cxn ang="0">
                    <a:pos x="489" y="296"/>
                  </a:cxn>
                  <a:cxn ang="0">
                    <a:pos x="504" y="312"/>
                  </a:cxn>
                  <a:cxn ang="0">
                    <a:pos x="526" y="319"/>
                  </a:cxn>
                  <a:cxn ang="0">
                    <a:pos x="546" y="316"/>
                  </a:cxn>
                  <a:cxn ang="0">
                    <a:pos x="571" y="321"/>
                  </a:cxn>
                  <a:cxn ang="0">
                    <a:pos x="582" y="332"/>
                  </a:cxn>
                  <a:cxn ang="0">
                    <a:pos x="591" y="354"/>
                  </a:cxn>
                  <a:cxn ang="0">
                    <a:pos x="600" y="372"/>
                  </a:cxn>
                  <a:cxn ang="0">
                    <a:pos x="616" y="388"/>
                  </a:cxn>
                  <a:cxn ang="0">
                    <a:pos x="636" y="383"/>
                  </a:cxn>
                  <a:cxn ang="0">
                    <a:pos x="654" y="386"/>
                  </a:cxn>
                  <a:cxn ang="0">
                    <a:pos x="356" y="386"/>
                  </a:cxn>
                  <a:cxn ang="0">
                    <a:pos x="110" y="381"/>
                  </a:cxn>
                  <a:cxn ang="0">
                    <a:pos x="21" y="352"/>
                  </a:cxn>
                  <a:cxn ang="0">
                    <a:pos x="28" y="170"/>
                  </a:cxn>
                  <a:cxn ang="0">
                    <a:pos x="0" y="167"/>
                  </a:cxn>
                  <a:cxn ang="0">
                    <a:pos x="5" y="88"/>
                  </a:cxn>
                  <a:cxn ang="0">
                    <a:pos x="88" y="75"/>
                  </a:cxn>
                  <a:cxn ang="0">
                    <a:pos x="106" y="70"/>
                  </a:cxn>
                  <a:cxn ang="0">
                    <a:pos x="133" y="60"/>
                  </a:cxn>
                  <a:cxn ang="0">
                    <a:pos x="138" y="39"/>
                  </a:cxn>
                  <a:cxn ang="0">
                    <a:pos x="161" y="33"/>
                  </a:cxn>
                  <a:cxn ang="0">
                    <a:pos x="181" y="8"/>
                  </a:cxn>
                  <a:cxn ang="0">
                    <a:pos x="188" y="12"/>
                  </a:cxn>
                  <a:cxn ang="0">
                    <a:pos x="175" y="39"/>
                  </a:cxn>
                  <a:cxn ang="0">
                    <a:pos x="164" y="73"/>
                  </a:cxn>
                  <a:cxn ang="0">
                    <a:pos x="144" y="88"/>
                  </a:cxn>
                  <a:cxn ang="0">
                    <a:pos x="151" y="92"/>
                  </a:cxn>
                  <a:cxn ang="0">
                    <a:pos x="177" y="73"/>
                  </a:cxn>
                  <a:cxn ang="0">
                    <a:pos x="184" y="40"/>
                  </a:cxn>
                  <a:cxn ang="0">
                    <a:pos x="188" y="65"/>
                  </a:cxn>
                  <a:cxn ang="0">
                    <a:pos x="181" y="90"/>
                  </a:cxn>
                  <a:cxn ang="0">
                    <a:pos x="191" y="112"/>
                  </a:cxn>
                  <a:cxn ang="0">
                    <a:pos x="201" y="115"/>
                  </a:cxn>
                  <a:cxn ang="0">
                    <a:pos x="210" y="75"/>
                  </a:cxn>
                  <a:cxn ang="0">
                    <a:pos x="208" y="35"/>
                  </a:cxn>
                  <a:cxn ang="0">
                    <a:pos x="246" y="33"/>
                  </a:cxn>
                  <a:cxn ang="0">
                    <a:pos x="248" y="70"/>
                  </a:cxn>
                  <a:cxn ang="0">
                    <a:pos x="251" y="52"/>
                  </a:cxn>
                  <a:cxn ang="0">
                    <a:pos x="251" y="13"/>
                  </a:cxn>
                  <a:cxn ang="0">
                    <a:pos x="273" y="33"/>
                  </a:cxn>
                  <a:cxn ang="0">
                    <a:pos x="284" y="59"/>
                  </a:cxn>
                  <a:cxn ang="0">
                    <a:pos x="302" y="73"/>
                  </a:cxn>
                  <a:cxn ang="0">
                    <a:pos x="338" y="88"/>
                  </a:cxn>
                  <a:cxn ang="0">
                    <a:pos x="333" y="108"/>
                  </a:cxn>
                  <a:cxn ang="0">
                    <a:pos x="342" y="125"/>
                  </a:cxn>
                  <a:cxn ang="0">
                    <a:pos x="348" y="148"/>
                  </a:cxn>
                  <a:cxn ang="0">
                    <a:pos x="356" y="167"/>
                  </a:cxn>
                  <a:cxn ang="0">
                    <a:pos x="374" y="174"/>
                  </a:cxn>
                  <a:cxn ang="0">
                    <a:pos x="374" y="188"/>
                  </a:cxn>
                </a:cxnLst>
                <a:rect l="0" t="0" r="r" b="b"/>
                <a:pathLst>
                  <a:path w="660" h="392">
                    <a:moveTo>
                      <a:pt x="381" y="197"/>
                    </a:moveTo>
                    <a:lnTo>
                      <a:pt x="388" y="201"/>
                    </a:lnTo>
                    <a:lnTo>
                      <a:pt x="391" y="194"/>
                    </a:lnTo>
                    <a:lnTo>
                      <a:pt x="406" y="197"/>
                    </a:lnTo>
                    <a:lnTo>
                      <a:pt x="413" y="194"/>
                    </a:lnTo>
                    <a:lnTo>
                      <a:pt x="411" y="202"/>
                    </a:lnTo>
                    <a:lnTo>
                      <a:pt x="422" y="207"/>
                    </a:lnTo>
                    <a:lnTo>
                      <a:pt x="418" y="215"/>
                    </a:lnTo>
                    <a:lnTo>
                      <a:pt x="422" y="222"/>
                    </a:lnTo>
                    <a:lnTo>
                      <a:pt x="426" y="234"/>
                    </a:lnTo>
                    <a:lnTo>
                      <a:pt x="436" y="237"/>
                    </a:lnTo>
                    <a:lnTo>
                      <a:pt x="442" y="241"/>
                    </a:lnTo>
                    <a:lnTo>
                      <a:pt x="449" y="250"/>
                    </a:lnTo>
                    <a:lnTo>
                      <a:pt x="458" y="252"/>
                    </a:lnTo>
                    <a:lnTo>
                      <a:pt x="469" y="257"/>
                    </a:lnTo>
                    <a:lnTo>
                      <a:pt x="466" y="270"/>
                    </a:lnTo>
                    <a:lnTo>
                      <a:pt x="471" y="279"/>
                    </a:lnTo>
                    <a:lnTo>
                      <a:pt x="471" y="289"/>
                    </a:lnTo>
                    <a:lnTo>
                      <a:pt x="476" y="296"/>
                    </a:lnTo>
                    <a:lnTo>
                      <a:pt x="489" y="296"/>
                    </a:lnTo>
                    <a:lnTo>
                      <a:pt x="494" y="304"/>
                    </a:lnTo>
                    <a:lnTo>
                      <a:pt x="504" y="312"/>
                    </a:lnTo>
                    <a:lnTo>
                      <a:pt x="514" y="314"/>
                    </a:lnTo>
                    <a:lnTo>
                      <a:pt x="526" y="319"/>
                    </a:lnTo>
                    <a:lnTo>
                      <a:pt x="540" y="319"/>
                    </a:lnTo>
                    <a:lnTo>
                      <a:pt x="546" y="316"/>
                    </a:lnTo>
                    <a:lnTo>
                      <a:pt x="562" y="321"/>
                    </a:lnTo>
                    <a:lnTo>
                      <a:pt x="571" y="321"/>
                    </a:lnTo>
                    <a:lnTo>
                      <a:pt x="578" y="324"/>
                    </a:lnTo>
                    <a:lnTo>
                      <a:pt x="582" y="332"/>
                    </a:lnTo>
                    <a:lnTo>
                      <a:pt x="591" y="336"/>
                    </a:lnTo>
                    <a:lnTo>
                      <a:pt x="591" y="354"/>
                    </a:lnTo>
                    <a:lnTo>
                      <a:pt x="589" y="366"/>
                    </a:lnTo>
                    <a:lnTo>
                      <a:pt x="600" y="372"/>
                    </a:lnTo>
                    <a:lnTo>
                      <a:pt x="609" y="381"/>
                    </a:lnTo>
                    <a:lnTo>
                      <a:pt x="616" y="388"/>
                    </a:lnTo>
                    <a:lnTo>
                      <a:pt x="629" y="383"/>
                    </a:lnTo>
                    <a:lnTo>
                      <a:pt x="636" y="383"/>
                    </a:lnTo>
                    <a:lnTo>
                      <a:pt x="645" y="386"/>
                    </a:lnTo>
                    <a:lnTo>
                      <a:pt x="654" y="386"/>
                    </a:lnTo>
                    <a:lnTo>
                      <a:pt x="659" y="391"/>
                    </a:lnTo>
                    <a:lnTo>
                      <a:pt x="356" y="386"/>
                    </a:lnTo>
                    <a:lnTo>
                      <a:pt x="196" y="383"/>
                    </a:lnTo>
                    <a:lnTo>
                      <a:pt x="110" y="381"/>
                    </a:lnTo>
                    <a:lnTo>
                      <a:pt x="21" y="377"/>
                    </a:lnTo>
                    <a:lnTo>
                      <a:pt x="21" y="352"/>
                    </a:lnTo>
                    <a:lnTo>
                      <a:pt x="25" y="257"/>
                    </a:lnTo>
                    <a:lnTo>
                      <a:pt x="28" y="170"/>
                    </a:lnTo>
                    <a:lnTo>
                      <a:pt x="8" y="170"/>
                    </a:lnTo>
                    <a:lnTo>
                      <a:pt x="0" y="167"/>
                    </a:lnTo>
                    <a:lnTo>
                      <a:pt x="0" y="152"/>
                    </a:lnTo>
                    <a:lnTo>
                      <a:pt x="5" y="88"/>
                    </a:lnTo>
                    <a:lnTo>
                      <a:pt x="88" y="90"/>
                    </a:lnTo>
                    <a:lnTo>
                      <a:pt x="88" y="75"/>
                    </a:lnTo>
                    <a:lnTo>
                      <a:pt x="91" y="70"/>
                    </a:lnTo>
                    <a:lnTo>
                      <a:pt x="106" y="70"/>
                    </a:lnTo>
                    <a:lnTo>
                      <a:pt x="121" y="67"/>
                    </a:lnTo>
                    <a:lnTo>
                      <a:pt x="133" y="60"/>
                    </a:lnTo>
                    <a:lnTo>
                      <a:pt x="138" y="52"/>
                    </a:lnTo>
                    <a:lnTo>
                      <a:pt x="138" y="39"/>
                    </a:lnTo>
                    <a:lnTo>
                      <a:pt x="148" y="35"/>
                    </a:lnTo>
                    <a:lnTo>
                      <a:pt x="161" y="33"/>
                    </a:lnTo>
                    <a:lnTo>
                      <a:pt x="173" y="21"/>
                    </a:lnTo>
                    <a:lnTo>
                      <a:pt x="181" y="8"/>
                    </a:lnTo>
                    <a:lnTo>
                      <a:pt x="183" y="0"/>
                    </a:lnTo>
                    <a:lnTo>
                      <a:pt x="188" y="12"/>
                    </a:lnTo>
                    <a:lnTo>
                      <a:pt x="191" y="23"/>
                    </a:lnTo>
                    <a:lnTo>
                      <a:pt x="175" y="39"/>
                    </a:lnTo>
                    <a:lnTo>
                      <a:pt x="163" y="60"/>
                    </a:lnTo>
                    <a:lnTo>
                      <a:pt x="164" y="73"/>
                    </a:lnTo>
                    <a:lnTo>
                      <a:pt x="155" y="75"/>
                    </a:lnTo>
                    <a:lnTo>
                      <a:pt x="144" y="88"/>
                    </a:lnTo>
                    <a:lnTo>
                      <a:pt x="133" y="100"/>
                    </a:lnTo>
                    <a:lnTo>
                      <a:pt x="151" y="92"/>
                    </a:lnTo>
                    <a:lnTo>
                      <a:pt x="170" y="83"/>
                    </a:lnTo>
                    <a:lnTo>
                      <a:pt x="177" y="73"/>
                    </a:lnTo>
                    <a:lnTo>
                      <a:pt x="175" y="59"/>
                    </a:lnTo>
                    <a:lnTo>
                      <a:pt x="184" y="40"/>
                    </a:lnTo>
                    <a:lnTo>
                      <a:pt x="188" y="55"/>
                    </a:lnTo>
                    <a:lnTo>
                      <a:pt x="188" y="65"/>
                    </a:lnTo>
                    <a:lnTo>
                      <a:pt x="184" y="75"/>
                    </a:lnTo>
                    <a:lnTo>
                      <a:pt x="181" y="90"/>
                    </a:lnTo>
                    <a:lnTo>
                      <a:pt x="186" y="100"/>
                    </a:lnTo>
                    <a:lnTo>
                      <a:pt x="191" y="112"/>
                    </a:lnTo>
                    <a:lnTo>
                      <a:pt x="193" y="125"/>
                    </a:lnTo>
                    <a:lnTo>
                      <a:pt x="201" y="115"/>
                    </a:lnTo>
                    <a:lnTo>
                      <a:pt x="206" y="108"/>
                    </a:lnTo>
                    <a:lnTo>
                      <a:pt x="210" y="75"/>
                    </a:lnTo>
                    <a:lnTo>
                      <a:pt x="201" y="46"/>
                    </a:lnTo>
                    <a:lnTo>
                      <a:pt x="208" y="35"/>
                    </a:lnTo>
                    <a:lnTo>
                      <a:pt x="236" y="17"/>
                    </a:lnTo>
                    <a:lnTo>
                      <a:pt x="246" y="33"/>
                    </a:lnTo>
                    <a:lnTo>
                      <a:pt x="243" y="50"/>
                    </a:lnTo>
                    <a:lnTo>
                      <a:pt x="248" y="70"/>
                    </a:lnTo>
                    <a:lnTo>
                      <a:pt x="255" y="60"/>
                    </a:lnTo>
                    <a:lnTo>
                      <a:pt x="251" y="52"/>
                    </a:lnTo>
                    <a:lnTo>
                      <a:pt x="255" y="23"/>
                    </a:lnTo>
                    <a:lnTo>
                      <a:pt x="251" y="13"/>
                    </a:lnTo>
                    <a:lnTo>
                      <a:pt x="266" y="21"/>
                    </a:lnTo>
                    <a:lnTo>
                      <a:pt x="273" y="33"/>
                    </a:lnTo>
                    <a:lnTo>
                      <a:pt x="276" y="52"/>
                    </a:lnTo>
                    <a:lnTo>
                      <a:pt x="284" y="59"/>
                    </a:lnTo>
                    <a:lnTo>
                      <a:pt x="293" y="60"/>
                    </a:lnTo>
                    <a:lnTo>
                      <a:pt x="302" y="73"/>
                    </a:lnTo>
                    <a:lnTo>
                      <a:pt x="318" y="83"/>
                    </a:lnTo>
                    <a:lnTo>
                      <a:pt x="338" y="88"/>
                    </a:lnTo>
                    <a:lnTo>
                      <a:pt x="333" y="95"/>
                    </a:lnTo>
                    <a:lnTo>
                      <a:pt x="333" y="108"/>
                    </a:lnTo>
                    <a:lnTo>
                      <a:pt x="336" y="115"/>
                    </a:lnTo>
                    <a:lnTo>
                      <a:pt x="342" y="125"/>
                    </a:lnTo>
                    <a:lnTo>
                      <a:pt x="348" y="137"/>
                    </a:lnTo>
                    <a:lnTo>
                      <a:pt x="348" y="148"/>
                    </a:lnTo>
                    <a:lnTo>
                      <a:pt x="351" y="155"/>
                    </a:lnTo>
                    <a:lnTo>
                      <a:pt x="356" y="167"/>
                    </a:lnTo>
                    <a:lnTo>
                      <a:pt x="368" y="170"/>
                    </a:lnTo>
                    <a:lnTo>
                      <a:pt x="374" y="174"/>
                    </a:lnTo>
                    <a:lnTo>
                      <a:pt x="381" y="182"/>
                    </a:lnTo>
                    <a:lnTo>
                      <a:pt x="374" y="188"/>
                    </a:lnTo>
                    <a:lnTo>
                      <a:pt x="381" y="197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5019002" y="4129016"/>
                <a:ext cx="612654" cy="498912"/>
              </a:xfrm>
              <a:custGeom>
                <a:avLst/>
                <a:gdLst/>
                <a:ahLst/>
                <a:cxnLst>
                  <a:cxn ang="0">
                    <a:pos x="25" y="349"/>
                  </a:cxn>
                  <a:cxn ang="0">
                    <a:pos x="45" y="339"/>
                  </a:cxn>
                  <a:cxn ang="0">
                    <a:pos x="119" y="326"/>
                  </a:cxn>
                  <a:cxn ang="0">
                    <a:pos x="130" y="311"/>
                  </a:cxn>
                  <a:cxn ang="0">
                    <a:pos x="142" y="294"/>
                  </a:cxn>
                  <a:cxn ang="0">
                    <a:pos x="164" y="289"/>
                  </a:cxn>
                  <a:cxn ang="0">
                    <a:pos x="182" y="284"/>
                  </a:cxn>
                  <a:cxn ang="0">
                    <a:pos x="175" y="264"/>
                  </a:cxn>
                  <a:cxn ang="0">
                    <a:pos x="184" y="244"/>
                  </a:cxn>
                  <a:cxn ang="0">
                    <a:pos x="217" y="227"/>
                  </a:cxn>
                  <a:cxn ang="0">
                    <a:pos x="227" y="209"/>
                  </a:cxn>
                  <a:cxn ang="0">
                    <a:pos x="246" y="197"/>
                  </a:cxn>
                  <a:cxn ang="0">
                    <a:pos x="266" y="173"/>
                  </a:cxn>
                  <a:cxn ang="0">
                    <a:pos x="266" y="152"/>
                  </a:cxn>
                  <a:cxn ang="0">
                    <a:pos x="275" y="117"/>
                  </a:cxn>
                  <a:cxn ang="0">
                    <a:pos x="277" y="93"/>
                  </a:cxn>
                  <a:cxn ang="0">
                    <a:pos x="311" y="65"/>
                  </a:cxn>
                  <a:cxn ang="0">
                    <a:pos x="333" y="35"/>
                  </a:cxn>
                  <a:cxn ang="0">
                    <a:pos x="355" y="26"/>
                  </a:cxn>
                  <a:cxn ang="0">
                    <a:pos x="366" y="12"/>
                  </a:cxn>
                  <a:cxn ang="0">
                    <a:pos x="384" y="10"/>
                  </a:cxn>
                  <a:cxn ang="0">
                    <a:pos x="402" y="17"/>
                  </a:cxn>
                  <a:cxn ang="0">
                    <a:pos x="428" y="20"/>
                  </a:cxn>
                  <a:cxn ang="0">
                    <a:pos x="446" y="6"/>
                  </a:cxn>
                  <a:cxn ang="0">
                    <a:pos x="481" y="0"/>
                  </a:cxn>
                  <a:cxn ang="0">
                    <a:pos x="494" y="6"/>
                  </a:cxn>
                  <a:cxn ang="0">
                    <a:pos x="521" y="1"/>
                  </a:cxn>
                  <a:cxn ang="0">
                    <a:pos x="535" y="35"/>
                  </a:cxn>
                  <a:cxn ang="0">
                    <a:pos x="533" y="274"/>
                  </a:cxn>
                  <a:cxn ang="0">
                    <a:pos x="618" y="272"/>
                  </a:cxn>
                  <a:cxn ang="0">
                    <a:pos x="622" y="349"/>
                  </a:cxn>
                  <a:cxn ang="0">
                    <a:pos x="710" y="532"/>
                  </a:cxn>
                  <a:cxn ang="0">
                    <a:pos x="431" y="543"/>
                  </a:cxn>
                  <a:cxn ang="0">
                    <a:pos x="306" y="546"/>
                  </a:cxn>
                  <a:cxn ang="0">
                    <a:pos x="39" y="553"/>
                  </a:cxn>
                  <a:cxn ang="0">
                    <a:pos x="66" y="528"/>
                  </a:cxn>
                  <a:cxn ang="0">
                    <a:pos x="65" y="506"/>
                  </a:cxn>
                  <a:cxn ang="0">
                    <a:pos x="66" y="483"/>
                  </a:cxn>
                  <a:cxn ang="0">
                    <a:pos x="50" y="439"/>
                  </a:cxn>
                  <a:cxn ang="0">
                    <a:pos x="39" y="421"/>
                  </a:cxn>
                  <a:cxn ang="0">
                    <a:pos x="0" y="381"/>
                  </a:cxn>
                  <a:cxn ang="0">
                    <a:pos x="6" y="362"/>
                  </a:cxn>
                </a:cxnLst>
                <a:rect l="0" t="0" r="r" b="b"/>
                <a:pathLst>
                  <a:path w="711" h="554">
                    <a:moveTo>
                      <a:pt x="15" y="356"/>
                    </a:moveTo>
                    <a:lnTo>
                      <a:pt x="25" y="349"/>
                    </a:lnTo>
                    <a:lnTo>
                      <a:pt x="37" y="346"/>
                    </a:lnTo>
                    <a:lnTo>
                      <a:pt x="45" y="339"/>
                    </a:lnTo>
                    <a:lnTo>
                      <a:pt x="63" y="336"/>
                    </a:lnTo>
                    <a:lnTo>
                      <a:pt x="119" y="326"/>
                    </a:lnTo>
                    <a:lnTo>
                      <a:pt x="124" y="320"/>
                    </a:lnTo>
                    <a:lnTo>
                      <a:pt x="130" y="311"/>
                    </a:lnTo>
                    <a:lnTo>
                      <a:pt x="137" y="304"/>
                    </a:lnTo>
                    <a:lnTo>
                      <a:pt x="142" y="294"/>
                    </a:lnTo>
                    <a:lnTo>
                      <a:pt x="153" y="289"/>
                    </a:lnTo>
                    <a:lnTo>
                      <a:pt x="164" y="289"/>
                    </a:lnTo>
                    <a:lnTo>
                      <a:pt x="173" y="289"/>
                    </a:lnTo>
                    <a:lnTo>
                      <a:pt x="182" y="284"/>
                    </a:lnTo>
                    <a:lnTo>
                      <a:pt x="179" y="274"/>
                    </a:lnTo>
                    <a:lnTo>
                      <a:pt x="175" y="264"/>
                    </a:lnTo>
                    <a:lnTo>
                      <a:pt x="182" y="254"/>
                    </a:lnTo>
                    <a:lnTo>
                      <a:pt x="184" y="244"/>
                    </a:lnTo>
                    <a:lnTo>
                      <a:pt x="195" y="227"/>
                    </a:lnTo>
                    <a:lnTo>
                      <a:pt x="217" y="227"/>
                    </a:lnTo>
                    <a:lnTo>
                      <a:pt x="224" y="222"/>
                    </a:lnTo>
                    <a:lnTo>
                      <a:pt x="227" y="209"/>
                    </a:lnTo>
                    <a:lnTo>
                      <a:pt x="239" y="202"/>
                    </a:lnTo>
                    <a:lnTo>
                      <a:pt x="246" y="197"/>
                    </a:lnTo>
                    <a:lnTo>
                      <a:pt x="255" y="182"/>
                    </a:lnTo>
                    <a:lnTo>
                      <a:pt x="266" y="173"/>
                    </a:lnTo>
                    <a:lnTo>
                      <a:pt x="266" y="162"/>
                    </a:lnTo>
                    <a:lnTo>
                      <a:pt x="266" y="152"/>
                    </a:lnTo>
                    <a:lnTo>
                      <a:pt x="266" y="142"/>
                    </a:lnTo>
                    <a:lnTo>
                      <a:pt x="275" y="117"/>
                    </a:lnTo>
                    <a:lnTo>
                      <a:pt x="274" y="104"/>
                    </a:lnTo>
                    <a:lnTo>
                      <a:pt x="277" y="93"/>
                    </a:lnTo>
                    <a:lnTo>
                      <a:pt x="297" y="72"/>
                    </a:lnTo>
                    <a:lnTo>
                      <a:pt x="311" y="65"/>
                    </a:lnTo>
                    <a:lnTo>
                      <a:pt x="321" y="48"/>
                    </a:lnTo>
                    <a:lnTo>
                      <a:pt x="333" y="35"/>
                    </a:lnTo>
                    <a:lnTo>
                      <a:pt x="344" y="32"/>
                    </a:lnTo>
                    <a:lnTo>
                      <a:pt x="355" y="26"/>
                    </a:lnTo>
                    <a:lnTo>
                      <a:pt x="361" y="20"/>
                    </a:lnTo>
                    <a:lnTo>
                      <a:pt x="366" y="12"/>
                    </a:lnTo>
                    <a:lnTo>
                      <a:pt x="374" y="6"/>
                    </a:lnTo>
                    <a:lnTo>
                      <a:pt x="384" y="10"/>
                    </a:lnTo>
                    <a:lnTo>
                      <a:pt x="389" y="12"/>
                    </a:lnTo>
                    <a:lnTo>
                      <a:pt x="402" y="17"/>
                    </a:lnTo>
                    <a:lnTo>
                      <a:pt x="411" y="20"/>
                    </a:lnTo>
                    <a:lnTo>
                      <a:pt x="428" y="20"/>
                    </a:lnTo>
                    <a:lnTo>
                      <a:pt x="431" y="15"/>
                    </a:lnTo>
                    <a:lnTo>
                      <a:pt x="446" y="6"/>
                    </a:lnTo>
                    <a:lnTo>
                      <a:pt x="471" y="0"/>
                    </a:lnTo>
                    <a:lnTo>
                      <a:pt x="481" y="0"/>
                    </a:lnTo>
                    <a:lnTo>
                      <a:pt x="488" y="3"/>
                    </a:lnTo>
                    <a:lnTo>
                      <a:pt x="494" y="6"/>
                    </a:lnTo>
                    <a:lnTo>
                      <a:pt x="504" y="6"/>
                    </a:lnTo>
                    <a:lnTo>
                      <a:pt x="521" y="1"/>
                    </a:lnTo>
                    <a:lnTo>
                      <a:pt x="533" y="6"/>
                    </a:lnTo>
                    <a:lnTo>
                      <a:pt x="535" y="35"/>
                    </a:lnTo>
                    <a:lnTo>
                      <a:pt x="526" y="35"/>
                    </a:lnTo>
                    <a:lnTo>
                      <a:pt x="533" y="274"/>
                    </a:lnTo>
                    <a:lnTo>
                      <a:pt x="573" y="272"/>
                    </a:lnTo>
                    <a:lnTo>
                      <a:pt x="618" y="272"/>
                    </a:lnTo>
                    <a:lnTo>
                      <a:pt x="618" y="289"/>
                    </a:lnTo>
                    <a:lnTo>
                      <a:pt x="622" y="349"/>
                    </a:lnTo>
                    <a:lnTo>
                      <a:pt x="707" y="347"/>
                    </a:lnTo>
                    <a:lnTo>
                      <a:pt x="710" y="532"/>
                    </a:lnTo>
                    <a:lnTo>
                      <a:pt x="546" y="539"/>
                    </a:lnTo>
                    <a:lnTo>
                      <a:pt x="431" y="543"/>
                    </a:lnTo>
                    <a:lnTo>
                      <a:pt x="413" y="543"/>
                    </a:lnTo>
                    <a:lnTo>
                      <a:pt x="306" y="546"/>
                    </a:lnTo>
                    <a:lnTo>
                      <a:pt x="177" y="550"/>
                    </a:lnTo>
                    <a:lnTo>
                      <a:pt x="39" y="553"/>
                    </a:lnTo>
                    <a:lnTo>
                      <a:pt x="59" y="532"/>
                    </a:lnTo>
                    <a:lnTo>
                      <a:pt x="66" y="528"/>
                    </a:lnTo>
                    <a:lnTo>
                      <a:pt x="70" y="523"/>
                    </a:lnTo>
                    <a:lnTo>
                      <a:pt x="65" y="506"/>
                    </a:lnTo>
                    <a:lnTo>
                      <a:pt x="66" y="496"/>
                    </a:lnTo>
                    <a:lnTo>
                      <a:pt x="66" y="483"/>
                    </a:lnTo>
                    <a:lnTo>
                      <a:pt x="52" y="451"/>
                    </a:lnTo>
                    <a:lnTo>
                      <a:pt x="50" y="439"/>
                    </a:lnTo>
                    <a:lnTo>
                      <a:pt x="46" y="431"/>
                    </a:lnTo>
                    <a:lnTo>
                      <a:pt x="39" y="421"/>
                    </a:lnTo>
                    <a:lnTo>
                      <a:pt x="13" y="394"/>
                    </a:lnTo>
                    <a:lnTo>
                      <a:pt x="0" y="381"/>
                    </a:lnTo>
                    <a:lnTo>
                      <a:pt x="5" y="371"/>
                    </a:lnTo>
                    <a:lnTo>
                      <a:pt x="6" y="362"/>
                    </a:lnTo>
                    <a:lnTo>
                      <a:pt x="15" y="35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5467937" y="3567964"/>
                <a:ext cx="709162" cy="681727"/>
              </a:xfrm>
              <a:custGeom>
                <a:avLst/>
                <a:gdLst/>
                <a:ahLst/>
                <a:cxnLst>
                  <a:cxn ang="0">
                    <a:pos x="583" y="588"/>
                  </a:cxn>
                  <a:cxn ang="0">
                    <a:pos x="580" y="563"/>
                  </a:cxn>
                  <a:cxn ang="0">
                    <a:pos x="557" y="552"/>
                  </a:cxn>
                  <a:cxn ang="0">
                    <a:pos x="535" y="530"/>
                  </a:cxn>
                  <a:cxn ang="0">
                    <a:pos x="515" y="512"/>
                  </a:cxn>
                  <a:cxn ang="0">
                    <a:pos x="483" y="532"/>
                  </a:cxn>
                  <a:cxn ang="0">
                    <a:pos x="445" y="539"/>
                  </a:cxn>
                  <a:cxn ang="0">
                    <a:pos x="417" y="536"/>
                  </a:cxn>
                  <a:cxn ang="0">
                    <a:pos x="375" y="516"/>
                  </a:cxn>
                  <a:cxn ang="0">
                    <a:pos x="330" y="532"/>
                  </a:cxn>
                  <a:cxn ang="0">
                    <a:pos x="321" y="564"/>
                  </a:cxn>
                  <a:cxn ang="0">
                    <a:pos x="297" y="588"/>
                  </a:cxn>
                  <a:cxn ang="0">
                    <a:pos x="263" y="591"/>
                  </a:cxn>
                  <a:cxn ang="0">
                    <a:pos x="250" y="614"/>
                  </a:cxn>
                  <a:cxn ang="0">
                    <a:pos x="228" y="624"/>
                  </a:cxn>
                  <a:cxn ang="0">
                    <a:pos x="172" y="624"/>
                  </a:cxn>
                  <a:cxn ang="0">
                    <a:pos x="135" y="637"/>
                  </a:cxn>
                  <a:cxn ang="0">
                    <a:pos x="105" y="646"/>
                  </a:cxn>
                  <a:cxn ang="0">
                    <a:pos x="72" y="657"/>
                  </a:cxn>
                  <a:cxn ang="0">
                    <a:pos x="46" y="648"/>
                  </a:cxn>
                  <a:cxn ang="0">
                    <a:pos x="26" y="624"/>
                  </a:cxn>
                  <a:cxn ang="0">
                    <a:pos x="33" y="596"/>
                  </a:cxn>
                  <a:cxn ang="0">
                    <a:pos x="15" y="578"/>
                  </a:cxn>
                  <a:cxn ang="0">
                    <a:pos x="19" y="548"/>
                  </a:cxn>
                  <a:cxn ang="0">
                    <a:pos x="26" y="496"/>
                  </a:cxn>
                  <a:cxn ang="0">
                    <a:pos x="45" y="486"/>
                  </a:cxn>
                  <a:cxn ang="0">
                    <a:pos x="86" y="468"/>
                  </a:cxn>
                  <a:cxn ang="0">
                    <a:pos x="121" y="463"/>
                  </a:cxn>
                  <a:cxn ang="0">
                    <a:pos x="145" y="446"/>
                  </a:cxn>
                  <a:cxn ang="0">
                    <a:pos x="150" y="426"/>
                  </a:cxn>
                  <a:cxn ang="0">
                    <a:pos x="165" y="403"/>
                  </a:cxn>
                  <a:cxn ang="0">
                    <a:pos x="172" y="380"/>
                  </a:cxn>
                  <a:cxn ang="0">
                    <a:pos x="179" y="190"/>
                  </a:cxn>
                  <a:cxn ang="0">
                    <a:pos x="427" y="13"/>
                  </a:cxn>
                  <a:cxn ang="0">
                    <a:pos x="783" y="0"/>
                  </a:cxn>
                  <a:cxn ang="0">
                    <a:pos x="795" y="258"/>
                  </a:cxn>
                  <a:cxn ang="0">
                    <a:pos x="810" y="521"/>
                  </a:cxn>
                  <a:cxn ang="0">
                    <a:pos x="822" y="748"/>
                  </a:cxn>
                  <a:cxn ang="0">
                    <a:pos x="779" y="751"/>
                  </a:cxn>
                  <a:cxn ang="0">
                    <a:pos x="752" y="748"/>
                  </a:cxn>
                  <a:cxn ang="0">
                    <a:pos x="715" y="756"/>
                  </a:cxn>
                  <a:cxn ang="0">
                    <a:pos x="707" y="729"/>
                  </a:cxn>
                  <a:cxn ang="0">
                    <a:pos x="685" y="711"/>
                  </a:cxn>
                  <a:cxn ang="0">
                    <a:pos x="685" y="676"/>
                  </a:cxn>
                  <a:cxn ang="0">
                    <a:pos x="672" y="648"/>
                  </a:cxn>
                  <a:cxn ang="0">
                    <a:pos x="645" y="623"/>
                  </a:cxn>
                  <a:cxn ang="0">
                    <a:pos x="615" y="614"/>
                  </a:cxn>
                </a:cxnLst>
                <a:rect l="0" t="0" r="r" b="b"/>
                <a:pathLst>
                  <a:path w="823" h="757">
                    <a:moveTo>
                      <a:pt x="600" y="596"/>
                    </a:moveTo>
                    <a:lnTo>
                      <a:pt x="590" y="591"/>
                    </a:lnTo>
                    <a:lnTo>
                      <a:pt x="583" y="588"/>
                    </a:lnTo>
                    <a:lnTo>
                      <a:pt x="577" y="578"/>
                    </a:lnTo>
                    <a:lnTo>
                      <a:pt x="577" y="574"/>
                    </a:lnTo>
                    <a:lnTo>
                      <a:pt x="580" y="563"/>
                    </a:lnTo>
                    <a:lnTo>
                      <a:pt x="575" y="552"/>
                    </a:lnTo>
                    <a:lnTo>
                      <a:pt x="565" y="552"/>
                    </a:lnTo>
                    <a:lnTo>
                      <a:pt x="557" y="552"/>
                    </a:lnTo>
                    <a:lnTo>
                      <a:pt x="547" y="548"/>
                    </a:lnTo>
                    <a:lnTo>
                      <a:pt x="539" y="539"/>
                    </a:lnTo>
                    <a:lnTo>
                      <a:pt x="535" y="530"/>
                    </a:lnTo>
                    <a:lnTo>
                      <a:pt x="533" y="521"/>
                    </a:lnTo>
                    <a:lnTo>
                      <a:pt x="523" y="512"/>
                    </a:lnTo>
                    <a:lnTo>
                      <a:pt x="515" y="512"/>
                    </a:lnTo>
                    <a:lnTo>
                      <a:pt x="505" y="519"/>
                    </a:lnTo>
                    <a:lnTo>
                      <a:pt x="497" y="532"/>
                    </a:lnTo>
                    <a:lnTo>
                      <a:pt x="483" y="532"/>
                    </a:lnTo>
                    <a:lnTo>
                      <a:pt x="472" y="532"/>
                    </a:lnTo>
                    <a:lnTo>
                      <a:pt x="463" y="532"/>
                    </a:lnTo>
                    <a:lnTo>
                      <a:pt x="445" y="539"/>
                    </a:lnTo>
                    <a:lnTo>
                      <a:pt x="433" y="543"/>
                    </a:lnTo>
                    <a:lnTo>
                      <a:pt x="427" y="539"/>
                    </a:lnTo>
                    <a:lnTo>
                      <a:pt x="417" y="536"/>
                    </a:lnTo>
                    <a:lnTo>
                      <a:pt x="407" y="521"/>
                    </a:lnTo>
                    <a:lnTo>
                      <a:pt x="397" y="516"/>
                    </a:lnTo>
                    <a:lnTo>
                      <a:pt x="375" y="516"/>
                    </a:lnTo>
                    <a:lnTo>
                      <a:pt x="368" y="519"/>
                    </a:lnTo>
                    <a:lnTo>
                      <a:pt x="337" y="525"/>
                    </a:lnTo>
                    <a:lnTo>
                      <a:pt x="330" y="532"/>
                    </a:lnTo>
                    <a:lnTo>
                      <a:pt x="328" y="544"/>
                    </a:lnTo>
                    <a:lnTo>
                      <a:pt x="327" y="556"/>
                    </a:lnTo>
                    <a:lnTo>
                      <a:pt x="321" y="564"/>
                    </a:lnTo>
                    <a:lnTo>
                      <a:pt x="317" y="574"/>
                    </a:lnTo>
                    <a:lnTo>
                      <a:pt x="307" y="584"/>
                    </a:lnTo>
                    <a:lnTo>
                      <a:pt x="297" y="588"/>
                    </a:lnTo>
                    <a:lnTo>
                      <a:pt x="288" y="591"/>
                    </a:lnTo>
                    <a:lnTo>
                      <a:pt x="268" y="591"/>
                    </a:lnTo>
                    <a:lnTo>
                      <a:pt x="263" y="591"/>
                    </a:lnTo>
                    <a:lnTo>
                      <a:pt x="257" y="594"/>
                    </a:lnTo>
                    <a:lnTo>
                      <a:pt x="250" y="603"/>
                    </a:lnTo>
                    <a:lnTo>
                      <a:pt x="250" y="614"/>
                    </a:lnTo>
                    <a:lnTo>
                      <a:pt x="246" y="624"/>
                    </a:lnTo>
                    <a:lnTo>
                      <a:pt x="239" y="624"/>
                    </a:lnTo>
                    <a:lnTo>
                      <a:pt x="228" y="624"/>
                    </a:lnTo>
                    <a:lnTo>
                      <a:pt x="201" y="623"/>
                    </a:lnTo>
                    <a:lnTo>
                      <a:pt x="179" y="628"/>
                    </a:lnTo>
                    <a:lnTo>
                      <a:pt x="172" y="624"/>
                    </a:lnTo>
                    <a:lnTo>
                      <a:pt x="157" y="624"/>
                    </a:lnTo>
                    <a:lnTo>
                      <a:pt x="148" y="628"/>
                    </a:lnTo>
                    <a:lnTo>
                      <a:pt x="135" y="637"/>
                    </a:lnTo>
                    <a:lnTo>
                      <a:pt x="125" y="641"/>
                    </a:lnTo>
                    <a:lnTo>
                      <a:pt x="112" y="641"/>
                    </a:lnTo>
                    <a:lnTo>
                      <a:pt x="105" y="646"/>
                    </a:lnTo>
                    <a:lnTo>
                      <a:pt x="97" y="654"/>
                    </a:lnTo>
                    <a:lnTo>
                      <a:pt x="88" y="657"/>
                    </a:lnTo>
                    <a:lnTo>
                      <a:pt x="72" y="657"/>
                    </a:lnTo>
                    <a:lnTo>
                      <a:pt x="63" y="661"/>
                    </a:lnTo>
                    <a:lnTo>
                      <a:pt x="52" y="657"/>
                    </a:lnTo>
                    <a:lnTo>
                      <a:pt x="46" y="648"/>
                    </a:lnTo>
                    <a:lnTo>
                      <a:pt x="33" y="637"/>
                    </a:lnTo>
                    <a:lnTo>
                      <a:pt x="26" y="628"/>
                    </a:lnTo>
                    <a:lnTo>
                      <a:pt x="26" y="624"/>
                    </a:lnTo>
                    <a:lnTo>
                      <a:pt x="30" y="614"/>
                    </a:lnTo>
                    <a:lnTo>
                      <a:pt x="35" y="608"/>
                    </a:lnTo>
                    <a:lnTo>
                      <a:pt x="33" y="596"/>
                    </a:lnTo>
                    <a:lnTo>
                      <a:pt x="26" y="591"/>
                    </a:lnTo>
                    <a:lnTo>
                      <a:pt x="23" y="584"/>
                    </a:lnTo>
                    <a:lnTo>
                      <a:pt x="15" y="578"/>
                    </a:lnTo>
                    <a:lnTo>
                      <a:pt x="13" y="568"/>
                    </a:lnTo>
                    <a:lnTo>
                      <a:pt x="15" y="556"/>
                    </a:lnTo>
                    <a:lnTo>
                      <a:pt x="19" y="548"/>
                    </a:lnTo>
                    <a:lnTo>
                      <a:pt x="0" y="503"/>
                    </a:lnTo>
                    <a:lnTo>
                      <a:pt x="8" y="498"/>
                    </a:lnTo>
                    <a:lnTo>
                      <a:pt x="26" y="496"/>
                    </a:lnTo>
                    <a:lnTo>
                      <a:pt x="30" y="492"/>
                    </a:lnTo>
                    <a:lnTo>
                      <a:pt x="35" y="483"/>
                    </a:lnTo>
                    <a:lnTo>
                      <a:pt x="45" y="486"/>
                    </a:lnTo>
                    <a:lnTo>
                      <a:pt x="57" y="483"/>
                    </a:lnTo>
                    <a:lnTo>
                      <a:pt x="63" y="476"/>
                    </a:lnTo>
                    <a:lnTo>
                      <a:pt x="86" y="468"/>
                    </a:lnTo>
                    <a:lnTo>
                      <a:pt x="93" y="463"/>
                    </a:lnTo>
                    <a:lnTo>
                      <a:pt x="103" y="458"/>
                    </a:lnTo>
                    <a:lnTo>
                      <a:pt x="121" y="463"/>
                    </a:lnTo>
                    <a:lnTo>
                      <a:pt x="135" y="463"/>
                    </a:lnTo>
                    <a:lnTo>
                      <a:pt x="137" y="453"/>
                    </a:lnTo>
                    <a:lnTo>
                      <a:pt x="145" y="446"/>
                    </a:lnTo>
                    <a:lnTo>
                      <a:pt x="153" y="446"/>
                    </a:lnTo>
                    <a:lnTo>
                      <a:pt x="152" y="434"/>
                    </a:lnTo>
                    <a:lnTo>
                      <a:pt x="150" y="426"/>
                    </a:lnTo>
                    <a:lnTo>
                      <a:pt x="157" y="421"/>
                    </a:lnTo>
                    <a:lnTo>
                      <a:pt x="163" y="413"/>
                    </a:lnTo>
                    <a:lnTo>
                      <a:pt x="165" y="403"/>
                    </a:lnTo>
                    <a:lnTo>
                      <a:pt x="159" y="398"/>
                    </a:lnTo>
                    <a:lnTo>
                      <a:pt x="165" y="389"/>
                    </a:lnTo>
                    <a:lnTo>
                      <a:pt x="172" y="380"/>
                    </a:lnTo>
                    <a:lnTo>
                      <a:pt x="179" y="374"/>
                    </a:lnTo>
                    <a:lnTo>
                      <a:pt x="186" y="331"/>
                    </a:lnTo>
                    <a:lnTo>
                      <a:pt x="179" y="190"/>
                    </a:lnTo>
                    <a:lnTo>
                      <a:pt x="173" y="21"/>
                    </a:lnTo>
                    <a:lnTo>
                      <a:pt x="263" y="17"/>
                    </a:lnTo>
                    <a:lnTo>
                      <a:pt x="427" y="13"/>
                    </a:lnTo>
                    <a:lnTo>
                      <a:pt x="480" y="10"/>
                    </a:lnTo>
                    <a:lnTo>
                      <a:pt x="690" y="3"/>
                    </a:lnTo>
                    <a:lnTo>
                      <a:pt x="783" y="0"/>
                    </a:lnTo>
                    <a:lnTo>
                      <a:pt x="783" y="17"/>
                    </a:lnTo>
                    <a:lnTo>
                      <a:pt x="788" y="111"/>
                    </a:lnTo>
                    <a:lnTo>
                      <a:pt x="795" y="258"/>
                    </a:lnTo>
                    <a:lnTo>
                      <a:pt x="803" y="376"/>
                    </a:lnTo>
                    <a:lnTo>
                      <a:pt x="805" y="394"/>
                    </a:lnTo>
                    <a:lnTo>
                      <a:pt x="810" y="521"/>
                    </a:lnTo>
                    <a:lnTo>
                      <a:pt x="814" y="568"/>
                    </a:lnTo>
                    <a:lnTo>
                      <a:pt x="815" y="643"/>
                    </a:lnTo>
                    <a:lnTo>
                      <a:pt x="822" y="748"/>
                    </a:lnTo>
                    <a:lnTo>
                      <a:pt x="810" y="744"/>
                    </a:lnTo>
                    <a:lnTo>
                      <a:pt x="805" y="748"/>
                    </a:lnTo>
                    <a:lnTo>
                      <a:pt x="779" y="751"/>
                    </a:lnTo>
                    <a:lnTo>
                      <a:pt x="772" y="751"/>
                    </a:lnTo>
                    <a:lnTo>
                      <a:pt x="759" y="751"/>
                    </a:lnTo>
                    <a:lnTo>
                      <a:pt x="752" y="748"/>
                    </a:lnTo>
                    <a:lnTo>
                      <a:pt x="740" y="748"/>
                    </a:lnTo>
                    <a:lnTo>
                      <a:pt x="723" y="756"/>
                    </a:lnTo>
                    <a:lnTo>
                      <a:pt x="715" y="756"/>
                    </a:lnTo>
                    <a:lnTo>
                      <a:pt x="707" y="751"/>
                    </a:lnTo>
                    <a:lnTo>
                      <a:pt x="707" y="744"/>
                    </a:lnTo>
                    <a:lnTo>
                      <a:pt x="707" y="729"/>
                    </a:lnTo>
                    <a:lnTo>
                      <a:pt x="700" y="721"/>
                    </a:lnTo>
                    <a:lnTo>
                      <a:pt x="692" y="719"/>
                    </a:lnTo>
                    <a:lnTo>
                      <a:pt x="685" y="711"/>
                    </a:lnTo>
                    <a:lnTo>
                      <a:pt x="685" y="701"/>
                    </a:lnTo>
                    <a:lnTo>
                      <a:pt x="690" y="686"/>
                    </a:lnTo>
                    <a:lnTo>
                      <a:pt x="685" y="676"/>
                    </a:lnTo>
                    <a:lnTo>
                      <a:pt x="680" y="666"/>
                    </a:lnTo>
                    <a:lnTo>
                      <a:pt x="677" y="657"/>
                    </a:lnTo>
                    <a:lnTo>
                      <a:pt x="672" y="648"/>
                    </a:lnTo>
                    <a:lnTo>
                      <a:pt x="668" y="641"/>
                    </a:lnTo>
                    <a:lnTo>
                      <a:pt x="650" y="631"/>
                    </a:lnTo>
                    <a:lnTo>
                      <a:pt x="645" y="623"/>
                    </a:lnTo>
                    <a:lnTo>
                      <a:pt x="637" y="617"/>
                    </a:lnTo>
                    <a:lnTo>
                      <a:pt x="623" y="617"/>
                    </a:lnTo>
                    <a:lnTo>
                      <a:pt x="615" y="614"/>
                    </a:lnTo>
                    <a:lnTo>
                      <a:pt x="607" y="608"/>
                    </a:lnTo>
                    <a:lnTo>
                      <a:pt x="600" y="59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r>
                  <a:rPr lang="en-US" sz="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3573104" y="3757984"/>
                <a:ext cx="965942" cy="848331"/>
              </a:xfrm>
              <a:custGeom>
                <a:avLst/>
                <a:gdLst/>
                <a:ahLst/>
                <a:cxnLst>
                  <a:cxn ang="0">
                    <a:pos x="819" y="941"/>
                  </a:cxn>
                  <a:cxn ang="0">
                    <a:pos x="50" y="936"/>
                  </a:cxn>
                  <a:cxn ang="0">
                    <a:pos x="15" y="626"/>
                  </a:cxn>
                  <a:cxn ang="0">
                    <a:pos x="46" y="626"/>
                  </a:cxn>
                  <a:cxn ang="0">
                    <a:pos x="83" y="626"/>
                  </a:cxn>
                  <a:cxn ang="0">
                    <a:pos x="85" y="595"/>
                  </a:cxn>
                  <a:cxn ang="0">
                    <a:pos x="66" y="558"/>
                  </a:cxn>
                  <a:cxn ang="0">
                    <a:pos x="65" y="529"/>
                  </a:cxn>
                  <a:cxn ang="0">
                    <a:pos x="46" y="506"/>
                  </a:cxn>
                  <a:cxn ang="0">
                    <a:pos x="66" y="488"/>
                  </a:cxn>
                  <a:cxn ang="0">
                    <a:pos x="68" y="461"/>
                  </a:cxn>
                  <a:cxn ang="0">
                    <a:pos x="80" y="438"/>
                  </a:cxn>
                  <a:cxn ang="0">
                    <a:pos x="92" y="415"/>
                  </a:cxn>
                  <a:cxn ang="0">
                    <a:pos x="73" y="390"/>
                  </a:cxn>
                  <a:cxn ang="0">
                    <a:pos x="79" y="361"/>
                  </a:cxn>
                  <a:cxn ang="0">
                    <a:pos x="103" y="351"/>
                  </a:cxn>
                  <a:cxn ang="0">
                    <a:pos x="115" y="331"/>
                  </a:cxn>
                  <a:cxn ang="0">
                    <a:pos x="88" y="323"/>
                  </a:cxn>
                  <a:cxn ang="0">
                    <a:pos x="68" y="301"/>
                  </a:cxn>
                  <a:cxn ang="0">
                    <a:pos x="53" y="278"/>
                  </a:cxn>
                  <a:cxn ang="0">
                    <a:pos x="48" y="253"/>
                  </a:cxn>
                  <a:cxn ang="0">
                    <a:pos x="33" y="223"/>
                  </a:cxn>
                  <a:cxn ang="0">
                    <a:pos x="21" y="198"/>
                  </a:cxn>
                  <a:cxn ang="0">
                    <a:pos x="10" y="181"/>
                  </a:cxn>
                  <a:cxn ang="0">
                    <a:pos x="28" y="153"/>
                  </a:cxn>
                  <a:cxn ang="0">
                    <a:pos x="50" y="141"/>
                  </a:cxn>
                  <a:cxn ang="0">
                    <a:pos x="48" y="108"/>
                  </a:cxn>
                  <a:cxn ang="0">
                    <a:pos x="68" y="88"/>
                  </a:cxn>
                  <a:cxn ang="0">
                    <a:pos x="83" y="65"/>
                  </a:cxn>
                  <a:cxn ang="0">
                    <a:pos x="103" y="18"/>
                  </a:cxn>
                  <a:cxn ang="0">
                    <a:pos x="103" y="1"/>
                  </a:cxn>
                  <a:cxn ang="0">
                    <a:pos x="125" y="5"/>
                  </a:cxn>
                  <a:cxn ang="0">
                    <a:pos x="148" y="1"/>
                  </a:cxn>
                  <a:cxn ang="0">
                    <a:pos x="175" y="1"/>
                  </a:cxn>
                  <a:cxn ang="0">
                    <a:pos x="205" y="15"/>
                  </a:cxn>
                  <a:cxn ang="0">
                    <a:pos x="228" y="35"/>
                  </a:cxn>
                  <a:cxn ang="0">
                    <a:pos x="250" y="53"/>
                  </a:cxn>
                  <a:cxn ang="0">
                    <a:pos x="270" y="75"/>
                  </a:cxn>
                  <a:cxn ang="0">
                    <a:pos x="297" y="106"/>
                  </a:cxn>
                  <a:cxn ang="0">
                    <a:pos x="314" y="133"/>
                  </a:cxn>
                  <a:cxn ang="0">
                    <a:pos x="335" y="157"/>
                  </a:cxn>
                  <a:cxn ang="0">
                    <a:pos x="681" y="231"/>
                  </a:cxn>
                  <a:cxn ang="0">
                    <a:pos x="1041" y="311"/>
                  </a:cxn>
                  <a:cxn ang="0">
                    <a:pos x="1061" y="370"/>
                  </a:cxn>
                  <a:cxn ang="0">
                    <a:pos x="1083" y="390"/>
                  </a:cxn>
                  <a:cxn ang="0">
                    <a:pos x="1106" y="406"/>
                  </a:cxn>
                  <a:cxn ang="0">
                    <a:pos x="1117" y="861"/>
                  </a:cxn>
                </a:cxnLst>
                <a:rect l="0" t="0" r="r" b="b"/>
                <a:pathLst>
                  <a:path w="1121" h="942">
                    <a:moveTo>
                      <a:pt x="1117" y="861"/>
                    </a:moveTo>
                    <a:lnTo>
                      <a:pt x="1120" y="936"/>
                    </a:lnTo>
                    <a:lnTo>
                      <a:pt x="819" y="941"/>
                    </a:lnTo>
                    <a:lnTo>
                      <a:pt x="799" y="941"/>
                    </a:lnTo>
                    <a:lnTo>
                      <a:pt x="237" y="936"/>
                    </a:lnTo>
                    <a:lnTo>
                      <a:pt x="50" y="936"/>
                    </a:lnTo>
                    <a:lnTo>
                      <a:pt x="0" y="936"/>
                    </a:lnTo>
                    <a:lnTo>
                      <a:pt x="1" y="626"/>
                    </a:lnTo>
                    <a:lnTo>
                      <a:pt x="15" y="626"/>
                    </a:lnTo>
                    <a:lnTo>
                      <a:pt x="32" y="621"/>
                    </a:lnTo>
                    <a:lnTo>
                      <a:pt x="41" y="621"/>
                    </a:lnTo>
                    <a:lnTo>
                      <a:pt x="46" y="626"/>
                    </a:lnTo>
                    <a:lnTo>
                      <a:pt x="57" y="624"/>
                    </a:lnTo>
                    <a:lnTo>
                      <a:pt x="72" y="624"/>
                    </a:lnTo>
                    <a:lnTo>
                      <a:pt x="83" y="626"/>
                    </a:lnTo>
                    <a:lnTo>
                      <a:pt x="88" y="618"/>
                    </a:lnTo>
                    <a:lnTo>
                      <a:pt x="92" y="602"/>
                    </a:lnTo>
                    <a:lnTo>
                      <a:pt x="85" y="595"/>
                    </a:lnTo>
                    <a:lnTo>
                      <a:pt x="79" y="589"/>
                    </a:lnTo>
                    <a:lnTo>
                      <a:pt x="73" y="563"/>
                    </a:lnTo>
                    <a:lnTo>
                      <a:pt x="66" y="558"/>
                    </a:lnTo>
                    <a:lnTo>
                      <a:pt x="59" y="549"/>
                    </a:lnTo>
                    <a:lnTo>
                      <a:pt x="65" y="538"/>
                    </a:lnTo>
                    <a:lnTo>
                      <a:pt x="65" y="529"/>
                    </a:lnTo>
                    <a:lnTo>
                      <a:pt x="53" y="526"/>
                    </a:lnTo>
                    <a:lnTo>
                      <a:pt x="48" y="516"/>
                    </a:lnTo>
                    <a:lnTo>
                      <a:pt x="46" y="506"/>
                    </a:lnTo>
                    <a:lnTo>
                      <a:pt x="48" y="493"/>
                    </a:lnTo>
                    <a:lnTo>
                      <a:pt x="57" y="491"/>
                    </a:lnTo>
                    <a:lnTo>
                      <a:pt x="66" y="488"/>
                    </a:lnTo>
                    <a:lnTo>
                      <a:pt x="72" y="483"/>
                    </a:lnTo>
                    <a:lnTo>
                      <a:pt x="72" y="471"/>
                    </a:lnTo>
                    <a:lnTo>
                      <a:pt x="68" y="461"/>
                    </a:lnTo>
                    <a:lnTo>
                      <a:pt x="73" y="456"/>
                    </a:lnTo>
                    <a:lnTo>
                      <a:pt x="80" y="451"/>
                    </a:lnTo>
                    <a:lnTo>
                      <a:pt x="80" y="438"/>
                    </a:lnTo>
                    <a:lnTo>
                      <a:pt x="83" y="430"/>
                    </a:lnTo>
                    <a:lnTo>
                      <a:pt x="88" y="423"/>
                    </a:lnTo>
                    <a:lnTo>
                      <a:pt x="92" y="415"/>
                    </a:lnTo>
                    <a:lnTo>
                      <a:pt x="93" y="404"/>
                    </a:lnTo>
                    <a:lnTo>
                      <a:pt x="88" y="395"/>
                    </a:lnTo>
                    <a:lnTo>
                      <a:pt x="73" y="390"/>
                    </a:lnTo>
                    <a:lnTo>
                      <a:pt x="73" y="381"/>
                    </a:lnTo>
                    <a:lnTo>
                      <a:pt x="77" y="370"/>
                    </a:lnTo>
                    <a:lnTo>
                      <a:pt x="79" y="361"/>
                    </a:lnTo>
                    <a:lnTo>
                      <a:pt x="88" y="358"/>
                    </a:lnTo>
                    <a:lnTo>
                      <a:pt x="97" y="358"/>
                    </a:lnTo>
                    <a:lnTo>
                      <a:pt x="103" y="351"/>
                    </a:lnTo>
                    <a:lnTo>
                      <a:pt x="99" y="343"/>
                    </a:lnTo>
                    <a:lnTo>
                      <a:pt x="107" y="337"/>
                    </a:lnTo>
                    <a:lnTo>
                      <a:pt x="115" y="331"/>
                    </a:lnTo>
                    <a:lnTo>
                      <a:pt x="108" y="326"/>
                    </a:lnTo>
                    <a:lnTo>
                      <a:pt x="97" y="321"/>
                    </a:lnTo>
                    <a:lnTo>
                      <a:pt x="88" y="323"/>
                    </a:lnTo>
                    <a:lnTo>
                      <a:pt x="79" y="317"/>
                    </a:lnTo>
                    <a:lnTo>
                      <a:pt x="66" y="311"/>
                    </a:lnTo>
                    <a:lnTo>
                      <a:pt x="68" y="301"/>
                    </a:lnTo>
                    <a:lnTo>
                      <a:pt x="66" y="293"/>
                    </a:lnTo>
                    <a:lnTo>
                      <a:pt x="57" y="288"/>
                    </a:lnTo>
                    <a:lnTo>
                      <a:pt x="53" y="278"/>
                    </a:lnTo>
                    <a:lnTo>
                      <a:pt x="48" y="271"/>
                    </a:lnTo>
                    <a:lnTo>
                      <a:pt x="53" y="263"/>
                    </a:lnTo>
                    <a:lnTo>
                      <a:pt x="48" y="253"/>
                    </a:lnTo>
                    <a:lnTo>
                      <a:pt x="43" y="244"/>
                    </a:lnTo>
                    <a:lnTo>
                      <a:pt x="37" y="231"/>
                    </a:lnTo>
                    <a:lnTo>
                      <a:pt x="33" y="223"/>
                    </a:lnTo>
                    <a:lnTo>
                      <a:pt x="30" y="218"/>
                    </a:lnTo>
                    <a:lnTo>
                      <a:pt x="23" y="206"/>
                    </a:lnTo>
                    <a:lnTo>
                      <a:pt x="21" y="198"/>
                    </a:lnTo>
                    <a:lnTo>
                      <a:pt x="12" y="193"/>
                    </a:lnTo>
                    <a:lnTo>
                      <a:pt x="5" y="186"/>
                    </a:lnTo>
                    <a:lnTo>
                      <a:pt x="10" y="181"/>
                    </a:lnTo>
                    <a:lnTo>
                      <a:pt x="12" y="170"/>
                    </a:lnTo>
                    <a:lnTo>
                      <a:pt x="21" y="161"/>
                    </a:lnTo>
                    <a:lnTo>
                      <a:pt x="28" y="153"/>
                    </a:lnTo>
                    <a:lnTo>
                      <a:pt x="35" y="151"/>
                    </a:lnTo>
                    <a:lnTo>
                      <a:pt x="43" y="146"/>
                    </a:lnTo>
                    <a:lnTo>
                      <a:pt x="50" y="141"/>
                    </a:lnTo>
                    <a:lnTo>
                      <a:pt x="53" y="131"/>
                    </a:lnTo>
                    <a:lnTo>
                      <a:pt x="50" y="121"/>
                    </a:lnTo>
                    <a:lnTo>
                      <a:pt x="48" y="108"/>
                    </a:lnTo>
                    <a:lnTo>
                      <a:pt x="55" y="105"/>
                    </a:lnTo>
                    <a:lnTo>
                      <a:pt x="57" y="92"/>
                    </a:lnTo>
                    <a:lnTo>
                      <a:pt x="68" y="88"/>
                    </a:lnTo>
                    <a:lnTo>
                      <a:pt x="73" y="83"/>
                    </a:lnTo>
                    <a:lnTo>
                      <a:pt x="80" y="73"/>
                    </a:lnTo>
                    <a:lnTo>
                      <a:pt x="83" y="65"/>
                    </a:lnTo>
                    <a:lnTo>
                      <a:pt x="88" y="55"/>
                    </a:lnTo>
                    <a:lnTo>
                      <a:pt x="88" y="45"/>
                    </a:lnTo>
                    <a:lnTo>
                      <a:pt x="103" y="18"/>
                    </a:lnTo>
                    <a:lnTo>
                      <a:pt x="103" y="6"/>
                    </a:lnTo>
                    <a:lnTo>
                      <a:pt x="103" y="0"/>
                    </a:lnTo>
                    <a:lnTo>
                      <a:pt x="103" y="1"/>
                    </a:lnTo>
                    <a:lnTo>
                      <a:pt x="108" y="6"/>
                    </a:lnTo>
                    <a:lnTo>
                      <a:pt x="115" y="13"/>
                    </a:lnTo>
                    <a:lnTo>
                      <a:pt x="125" y="5"/>
                    </a:lnTo>
                    <a:lnTo>
                      <a:pt x="135" y="10"/>
                    </a:lnTo>
                    <a:lnTo>
                      <a:pt x="143" y="6"/>
                    </a:lnTo>
                    <a:lnTo>
                      <a:pt x="148" y="1"/>
                    </a:lnTo>
                    <a:lnTo>
                      <a:pt x="159" y="0"/>
                    </a:lnTo>
                    <a:lnTo>
                      <a:pt x="168" y="0"/>
                    </a:lnTo>
                    <a:lnTo>
                      <a:pt x="175" y="1"/>
                    </a:lnTo>
                    <a:lnTo>
                      <a:pt x="185" y="5"/>
                    </a:lnTo>
                    <a:lnTo>
                      <a:pt x="197" y="10"/>
                    </a:lnTo>
                    <a:lnTo>
                      <a:pt x="205" y="15"/>
                    </a:lnTo>
                    <a:lnTo>
                      <a:pt x="210" y="25"/>
                    </a:lnTo>
                    <a:lnTo>
                      <a:pt x="217" y="30"/>
                    </a:lnTo>
                    <a:lnTo>
                      <a:pt x="228" y="35"/>
                    </a:lnTo>
                    <a:lnTo>
                      <a:pt x="237" y="43"/>
                    </a:lnTo>
                    <a:lnTo>
                      <a:pt x="245" y="48"/>
                    </a:lnTo>
                    <a:lnTo>
                      <a:pt x="250" y="53"/>
                    </a:lnTo>
                    <a:lnTo>
                      <a:pt x="257" y="55"/>
                    </a:lnTo>
                    <a:lnTo>
                      <a:pt x="268" y="66"/>
                    </a:lnTo>
                    <a:lnTo>
                      <a:pt x="270" y="75"/>
                    </a:lnTo>
                    <a:lnTo>
                      <a:pt x="284" y="81"/>
                    </a:lnTo>
                    <a:lnTo>
                      <a:pt x="294" y="85"/>
                    </a:lnTo>
                    <a:lnTo>
                      <a:pt x="297" y="106"/>
                    </a:lnTo>
                    <a:lnTo>
                      <a:pt x="307" y="113"/>
                    </a:lnTo>
                    <a:lnTo>
                      <a:pt x="310" y="123"/>
                    </a:lnTo>
                    <a:lnTo>
                      <a:pt x="314" y="133"/>
                    </a:lnTo>
                    <a:lnTo>
                      <a:pt x="324" y="137"/>
                    </a:lnTo>
                    <a:lnTo>
                      <a:pt x="324" y="146"/>
                    </a:lnTo>
                    <a:lnTo>
                      <a:pt x="335" y="157"/>
                    </a:lnTo>
                    <a:lnTo>
                      <a:pt x="597" y="153"/>
                    </a:lnTo>
                    <a:lnTo>
                      <a:pt x="597" y="231"/>
                    </a:lnTo>
                    <a:lnTo>
                      <a:pt x="681" y="231"/>
                    </a:lnTo>
                    <a:lnTo>
                      <a:pt x="681" y="311"/>
                    </a:lnTo>
                    <a:lnTo>
                      <a:pt x="724" y="311"/>
                    </a:lnTo>
                    <a:lnTo>
                      <a:pt x="1041" y="311"/>
                    </a:lnTo>
                    <a:lnTo>
                      <a:pt x="1041" y="321"/>
                    </a:lnTo>
                    <a:lnTo>
                      <a:pt x="1043" y="328"/>
                    </a:lnTo>
                    <a:lnTo>
                      <a:pt x="1061" y="370"/>
                    </a:lnTo>
                    <a:lnTo>
                      <a:pt x="1066" y="375"/>
                    </a:lnTo>
                    <a:lnTo>
                      <a:pt x="1075" y="381"/>
                    </a:lnTo>
                    <a:lnTo>
                      <a:pt x="1083" y="390"/>
                    </a:lnTo>
                    <a:lnTo>
                      <a:pt x="1088" y="403"/>
                    </a:lnTo>
                    <a:lnTo>
                      <a:pt x="1095" y="404"/>
                    </a:lnTo>
                    <a:lnTo>
                      <a:pt x="1106" y="406"/>
                    </a:lnTo>
                    <a:lnTo>
                      <a:pt x="1108" y="509"/>
                    </a:lnTo>
                    <a:lnTo>
                      <a:pt x="1115" y="789"/>
                    </a:lnTo>
                    <a:lnTo>
                      <a:pt x="1117" y="861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2895826" y="2675506"/>
                <a:ext cx="230068" cy="419662"/>
              </a:xfrm>
              <a:custGeom>
                <a:avLst/>
                <a:gdLst/>
                <a:ahLst/>
                <a:cxnLst>
                  <a:cxn ang="0">
                    <a:pos x="6" y="148"/>
                  </a:cxn>
                  <a:cxn ang="0">
                    <a:pos x="15" y="128"/>
                  </a:cxn>
                  <a:cxn ang="0">
                    <a:pos x="26" y="112"/>
                  </a:cxn>
                  <a:cxn ang="0">
                    <a:pos x="37" y="92"/>
                  </a:cxn>
                  <a:cxn ang="0">
                    <a:pos x="47" y="73"/>
                  </a:cxn>
                  <a:cxn ang="0">
                    <a:pos x="60" y="57"/>
                  </a:cxn>
                  <a:cxn ang="0">
                    <a:pos x="70" y="33"/>
                  </a:cxn>
                  <a:cxn ang="0">
                    <a:pos x="68" y="1"/>
                  </a:cxn>
                  <a:cxn ang="0">
                    <a:pos x="88" y="8"/>
                  </a:cxn>
                  <a:cxn ang="0">
                    <a:pos x="108" y="0"/>
                  </a:cxn>
                  <a:cxn ang="0">
                    <a:pos x="129" y="8"/>
                  </a:cxn>
                  <a:cxn ang="0">
                    <a:pos x="121" y="28"/>
                  </a:cxn>
                  <a:cxn ang="0">
                    <a:pos x="119" y="46"/>
                  </a:cxn>
                  <a:cxn ang="0">
                    <a:pos x="130" y="58"/>
                  </a:cxn>
                  <a:cxn ang="0">
                    <a:pos x="159" y="83"/>
                  </a:cxn>
                  <a:cxn ang="0">
                    <a:pos x="170" y="97"/>
                  </a:cxn>
                  <a:cxn ang="0">
                    <a:pos x="165" y="115"/>
                  </a:cxn>
                  <a:cxn ang="0">
                    <a:pos x="137" y="118"/>
                  </a:cxn>
                  <a:cxn ang="0">
                    <a:pos x="119" y="106"/>
                  </a:cxn>
                  <a:cxn ang="0">
                    <a:pos x="97" y="118"/>
                  </a:cxn>
                  <a:cxn ang="0">
                    <a:pos x="74" y="140"/>
                  </a:cxn>
                  <a:cxn ang="0">
                    <a:pos x="68" y="155"/>
                  </a:cxn>
                  <a:cxn ang="0">
                    <a:pos x="75" y="170"/>
                  </a:cxn>
                  <a:cxn ang="0">
                    <a:pos x="97" y="183"/>
                  </a:cxn>
                  <a:cxn ang="0">
                    <a:pos x="112" y="203"/>
                  </a:cxn>
                  <a:cxn ang="0">
                    <a:pos x="119" y="223"/>
                  </a:cxn>
                  <a:cxn ang="0">
                    <a:pos x="129" y="238"/>
                  </a:cxn>
                  <a:cxn ang="0">
                    <a:pos x="132" y="263"/>
                  </a:cxn>
                  <a:cxn ang="0">
                    <a:pos x="129" y="291"/>
                  </a:cxn>
                  <a:cxn ang="0">
                    <a:pos x="137" y="310"/>
                  </a:cxn>
                  <a:cxn ang="0">
                    <a:pos x="141" y="326"/>
                  </a:cxn>
                  <a:cxn ang="0">
                    <a:pos x="159" y="326"/>
                  </a:cxn>
                  <a:cxn ang="0">
                    <a:pos x="159" y="305"/>
                  </a:cxn>
                  <a:cxn ang="0">
                    <a:pos x="172" y="288"/>
                  </a:cxn>
                  <a:cxn ang="0">
                    <a:pos x="192" y="310"/>
                  </a:cxn>
                  <a:cxn ang="0">
                    <a:pos x="207" y="330"/>
                  </a:cxn>
                  <a:cxn ang="0">
                    <a:pos x="232" y="340"/>
                  </a:cxn>
                  <a:cxn ang="0">
                    <a:pos x="252" y="375"/>
                  </a:cxn>
                  <a:cxn ang="0">
                    <a:pos x="266" y="400"/>
                  </a:cxn>
                  <a:cxn ang="0">
                    <a:pos x="263" y="426"/>
                  </a:cxn>
                  <a:cxn ang="0">
                    <a:pos x="251" y="440"/>
                  </a:cxn>
                  <a:cxn ang="0">
                    <a:pos x="244" y="465"/>
                  </a:cxn>
                  <a:cxn ang="0">
                    <a:pos x="221" y="455"/>
                  </a:cxn>
                  <a:cxn ang="0">
                    <a:pos x="205" y="442"/>
                  </a:cxn>
                  <a:cxn ang="0">
                    <a:pos x="205" y="417"/>
                  </a:cxn>
                  <a:cxn ang="0">
                    <a:pos x="190" y="393"/>
                  </a:cxn>
                  <a:cxn ang="0">
                    <a:pos x="172" y="385"/>
                  </a:cxn>
                  <a:cxn ang="0">
                    <a:pos x="156" y="398"/>
                  </a:cxn>
                  <a:cxn ang="0">
                    <a:pos x="134" y="398"/>
                  </a:cxn>
                  <a:cxn ang="0">
                    <a:pos x="141" y="378"/>
                  </a:cxn>
                  <a:cxn ang="0">
                    <a:pos x="119" y="366"/>
                  </a:cxn>
                  <a:cxn ang="0">
                    <a:pos x="103" y="345"/>
                  </a:cxn>
                  <a:cxn ang="0">
                    <a:pos x="103" y="317"/>
                  </a:cxn>
                  <a:cxn ang="0">
                    <a:pos x="101" y="297"/>
                  </a:cxn>
                  <a:cxn ang="0">
                    <a:pos x="107" y="263"/>
                  </a:cxn>
                  <a:cxn ang="0">
                    <a:pos x="103" y="238"/>
                  </a:cxn>
                  <a:cxn ang="0">
                    <a:pos x="88" y="228"/>
                  </a:cxn>
                  <a:cxn ang="0">
                    <a:pos x="67" y="228"/>
                  </a:cxn>
                  <a:cxn ang="0">
                    <a:pos x="52" y="223"/>
                  </a:cxn>
                  <a:cxn ang="0">
                    <a:pos x="43" y="208"/>
                  </a:cxn>
                  <a:cxn ang="0">
                    <a:pos x="21" y="193"/>
                  </a:cxn>
                  <a:cxn ang="0">
                    <a:pos x="5" y="178"/>
                  </a:cxn>
                  <a:cxn ang="0">
                    <a:pos x="1" y="160"/>
                  </a:cxn>
                </a:cxnLst>
                <a:rect l="0" t="0" r="r" b="b"/>
                <a:pathLst>
                  <a:path w="267" h="466">
                    <a:moveTo>
                      <a:pt x="3" y="155"/>
                    </a:moveTo>
                    <a:lnTo>
                      <a:pt x="6" y="148"/>
                    </a:lnTo>
                    <a:lnTo>
                      <a:pt x="12" y="135"/>
                    </a:lnTo>
                    <a:lnTo>
                      <a:pt x="15" y="128"/>
                    </a:lnTo>
                    <a:lnTo>
                      <a:pt x="21" y="125"/>
                    </a:lnTo>
                    <a:lnTo>
                      <a:pt x="26" y="112"/>
                    </a:lnTo>
                    <a:lnTo>
                      <a:pt x="30" y="100"/>
                    </a:lnTo>
                    <a:lnTo>
                      <a:pt x="37" y="92"/>
                    </a:lnTo>
                    <a:lnTo>
                      <a:pt x="43" y="83"/>
                    </a:lnTo>
                    <a:lnTo>
                      <a:pt x="47" y="73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7" y="48"/>
                    </a:lnTo>
                    <a:lnTo>
                      <a:pt x="70" y="33"/>
                    </a:lnTo>
                    <a:lnTo>
                      <a:pt x="70" y="13"/>
                    </a:lnTo>
                    <a:lnTo>
                      <a:pt x="68" y="1"/>
                    </a:lnTo>
                    <a:lnTo>
                      <a:pt x="75" y="8"/>
                    </a:lnTo>
                    <a:lnTo>
                      <a:pt x="88" y="8"/>
                    </a:lnTo>
                    <a:lnTo>
                      <a:pt x="101" y="5"/>
                    </a:lnTo>
                    <a:lnTo>
                      <a:pt x="108" y="0"/>
                    </a:lnTo>
                    <a:lnTo>
                      <a:pt x="121" y="1"/>
                    </a:lnTo>
                    <a:lnTo>
                      <a:pt x="129" y="8"/>
                    </a:lnTo>
                    <a:lnTo>
                      <a:pt x="123" y="18"/>
                    </a:lnTo>
                    <a:lnTo>
                      <a:pt x="121" y="28"/>
                    </a:lnTo>
                    <a:lnTo>
                      <a:pt x="123" y="37"/>
                    </a:lnTo>
                    <a:lnTo>
                      <a:pt x="119" y="46"/>
                    </a:lnTo>
                    <a:lnTo>
                      <a:pt x="121" y="57"/>
                    </a:lnTo>
                    <a:lnTo>
                      <a:pt x="130" y="58"/>
                    </a:lnTo>
                    <a:lnTo>
                      <a:pt x="142" y="66"/>
                    </a:lnTo>
                    <a:lnTo>
                      <a:pt x="159" y="83"/>
                    </a:lnTo>
                    <a:lnTo>
                      <a:pt x="167" y="88"/>
                    </a:lnTo>
                    <a:lnTo>
                      <a:pt x="170" y="97"/>
                    </a:lnTo>
                    <a:lnTo>
                      <a:pt x="170" y="106"/>
                    </a:lnTo>
                    <a:lnTo>
                      <a:pt x="165" y="115"/>
                    </a:lnTo>
                    <a:lnTo>
                      <a:pt x="156" y="118"/>
                    </a:lnTo>
                    <a:lnTo>
                      <a:pt x="137" y="118"/>
                    </a:lnTo>
                    <a:lnTo>
                      <a:pt x="129" y="112"/>
                    </a:lnTo>
                    <a:lnTo>
                      <a:pt x="119" y="106"/>
                    </a:lnTo>
                    <a:lnTo>
                      <a:pt x="103" y="106"/>
                    </a:lnTo>
                    <a:lnTo>
                      <a:pt x="97" y="118"/>
                    </a:lnTo>
                    <a:lnTo>
                      <a:pt x="90" y="132"/>
                    </a:lnTo>
                    <a:lnTo>
                      <a:pt x="74" y="140"/>
                    </a:lnTo>
                    <a:lnTo>
                      <a:pt x="74" y="150"/>
                    </a:lnTo>
                    <a:lnTo>
                      <a:pt x="68" y="155"/>
                    </a:lnTo>
                    <a:lnTo>
                      <a:pt x="60" y="173"/>
                    </a:lnTo>
                    <a:lnTo>
                      <a:pt x="75" y="170"/>
                    </a:lnTo>
                    <a:lnTo>
                      <a:pt x="85" y="173"/>
                    </a:lnTo>
                    <a:lnTo>
                      <a:pt x="97" y="183"/>
                    </a:lnTo>
                    <a:lnTo>
                      <a:pt x="103" y="193"/>
                    </a:lnTo>
                    <a:lnTo>
                      <a:pt x="112" y="203"/>
                    </a:lnTo>
                    <a:lnTo>
                      <a:pt x="117" y="210"/>
                    </a:lnTo>
                    <a:lnTo>
                      <a:pt x="119" y="223"/>
                    </a:lnTo>
                    <a:lnTo>
                      <a:pt x="121" y="233"/>
                    </a:lnTo>
                    <a:lnTo>
                      <a:pt x="129" y="238"/>
                    </a:lnTo>
                    <a:lnTo>
                      <a:pt x="129" y="253"/>
                    </a:lnTo>
                    <a:lnTo>
                      <a:pt x="132" y="263"/>
                    </a:lnTo>
                    <a:lnTo>
                      <a:pt x="123" y="285"/>
                    </a:lnTo>
                    <a:lnTo>
                      <a:pt x="129" y="291"/>
                    </a:lnTo>
                    <a:lnTo>
                      <a:pt x="132" y="300"/>
                    </a:lnTo>
                    <a:lnTo>
                      <a:pt x="137" y="310"/>
                    </a:lnTo>
                    <a:lnTo>
                      <a:pt x="141" y="317"/>
                    </a:lnTo>
                    <a:lnTo>
                      <a:pt x="141" y="326"/>
                    </a:lnTo>
                    <a:lnTo>
                      <a:pt x="150" y="326"/>
                    </a:lnTo>
                    <a:lnTo>
                      <a:pt x="159" y="326"/>
                    </a:lnTo>
                    <a:lnTo>
                      <a:pt x="159" y="311"/>
                    </a:lnTo>
                    <a:lnTo>
                      <a:pt x="159" y="305"/>
                    </a:lnTo>
                    <a:lnTo>
                      <a:pt x="159" y="288"/>
                    </a:lnTo>
                    <a:lnTo>
                      <a:pt x="172" y="288"/>
                    </a:lnTo>
                    <a:lnTo>
                      <a:pt x="179" y="295"/>
                    </a:lnTo>
                    <a:lnTo>
                      <a:pt x="192" y="310"/>
                    </a:lnTo>
                    <a:lnTo>
                      <a:pt x="199" y="325"/>
                    </a:lnTo>
                    <a:lnTo>
                      <a:pt x="207" y="330"/>
                    </a:lnTo>
                    <a:lnTo>
                      <a:pt x="212" y="335"/>
                    </a:lnTo>
                    <a:lnTo>
                      <a:pt x="232" y="340"/>
                    </a:lnTo>
                    <a:lnTo>
                      <a:pt x="251" y="346"/>
                    </a:lnTo>
                    <a:lnTo>
                      <a:pt x="252" y="375"/>
                    </a:lnTo>
                    <a:lnTo>
                      <a:pt x="263" y="393"/>
                    </a:lnTo>
                    <a:lnTo>
                      <a:pt x="266" y="400"/>
                    </a:lnTo>
                    <a:lnTo>
                      <a:pt x="266" y="417"/>
                    </a:lnTo>
                    <a:lnTo>
                      <a:pt x="263" y="426"/>
                    </a:lnTo>
                    <a:lnTo>
                      <a:pt x="258" y="433"/>
                    </a:lnTo>
                    <a:lnTo>
                      <a:pt x="251" y="440"/>
                    </a:lnTo>
                    <a:lnTo>
                      <a:pt x="249" y="455"/>
                    </a:lnTo>
                    <a:lnTo>
                      <a:pt x="244" y="465"/>
                    </a:lnTo>
                    <a:lnTo>
                      <a:pt x="236" y="458"/>
                    </a:lnTo>
                    <a:lnTo>
                      <a:pt x="221" y="455"/>
                    </a:lnTo>
                    <a:lnTo>
                      <a:pt x="211" y="455"/>
                    </a:lnTo>
                    <a:lnTo>
                      <a:pt x="205" y="442"/>
                    </a:lnTo>
                    <a:lnTo>
                      <a:pt x="203" y="431"/>
                    </a:lnTo>
                    <a:lnTo>
                      <a:pt x="205" y="417"/>
                    </a:lnTo>
                    <a:lnTo>
                      <a:pt x="197" y="400"/>
                    </a:lnTo>
                    <a:lnTo>
                      <a:pt x="190" y="393"/>
                    </a:lnTo>
                    <a:lnTo>
                      <a:pt x="183" y="385"/>
                    </a:lnTo>
                    <a:lnTo>
                      <a:pt x="172" y="385"/>
                    </a:lnTo>
                    <a:lnTo>
                      <a:pt x="161" y="390"/>
                    </a:lnTo>
                    <a:lnTo>
                      <a:pt x="156" y="398"/>
                    </a:lnTo>
                    <a:lnTo>
                      <a:pt x="141" y="406"/>
                    </a:lnTo>
                    <a:lnTo>
                      <a:pt x="134" y="398"/>
                    </a:lnTo>
                    <a:lnTo>
                      <a:pt x="137" y="386"/>
                    </a:lnTo>
                    <a:lnTo>
                      <a:pt x="141" y="378"/>
                    </a:lnTo>
                    <a:lnTo>
                      <a:pt x="132" y="370"/>
                    </a:lnTo>
                    <a:lnTo>
                      <a:pt x="119" y="366"/>
                    </a:lnTo>
                    <a:lnTo>
                      <a:pt x="112" y="360"/>
                    </a:lnTo>
                    <a:lnTo>
                      <a:pt x="103" y="345"/>
                    </a:lnTo>
                    <a:lnTo>
                      <a:pt x="108" y="331"/>
                    </a:lnTo>
                    <a:lnTo>
                      <a:pt x="103" y="317"/>
                    </a:lnTo>
                    <a:lnTo>
                      <a:pt x="95" y="310"/>
                    </a:lnTo>
                    <a:lnTo>
                      <a:pt x="101" y="297"/>
                    </a:lnTo>
                    <a:lnTo>
                      <a:pt x="107" y="275"/>
                    </a:lnTo>
                    <a:lnTo>
                      <a:pt x="107" y="263"/>
                    </a:lnTo>
                    <a:lnTo>
                      <a:pt x="103" y="251"/>
                    </a:lnTo>
                    <a:lnTo>
                      <a:pt x="103" y="238"/>
                    </a:lnTo>
                    <a:lnTo>
                      <a:pt x="97" y="230"/>
                    </a:lnTo>
                    <a:lnTo>
                      <a:pt x="88" y="228"/>
                    </a:lnTo>
                    <a:lnTo>
                      <a:pt x="77" y="226"/>
                    </a:lnTo>
                    <a:lnTo>
                      <a:pt x="67" y="228"/>
                    </a:lnTo>
                    <a:lnTo>
                      <a:pt x="53" y="233"/>
                    </a:lnTo>
                    <a:lnTo>
                      <a:pt x="52" y="223"/>
                    </a:lnTo>
                    <a:lnTo>
                      <a:pt x="48" y="213"/>
                    </a:lnTo>
                    <a:lnTo>
                      <a:pt x="43" y="208"/>
                    </a:lnTo>
                    <a:lnTo>
                      <a:pt x="37" y="198"/>
                    </a:lnTo>
                    <a:lnTo>
                      <a:pt x="21" y="193"/>
                    </a:lnTo>
                    <a:lnTo>
                      <a:pt x="15" y="188"/>
                    </a:lnTo>
                    <a:lnTo>
                      <a:pt x="5" y="178"/>
                    </a:lnTo>
                    <a:lnTo>
                      <a:pt x="0" y="170"/>
                    </a:lnTo>
                    <a:lnTo>
                      <a:pt x="1" y="160"/>
                    </a:lnTo>
                    <a:lnTo>
                      <a:pt x="3" y="15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3025078" y="2793480"/>
                <a:ext cx="100817" cy="178312"/>
              </a:xfrm>
              <a:custGeom>
                <a:avLst/>
                <a:gdLst/>
                <a:ahLst/>
                <a:cxnLst>
                  <a:cxn ang="0">
                    <a:pos x="40" y="78"/>
                  </a:cxn>
                  <a:cxn ang="0">
                    <a:pos x="42" y="87"/>
                  </a:cxn>
                  <a:cxn ang="0">
                    <a:pos x="45" y="97"/>
                  </a:cxn>
                  <a:cxn ang="0">
                    <a:pos x="49" y="105"/>
                  </a:cxn>
                  <a:cxn ang="0">
                    <a:pos x="58" y="117"/>
                  </a:cxn>
                  <a:cxn ang="0">
                    <a:pos x="60" y="128"/>
                  </a:cxn>
                  <a:cxn ang="0">
                    <a:pos x="69" y="132"/>
                  </a:cxn>
                  <a:cxn ang="0">
                    <a:pos x="79" y="140"/>
                  </a:cxn>
                  <a:cxn ang="0">
                    <a:pos x="86" y="147"/>
                  </a:cxn>
                  <a:cxn ang="0">
                    <a:pos x="102" y="167"/>
                  </a:cxn>
                  <a:cxn ang="0">
                    <a:pos x="111" y="182"/>
                  </a:cxn>
                  <a:cxn ang="0">
                    <a:pos x="116" y="187"/>
                  </a:cxn>
                  <a:cxn ang="0">
                    <a:pos x="113" y="197"/>
                  </a:cxn>
                  <a:cxn ang="0">
                    <a:pos x="104" y="194"/>
                  </a:cxn>
                  <a:cxn ang="0">
                    <a:pos x="99" y="187"/>
                  </a:cxn>
                  <a:cxn ang="0">
                    <a:pos x="97" y="180"/>
                  </a:cxn>
                  <a:cxn ang="0">
                    <a:pos x="89" y="170"/>
                  </a:cxn>
                  <a:cxn ang="0">
                    <a:pos x="82" y="160"/>
                  </a:cxn>
                  <a:cxn ang="0">
                    <a:pos x="74" y="154"/>
                  </a:cxn>
                  <a:cxn ang="0">
                    <a:pos x="60" y="148"/>
                  </a:cxn>
                  <a:cxn ang="0">
                    <a:pos x="47" y="130"/>
                  </a:cxn>
                  <a:cxn ang="0">
                    <a:pos x="37" y="132"/>
                  </a:cxn>
                  <a:cxn ang="0">
                    <a:pos x="27" y="132"/>
                  </a:cxn>
                  <a:cxn ang="0">
                    <a:pos x="17" y="128"/>
                  </a:cxn>
                  <a:cxn ang="0">
                    <a:pos x="13" y="115"/>
                  </a:cxn>
                  <a:cxn ang="0">
                    <a:pos x="13" y="102"/>
                  </a:cxn>
                  <a:cxn ang="0">
                    <a:pos x="10" y="95"/>
                  </a:cxn>
                  <a:cxn ang="0">
                    <a:pos x="5" y="85"/>
                  </a:cxn>
                  <a:cxn ang="0">
                    <a:pos x="1" y="77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5" y="38"/>
                  </a:cxn>
                  <a:cxn ang="0">
                    <a:pos x="5" y="28"/>
                  </a:cxn>
                  <a:cxn ang="0">
                    <a:pos x="8" y="18"/>
                  </a:cxn>
                  <a:cxn ang="0">
                    <a:pos x="27" y="12"/>
                  </a:cxn>
                  <a:cxn ang="0">
                    <a:pos x="32" y="18"/>
                  </a:cxn>
                  <a:cxn ang="0">
                    <a:pos x="42" y="18"/>
                  </a:cxn>
                  <a:cxn ang="0">
                    <a:pos x="45" y="8"/>
                  </a:cxn>
                  <a:cxn ang="0">
                    <a:pos x="52" y="0"/>
                  </a:cxn>
                  <a:cxn ang="0">
                    <a:pos x="82" y="15"/>
                  </a:cxn>
                  <a:cxn ang="0">
                    <a:pos x="99" y="32"/>
                  </a:cxn>
                  <a:cxn ang="0">
                    <a:pos x="94" y="45"/>
                  </a:cxn>
                  <a:cxn ang="0">
                    <a:pos x="86" y="41"/>
                  </a:cxn>
                  <a:cxn ang="0">
                    <a:pos x="74" y="36"/>
                  </a:cxn>
                  <a:cxn ang="0">
                    <a:pos x="62" y="32"/>
                  </a:cxn>
                  <a:cxn ang="0">
                    <a:pos x="56" y="38"/>
                  </a:cxn>
                  <a:cxn ang="0">
                    <a:pos x="58" y="50"/>
                  </a:cxn>
                  <a:cxn ang="0">
                    <a:pos x="65" y="56"/>
                  </a:cxn>
                  <a:cxn ang="0">
                    <a:pos x="58" y="65"/>
                  </a:cxn>
                  <a:cxn ang="0">
                    <a:pos x="52" y="70"/>
                  </a:cxn>
                  <a:cxn ang="0">
                    <a:pos x="42" y="73"/>
                  </a:cxn>
                  <a:cxn ang="0">
                    <a:pos x="40" y="78"/>
                  </a:cxn>
                </a:cxnLst>
                <a:rect l="0" t="0" r="r" b="b"/>
                <a:pathLst>
                  <a:path w="117" h="198">
                    <a:moveTo>
                      <a:pt x="40" y="78"/>
                    </a:moveTo>
                    <a:lnTo>
                      <a:pt x="42" y="87"/>
                    </a:lnTo>
                    <a:lnTo>
                      <a:pt x="45" y="97"/>
                    </a:lnTo>
                    <a:lnTo>
                      <a:pt x="49" y="105"/>
                    </a:lnTo>
                    <a:lnTo>
                      <a:pt x="58" y="117"/>
                    </a:lnTo>
                    <a:lnTo>
                      <a:pt x="60" y="128"/>
                    </a:lnTo>
                    <a:lnTo>
                      <a:pt x="69" y="132"/>
                    </a:lnTo>
                    <a:lnTo>
                      <a:pt x="79" y="140"/>
                    </a:lnTo>
                    <a:lnTo>
                      <a:pt x="86" y="147"/>
                    </a:lnTo>
                    <a:lnTo>
                      <a:pt x="102" y="167"/>
                    </a:lnTo>
                    <a:lnTo>
                      <a:pt x="111" y="182"/>
                    </a:lnTo>
                    <a:lnTo>
                      <a:pt x="116" y="187"/>
                    </a:lnTo>
                    <a:lnTo>
                      <a:pt x="113" y="197"/>
                    </a:lnTo>
                    <a:lnTo>
                      <a:pt x="104" y="194"/>
                    </a:lnTo>
                    <a:lnTo>
                      <a:pt x="99" y="187"/>
                    </a:lnTo>
                    <a:lnTo>
                      <a:pt x="97" y="180"/>
                    </a:lnTo>
                    <a:lnTo>
                      <a:pt x="89" y="170"/>
                    </a:lnTo>
                    <a:lnTo>
                      <a:pt x="82" y="160"/>
                    </a:lnTo>
                    <a:lnTo>
                      <a:pt x="74" y="154"/>
                    </a:lnTo>
                    <a:lnTo>
                      <a:pt x="60" y="148"/>
                    </a:lnTo>
                    <a:lnTo>
                      <a:pt x="47" y="130"/>
                    </a:lnTo>
                    <a:lnTo>
                      <a:pt x="37" y="132"/>
                    </a:lnTo>
                    <a:lnTo>
                      <a:pt x="27" y="132"/>
                    </a:lnTo>
                    <a:lnTo>
                      <a:pt x="17" y="128"/>
                    </a:lnTo>
                    <a:lnTo>
                      <a:pt x="13" y="115"/>
                    </a:lnTo>
                    <a:lnTo>
                      <a:pt x="13" y="102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7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5" y="38"/>
                    </a:lnTo>
                    <a:lnTo>
                      <a:pt x="5" y="28"/>
                    </a:lnTo>
                    <a:lnTo>
                      <a:pt x="8" y="18"/>
                    </a:lnTo>
                    <a:lnTo>
                      <a:pt x="27" y="12"/>
                    </a:lnTo>
                    <a:lnTo>
                      <a:pt x="32" y="18"/>
                    </a:lnTo>
                    <a:lnTo>
                      <a:pt x="42" y="18"/>
                    </a:lnTo>
                    <a:lnTo>
                      <a:pt x="45" y="8"/>
                    </a:lnTo>
                    <a:lnTo>
                      <a:pt x="52" y="0"/>
                    </a:lnTo>
                    <a:lnTo>
                      <a:pt x="82" y="15"/>
                    </a:lnTo>
                    <a:lnTo>
                      <a:pt x="99" y="32"/>
                    </a:lnTo>
                    <a:lnTo>
                      <a:pt x="94" y="45"/>
                    </a:lnTo>
                    <a:lnTo>
                      <a:pt x="86" y="41"/>
                    </a:lnTo>
                    <a:lnTo>
                      <a:pt x="74" y="36"/>
                    </a:lnTo>
                    <a:lnTo>
                      <a:pt x="62" y="32"/>
                    </a:lnTo>
                    <a:lnTo>
                      <a:pt x="56" y="38"/>
                    </a:lnTo>
                    <a:lnTo>
                      <a:pt x="58" y="50"/>
                    </a:lnTo>
                    <a:lnTo>
                      <a:pt x="65" y="56"/>
                    </a:lnTo>
                    <a:lnTo>
                      <a:pt x="58" y="65"/>
                    </a:lnTo>
                    <a:lnTo>
                      <a:pt x="52" y="70"/>
                    </a:lnTo>
                    <a:lnTo>
                      <a:pt x="42" y="73"/>
                    </a:lnTo>
                    <a:lnTo>
                      <a:pt x="40" y="78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838545" y="2899747"/>
                <a:ext cx="1136554" cy="481802"/>
              </a:xfrm>
              <a:custGeom>
                <a:avLst/>
                <a:gdLst/>
                <a:ahLst/>
                <a:cxnLst>
                  <a:cxn ang="0">
                    <a:pos x="307" y="507"/>
                  </a:cxn>
                  <a:cxn ang="0">
                    <a:pos x="157" y="437"/>
                  </a:cxn>
                  <a:cxn ang="0">
                    <a:pos x="150" y="400"/>
                  </a:cxn>
                  <a:cxn ang="0">
                    <a:pos x="126" y="347"/>
                  </a:cxn>
                  <a:cxn ang="0">
                    <a:pos x="130" y="313"/>
                  </a:cxn>
                  <a:cxn ang="0">
                    <a:pos x="113" y="288"/>
                  </a:cxn>
                  <a:cxn ang="0">
                    <a:pos x="93" y="270"/>
                  </a:cxn>
                  <a:cxn ang="0">
                    <a:pos x="39" y="224"/>
                  </a:cxn>
                  <a:cxn ang="0">
                    <a:pos x="21" y="186"/>
                  </a:cxn>
                  <a:cxn ang="0">
                    <a:pos x="245" y="192"/>
                  </a:cxn>
                  <a:cxn ang="0">
                    <a:pos x="951" y="224"/>
                  </a:cxn>
                  <a:cxn ang="0">
                    <a:pos x="1101" y="140"/>
                  </a:cxn>
                  <a:cxn ang="0">
                    <a:pos x="1124" y="59"/>
                  </a:cxn>
                  <a:cxn ang="0">
                    <a:pos x="1159" y="97"/>
                  </a:cxn>
                  <a:cxn ang="0">
                    <a:pos x="1143" y="125"/>
                  </a:cxn>
                  <a:cxn ang="0">
                    <a:pos x="1178" y="110"/>
                  </a:cxn>
                  <a:cxn ang="0">
                    <a:pos x="1184" y="80"/>
                  </a:cxn>
                  <a:cxn ang="0">
                    <a:pos x="1144" y="59"/>
                  </a:cxn>
                  <a:cxn ang="0">
                    <a:pos x="1178" y="6"/>
                  </a:cxn>
                  <a:cxn ang="0">
                    <a:pos x="1233" y="0"/>
                  </a:cxn>
                  <a:cxn ang="0">
                    <a:pos x="1204" y="43"/>
                  </a:cxn>
                  <a:cxn ang="0">
                    <a:pos x="1224" y="72"/>
                  </a:cxn>
                  <a:cxn ang="0">
                    <a:pos x="1248" y="106"/>
                  </a:cxn>
                  <a:cxn ang="0">
                    <a:pos x="1261" y="140"/>
                  </a:cxn>
                  <a:cxn ang="0">
                    <a:pos x="1275" y="166"/>
                  </a:cxn>
                  <a:cxn ang="0">
                    <a:pos x="1290" y="182"/>
                  </a:cxn>
                  <a:cxn ang="0">
                    <a:pos x="1304" y="215"/>
                  </a:cxn>
                  <a:cxn ang="0">
                    <a:pos x="1306" y="226"/>
                  </a:cxn>
                  <a:cxn ang="0">
                    <a:pos x="1273" y="262"/>
                  </a:cxn>
                  <a:cxn ang="0">
                    <a:pos x="1230" y="293"/>
                  </a:cxn>
                  <a:cxn ang="0">
                    <a:pos x="1226" y="333"/>
                  </a:cxn>
                  <a:cxn ang="0">
                    <a:pos x="1206" y="377"/>
                  </a:cxn>
                  <a:cxn ang="0">
                    <a:pos x="1178" y="387"/>
                  </a:cxn>
                  <a:cxn ang="0">
                    <a:pos x="1190" y="353"/>
                  </a:cxn>
                  <a:cxn ang="0">
                    <a:pos x="1201" y="306"/>
                  </a:cxn>
                  <a:cxn ang="0">
                    <a:pos x="1198" y="273"/>
                  </a:cxn>
                  <a:cxn ang="0">
                    <a:pos x="1181" y="267"/>
                  </a:cxn>
                  <a:cxn ang="0">
                    <a:pos x="1166" y="310"/>
                  </a:cxn>
                  <a:cxn ang="0">
                    <a:pos x="1164" y="270"/>
                  </a:cxn>
                  <a:cxn ang="0">
                    <a:pos x="1154" y="299"/>
                  </a:cxn>
                  <a:cxn ang="0">
                    <a:pos x="1161" y="335"/>
                  </a:cxn>
                  <a:cxn ang="0">
                    <a:pos x="1148" y="352"/>
                  </a:cxn>
                  <a:cxn ang="0">
                    <a:pos x="1138" y="382"/>
                  </a:cxn>
                  <a:cxn ang="0">
                    <a:pos x="1123" y="412"/>
                  </a:cxn>
                  <a:cxn ang="0">
                    <a:pos x="1098" y="435"/>
                  </a:cxn>
                  <a:cxn ang="0">
                    <a:pos x="1063" y="464"/>
                  </a:cxn>
                  <a:cxn ang="0">
                    <a:pos x="724" y="534"/>
                  </a:cxn>
                </a:cxnLst>
                <a:rect l="0" t="0" r="r" b="b"/>
                <a:pathLst>
                  <a:path w="1319" h="535">
                    <a:moveTo>
                      <a:pt x="724" y="534"/>
                    </a:moveTo>
                    <a:lnTo>
                      <a:pt x="699" y="529"/>
                    </a:lnTo>
                    <a:lnTo>
                      <a:pt x="307" y="507"/>
                    </a:lnTo>
                    <a:lnTo>
                      <a:pt x="166" y="497"/>
                    </a:lnTo>
                    <a:lnTo>
                      <a:pt x="160" y="446"/>
                    </a:lnTo>
                    <a:lnTo>
                      <a:pt x="157" y="437"/>
                    </a:lnTo>
                    <a:lnTo>
                      <a:pt x="153" y="420"/>
                    </a:lnTo>
                    <a:lnTo>
                      <a:pt x="152" y="409"/>
                    </a:lnTo>
                    <a:lnTo>
                      <a:pt x="150" y="400"/>
                    </a:lnTo>
                    <a:lnTo>
                      <a:pt x="145" y="379"/>
                    </a:lnTo>
                    <a:lnTo>
                      <a:pt x="133" y="353"/>
                    </a:lnTo>
                    <a:lnTo>
                      <a:pt x="126" y="347"/>
                    </a:lnTo>
                    <a:lnTo>
                      <a:pt x="130" y="339"/>
                    </a:lnTo>
                    <a:lnTo>
                      <a:pt x="132" y="330"/>
                    </a:lnTo>
                    <a:lnTo>
                      <a:pt x="130" y="313"/>
                    </a:lnTo>
                    <a:lnTo>
                      <a:pt x="126" y="304"/>
                    </a:lnTo>
                    <a:lnTo>
                      <a:pt x="113" y="302"/>
                    </a:lnTo>
                    <a:lnTo>
                      <a:pt x="113" y="288"/>
                    </a:lnTo>
                    <a:lnTo>
                      <a:pt x="103" y="284"/>
                    </a:lnTo>
                    <a:lnTo>
                      <a:pt x="93" y="284"/>
                    </a:lnTo>
                    <a:lnTo>
                      <a:pt x="93" y="270"/>
                    </a:lnTo>
                    <a:lnTo>
                      <a:pt x="75" y="255"/>
                    </a:lnTo>
                    <a:lnTo>
                      <a:pt x="75" y="240"/>
                    </a:lnTo>
                    <a:lnTo>
                      <a:pt x="39" y="224"/>
                    </a:lnTo>
                    <a:lnTo>
                      <a:pt x="40" y="202"/>
                    </a:lnTo>
                    <a:lnTo>
                      <a:pt x="35" y="188"/>
                    </a:lnTo>
                    <a:lnTo>
                      <a:pt x="21" y="186"/>
                    </a:lnTo>
                    <a:lnTo>
                      <a:pt x="0" y="179"/>
                    </a:lnTo>
                    <a:lnTo>
                      <a:pt x="0" y="177"/>
                    </a:lnTo>
                    <a:lnTo>
                      <a:pt x="245" y="192"/>
                    </a:lnTo>
                    <a:lnTo>
                      <a:pt x="751" y="215"/>
                    </a:lnTo>
                    <a:lnTo>
                      <a:pt x="758" y="215"/>
                    </a:lnTo>
                    <a:lnTo>
                      <a:pt x="951" y="224"/>
                    </a:lnTo>
                    <a:lnTo>
                      <a:pt x="966" y="224"/>
                    </a:lnTo>
                    <a:lnTo>
                      <a:pt x="1098" y="228"/>
                    </a:lnTo>
                    <a:lnTo>
                      <a:pt x="1101" y="140"/>
                    </a:lnTo>
                    <a:lnTo>
                      <a:pt x="1104" y="50"/>
                    </a:lnTo>
                    <a:lnTo>
                      <a:pt x="1118" y="50"/>
                    </a:lnTo>
                    <a:lnTo>
                      <a:pt x="1124" y="59"/>
                    </a:lnTo>
                    <a:lnTo>
                      <a:pt x="1144" y="66"/>
                    </a:lnTo>
                    <a:lnTo>
                      <a:pt x="1158" y="85"/>
                    </a:lnTo>
                    <a:lnTo>
                      <a:pt x="1159" y="97"/>
                    </a:lnTo>
                    <a:lnTo>
                      <a:pt x="1164" y="106"/>
                    </a:lnTo>
                    <a:lnTo>
                      <a:pt x="1154" y="119"/>
                    </a:lnTo>
                    <a:lnTo>
                      <a:pt x="1143" y="125"/>
                    </a:lnTo>
                    <a:lnTo>
                      <a:pt x="1161" y="126"/>
                    </a:lnTo>
                    <a:lnTo>
                      <a:pt x="1171" y="125"/>
                    </a:lnTo>
                    <a:lnTo>
                      <a:pt x="1178" y="110"/>
                    </a:lnTo>
                    <a:lnTo>
                      <a:pt x="1184" y="97"/>
                    </a:lnTo>
                    <a:lnTo>
                      <a:pt x="1183" y="90"/>
                    </a:lnTo>
                    <a:lnTo>
                      <a:pt x="1184" y="80"/>
                    </a:lnTo>
                    <a:lnTo>
                      <a:pt x="1166" y="68"/>
                    </a:lnTo>
                    <a:lnTo>
                      <a:pt x="1159" y="60"/>
                    </a:lnTo>
                    <a:lnTo>
                      <a:pt x="1144" y="59"/>
                    </a:lnTo>
                    <a:lnTo>
                      <a:pt x="1154" y="40"/>
                    </a:lnTo>
                    <a:lnTo>
                      <a:pt x="1148" y="26"/>
                    </a:lnTo>
                    <a:lnTo>
                      <a:pt x="1178" y="6"/>
                    </a:lnTo>
                    <a:lnTo>
                      <a:pt x="1199" y="3"/>
                    </a:lnTo>
                    <a:lnTo>
                      <a:pt x="1216" y="0"/>
                    </a:lnTo>
                    <a:lnTo>
                      <a:pt x="1233" y="0"/>
                    </a:lnTo>
                    <a:lnTo>
                      <a:pt x="1239" y="19"/>
                    </a:lnTo>
                    <a:lnTo>
                      <a:pt x="1216" y="33"/>
                    </a:lnTo>
                    <a:lnTo>
                      <a:pt x="1204" y="43"/>
                    </a:lnTo>
                    <a:lnTo>
                      <a:pt x="1210" y="52"/>
                    </a:lnTo>
                    <a:lnTo>
                      <a:pt x="1216" y="65"/>
                    </a:lnTo>
                    <a:lnTo>
                      <a:pt x="1224" y="72"/>
                    </a:lnTo>
                    <a:lnTo>
                      <a:pt x="1233" y="92"/>
                    </a:lnTo>
                    <a:lnTo>
                      <a:pt x="1244" y="95"/>
                    </a:lnTo>
                    <a:lnTo>
                      <a:pt x="1248" y="106"/>
                    </a:lnTo>
                    <a:lnTo>
                      <a:pt x="1248" y="115"/>
                    </a:lnTo>
                    <a:lnTo>
                      <a:pt x="1253" y="130"/>
                    </a:lnTo>
                    <a:lnTo>
                      <a:pt x="1261" y="140"/>
                    </a:lnTo>
                    <a:lnTo>
                      <a:pt x="1273" y="146"/>
                    </a:lnTo>
                    <a:lnTo>
                      <a:pt x="1279" y="157"/>
                    </a:lnTo>
                    <a:lnTo>
                      <a:pt x="1275" y="166"/>
                    </a:lnTo>
                    <a:lnTo>
                      <a:pt x="1279" y="182"/>
                    </a:lnTo>
                    <a:lnTo>
                      <a:pt x="1279" y="192"/>
                    </a:lnTo>
                    <a:lnTo>
                      <a:pt x="1290" y="182"/>
                    </a:lnTo>
                    <a:lnTo>
                      <a:pt x="1293" y="202"/>
                    </a:lnTo>
                    <a:lnTo>
                      <a:pt x="1295" y="212"/>
                    </a:lnTo>
                    <a:lnTo>
                      <a:pt x="1304" y="215"/>
                    </a:lnTo>
                    <a:lnTo>
                      <a:pt x="1318" y="217"/>
                    </a:lnTo>
                    <a:lnTo>
                      <a:pt x="1315" y="226"/>
                    </a:lnTo>
                    <a:lnTo>
                      <a:pt x="1306" y="226"/>
                    </a:lnTo>
                    <a:lnTo>
                      <a:pt x="1301" y="237"/>
                    </a:lnTo>
                    <a:lnTo>
                      <a:pt x="1268" y="235"/>
                    </a:lnTo>
                    <a:lnTo>
                      <a:pt x="1273" y="262"/>
                    </a:lnTo>
                    <a:lnTo>
                      <a:pt x="1244" y="284"/>
                    </a:lnTo>
                    <a:lnTo>
                      <a:pt x="1231" y="284"/>
                    </a:lnTo>
                    <a:lnTo>
                      <a:pt x="1230" y="293"/>
                    </a:lnTo>
                    <a:lnTo>
                      <a:pt x="1230" y="306"/>
                    </a:lnTo>
                    <a:lnTo>
                      <a:pt x="1224" y="326"/>
                    </a:lnTo>
                    <a:lnTo>
                      <a:pt x="1226" y="333"/>
                    </a:lnTo>
                    <a:lnTo>
                      <a:pt x="1218" y="342"/>
                    </a:lnTo>
                    <a:lnTo>
                      <a:pt x="1208" y="352"/>
                    </a:lnTo>
                    <a:lnTo>
                      <a:pt x="1206" y="377"/>
                    </a:lnTo>
                    <a:lnTo>
                      <a:pt x="1210" y="382"/>
                    </a:lnTo>
                    <a:lnTo>
                      <a:pt x="1190" y="392"/>
                    </a:lnTo>
                    <a:lnTo>
                      <a:pt x="1178" y="387"/>
                    </a:lnTo>
                    <a:lnTo>
                      <a:pt x="1174" y="377"/>
                    </a:lnTo>
                    <a:lnTo>
                      <a:pt x="1186" y="362"/>
                    </a:lnTo>
                    <a:lnTo>
                      <a:pt x="1190" y="353"/>
                    </a:lnTo>
                    <a:lnTo>
                      <a:pt x="1186" y="342"/>
                    </a:lnTo>
                    <a:lnTo>
                      <a:pt x="1193" y="335"/>
                    </a:lnTo>
                    <a:lnTo>
                      <a:pt x="1201" y="306"/>
                    </a:lnTo>
                    <a:lnTo>
                      <a:pt x="1204" y="293"/>
                    </a:lnTo>
                    <a:lnTo>
                      <a:pt x="1199" y="284"/>
                    </a:lnTo>
                    <a:lnTo>
                      <a:pt x="1198" y="273"/>
                    </a:lnTo>
                    <a:lnTo>
                      <a:pt x="1191" y="262"/>
                    </a:lnTo>
                    <a:lnTo>
                      <a:pt x="1184" y="255"/>
                    </a:lnTo>
                    <a:lnTo>
                      <a:pt x="1181" y="267"/>
                    </a:lnTo>
                    <a:lnTo>
                      <a:pt x="1181" y="279"/>
                    </a:lnTo>
                    <a:lnTo>
                      <a:pt x="1183" y="299"/>
                    </a:lnTo>
                    <a:lnTo>
                      <a:pt x="1166" y="310"/>
                    </a:lnTo>
                    <a:lnTo>
                      <a:pt x="1161" y="297"/>
                    </a:lnTo>
                    <a:lnTo>
                      <a:pt x="1166" y="279"/>
                    </a:lnTo>
                    <a:lnTo>
                      <a:pt x="1164" y="270"/>
                    </a:lnTo>
                    <a:lnTo>
                      <a:pt x="1154" y="273"/>
                    </a:lnTo>
                    <a:lnTo>
                      <a:pt x="1150" y="290"/>
                    </a:lnTo>
                    <a:lnTo>
                      <a:pt x="1154" y="299"/>
                    </a:lnTo>
                    <a:lnTo>
                      <a:pt x="1154" y="319"/>
                    </a:lnTo>
                    <a:lnTo>
                      <a:pt x="1161" y="326"/>
                    </a:lnTo>
                    <a:lnTo>
                      <a:pt x="1161" y="335"/>
                    </a:lnTo>
                    <a:lnTo>
                      <a:pt x="1159" y="347"/>
                    </a:lnTo>
                    <a:lnTo>
                      <a:pt x="1154" y="339"/>
                    </a:lnTo>
                    <a:lnTo>
                      <a:pt x="1148" y="352"/>
                    </a:lnTo>
                    <a:lnTo>
                      <a:pt x="1139" y="362"/>
                    </a:lnTo>
                    <a:lnTo>
                      <a:pt x="1134" y="375"/>
                    </a:lnTo>
                    <a:lnTo>
                      <a:pt x="1138" y="382"/>
                    </a:lnTo>
                    <a:lnTo>
                      <a:pt x="1134" y="392"/>
                    </a:lnTo>
                    <a:lnTo>
                      <a:pt x="1126" y="395"/>
                    </a:lnTo>
                    <a:lnTo>
                      <a:pt x="1123" y="412"/>
                    </a:lnTo>
                    <a:lnTo>
                      <a:pt x="1124" y="424"/>
                    </a:lnTo>
                    <a:lnTo>
                      <a:pt x="1110" y="420"/>
                    </a:lnTo>
                    <a:lnTo>
                      <a:pt x="1098" y="435"/>
                    </a:lnTo>
                    <a:lnTo>
                      <a:pt x="1086" y="440"/>
                    </a:lnTo>
                    <a:lnTo>
                      <a:pt x="1076" y="464"/>
                    </a:lnTo>
                    <a:lnTo>
                      <a:pt x="1063" y="464"/>
                    </a:lnTo>
                    <a:lnTo>
                      <a:pt x="744" y="453"/>
                    </a:lnTo>
                    <a:lnTo>
                      <a:pt x="729" y="453"/>
                    </a:lnTo>
                    <a:lnTo>
                      <a:pt x="724" y="534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2900996" y="2941172"/>
                <a:ext cx="42222" cy="71145"/>
              </a:xfrm>
              <a:custGeom>
                <a:avLst/>
                <a:gdLst/>
                <a:ahLst/>
                <a:cxnLst>
                  <a:cxn ang="0">
                    <a:pos x="24" y="70"/>
                  </a:cxn>
                  <a:cxn ang="0">
                    <a:pos x="15" y="68"/>
                  </a:cxn>
                  <a:cxn ang="0">
                    <a:pos x="10" y="61"/>
                  </a:cxn>
                  <a:cxn ang="0">
                    <a:pos x="7" y="51"/>
                  </a:cxn>
                  <a:cxn ang="0">
                    <a:pos x="3" y="43"/>
                  </a:cxn>
                  <a:cxn ang="0">
                    <a:pos x="0" y="31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27" y="0"/>
                  </a:cxn>
                  <a:cxn ang="0">
                    <a:pos x="38" y="8"/>
                  </a:cxn>
                  <a:cxn ang="0">
                    <a:pos x="38" y="28"/>
                  </a:cxn>
                  <a:cxn ang="0">
                    <a:pos x="39" y="43"/>
                  </a:cxn>
                  <a:cxn ang="0">
                    <a:pos x="41" y="57"/>
                  </a:cxn>
                  <a:cxn ang="0">
                    <a:pos x="48" y="68"/>
                  </a:cxn>
                  <a:cxn ang="0">
                    <a:pos x="39" y="78"/>
                  </a:cxn>
                  <a:cxn ang="0">
                    <a:pos x="31" y="78"/>
                  </a:cxn>
                  <a:cxn ang="0">
                    <a:pos x="24" y="70"/>
                  </a:cxn>
                </a:cxnLst>
                <a:rect l="0" t="0" r="r" b="b"/>
                <a:pathLst>
                  <a:path w="49" h="79">
                    <a:moveTo>
                      <a:pt x="24" y="70"/>
                    </a:moveTo>
                    <a:lnTo>
                      <a:pt x="15" y="68"/>
                    </a:lnTo>
                    <a:lnTo>
                      <a:pt x="10" y="61"/>
                    </a:lnTo>
                    <a:lnTo>
                      <a:pt x="7" y="51"/>
                    </a:lnTo>
                    <a:lnTo>
                      <a:pt x="3" y="43"/>
                    </a:lnTo>
                    <a:lnTo>
                      <a:pt x="0" y="31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27" y="0"/>
                    </a:lnTo>
                    <a:lnTo>
                      <a:pt x="38" y="8"/>
                    </a:lnTo>
                    <a:lnTo>
                      <a:pt x="38" y="28"/>
                    </a:lnTo>
                    <a:lnTo>
                      <a:pt x="39" y="43"/>
                    </a:lnTo>
                    <a:lnTo>
                      <a:pt x="41" y="57"/>
                    </a:lnTo>
                    <a:lnTo>
                      <a:pt x="48" y="68"/>
                    </a:lnTo>
                    <a:lnTo>
                      <a:pt x="39" y="78"/>
                    </a:lnTo>
                    <a:lnTo>
                      <a:pt x="31" y="78"/>
                    </a:lnTo>
                    <a:lnTo>
                      <a:pt x="24" y="70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2801902" y="2901548"/>
                <a:ext cx="26712" cy="27017"/>
              </a:xfrm>
              <a:custGeom>
                <a:avLst/>
                <a:gdLst/>
                <a:ahLst/>
                <a:cxnLst>
                  <a:cxn ang="0">
                    <a:pos x="30" y="11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30" y="11"/>
                  </a:cxn>
                </a:cxnLst>
                <a:rect l="0" t="0" r="r" b="b"/>
                <a:pathLst>
                  <a:path w="31" h="30">
                    <a:moveTo>
                      <a:pt x="30" y="11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30" y="11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2728660" y="3054643"/>
                <a:ext cx="324853" cy="434972"/>
              </a:xfrm>
              <a:custGeom>
                <a:avLst/>
                <a:gdLst/>
                <a:ahLst/>
                <a:cxnLst>
                  <a:cxn ang="0">
                    <a:pos x="279" y="350"/>
                  </a:cxn>
                  <a:cxn ang="0">
                    <a:pos x="314" y="316"/>
                  </a:cxn>
                  <a:cxn ang="0">
                    <a:pos x="324" y="336"/>
                  </a:cxn>
                  <a:cxn ang="0">
                    <a:pos x="322" y="355"/>
                  </a:cxn>
                  <a:cxn ang="0">
                    <a:pos x="326" y="373"/>
                  </a:cxn>
                  <a:cxn ang="0">
                    <a:pos x="344" y="375"/>
                  </a:cxn>
                  <a:cxn ang="0">
                    <a:pos x="359" y="388"/>
                  </a:cxn>
                  <a:cxn ang="0">
                    <a:pos x="339" y="417"/>
                  </a:cxn>
                  <a:cxn ang="0">
                    <a:pos x="333" y="437"/>
                  </a:cxn>
                  <a:cxn ang="0">
                    <a:pos x="322" y="482"/>
                  </a:cxn>
                  <a:cxn ang="0">
                    <a:pos x="148" y="477"/>
                  </a:cxn>
                  <a:cxn ang="0">
                    <a:pos x="152" y="372"/>
                  </a:cxn>
                  <a:cxn ang="0">
                    <a:pos x="0" y="368"/>
                  </a:cxn>
                  <a:cxn ang="0">
                    <a:pos x="28" y="321"/>
                  </a:cxn>
                  <a:cxn ang="0">
                    <a:pos x="43" y="298"/>
                  </a:cxn>
                  <a:cxn ang="0">
                    <a:pos x="60" y="284"/>
                  </a:cxn>
                  <a:cxn ang="0">
                    <a:pos x="75" y="268"/>
                  </a:cxn>
                  <a:cxn ang="0">
                    <a:pos x="105" y="252"/>
                  </a:cxn>
                  <a:cxn ang="0">
                    <a:pos x="127" y="237"/>
                  </a:cxn>
                  <a:cxn ang="0">
                    <a:pos x="175" y="228"/>
                  </a:cxn>
                  <a:cxn ang="0">
                    <a:pos x="179" y="204"/>
                  </a:cxn>
                  <a:cxn ang="0">
                    <a:pos x="184" y="179"/>
                  </a:cxn>
                  <a:cxn ang="0">
                    <a:pos x="199" y="176"/>
                  </a:cxn>
                  <a:cxn ang="0">
                    <a:pos x="207" y="162"/>
                  </a:cxn>
                  <a:cxn ang="0">
                    <a:pos x="220" y="147"/>
                  </a:cxn>
                  <a:cxn ang="0">
                    <a:pos x="234" y="127"/>
                  </a:cxn>
                  <a:cxn ang="0">
                    <a:pos x="252" y="110"/>
                  </a:cxn>
                  <a:cxn ang="0">
                    <a:pos x="267" y="94"/>
                  </a:cxn>
                  <a:cxn ang="0">
                    <a:pos x="299" y="72"/>
                  </a:cxn>
                  <a:cxn ang="0">
                    <a:pos x="308" y="55"/>
                  </a:cxn>
                  <a:cxn ang="0">
                    <a:pos x="301" y="32"/>
                  </a:cxn>
                  <a:cxn ang="0">
                    <a:pos x="294" y="13"/>
                  </a:cxn>
                  <a:cxn ang="0">
                    <a:pos x="281" y="0"/>
                  </a:cxn>
                  <a:cxn ang="0">
                    <a:pos x="295" y="8"/>
                  </a:cxn>
                  <a:cxn ang="0">
                    <a:pos x="324" y="17"/>
                  </a:cxn>
                  <a:cxn ang="0">
                    <a:pos x="339" y="28"/>
                  </a:cxn>
                  <a:cxn ang="0">
                    <a:pos x="346" y="45"/>
                  </a:cxn>
                  <a:cxn ang="0">
                    <a:pos x="348" y="67"/>
                  </a:cxn>
                  <a:cxn ang="0">
                    <a:pos x="351" y="94"/>
                  </a:cxn>
                  <a:cxn ang="0">
                    <a:pos x="364" y="110"/>
                  </a:cxn>
                  <a:cxn ang="0">
                    <a:pos x="359" y="127"/>
                  </a:cxn>
                  <a:cxn ang="0">
                    <a:pos x="364" y="142"/>
                  </a:cxn>
                  <a:cxn ang="0">
                    <a:pos x="376" y="159"/>
                  </a:cxn>
                  <a:cxn ang="0">
                    <a:pos x="362" y="174"/>
                  </a:cxn>
                  <a:cxn ang="0">
                    <a:pos x="346" y="176"/>
                  </a:cxn>
                  <a:cxn ang="0">
                    <a:pos x="321" y="176"/>
                  </a:cxn>
                  <a:cxn ang="0">
                    <a:pos x="301" y="201"/>
                  </a:cxn>
                  <a:cxn ang="0">
                    <a:pos x="282" y="221"/>
                  </a:cxn>
                  <a:cxn ang="0">
                    <a:pos x="269" y="202"/>
                  </a:cxn>
                  <a:cxn ang="0">
                    <a:pos x="255" y="182"/>
                  </a:cxn>
                  <a:cxn ang="0">
                    <a:pos x="257" y="202"/>
                  </a:cxn>
                  <a:cxn ang="0">
                    <a:pos x="275" y="226"/>
                  </a:cxn>
                  <a:cxn ang="0">
                    <a:pos x="275" y="256"/>
                  </a:cxn>
                  <a:cxn ang="0">
                    <a:pos x="284" y="288"/>
                  </a:cxn>
                  <a:cxn ang="0">
                    <a:pos x="287" y="313"/>
                  </a:cxn>
                  <a:cxn ang="0">
                    <a:pos x="262" y="343"/>
                  </a:cxn>
                  <a:cxn ang="0">
                    <a:pos x="235" y="353"/>
                  </a:cxn>
                  <a:cxn ang="0">
                    <a:pos x="226" y="372"/>
                  </a:cxn>
                  <a:cxn ang="0">
                    <a:pos x="267" y="350"/>
                  </a:cxn>
                </a:cxnLst>
                <a:rect l="0" t="0" r="r" b="b"/>
                <a:pathLst>
                  <a:path w="377" h="483">
                    <a:moveTo>
                      <a:pt x="267" y="350"/>
                    </a:moveTo>
                    <a:lnTo>
                      <a:pt x="279" y="350"/>
                    </a:lnTo>
                    <a:lnTo>
                      <a:pt x="302" y="316"/>
                    </a:lnTo>
                    <a:lnTo>
                      <a:pt x="314" y="316"/>
                    </a:lnTo>
                    <a:lnTo>
                      <a:pt x="314" y="323"/>
                    </a:lnTo>
                    <a:lnTo>
                      <a:pt x="324" y="336"/>
                    </a:lnTo>
                    <a:lnTo>
                      <a:pt x="322" y="348"/>
                    </a:lnTo>
                    <a:lnTo>
                      <a:pt x="322" y="355"/>
                    </a:lnTo>
                    <a:lnTo>
                      <a:pt x="321" y="365"/>
                    </a:lnTo>
                    <a:lnTo>
                      <a:pt x="326" y="373"/>
                    </a:lnTo>
                    <a:lnTo>
                      <a:pt x="335" y="373"/>
                    </a:lnTo>
                    <a:lnTo>
                      <a:pt x="344" y="375"/>
                    </a:lnTo>
                    <a:lnTo>
                      <a:pt x="351" y="383"/>
                    </a:lnTo>
                    <a:lnTo>
                      <a:pt x="359" y="388"/>
                    </a:lnTo>
                    <a:lnTo>
                      <a:pt x="348" y="408"/>
                    </a:lnTo>
                    <a:lnTo>
                      <a:pt x="339" y="417"/>
                    </a:lnTo>
                    <a:lnTo>
                      <a:pt x="335" y="425"/>
                    </a:lnTo>
                    <a:lnTo>
                      <a:pt x="333" y="437"/>
                    </a:lnTo>
                    <a:lnTo>
                      <a:pt x="329" y="460"/>
                    </a:lnTo>
                    <a:lnTo>
                      <a:pt x="322" y="482"/>
                    </a:lnTo>
                    <a:lnTo>
                      <a:pt x="234" y="477"/>
                    </a:lnTo>
                    <a:lnTo>
                      <a:pt x="148" y="477"/>
                    </a:lnTo>
                    <a:lnTo>
                      <a:pt x="150" y="403"/>
                    </a:lnTo>
                    <a:lnTo>
                      <a:pt x="152" y="372"/>
                    </a:lnTo>
                    <a:lnTo>
                      <a:pt x="124" y="372"/>
                    </a:lnTo>
                    <a:lnTo>
                      <a:pt x="0" y="368"/>
                    </a:lnTo>
                    <a:lnTo>
                      <a:pt x="1" y="355"/>
                    </a:lnTo>
                    <a:lnTo>
                      <a:pt x="28" y="321"/>
                    </a:lnTo>
                    <a:lnTo>
                      <a:pt x="37" y="306"/>
                    </a:lnTo>
                    <a:lnTo>
                      <a:pt x="43" y="298"/>
                    </a:lnTo>
                    <a:lnTo>
                      <a:pt x="53" y="294"/>
                    </a:lnTo>
                    <a:lnTo>
                      <a:pt x="60" y="284"/>
                    </a:lnTo>
                    <a:lnTo>
                      <a:pt x="66" y="276"/>
                    </a:lnTo>
                    <a:lnTo>
                      <a:pt x="75" y="268"/>
                    </a:lnTo>
                    <a:lnTo>
                      <a:pt x="90" y="264"/>
                    </a:lnTo>
                    <a:lnTo>
                      <a:pt x="105" y="252"/>
                    </a:lnTo>
                    <a:lnTo>
                      <a:pt x="113" y="243"/>
                    </a:lnTo>
                    <a:lnTo>
                      <a:pt x="127" y="237"/>
                    </a:lnTo>
                    <a:lnTo>
                      <a:pt x="166" y="234"/>
                    </a:lnTo>
                    <a:lnTo>
                      <a:pt x="175" y="228"/>
                    </a:lnTo>
                    <a:lnTo>
                      <a:pt x="182" y="217"/>
                    </a:lnTo>
                    <a:lnTo>
                      <a:pt x="179" y="204"/>
                    </a:lnTo>
                    <a:lnTo>
                      <a:pt x="180" y="190"/>
                    </a:lnTo>
                    <a:lnTo>
                      <a:pt x="184" y="179"/>
                    </a:lnTo>
                    <a:lnTo>
                      <a:pt x="190" y="174"/>
                    </a:lnTo>
                    <a:lnTo>
                      <a:pt x="199" y="176"/>
                    </a:lnTo>
                    <a:lnTo>
                      <a:pt x="206" y="169"/>
                    </a:lnTo>
                    <a:lnTo>
                      <a:pt x="207" y="162"/>
                    </a:lnTo>
                    <a:lnTo>
                      <a:pt x="212" y="150"/>
                    </a:lnTo>
                    <a:lnTo>
                      <a:pt x="220" y="147"/>
                    </a:lnTo>
                    <a:lnTo>
                      <a:pt x="230" y="139"/>
                    </a:lnTo>
                    <a:lnTo>
                      <a:pt x="234" y="127"/>
                    </a:lnTo>
                    <a:lnTo>
                      <a:pt x="241" y="115"/>
                    </a:lnTo>
                    <a:lnTo>
                      <a:pt x="252" y="110"/>
                    </a:lnTo>
                    <a:lnTo>
                      <a:pt x="257" y="100"/>
                    </a:lnTo>
                    <a:lnTo>
                      <a:pt x="267" y="94"/>
                    </a:lnTo>
                    <a:lnTo>
                      <a:pt x="282" y="75"/>
                    </a:lnTo>
                    <a:lnTo>
                      <a:pt x="299" y="72"/>
                    </a:lnTo>
                    <a:lnTo>
                      <a:pt x="308" y="70"/>
                    </a:lnTo>
                    <a:lnTo>
                      <a:pt x="308" y="55"/>
                    </a:lnTo>
                    <a:lnTo>
                      <a:pt x="306" y="45"/>
                    </a:lnTo>
                    <a:lnTo>
                      <a:pt x="301" y="32"/>
                    </a:lnTo>
                    <a:lnTo>
                      <a:pt x="299" y="21"/>
                    </a:lnTo>
                    <a:lnTo>
                      <a:pt x="294" y="13"/>
                    </a:lnTo>
                    <a:lnTo>
                      <a:pt x="281" y="12"/>
                    </a:lnTo>
                    <a:lnTo>
                      <a:pt x="281" y="0"/>
                    </a:lnTo>
                    <a:lnTo>
                      <a:pt x="289" y="0"/>
                    </a:lnTo>
                    <a:lnTo>
                      <a:pt x="295" y="8"/>
                    </a:lnTo>
                    <a:lnTo>
                      <a:pt x="301" y="13"/>
                    </a:lnTo>
                    <a:lnTo>
                      <a:pt x="324" y="17"/>
                    </a:lnTo>
                    <a:lnTo>
                      <a:pt x="329" y="23"/>
                    </a:lnTo>
                    <a:lnTo>
                      <a:pt x="339" y="28"/>
                    </a:lnTo>
                    <a:lnTo>
                      <a:pt x="341" y="35"/>
                    </a:lnTo>
                    <a:lnTo>
                      <a:pt x="346" y="45"/>
                    </a:lnTo>
                    <a:lnTo>
                      <a:pt x="348" y="57"/>
                    </a:lnTo>
                    <a:lnTo>
                      <a:pt x="348" y="67"/>
                    </a:lnTo>
                    <a:lnTo>
                      <a:pt x="351" y="82"/>
                    </a:lnTo>
                    <a:lnTo>
                      <a:pt x="351" y="94"/>
                    </a:lnTo>
                    <a:lnTo>
                      <a:pt x="353" y="100"/>
                    </a:lnTo>
                    <a:lnTo>
                      <a:pt x="364" y="110"/>
                    </a:lnTo>
                    <a:lnTo>
                      <a:pt x="364" y="121"/>
                    </a:lnTo>
                    <a:lnTo>
                      <a:pt x="359" y="127"/>
                    </a:lnTo>
                    <a:lnTo>
                      <a:pt x="359" y="135"/>
                    </a:lnTo>
                    <a:lnTo>
                      <a:pt x="364" y="142"/>
                    </a:lnTo>
                    <a:lnTo>
                      <a:pt x="366" y="150"/>
                    </a:lnTo>
                    <a:lnTo>
                      <a:pt x="376" y="159"/>
                    </a:lnTo>
                    <a:lnTo>
                      <a:pt x="371" y="172"/>
                    </a:lnTo>
                    <a:lnTo>
                      <a:pt x="362" y="174"/>
                    </a:lnTo>
                    <a:lnTo>
                      <a:pt x="353" y="174"/>
                    </a:lnTo>
                    <a:lnTo>
                      <a:pt x="346" y="176"/>
                    </a:lnTo>
                    <a:lnTo>
                      <a:pt x="329" y="172"/>
                    </a:lnTo>
                    <a:lnTo>
                      <a:pt x="321" y="176"/>
                    </a:lnTo>
                    <a:lnTo>
                      <a:pt x="321" y="189"/>
                    </a:lnTo>
                    <a:lnTo>
                      <a:pt x="301" y="201"/>
                    </a:lnTo>
                    <a:lnTo>
                      <a:pt x="295" y="216"/>
                    </a:lnTo>
                    <a:lnTo>
                      <a:pt x="282" y="221"/>
                    </a:lnTo>
                    <a:lnTo>
                      <a:pt x="281" y="204"/>
                    </a:lnTo>
                    <a:lnTo>
                      <a:pt x="269" y="202"/>
                    </a:lnTo>
                    <a:lnTo>
                      <a:pt x="262" y="197"/>
                    </a:lnTo>
                    <a:lnTo>
                      <a:pt x="255" y="182"/>
                    </a:lnTo>
                    <a:lnTo>
                      <a:pt x="249" y="189"/>
                    </a:lnTo>
                    <a:lnTo>
                      <a:pt x="257" y="202"/>
                    </a:lnTo>
                    <a:lnTo>
                      <a:pt x="266" y="212"/>
                    </a:lnTo>
                    <a:lnTo>
                      <a:pt x="275" y="226"/>
                    </a:lnTo>
                    <a:lnTo>
                      <a:pt x="275" y="246"/>
                    </a:lnTo>
                    <a:lnTo>
                      <a:pt x="275" y="256"/>
                    </a:lnTo>
                    <a:lnTo>
                      <a:pt x="289" y="276"/>
                    </a:lnTo>
                    <a:lnTo>
                      <a:pt x="284" y="288"/>
                    </a:lnTo>
                    <a:lnTo>
                      <a:pt x="284" y="304"/>
                    </a:lnTo>
                    <a:lnTo>
                      <a:pt x="287" y="313"/>
                    </a:lnTo>
                    <a:lnTo>
                      <a:pt x="281" y="323"/>
                    </a:lnTo>
                    <a:lnTo>
                      <a:pt x="262" y="343"/>
                    </a:lnTo>
                    <a:lnTo>
                      <a:pt x="249" y="343"/>
                    </a:lnTo>
                    <a:lnTo>
                      <a:pt x="235" y="353"/>
                    </a:lnTo>
                    <a:lnTo>
                      <a:pt x="226" y="363"/>
                    </a:lnTo>
                    <a:lnTo>
                      <a:pt x="226" y="372"/>
                    </a:lnTo>
                    <a:lnTo>
                      <a:pt x="246" y="359"/>
                    </a:lnTo>
                    <a:lnTo>
                      <a:pt x="267" y="350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2986302" y="3230253"/>
                <a:ext cx="56009" cy="115272"/>
              </a:xfrm>
              <a:custGeom>
                <a:avLst/>
                <a:gdLst/>
                <a:ahLst/>
                <a:cxnLst>
                  <a:cxn ang="0">
                    <a:pos x="35" y="86"/>
                  </a:cxn>
                  <a:cxn ang="0">
                    <a:pos x="50" y="90"/>
                  </a:cxn>
                  <a:cxn ang="0">
                    <a:pos x="54" y="100"/>
                  </a:cxn>
                  <a:cxn ang="0">
                    <a:pos x="48" y="110"/>
                  </a:cxn>
                  <a:cxn ang="0">
                    <a:pos x="64" y="119"/>
                  </a:cxn>
                  <a:cxn ang="0">
                    <a:pos x="54" y="124"/>
                  </a:cxn>
                  <a:cxn ang="0">
                    <a:pos x="39" y="127"/>
                  </a:cxn>
                  <a:cxn ang="0">
                    <a:pos x="35" y="119"/>
                  </a:cxn>
                  <a:cxn ang="0">
                    <a:pos x="25" y="108"/>
                  </a:cxn>
                  <a:cxn ang="0">
                    <a:pos x="14" y="110"/>
                  </a:cxn>
                  <a:cxn ang="0">
                    <a:pos x="3" y="99"/>
                  </a:cxn>
                  <a:cxn ang="0">
                    <a:pos x="7" y="77"/>
                  </a:cxn>
                  <a:cxn ang="0">
                    <a:pos x="1" y="62"/>
                  </a:cxn>
                  <a:cxn ang="0">
                    <a:pos x="0" y="46"/>
                  </a:cxn>
                  <a:cxn ang="0">
                    <a:pos x="12" y="37"/>
                  </a:cxn>
                  <a:cxn ang="0">
                    <a:pos x="14" y="2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35" y="12"/>
                  </a:cxn>
                  <a:cxn ang="0">
                    <a:pos x="46" y="8"/>
                  </a:cxn>
                  <a:cxn ang="0">
                    <a:pos x="50" y="23"/>
                  </a:cxn>
                  <a:cxn ang="0">
                    <a:pos x="50" y="37"/>
                  </a:cxn>
                  <a:cxn ang="0">
                    <a:pos x="50" y="46"/>
                  </a:cxn>
                  <a:cxn ang="0">
                    <a:pos x="46" y="62"/>
                  </a:cxn>
                  <a:cxn ang="0">
                    <a:pos x="54" y="70"/>
                  </a:cxn>
                  <a:cxn ang="0">
                    <a:pos x="55" y="80"/>
                  </a:cxn>
                  <a:cxn ang="0">
                    <a:pos x="35" y="86"/>
                  </a:cxn>
                </a:cxnLst>
                <a:rect l="0" t="0" r="r" b="b"/>
                <a:pathLst>
                  <a:path w="65" h="128">
                    <a:moveTo>
                      <a:pt x="35" y="86"/>
                    </a:moveTo>
                    <a:lnTo>
                      <a:pt x="50" y="90"/>
                    </a:lnTo>
                    <a:lnTo>
                      <a:pt x="54" y="100"/>
                    </a:lnTo>
                    <a:lnTo>
                      <a:pt x="48" y="110"/>
                    </a:lnTo>
                    <a:lnTo>
                      <a:pt x="64" y="119"/>
                    </a:lnTo>
                    <a:lnTo>
                      <a:pt x="54" y="124"/>
                    </a:lnTo>
                    <a:lnTo>
                      <a:pt x="39" y="127"/>
                    </a:lnTo>
                    <a:lnTo>
                      <a:pt x="35" y="119"/>
                    </a:lnTo>
                    <a:lnTo>
                      <a:pt x="25" y="108"/>
                    </a:lnTo>
                    <a:lnTo>
                      <a:pt x="14" y="110"/>
                    </a:lnTo>
                    <a:lnTo>
                      <a:pt x="3" y="99"/>
                    </a:lnTo>
                    <a:lnTo>
                      <a:pt x="7" y="77"/>
                    </a:lnTo>
                    <a:lnTo>
                      <a:pt x="1" y="62"/>
                    </a:lnTo>
                    <a:lnTo>
                      <a:pt x="0" y="46"/>
                    </a:lnTo>
                    <a:lnTo>
                      <a:pt x="12" y="37"/>
                    </a:lnTo>
                    <a:lnTo>
                      <a:pt x="14" y="23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5" y="12"/>
                    </a:lnTo>
                    <a:lnTo>
                      <a:pt x="46" y="8"/>
                    </a:lnTo>
                    <a:lnTo>
                      <a:pt x="50" y="23"/>
                    </a:lnTo>
                    <a:lnTo>
                      <a:pt x="50" y="37"/>
                    </a:lnTo>
                    <a:lnTo>
                      <a:pt x="50" y="46"/>
                    </a:lnTo>
                    <a:lnTo>
                      <a:pt x="46" y="62"/>
                    </a:lnTo>
                    <a:lnTo>
                      <a:pt x="54" y="70"/>
                    </a:lnTo>
                    <a:lnTo>
                      <a:pt x="55" y="80"/>
                    </a:lnTo>
                    <a:lnTo>
                      <a:pt x="35" y="8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3033694" y="3373443"/>
                <a:ext cx="25850" cy="28818"/>
              </a:xfrm>
              <a:custGeom>
                <a:avLst/>
                <a:gdLst/>
                <a:ahLst/>
                <a:cxnLst>
                  <a:cxn ang="0">
                    <a:pos x="16" y="31"/>
                  </a:cxn>
                  <a:cxn ang="0">
                    <a:pos x="0" y="8"/>
                  </a:cxn>
                  <a:cxn ang="0">
                    <a:pos x="22" y="0"/>
                  </a:cxn>
                  <a:cxn ang="0">
                    <a:pos x="29" y="21"/>
                  </a:cxn>
                  <a:cxn ang="0">
                    <a:pos x="16" y="31"/>
                  </a:cxn>
                </a:cxnLst>
                <a:rect l="0" t="0" r="r" b="b"/>
                <a:pathLst>
                  <a:path w="30" h="32">
                    <a:moveTo>
                      <a:pt x="16" y="31"/>
                    </a:moveTo>
                    <a:lnTo>
                      <a:pt x="0" y="8"/>
                    </a:lnTo>
                    <a:lnTo>
                      <a:pt x="22" y="0"/>
                    </a:lnTo>
                    <a:lnTo>
                      <a:pt x="29" y="21"/>
                    </a:lnTo>
                    <a:lnTo>
                      <a:pt x="16" y="31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2087570" y="3957008"/>
                <a:ext cx="426531" cy="451182"/>
              </a:xfrm>
              <a:custGeom>
                <a:avLst/>
                <a:gdLst/>
                <a:ahLst/>
                <a:cxnLst>
                  <a:cxn ang="0">
                    <a:pos x="83" y="483"/>
                  </a:cxn>
                  <a:cxn ang="0">
                    <a:pos x="83" y="460"/>
                  </a:cxn>
                  <a:cxn ang="0">
                    <a:pos x="73" y="445"/>
                  </a:cxn>
                  <a:cxn ang="0">
                    <a:pos x="57" y="433"/>
                  </a:cxn>
                  <a:cxn ang="0">
                    <a:pos x="33" y="435"/>
                  </a:cxn>
                  <a:cxn ang="0">
                    <a:pos x="28" y="457"/>
                  </a:cxn>
                  <a:cxn ang="0">
                    <a:pos x="21" y="466"/>
                  </a:cxn>
                  <a:cxn ang="0">
                    <a:pos x="0" y="461"/>
                  </a:cxn>
                  <a:cxn ang="0">
                    <a:pos x="3" y="440"/>
                  </a:cxn>
                  <a:cxn ang="0">
                    <a:pos x="12" y="420"/>
                  </a:cxn>
                  <a:cxn ang="0">
                    <a:pos x="23" y="263"/>
                  </a:cxn>
                  <a:cxn ang="0">
                    <a:pos x="23" y="137"/>
                  </a:cxn>
                  <a:cxn ang="0">
                    <a:pos x="37" y="141"/>
                  </a:cxn>
                  <a:cxn ang="0">
                    <a:pos x="37" y="148"/>
                  </a:cxn>
                  <a:cxn ang="0">
                    <a:pos x="37" y="168"/>
                  </a:cxn>
                  <a:cxn ang="0">
                    <a:pos x="50" y="188"/>
                  </a:cxn>
                  <a:cxn ang="0">
                    <a:pos x="46" y="237"/>
                  </a:cxn>
                  <a:cxn ang="0">
                    <a:pos x="43" y="260"/>
                  </a:cxn>
                  <a:cxn ang="0">
                    <a:pos x="43" y="280"/>
                  </a:cxn>
                  <a:cxn ang="0">
                    <a:pos x="46" y="326"/>
                  </a:cxn>
                  <a:cxn ang="0">
                    <a:pos x="46" y="355"/>
                  </a:cxn>
                  <a:cxn ang="0">
                    <a:pos x="50" y="372"/>
                  </a:cxn>
                  <a:cxn ang="0">
                    <a:pos x="70" y="372"/>
                  </a:cxn>
                  <a:cxn ang="0">
                    <a:pos x="90" y="355"/>
                  </a:cxn>
                  <a:cxn ang="0">
                    <a:pos x="106" y="341"/>
                  </a:cxn>
                  <a:cxn ang="0">
                    <a:pos x="99" y="306"/>
                  </a:cxn>
                  <a:cxn ang="0">
                    <a:pos x="111" y="317"/>
                  </a:cxn>
                  <a:cxn ang="0">
                    <a:pos x="124" y="323"/>
                  </a:cxn>
                  <a:cxn ang="0">
                    <a:pos x="119" y="300"/>
                  </a:cxn>
                  <a:cxn ang="0">
                    <a:pos x="99" y="277"/>
                  </a:cxn>
                  <a:cxn ang="0">
                    <a:pos x="115" y="263"/>
                  </a:cxn>
                  <a:cxn ang="0">
                    <a:pos x="131" y="237"/>
                  </a:cxn>
                  <a:cxn ang="0">
                    <a:pos x="128" y="217"/>
                  </a:cxn>
                  <a:cxn ang="0">
                    <a:pos x="119" y="205"/>
                  </a:cxn>
                  <a:cxn ang="0">
                    <a:pos x="108" y="180"/>
                  </a:cxn>
                  <a:cxn ang="0">
                    <a:pos x="93" y="163"/>
                  </a:cxn>
                  <a:cxn ang="0">
                    <a:pos x="97" y="143"/>
                  </a:cxn>
                  <a:cxn ang="0">
                    <a:pos x="119" y="132"/>
                  </a:cxn>
                  <a:cxn ang="0">
                    <a:pos x="123" y="113"/>
                  </a:cxn>
                  <a:cxn ang="0">
                    <a:pos x="146" y="97"/>
                  </a:cxn>
                  <a:cxn ang="0">
                    <a:pos x="164" y="70"/>
                  </a:cxn>
                  <a:cxn ang="0">
                    <a:pos x="153" y="53"/>
                  </a:cxn>
                  <a:cxn ang="0">
                    <a:pos x="128" y="61"/>
                  </a:cxn>
                  <a:cxn ang="0">
                    <a:pos x="108" y="61"/>
                  </a:cxn>
                  <a:cxn ang="0">
                    <a:pos x="85" y="61"/>
                  </a:cxn>
                  <a:cxn ang="0">
                    <a:pos x="93" y="80"/>
                  </a:cxn>
                  <a:cxn ang="0">
                    <a:pos x="70" y="83"/>
                  </a:cxn>
                  <a:cxn ang="0">
                    <a:pos x="35" y="61"/>
                  </a:cxn>
                  <a:cxn ang="0">
                    <a:pos x="8" y="48"/>
                  </a:cxn>
                  <a:cxn ang="0">
                    <a:pos x="8" y="0"/>
                  </a:cxn>
                  <a:cxn ang="0">
                    <a:pos x="389" y="12"/>
                  </a:cxn>
                  <a:cxn ang="0">
                    <a:pos x="494" y="88"/>
                  </a:cxn>
                  <a:cxn ang="0">
                    <a:pos x="491" y="263"/>
                  </a:cxn>
                  <a:cxn ang="0">
                    <a:pos x="354" y="377"/>
                  </a:cxn>
                  <a:cxn ang="0">
                    <a:pos x="239" y="460"/>
                  </a:cxn>
                  <a:cxn ang="0">
                    <a:pos x="221" y="466"/>
                  </a:cxn>
                  <a:cxn ang="0">
                    <a:pos x="201" y="468"/>
                  </a:cxn>
                  <a:cxn ang="0">
                    <a:pos x="186" y="466"/>
                  </a:cxn>
                  <a:cxn ang="0">
                    <a:pos x="171" y="475"/>
                  </a:cxn>
                  <a:cxn ang="0">
                    <a:pos x="153" y="485"/>
                  </a:cxn>
                  <a:cxn ang="0">
                    <a:pos x="141" y="497"/>
                  </a:cxn>
                  <a:cxn ang="0">
                    <a:pos x="115" y="497"/>
                  </a:cxn>
                  <a:cxn ang="0">
                    <a:pos x="90" y="485"/>
                  </a:cxn>
                </a:cxnLst>
                <a:rect l="0" t="0" r="r" b="b"/>
                <a:pathLst>
                  <a:path w="495" h="501">
                    <a:moveTo>
                      <a:pt x="90" y="485"/>
                    </a:moveTo>
                    <a:lnTo>
                      <a:pt x="83" y="483"/>
                    </a:lnTo>
                    <a:lnTo>
                      <a:pt x="73" y="475"/>
                    </a:lnTo>
                    <a:lnTo>
                      <a:pt x="83" y="460"/>
                    </a:lnTo>
                    <a:lnTo>
                      <a:pt x="77" y="453"/>
                    </a:lnTo>
                    <a:lnTo>
                      <a:pt x="73" y="445"/>
                    </a:lnTo>
                    <a:lnTo>
                      <a:pt x="66" y="435"/>
                    </a:lnTo>
                    <a:lnTo>
                      <a:pt x="57" y="433"/>
                    </a:lnTo>
                    <a:lnTo>
                      <a:pt x="43" y="430"/>
                    </a:lnTo>
                    <a:lnTo>
                      <a:pt x="33" y="435"/>
                    </a:lnTo>
                    <a:lnTo>
                      <a:pt x="33" y="445"/>
                    </a:lnTo>
                    <a:lnTo>
                      <a:pt x="28" y="457"/>
                    </a:lnTo>
                    <a:lnTo>
                      <a:pt x="32" y="468"/>
                    </a:lnTo>
                    <a:lnTo>
                      <a:pt x="21" y="466"/>
                    </a:lnTo>
                    <a:lnTo>
                      <a:pt x="0" y="472"/>
                    </a:lnTo>
                    <a:lnTo>
                      <a:pt x="0" y="461"/>
                    </a:lnTo>
                    <a:lnTo>
                      <a:pt x="1" y="452"/>
                    </a:lnTo>
                    <a:lnTo>
                      <a:pt x="3" y="440"/>
                    </a:lnTo>
                    <a:lnTo>
                      <a:pt x="8" y="430"/>
                    </a:lnTo>
                    <a:lnTo>
                      <a:pt x="12" y="420"/>
                    </a:lnTo>
                    <a:lnTo>
                      <a:pt x="17" y="375"/>
                    </a:lnTo>
                    <a:lnTo>
                      <a:pt x="23" y="263"/>
                    </a:lnTo>
                    <a:lnTo>
                      <a:pt x="21" y="148"/>
                    </a:lnTo>
                    <a:lnTo>
                      <a:pt x="23" y="137"/>
                    </a:lnTo>
                    <a:lnTo>
                      <a:pt x="30" y="132"/>
                    </a:lnTo>
                    <a:lnTo>
                      <a:pt x="37" y="141"/>
                    </a:lnTo>
                    <a:lnTo>
                      <a:pt x="45" y="143"/>
                    </a:lnTo>
                    <a:lnTo>
                      <a:pt x="37" y="148"/>
                    </a:lnTo>
                    <a:lnTo>
                      <a:pt x="33" y="157"/>
                    </a:lnTo>
                    <a:lnTo>
                      <a:pt x="37" y="168"/>
                    </a:lnTo>
                    <a:lnTo>
                      <a:pt x="45" y="180"/>
                    </a:lnTo>
                    <a:lnTo>
                      <a:pt x="50" y="188"/>
                    </a:lnTo>
                    <a:lnTo>
                      <a:pt x="50" y="205"/>
                    </a:lnTo>
                    <a:lnTo>
                      <a:pt x="46" y="237"/>
                    </a:lnTo>
                    <a:lnTo>
                      <a:pt x="46" y="245"/>
                    </a:lnTo>
                    <a:lnTo>
                      <a:pt x="43" y="260"/>
                    </a:lnTo>
                    <a:lnTo>
                      <a:pt x="38" y="268"/>
                    </a:lnTo>
                    <a:lnTo>
                      <a:pt x="43" y="280"/>
                    </a:lnTo>
                    <a:lnTo>
                      <a:pt x="43" y="293"/>
                    </a:lnTo>
                    <a:lnTo>
                      <a:pt x="46" y="326"/>
                    </a:lnTo>
                    <a:lnTo>
                      <a:pt x="45" y="343"/>
                    </a:lnTo>
                    <a:lnTo>
                      <a:pt x="46" y="355"/>
                    </a:lnTo>
                    <a:lnTo>
                      <a:pt x="45" y="365"/>
                    </a:lnTo>
                    <a:lnTo>
                      <a:pt x="50" y="372"/>
                    </a:lnTo>
                    <a:lnTo>
                      <a:pt x="57" y="377"/>
                    </a:lnTo>
                    <a:lnTo>
                      <a:pt x="70" y="372"/>
                    </a:lnTo>
                    <a:lnTo>
                      <a:pt x="85" y="375"/>
                    </a:lnTo>
                    <a:lnTo>
                      <a:pt x="90" y="355"/>
                    </a:lnTo>
                    <a:lnTo>
                      <a:pt x="97" y="346"/>
                    </a:lnTo>
                    <a:lnTo>
                      <a:pt x="106" y="341"/>
                    </a:lnTo>
                    <a:lnTo>
                      <a:pt x="111" y="335"/>
                    </a:lnTo>
                    <a:lnTo>
                      <a:pt x="99" y="306"/>
                    </a:lnTo>
                    <a:lnTo>
                      <a:pt x="113" y="308"/>
                    </a:lnTo>
                    <a:lnTo>
                      <a:pt x="111" y="317"/>
                    </a:lnTo>
                    <a:lnTo>
                      <a:pt x="115" y="326"/>
                    </a:lnTo>
                    <a:lnTo>
                      <a:pt x="124" y="323"/>
                    </a:lnTo>
                    <a:lnTo>
                      <a:pt x="123" y="308"/>
                    </a:lnTo>
                    <a:lnTo>
                      <a:pt x="119" y="300"/>
                    </a:lnTo>
                    <a:lnTo>
                      <a:pt x="97" y="288"/>
                    </a:lnTo>
                    <a:lnTo>
                      <a:pt x="99" y="277"/>
                    </a:lnTo>
                    <a:lnTo>
                      <a:pt x="108" y="273"/>
                    </a:lnTo>
                    <a:lnTo>
                      <a:pt x="115" y="263"/>
                    </a:lnTo>
                    <a:lnTo>
                      <a:pt x="131" y="248"/>
                    </a:lnTo>
                    <a:lnTo>
                      <a:pt x="131" y="237"/>
                    </a:lnTo>
                    <a:lnTo>
                      <a:pt x="135" y="228"/>
                    </a:lnTo>
                    <a:lnTo>
                      <a:pt x="128" y="217"/>
                    </a:lnTo>
                    <a:lnTo>
                      <a:pt x="124" y="213"/>
                    </a:lnTo>
                    <a:lnTo>
                      <a:pt x="119" y="205"/>
                    </a:lnTo>
                    <a:lnTo>
                      <a:pt x="113" y="188"/>
                    </a:lnTo>
                    <a:lnTo>
                      <a:pt x="108" y="180"/>
                    </a:lnTo>
                    <a:lnTo>
                      <a:pt x="97" y="175"/>
                    </a:lnTo>
                    <a:lnTo>
                      <a:pt x="93" y="163"/>
                    </a:lnTo>
                    <a:lnTo>
                      <a:pt x="97" y="152"/>
                    </a:lnTo>
                    <a:lnTo>
                      <a:pt x="97" y="143"/>
                    </a:lnTo>
                    <a:lnTo>
                      <a:pt x="108" y="137"/>
                    </a:lnTo>
                    <a:lnTo>
                      <a:pt x="119" y="132"/>
                    </a:lnTo>
                    <a:lnTo>
                      <a:pt x="123" y="123"/>
                    </a:lnTo>
                    <a:lnTo>
                      <a:pt x="123" y="113"/>
                    </a:lnTo>
                    <a:lnTo>
                      <a:pt x="130" y="106"/>
                    </a:lnTo>
                    <a:lnTo>
                      <a:pt x="146" y="97"/>
                    </a:lnTo>
                    <a:lnTo>
                      <a:pt x="166" y="85"/>
                    </a:lnTo>
                    <a:lnTo>
                      <a:pt x="164" y="70"/>
                    </a:lnTo>
                    <a:lnTo>
                      <a:pt x="159" y="61"/>
                    </a:lnTo>
                    <a:lnTo>
                      <a:pt x="153" y="53"/>
                    </a:lnTo>
                    <a:lnTo>
                      <a:pt x="143" y="50"/>
                    </a:lnTo>
                    <a:lnTo>
                      <a:pt x="128" y="61"/>
                    </a:lnTo>
                    <a:lnTo>
                      <a:pt x="119" y="61"/>
                    </a:lnTo>
                    <a:lnTo>
                      <a:pt x="108" y="61"/>
                    </a:lnTo>
                    <a:lnTo>
                      <a:pt x="99" y="57"/>
                    </a:lnTo>
                    <a:lnTo>
                      <a:pt x="85" y="61"/>
                    </a:lnTo>
                    <a:lnTo>
                      <a:pt x="88" y="70"/>
                    </a:lnTo>
                    <a:lnTo>
                      <a:pt x="93" y="80"/>
                    </a:lnTo>
                    <a:lnTo>
                      <a:pt x="83" y="80"/>
                    </a:lnTo>
                    <a:lnTo>
                      <a:pt x="70" y="83"/>
                    </a:lnTo>
                    <a:lnTo>
                      <a:pt x="63" y="80"/>
                    </a:lnTo>
                    <a:lnTo>
                      <a:pt x="35" y="61"/>
                    </a:lnTo>
                    <a:lnTo>
                      <a:pt x="17" y="53"/>
                    </a:lnTo>
                    <a:lnTo>
                      <a:pt x="8" y="48"/>
                    </a:lnTo>
                    <a:lnTo>
                      <a:pt x="10" y="30"/>
                    </a:lnTo>
                    <a:lnTo>
                      <a:pt x="8" y="0"/>
                    </a:lnTo>
                    <a:lnTo>
                      <a:pt x="181" y="3"/>
                    </a:lnTo>
                    <a:lnTo>
                      <a:pt x="389" y="12"/>
                    </a:lnTo>
                    <a:lnTo>
                      <a:pt x="494" y="15"/>
                    </a:lnTo>
                    <a:lnTo>
                      <a:pt x="494" y="88"/>
                    </a:lnTo>
                    <a:lnTo>
                      <a:pt x="491" y="155"/>
                    </a:lnTo>
                    <a:lnTo>
                      <a:pt x="491" y="263"/>
                    </a:lnTo>
                    <a:lnTo>
                      <a:pt x="489" y="385"/>
                    </a:lnTo>
                    <a:lnTo>
                      <a:pt x="354" y="377"/>
                    </a:lnTo>
                    <a:lnTo>
                      <a:pt x="243" y="375"/>
                    </a:lnTo>
                    <a:lnTo>
                      <a:pt x="239" y="460"/>
                    </a:lnTo>
                    <a:lnTo>
                      <a:pt x="228" y="460"/>
                    </a:lnTo>
                    <a:lnTo>
                      <a:pt x="221" y="466"/>
                    </a:lnTo>
                    <a:lnTo>
                      <a:pt x="211" y="475"/>
                    </a:lnTo>
                    <a:lnTo>
                      <a:pt x="201" y="468"/>
                    </a:lnTo>
                    <a:lnTo>
                      <a:pt x="195" y="466"/>
                    </a:lnTo>
                    <a:lnTo>
                      <a:pt x="186" y="466"/>
                    </a:lnTo>
                    <a:lnTo>
                      <a:pt x="181" y="472"/>
                    </a:lnTo>
                    <a:lnTo>
                      <a:pt x="171" y="475"/>
                    </a:lnTo>
                    <a:lnTo>
                      <a:pt x="164" y="480"/>
                    </a:lnTo>
                    <a:lnTo>
                      <a:pt x="153" y="485"/>
                    </a:lnTo>
                    <a:lnTo>
                      <a:pt x="148" y="493"/>
                    </a:lnTo>
                    <a:lnTo>
                      <a:pt x="141" y="497"/>
                    </a:lnTo>
                    <a:lnTo>
                      <a:pt x="130" y="500"/>
                    </a:lnTo>
                    <a:lnTo>
                      <a:pt x="115" y="497"/>
                    </a:lnTo>
                    <a:lnTo>
                      <a:pt x="108" y="492"/>
                    </a:lnTo>
                    <a:lnTo>
                      <a:pt x="90" y="485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2147027" y="4195657"/>
                <a:ext cx="35329" cy="7114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5" y="25"/>
                  </a:cxn>
                  <a:cxn ang="0">
                    <a:pos x="5" y="10"/>
                  </a:cxn>
                  <a:cxn ang="0">
                    <a:pos x="13" y="0"/>
                  </a:cxn>
                  <a:cxn ang="0">
                    <a:pos x="15" y="6"/>
                  </a:cxn>
                  <a:cxn ang="0">
                    <a:pos x="20" y="12"/>
                  </a:cxn>
                  <a:cxn ang="0">
                    <a:pos x="21" y="21"/>
                  </a:cxn>
                  <a:cxn ang="0">
                    <a:pos x="28" y="25"/>
                  </a:cxn>
                  <a:cxn ang="0">
                    <a:pos x="37" y="30"/>
                  </a:cxn>
                  <a:cxn ang="0">
                    <a:pos x="32" y="39"/>
                  </a:cxn>
                  <a:cxn ang="0">
                    <a:pos x="32" y="48"/>
                  </a:cxn>
                  <a:cxn ang="0">
                    <a:pos x="35" y="59"/>
                  </a:cxn>
                  <a:cxn ang="0">
                    <a:pos x="40" y="68"/>
                  </a:cxn>
                  <a:cxn ang="0">
                    <a:pos x="35" y="73"/>
                  </a:cxn>
                  <a:cxn ang="0">
                    <a:pos x="21" y="78"/>
                  </a:cxn>
                  <a:cxn ang="0">
                    <a:pos x="15" y="68"/>
                  </a:cxn>
                  <a:cxn ang="0">
                    <a:pos x="21" y="57"/>
                  </a:cxn>
                  <a:cxn ang="0">
                    <a:pos x="15" y="48"/>
                  </a:cxn>
                  <a:cxn ang="0">
                    <a:pos x="6" y="45"/>
                  </a:cxn>
                  <a:cxn ang="0">
                    <a:pos x="0" y="35"/>
                  </a:cxn>
                  <a:cxn ang="0">
                    <a:pos x="6" y="30"/>
                  </a:cxn>
                </a:cxnLst>
                <a:rect l="0" t="0" r="r" b="b"/>
                <a:pathLst>
                  <a:path w="41" h="79">
                    <a:moveTo>
                      <a:pt x="6" y="30"/>
                    </a:moveTo>
                    <a:lnTo>
                      <a:pt x="5" y="25"/>
                    </a:lnTo>
                    <a:lnTo>
                      <a:pt x="5" y="10"/>
                    </a:lnTo>
                    <a:lnTo>
                      <a:pt x="13" y="0"/>
                    </a:lnTo>
                    <a:lnTo>
                      <a:pt x="15" y="6"/>
                    </a:lnTo>
                    <a:lnTo>
                      <a:pt x="20" y="12"/>
                    </a:lnTo>
                    <a:lnTo>
                      <a:pt x="21" y="21"/>
                    </a:lnTo>
                    <a:lnTo>
                      <a:pt x="28" y="25"/>
                    </a:lnTo>
                    <a:lnTo>
                      <a:pt x="37" y="30"/>
                    </a:lnTo>
                    <a:lnTo>
                      <a:pt x="32" y="39"/>
                    </a:lnTo>
                    <a:lnTo>
                      <a:pt x="32" y="48"/>
                    </a:lnTo>
                    <a:lnTo>
                      <a:pt x="35" y="59"/>
                    </a:lnTo>
                    <a:lnTo>
                      <a:pt x="40" y="68"/>
                    </a:lnTo>
                    <a:lnTo>
                      <a:pt x="35" y="73"/>
                    </a:lnTo>
                    <a:lnTo>
                      <a:pt x="21" y="78"/>
                    </a:lnTo>
                    <a:lnTo>
                      <a:pt x="15" y="68"/>
                    </a:lnTo>
                    <a:lnTo>
                      <a:pt x="21" y="57"/>
                    </a:lnTo>
                    <a:lnTo>
                      <a:pt x="15" y="48"/>
                    </a:lnTo>
                    <a:lnTo>
                      <a:pt x="6" y="45"/>
                    </a:lnTo>
                    <a:lnTo>
                      <a:pt x="0" y="35"/>
                    </a:lnTo>
                    <a:lnTo>
                      <a:pt x="6" y="30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2894102" y="3667026"/>
                <a:ext cx="37914" cy="50431"/>
              </a:xfrm>
              <a:custGeom>
                <a:avLst/>
                <a:gdLst/>
                <a:ahLst/>
                <a:cxnLst>
                  <a:cxn ang="0">
                    <a:pos x="43" y="30"/>
                  </a:cxn>
                  <a:cxn ang="0">
                    <a:pos x="36" y="38"/>
                  </a:cxn>
                  <a:cxn ang="0">
                    <a:pos x="25" y="35"/>
                  </a:cxn>
                  <a:cxn ang="0">
                    <a:pos x="29" y="55"/>
                  </a:cxn>
                  <a:cxn ang="0">
                    <a:pos x="17" y="50"/>
                  </a:cxn>
                  <a:cxn ang="0">
                    <a:pos x="5" y="35"/>
                  </a:cxn>
                  <a:cxn ang="0">
                    <a:pos x="0" y="25"/>
                  </a:cxn>
                  <a:cxn ang="0">
                    <a:pos x="5" y="20"/>
                  </a:cxn>
                  <a:cxn ang="0">
                    <a:pos x="8" y="8"/>
                  </a:cxn>
                  <a:cxn ang="0">
                    <a:pos x="24" y="0"/>
                  </a:cxn>
                  <a:cxn ang="0">
                    <a:pos x="40" y="10"/>
                  </a:cxn>
                  <a:cxn ang="0">
                    <a:pos x="40" y="20"/>
                  </a:cxn>
                  <a:cxn ang="0">
                    <a:pos x="43" y="30"/>
                  </a:cxn>
                </a:cxnLst>
                <a:rect l="0" t="0" r="r" b="b"/>
                <a:pathLst>
                  <a:path w="44" h="56">
                    <a:moveTo>
                      <a:pt x="43" y="30"/>
                    </a:moveTo>
                    <a:lnTo>
                      <a:pt x="36" y="38"/>
                    </a:lnTo>
                    <a:lnTo>
                      <a:pt x="25" y="35"/>
                    </a:lnTo>
                    <a:lnTo>
                      <a:pt x="29" y="55"/>
                    </a:lnTo>
                    <a:lnTo>
                      <a:pt x="17" y="50"/>
                    </a:lnTo>
                    <a:lnTo>
                      <a:pt x="5" y="35"/>
                    </a:lnTo>
                    <a:lnTo>
                      <a:pt x="0" y="25"/>
                    </a:lnTo>
                    <a:lnTo>
                      <a:pt x="5" y="20"/>
                    </a:lnTo>
                    <a:lnTo>
                      <a:pt x="8" y="8"/>
                    </a:lnTo>
                    <a:lnTo>
                      <a:pt x="24" y="0"/>
                    </a:lnTo>
                    <a:lnTo>
                      <a:pt x="40" y="10"/>
                    </a:lnTo>
                    <a:lnTo>
                      <a:pt x="40" y="20"/>
                    </a:lnTo>
                    <a:lnTo>
                      <a:pt x="43" y="30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2910474" y="3563462"/>
                <a:ext cx="760001" cy="483602"/>
              </a:xfrm>
              <a:custGeom>
                <a:avLst/>
                <a:gdLst/>
                <a:ahLst/>
                <a:cxnLst>
                  <a:cxn ang="0">
                    <a:pos x="48" y="160"/>
                  </a:cxn>
                  <a:cxn ang="0">
                    <a:pos x="0" y="202"/>
                  </a:cxn>
                  <a:cxn ang="0">
                    <a:pos x="13" y="243"/>
                  </a:cxn>
                  <a:cxn ang="0">
                    <a:pos x="32" y="274"/>
                  </a:cxn>
                  <a:cxn ang="0">
                    <a:pos x="46" y="304"/>
                  </a:cxn>
                  <a:cxn ang="0">
                    <a:pos x="81" y="302"/>
                  </a:cxn>
                  <a:cxn ang="0">
                    <a:pos x="86" y="329"/>
                  </a:cxn>
                  <a:cxn ang="0">
                    <a:pos x="113" y="356"/>
                  </a:cxn>
                  <a:cxn ang="0">
                    <a:pos x="135" y="386"/>
                  </a:cxn>
                  <a:cxn ang="0">
                    <a:pos x="161" y="411"/>
                  </a:cxn>
                  <a:cxn ang="0">
                    <a:pos x="205" y="426"/>
                  </a:cxn>
                  <a:cxn ang="0">
                    <a:pos x="246" y="433"/>
                  </a:cxn>
                  <a:cxn ang="0">
                    <a:pos x="255" y="471"/>
                  </a:cxn>
                  <a:cxn ang="0">
                    <a:pos x="295" y="489"/>
                  </a:cxn>
                  <a:cxn ang="0">
                    <a:pos x="324" y="497"/>
                  </a:cxn>
                  <a:cxn ang="0">
                    <a:pos x="356" y="508"/>
                  </a:cxn>
                  <a:cxn ang="0">
                    <a:pos x="396" y="509"/>
                  </a:cxn>
                  <a:cxn ang="0">
                    <a:pos x="436" y="519"/>
                  </a:cxn>
                  <a:cxn ang="0">
                    <a:pos x="471" y="519"/>
                  </a:cxn>
                  <a:cxn ang="0">
                    <a:pos x="506" y="521"/>
                  </a:cxn>
                  <a:cxn ang="0">
                    <a:pos x="549" y="536"/>
                  </a:cxn>
                  <a:cxn ang="0">
                    <a:pos x="591" y="517"/>
                  </a:cxn>
                  <a:cxn ang="0">
                    <a:pos x="629" y="484"/>
                  </a:cxn>
                  <a:cxn ang="0">
                    <a:pos x="818" y="461"/>
                  </a:cxn>
                  <a:cxn ang="0">
                    <a:pos x="801" y="422"/>
                  </a:cxn>
                  <a:cxn ang="0">
                    <a:pos x="787" y="396"/>
                  </a:cxn>
                  <a:cxn ang="0">
                    <a:pos x="813" y="369"/>
                  </a:cxn>
                  <a:cxn ang="0">
                    <a:pos x="827" y="336"/>
                  </a:cxn>
                  <a:cxn ang="0">
                    <a:pos x="846" y="304"/>
                  </a:cxn>
                  <a:cxn ang="0">
                    <a:pos x="867" y="272"/>
                  </a:cxn>
                  <a:cxn ang="0">
                    <a:pos x="881" y="214"/>
                  </a:cxn>
                  <a:cxn ang="0">
                    <a:pos x="836" y="214"/>
                  </a:cxn>
                  <a:cxn ang="0">
                    <a:pos x="804" y="189"/>
                  </a:cxn>
                  <a:cxn ang="0">
                    <a:pos x="764" y="180"/>
                  </a:cxn>
                  <a:cxn ang="0">
                    <a:pos x="731" y="172"/>
                  </a:cxn>
                  <a:cxn ang="0">
                    <a:pos x="682" y="148"/>
                  </a:cxn>
                  <a:cxn ang="0">
                    <a:pos x="636" y="142"/>
                  </a:cxn>
                  <a:cxn ang="0">
                    <a:pos x="598" y="134"/>
                  </a:cxn>
                  <a:cxn ang="0">
                    <a:pos x="569" y="160"/>
                  </a:cxn>
                  <a:cxn ang="0">
                    <a:pos x="533" y="147"/>
                  </a:cxn>
                  <a:cxn ang="0">
                    <a:pos x="501" y="160"/>
                  </a:cxn>
                  <a:cxn ang="0">
                    <a:pos x="473" y="142"/>
                  </a:cxn>
                  <a:cxn ang="0">
                    <a:pos x="435" y="132"/>
                  </a:cxn>
                  <a:cxn ang="0">
                    <a:pos x="401" y="100"/>
                  </a:cxn>
                  <a:cxn ang="0">
                    <a:pos x="376" y="61"/>
                  </a:cxn>
                  <a:cxn ang="0">
                    <a:pos x="221" y="20"/>
                  </a:cxn>
                  <a:cxn ang="0">
                    <a:pos x="198" y="21"/>
                  </a:cxn>
                  <a:cxn ang="0">
                    <a:pos x="173" y="40"/>
                  </a:cxn>
                  <a:cxn ang="0">
                    <a:pos x="130" y="33"/>
                  </a:cxn>
                  <a:cxn ang="0">
                    <a:pos x="97" y="88"/>
                  </a:cxn>
                </a:cxnLst>
                <a:rect l="0" t="0" r="r" b="b"/>
                <a:pathLst>
                  <a:path w="882" h="537">
                    <a:moveTo>
                      <a:pt x="66" y="142"/>
                    </a:moveTo>
                    <a:lnTo>
                      <a:pt x="66" y="148"/>
                    </a:lnTo>
                    <a:lnTo>
                      <a:pt x="57" y="155"/>
                    </a:lnTo>
                    <a:lnTo>
                      <a:pt x="48" y="160"/>
                    </a:lnTo>
                    <a:lnTo>
                      <a:pt x="43" y="165"/>
                    </a:lnTo>
                    <a:lnTo>
                      <a:pt x="30" y="180"/>
                    </a:lnTo>
                    <a:lnTo>
                      <a:pt x="5" y="194"/>
                    </a:lnTo>
                    <a:lnTo>
                      <a:pt x="0" y="202"/>
                    </a:lnTo>
                    <a:lnTo>
                      <a:pt x="0" y="214"/>
                    </a:lnTo>
                    <a:lnTo>
                      <a:pt x="3" y="223"/>
                    </a:lnTo>
                    <a:lnTo>
                      <a:pt x="10" y="230"/>
                    </a:lnTo>
                    <a:lnTo>
                      <a:pt x="13" y="243"/>
                    </a:lnTo>
                    <a:lnTo>
                      <a:pt x="13" y="254"/>
                    </a:lnTo>
                    <a:lnTo>
                      <a:pt x="17" y="264"/>
                    </a:lnTo>
                    <a:lnTo>
                      <a:pt x="25" y="272"/>
                    </a:lnTo>
                    <a:lnTo>
                      <a:pt x="32" y="274"/>
                    </a:lnTo>
                    <a:lnTo>
                      <a:pt x="43" y="280"/>
                    </a:lnTo>
                    <a:lnTo>
                      <a:pt x="46" y="289"/>
                    </a:lnTo>
                    <a:lnTo>
                      <a:pt x="43" y="296"/>
                    </a:lnTo>
                    <a:lnTo>
                      <a:pt x="46" y="304"/>
                    </a:lnTo>
                    <a:lnTo>
                      <a:pt x="53" y="307"/>
                    </a:lnTo>
                    <a:lnTo>
                      <a:pt x="57" y="302"/>
                    </a:lnTo>
                    <a:lnTo>
                      <a:pt x="72" y="304"/>
                    </a:lnTo>
                    <a:lnTo>
                      <a:pt x="81" y="302"/>
                    </a:lnTo>
                    <a:lnTo>
                      <a:pt x="78" y="309"/>
                    </a:lnTo>
                    <a:lnTo>
                      <a:pt x="88" y="312"/>
                    </a:lnTo>
                    <a:lnTo>
                      <a:pt x="85" y="322"/>
                    </a:lnTo>
                    <a:lnTo>
                      <a:pt x="86" y="329"/>
                    </a:lnTo>
                    <a:lnTo>
                      <a:pt x="92" y="342"/>
                    </a:lnTo>
                    <a:lnTo>
                      <a:pt x="103" y="345"/>
                    </a:lnTo>
                    <a:lnTo>
                      <a:pt x="110" y="347"/>
                    </a:lnTo>
                    <a:lnTo>
                      <a:pt x="113" y="356"/>
                    </a:lnTo>
                    <a:lnTo>
                      <a:pt x="125" y="359"/>
                    </a:lnTo>
                    <a:lnTo>
                      <a:pt x="133" y="365"/>
                    </a:lnTo>
                    <a:lnTo>
                      <a:pt x="131" y="376"/>
                    </a:lnTo>
                    <a:lnTo>
                      <a:pt x="135" y="386"/>
                    </a:lnTo>
                    <a:lnTo>
                      <a:pt x="135" y="394"/>
                    </a:lnTo>
                    <a:lnTo>
                      <a:pt x="143" y="402"/>
                    </a:lnTo>
                    <a:lnTo>
                      <a:pt x="155" y="402"/>
                    </a:lnTo>
                    <a:lnTo>
                      <a:pt x="161" y="411"/>
                    </a:lnTo>
                    <a:lnTo>
                      <a:pt x="171" y="417"/>
                    </a:lnTo>
                    <a:lnTo>
                      <a:pt x="181" y="420"/>
                    </a:lnTo>
                    <a:lnTo>
                      <a:pt x="191" y="426"/>
                    </a:lnTo>
                    <a:lnTo>
                      <a:pt x="205" y="426"/>
                    </a:lnTo>
                    <a:lnTo>
                      <a:pt x="213" y="422"/>
                    </a:lnTo>
                    <a:lnTo>
                      <a:pt x="228" y="429"/>
                    </a:lnTo>
                    <a:lnTo>
                      <a:pt x="237" y="429"/>
                    </a:lnTo>
                    <a:lnTo>
                      <a:pt x="246" y="433"/>
                    </a:lnTo>
                    <a:lnTo>
                      <a:pt x="250" y="439"/>
                    </a:lnTo>
                    <a:lnTo>
                      <a:pt x="258" y="442"/>
                    </a:lnTo>
                    <a:lnTo>
                      <a:pt x="257" y="461"/>
                    </a:lnTo>
                    <a:lnTo>
                      <a:pt x="255" y="471"/>
                    </a:lnTo>
                    <a:lnTo>
                      <a:pt x="264" y="481"/>
                    </a:lnTo>
                    <a:lnTo>
                      <a:pt x="275" y="487"/>
                    </a:lnTo>
                    <a:lnTo>
                      <a:pt x="281" y="494"/>
                    </a:lnTo>
                    <a:lnTo>
                      <a:pt x="295" y="489"/>
                    </a:lnTo>
                    <a:lnTo>
                      <a:pt x="303" y="489"/>
                    </a:lnTo>
                    <a:lnTo>
                      <a:pt x="311" y="493"/>
                    </a:lnTo>
                    <a:lnTo>
                      <a:pt x="321" y="493"/>
                    </a:lnTo>
                    <a:lnTo>
                      <a:pt x="324" y="497"/>
                    </a:lnTo>
                    <a:lnTo>
                      <a:pt x="333" y="502"/>
                    </a:lnTo>
                    <a:lnTo>
                      <a:pt x="341" y="504"/>
                    </a:lnTo>
                    <a:lnTo>
                      <a:pt x="350" y="504"/>
                    </a:lnTo>
                    <a:lnTo>
                      <a:pt x="356" y="508"/>
                    </a:lnTo>
                    <a:lnTo>
                      <a:pt x="366" y="508"/>
                    </a:lnTo>
                    <a:lnTo>
                      <a:pt x="375" y="508"/>
                    </a:lnTo>
                    <a:lnTo>
                      <a:pt x="386" y="517"/>
                    </a:lnTo>
                    <a:lnTo>
                      <a:pt x="396" y="509"/>
                    </a:lnTo>
                    <a:lnTo>
                      <a:pt x="404" y="509"/>
                    </a:lnTo>
                    <a:lnTo>
                      <a:pt x="415" y="513"/>
                    </a:lnTo>
                    <a:lnTo>
                      <a:pt x="430" y="517"/>
                    </a:lnTo>
                    <a:lnTo>
                      <a:pt x="436" y="519"/>
                    </a:lnTo>
                    <a:lnTo>
                      <a:pt x="444" y="519"/>
                    </a:lnTo>
                    <a:lnTo>
                      <a:pt x="456" y="509"/>
                    </a:lnTo>
                    <a:lnTo>
                      <a:pt x="466" y="513"/>
                    </a:lnTo>
                    <a:lnTo>
                      <a:pt x="471" y="519"/>
                    </a:lnTo>
                    <a:lnTo>
                      <a:pt x="481" y="517"/>
                    </a:lnTo>
                    <a:lnTo>
                      <a:pt x="489" y="508"/>
                    </a:lnTo>
                    <a:lnTo>
                      <a:pt x="501" y="513"/>
                    </a:lnTo>
                    <a:lnTo>
                      <a:pt x="506" y="521"/>
                    </a:lnTo>
                    <a:lnTo>
                      <a:pt x="515" y="524"/>
                    </a:lnTo>
                    <a:lnTo>
                      <a:pt x="524" y="524"/>
                    </a:lnTo>
                    <a:lnTo>
                      <a:pt x="535" y="529"/>
                    </a:lnTo>
                    <a:lnTo>
                      <a:pt x="549" y="536"/>
                    </a:lnTo>
                    <a:lnTo>
                      <a:pt x="562" y="536"/>
                    </a:lnTo>
                    <a:lnTo>
                      <a:pt x="569" y="536"/>
                    </a:lnTo>
                    <a:lnTo>
                      <a:pt x="578" y="524"/>
                    </a:lnTo>
                    <a:lnTo>
                      <a:pt x="591" y="517"/>
                    </a:lnTo>
                    <a:lnTo>
                      <a:pt x="593" y="504"/>
                    </a:lnTo>
                    <a:lnTo>
                      <a:pt x="602" y="497"/>
                    </a:lnTo>
                    <a:lnTo>
                      <a:pt x="618" y="487"/>
                    </a:lnTo>
                    <a:lnTo>
                      <a:pt x="629" y="484"/>
                    </a:lnTo>
                    <a:lnTo>
                      <a:pt x="826" y="487"/>
                    </a:lnTo>
                    <a:lnTo>
                      <a:pt x="829" y="481"/>
                    </a:lnTo>
                    <a:lnTo>
                      <a:pt x="826" y="469"/>
                    </a:lnTo>
                    <a:lnTo>
                      <a:pt x="818" y="461"/>
                    </a:lnTo>
                    <a:lnTo>
                      <a:pt x="814" y="447"/>
                    </a:lnTo>
                    <a:lnTo>
                      <a:pt x="811" y="440"/>
                    </a:lnTo>
                    <a:lnTo>
                      <a:pt x="807" y="434"/>
                    </a:lnTo>
                    <a:lnTo>
                      <a:pt x="801" y="422"/>
                    </a:lnTo>
                    <a:lnTo>
                      <a:pt x="798" y="414"/>
                    </a:lnTo>
                    <a:lnTo>
                      <a:pt x="789" y="409"/>
                    </a:lnTo>
                    <a:lnTo>
                      <a:pt x="782" y="402"/>
                    </a:lnTo>
                    <a:lnTo>
                      <a:pt x="787" y="396"/>
                    </a:lnTo>
                    <a:lnTo>
                      <a:pt x="789" y="386"/>
                    </a:lnTo>
                    <a:lnTo>
                      <a:pt x="798" y="376"/>
                    </a:lnTo>
                    <a:lnTo>
                      <a:pt x="804" y="371"/>
                    </a:lnTo>
                    <a:lnTo>
                      <a:pt x="813" y="369"/>
                    </a:lnTo>
                    <a:lnTo>
                      <a:pt x="822" y="362"/>
                    </a:lnTo>
                    <a:lnTo>
                      <a:pt x="827" y="356"/>
                    </a:lnTo>
                    <a:lnTo>
                      <a:pt x="829" y="347"/>
                    </a:lnTo>
                    <a:lnTo>
                      <a:pt x="827" y="336"/>
                    </a:lnTo>
                    <a:lnTo>
                      <a:pt x="826" y="325"/>
                    </a:lnTo>
                    <a:lnTo>
                      <a:pt x="831" y="320"/>
                    </a:lnTo>
                    <a:lnTo>
                      <a:pt x="834" y="307"/>
                    </a:lnTo>
                    <a:lnTo>
                      <a:pt x="846" y="304"/>
                    </a:lnTo>
                    <a:lnTo>
                      <a:pt x="853" y="298"/>
                    </a:lnTo>
                    <a:lnTo>
                      <a:pt x="858" y="289"/>
                    </a:lnTo>
                    <a:lnTo>
                      <a:pt x="861" y="280"/>
                    </a:lnTo>
                    <a:lnTo>
                      <a:pt x="867" y="272"/>
                    </a:lnTo>
                    <a:lnTo>
                      <a:pt x="867" y="260"/>
                    </a:lnTo>
                    <a:lnTo>
                      <a:pt x="881" y="234"/>
                    </a:lnTo>
                    <a:lnTo>
                      <a:pt x="881" y="223"/>
                    </a:lnTo>
                    <a:lnTo>
                      <a:pt x="881" y="214"/>
                    </a:lnTo>
                    <a:lnTo>
                      <a:pt x="869" y="210"/>
                    </a:lnTo>
                    <a:lnTo>
                      <a:pt x="861" y="210"/>
                    </a:lnTo>
                    <a:lnTo>
                      <a:pt x="854" y="210"/>
                    </a:lnTo>
                    <a:lnTo>
                      <a:pt x="836" y="214"/>
                    </a:lnTo>
                    <a:lnTo>
                      <a:pt x="827" y="210"/>
                    </a:lnTo>
                    <a:lnTo>
                      <a:pt x="818" y="202"/>
                    </a:lnTo>
                    <a:lnTo>
                      <a:pt x="813" y="194"/>
                    </a:lnTo>
                    <a:lnTo>
                      <a:pt x="804" y="189"/>
                    </a:lnTo>
                    <a:lnTo>
                      <a:pt x="796" y="183"/>
                    </a:lnTo>
                    <a:lnTo>
                      <a:pt x="786" y="180"/>
                    </a:lnTo>
                    <a:lnTo>
                      <a:pt x="773" y="180"/>
                    </a:lnTo>
                    <a:lnTo>
                      <a:pt x="764" y="180"/>
                    </a:lnTo>
                    <a:lnTo>
                      <a:pt x="756" y="182"/>
                    </a:lnTo>
                    <a:lnTo>
                      <a:pt x="746" y="182"/>
                    </a:lnTo>
                    <a:lnTo>
                      <a:pt x="738" y="182"/>
                    </a:lnTo>
                    <a:lnTo>
                      <a:pt x="731" y="172"/>
                    </a:lnTo>
                    <a:lnTo>
                      <a:pt x="728" y="165"/>
                    </a:lnTo>
                    <a:lnTo>
                      <a:pt x="718" y="160"/>
                    </a:lnTo>
                    <a:lnTo>
                      <a:pt x="691" y="147"/>
                    </a:lnTo>
                    <a:lnTo>
                      <a:pt x="682" y="148"/>
                    </a:lnTo>
                    <a:lnTo>
                      <a:pt x="674" y="155"/>
                    </a:lnTo>
                    <a:lnTo>
                      <a:pt x="662" y="152"/>
                    </a:lnTo>
                    <a:lnTo>
                      <a:pt x="651" y="148"/>
                    </a:lnTo>
                    <a:lnTo>
                      <a:pt x="636" y="142"/>
                    </a:lnTo>
                    <a:lnTo>
                      <a:pt x="624" y="140"/>
                    </a:lnTo>
                    <a:lnTo>
                      <a:pt x="618" y="140"/>
                    </a:lnTo>
                    <a:lnTo>
                      <a:pt x="606" y="132"/>
                    </a:lnTo>
                    <a:lnTo>
                      <a:pt x="598" y="134"/>
                    </a:lnTo>
                    <a:lnTo>
                      <a:pt x="591" y="143"/>
                    </a:lnTo>
                    <a:lnTo>
                      <a:pt x="582" y="148"/>
                    </a:lnTo>
                    <a:lnTo>
                      <a:pt x="576" y="155"/>
                    </a:lnTo>
                    <a:lnTo>
                      <a:pt x="569" y="160"/>
                    </a:lnTo>
                    <a:lnTo>
                      <a:pt x="561" y="155"/>
                    </a:lnTo>
                    <a:lnTo>
                      <a:pt x="553" y="152"/>
                    </a:lnTo>
                    <a:lnTo>
                      <a:pt x="544" y="148"/>
                    </a:lnTo>
                    <a:lnTo>
                      <a:pt x="533" y="147"/>
                    </a:lnTo>
                    <a:lnTo>
                      <a:pt x="524" y="152"/>
                    </a:lnTo>
                    <a:lnTo>
                      <a:pt x="516" y="152"/>
                    </a:lnTo>
                    <a:lnTo>
                      <a:pt x="511" y="162"/>
                    </a:lnTo>
                    <a:lnTo>
                      <a:pt x="501" y="160"/>
                    </a:lnTo>
                    <a:lnTo>
                      <a:pt x="496" y="147"/>
                    </a:lnTo>
                    <a:lnTo>
                      <a:pt x="488" y="147"/>
                    </a:lnTo>
                    <a:lnTo>
                      <a:pt x="481" y="142"/>
                    </a:lnTo>
                    <a:lnTo>
                      <a:pt x="473" y="142"/>
                    </a:lnTo>
                    <a:lnTo>
                      <a:pt x="469" y="132"/>
                    </a:lnTo>
                    <a:lnTo>
                      <a:pt x="458" y="128"/>
                    </a:lnTo>
                    <a:lnTo>
                      <a:pt x="444" y="128"/>
                    </a:lnTo>
                    <a:lnTo>
                      <a:pt x="435" y="132"/>
                    </a:lnTo>
                    <a:lnTo>
                      <a:pt x="430" y="123"/>
                    </a:lnTo>
                    <a:lnTo>
                      <a:pt x="411" y="115"/>
                    </a:lnTo>
                    <a:lnTo>
                      <a:pt x="406" y="110"/>
                    </a:lnTo>
                    <a:lnTo>
                      <a:pt x="401" y="100"/>
                    </a:lnTo>
                    <a:lnTo>
                      <a:pt x="393" y="92"/>
                    </a:lnTo>
                    <a:lnTo>
                      <a:pt x="391" y="83"/>
                    </a:lnTo>
                    <a:lnTo>
                      <a:pt x="388" y="70"/>
                    </a:lnTo>
                    <a:lnTo>
                      <a:pt x="376" y="61"/>
                    </a:lnTo>
                    <a:lnTo>
                      <a:pt x="368" y="53"/>
                    </a:lnTo>
                    <a:lnTo>
                      <a:pt x="278" y="53"/>
                    </a:lnTo>
                    <a:lnTo>
                      <a:pt x="248" y="52"/>
                    </a:lnTo>
                    <a:lnTo>
                      <a:pt x="221" y="20"/>
                    </a:lnTo>
                    <a:lnTo>
                      <a:pt x="201" y="0"/>
                    </a:lnTo>
                    <a:lnTo>
                      <a:pt x="181" y="20"/>
                    </a:lnTo>
                    <a:lnTo>
                      <a:pt x="190" y="21"/>
                    </a:lnTo>
                    <a:lnTo>
                      <a:pt x="198" y="21"/>
                    </a:lnTo>
                    <a:lnTo>
                      <a:pt x="210" y="30"/>
                    </a:lnTo>
                    <a:lnTo>
                      <a:pt x="195" y="47"/>
                    </a:lnTo>
                    <a:lnTo>
                      <a:pt x="186" y="52"/>
                    </a:lnTo>
                    <a:lnTo>
                      <a:pt x="173" y="40"/>
                    </a:lnTo>
                    <a:lnTo>
                      <a:pt x="163" y="37"/>
                    </a:lnTo>
                    <a:lnTo>
                      <a:pt x="113" y="0"/>
                    </a:lnTo>
                    <a:lnTo>
                      <a:pt x="128" y="25"/>
                    </a:lnTo>
                    <a:lnTo>
                      <a:pt x="130" y="33"/>
                    </a:lnTo>
                    <a:lnTo>
                      <a:pt x="118" y="47"/>
                    </a:lnTo>
                    <a:lnTo>
                      <a:pt x="110" y="61"/>
                    </a:lnTo>
                    <a:lnTo>
                      <a:pt x="106" y="80"/>
                    </a:lnTo>
                    <a:lnTo>
                      <a:pt x="97" y="88"/>
                    </a:lnTo>
                    <a:lnTo>
                      <a:pt x="88" y="123"/>
                    </a:lnTo>
                    <a:lnTo>
                      <a:pt x="75" y="127"/>
                    </a:lnTo>
                    <a:lnTo>
                      <a:pt x="66" y="142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2849294" y="3483312"/>
                <a:ext cx="167165" cy="193621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0" y="33"/>
                  </a:cxn>
                  <a:cxn ang="0">
                    <a:pos x="28" y="52"/>
                  </a:cxn>
                  <a:cxn ang="0">
                    <a:pos x="28" y="102"/>
                  </a:cxn>
                  <a:cxn ang="0">
                    <a:pos x="13" y="117"/>
                  </a:cxn>
                  <a:cxn ang="0">
                    <a:pos x="0" y="140"/>
                  </a:cxn>
                  <a:cxn ang="0">
                    <a:pos x="12" y="164"/>
                  </a:cxn>
                  <a:cxn ang="0">
                    <a:pos x="17" y="185"/>
                  </a:cxn>
                  <a:cxn ang="0">
                    <a:pos x="35" y="209"/>
                  </a:cxn>
                  <a:cxn ang="0">
                    <a:pos x="54" y="199"/>
                  </a:cxn>
                  <a:cxn ang="0">
                    <a:pos x="61" y="174"/>
                  </a:cxn>
                  <a:cxn ang="0">
                    <a:pos x="68" y="154"/>
                  </a:cxn>
                  <a:cxn ang="0">
                    <a:pos x="61" y="137"/>
                  </a:cxn>
                  <a:cxn ang="0">
                    <a:pos x="48" y="120"/>
                  </a:cxn>
                  <a:cxn ang="0">
                    <a:pos x="74" y="60"/>
                  </a:cxn>
                  <a:cxn ang="0">
                    <a:pos x="96" y="45"/>
                  </a:cxn>
                  <a:cxn ang="0">
                    <a:pos x="130" y="28"/>
                  </a:cxn>
                  <a:cxn ang="0">
                    <a:pos x="130" y="41"/>
                  </a:cxn>
                  <a:cxn ang="0">
                    <a:pos x="116" y="70"/>
                  </a:cxn>
                  <a:cxn ang="0">
                    <a:pos x="101" y="82"/>
                  </a:cxn>
                  <a:cxn ang="0">
                    <a:pos x="102" y="112"/>
                  </a:cxn>
                  <a:cxn ang="0">
                    <a:pos x="102" y="123"/>
                  </a:cxn>
                  <a:cxn ang="0">
                    <a:pos x="151" y="174"/>
                  </a:cxn>
                  <a:cxn ang="0">
                    <a:pos x="151" y="154"/>
                  </a:cxn>
                  <a:cxn ang="0">
                    <a:pos x="121" y="130"/>
                  </a:cxn>
                  <a:cxn ang="0">
                    <a:pos x="130" y="123"/>
                  </a:cxn>
                  <a:cxn ang="0">
                    <a:pos x="151" y="134"/>
                  </a:cxn>
                  <a:cxn ang="0">
                    <a:pos x="166" y="140"/>
                  </a:cxn>
                  <a:cxn ang="0">
                    <a:pos x="185" y="123"/>
                  </a:cxn>
                  <a:cxn ang="0">
                    <a:pos x="166" y="90"/>
                  </a:cxn>
                  <a:cxn ang="0">
                    <a:pos x="178" y="60"/>
                  </a:cxn>
                  <a:cxn ang="0">
                    <a:pos x="193" y="41"/>
                  </a:cxn>
                  <a:cxn ang="0">
                    <a:pos x="181" y="25"/>
                  </a:cxn>
                  <a:cxn ang="0">
                    <a:pos x="186" y="3"/>
                  </a:cxn>
                </a:cxnLst>
                <a:rect l="0" t="0" r="r" b="b"/>
                <a:pathLst>
                  <a:path w="194" h="215">
                    <a:moveTo>
                      <a:pt x="186" y="3"/>
                    </a:moveTo>
                    <a:lnTo>
                      <a:pt x="97" y="0"/>
                    </a:lnTo>
                    <a:lnTo>
                      <a:pt x="12" y="0"/>
                    </a:lnTo>
                    <a:lnTo>
                      <a:pt x="10" y="33"/>
                    </a:lnTo>
                    <a:lnTo>
                      <a:pt x="10" y="41"/>
                    </a:lnTo>
                    <a:lnTo>
                      <a:pt x="28" y="52"/>
                    </a:lnTo>
                    <a:lnTo>
                      <a:pt x="25" y="78"/>
                    </a:lnTo>
                    <a:lnTo>
                      <a:pt x="28" y="102"/>
                    </a:lnTo>
                    <a:lnTo>
                      <a:pt x="25" y="107"/>
                    </a:lnTo>
                    <a:lnTo>
                      <a:pt x="13" y="117"/>
                    </a:lnTo>
                    <a:lnTo>
                      <a:pt x="8" y="127"/>
                    </a:lnTo>
                    <a:lnTo>
                      <a:pt x="0" y="140"/>
                    </a:lnTo>
                    <a:lnTo>
                      <a:pt x="1" y="154"/>
                    </a:lnTo>
                    <a:lnTo>
                      <a:pt x="12" y="164"/>
                    </a:lnTo>
                    <a:lnTo>
                      <a:pt x="17" y="174"/>
                    </a:lnTo>
                    <a:lnTo>
                      <a:pt x="17" y="185"/>
                    </a:lnTo>
                    <a:lnTo>
                      <a:pt x="27" y="191"/>
                    </a:lnTo>
                    <a:lnTo>
                      <a:pt x="35" y="209"/>
                    </a:lnTo>
                    <a:lnTo>
                      <a:pt x="45" y="214"/>
                    </a:lnTo>
                    <a:lnTo>
                      <a:pt x="54" y="199"/>
                    </a:lnTo>
                    <a:lnTo>
                      <a:pt x="54" y="182"/>
                    </a:lnTo>
                    <a:lnTo>
                      <a:pt x="61" y="174"/>
                    </a:lnTo>
                    <a:lnTo>
                      <a:pt x="70" y="167"/>
                    </a:lnTo>
                    <a:lnTo>
                      <a:pt x="68" y="154"/>
                    </a:lnTo>
                    <a:lnTo>
                      <a:pt x="70" y="147"/>
                    </a:lnTo>
                    <a:lnTo>
                      <a:pt x="61" y="137"/>
                    </a:lnTo>
                    <a:lnTo>
                      <a:pt x="54" y="130"/>
                    </a:lnTo>
                    <a:lnTo>
                      <a:pt x="48" y="120"/>
                    </a:lnTo>
                    <a:lnTo>
                      <a:pt x="59" y="92"/>
                    </a:lnTo>
                    <a:lnTo>
                      <a:pt x="74" y="60"/>
                    </a:lnTo>
                    <a:lnTo>
                      <a:pt x="89" y="54"/>
                    </a:lnTo>
                    <a:lnTo>
                      <a:pt x="96" y="45"/>
                    </a:lnTo>
                    <a:lnTo>
                      <a:pt x="106" y="37"/>
                    </a:lnTo>
                    <a:lnTo>
                      <a:pt x="130" y="28"/>
                    </a:lnTo>
                    <a:lnTo>
                      <a:pt x="137" y="37"/>
                    </a:lnTo>
                    <a:lnTo>
                      <a:pt x="130" y="41"/>
                    </a:lnTo>
                    <a:lnTo>
                      <a:pt x="106" y="67"/>
                    </a:lnTo>
                    <a:lnTo>
                      <a:pt x="116" y="70"/>
                    </a:lnTo>
                    <a:lnTo>
                      <a:pt x="116" y="78"/>
                    </a:lnTo>
                    <a:lnTo>
                      <a:pt x="101" y="82"/>
                    </a:lnTo>
                    <a:lnTo>
                      <a:pt x="97" y="100"/>
                    </a:lnTo>
                    <a:lnTo>
                      <a:pt x="102" y="112"/>
                    </a:lnTo>
                    <a:lnTo>
                      <a:pt x="116" y="120"/>
                    </a:lnTo>
                    <a:lnTo>
                      <a:pt x="102" y="123"/>
                    </a:lnTo>
                    <a:lnTo>
                      <a:pt x="126" y="147"/>
                    </a:lnTo>
                    <a:lnTo>
                      <a:pt x="151" y="174"/>
                    </a:lnTo>
                    <a:lnTo>
                      <a:pt x="158" y="157"/>
                    </a:lnTo>
                    <a:lnTo>
                      <a:pt x="151" y="154"/>
                    </a:lnTo>
                    <a:lnTo>
                      <a:pt x="132" y="130"/>
                    </a:lnTo>
                    <a:lnTo>
                      <a:pt x="121" y="130"/>
                    </a:lnTo>
                    <a:lnTo>
                      <a:pt x="121" y="123"/>
                    </a:lnTo>
                    <a:lnTo>
                      <a:pt x="130" y="123"/>
                    </a:lnTo>
                    <a:lnTo>
                      <a:pt x="139" y="127"/>
                    </a:lnTo>
                    <a:lnTo>
                      <a:pt x="151" y="134"/>
                    </a:lnTo>
                    <a:lnTo>
                      <a:pt x="158" y="144"/>
                    </a:lnTo>
                    <a:lnTo>
                      <a:pt x="166" y="140"/>
                    </a:lnTo>
                    <a:lnTo>
                      <a:pt x="174" y="127"/>
                    </a:lnTo>
                    <a:lnTo>
                      <a:pt x="185" y="123"/>
                    </a:lnTo>
                    <a:lnTo>
                      <a:pt x="185" y="110"/>
                    </a:lnTo>
                    <a:lnTo>
                      <a:pt x="166" y="90"/>
                    </a:lnTo>
                    <a:lnTo>
                      <a:pt x="170" y="74"/>
                    </a:lnTo>
                    <a:lnTo>
                      <a:pt x="178" y="60"/>
                    </a:lnTo>
                    <a:lnTo>
                      <a:pt x="185" y="50"/>
                    </a:lnTo>
                    <a:lnTo>
                      <a:pt x="193" y="41"/>
                    </a:lnTo>
                    <a:lnTo>
                      <a:pt x="188" y="32"/>
                    </a:lnTo>
                    <a:lnTo>
                      <a:pt x="181" y="25"/>
                    </a:lnTo>
                    <a:lnTo>
                      <a:pt x="186" y="15"/>
                    </a:lnTo>
                    <a:lnTo>
                      <a:pt x="186" y="3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2905304" y="3640009"/>
                <a:ext cx="45669" cy="35122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34" y="16"/>
                  </a:cxn>
                  <a:cxn ang="0">
                    <a:pos x="43" y="16"/>
                  </a:cxn>
                  <a:cxn ang="0">
                    <a:pos x="52" y="26"/>
                  </a:cxn>
                  <a:cxn ang="0">
                    <a:pos x="26" y="38"/>
                  </a:cxn>
                  <a:cxn ang="0">
                    <a:pos x="10" y="31"/>
                  </a:cxn>
                  <a:cxn ang="0">
                    <a:pos x="0" y="26"/>
                  </a:cxn>
                  <a:cxn ang="0">
                    <a:pos x="5" y="19"/>
                  </a:cxn>
                  <a:cxn ang="0">
                    <a:pos x="14" y="9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31" y="7"/>
                  </a:cxn>
                </a:cxnLst>
                <a:rect l="0" t="0" r="r" b="b"/>
                <a:pathLst>
                  <a:path w="53" h="39">
                    <a:moveTo>
                      <a:pt x="31" y="7"/>
                    </a:moveTo>
                    <a:lnTo>
                      <a:pt x="34" y="16"/>
                    </a:lnTo>
                    <a:lnTo>
                      <a:pt x="43" y="16"/>
                    </a:lnTo>
                    <a:lnTo>
                      <a:pt x="52" y="26"/>
                    </a:lnTo>
                    <a:lnTo>
                      <a:pt x="26" y="38"/>
                    </a:lnTo>
                    <a:lnTo>
                      <a:pt x="10" y="31"/>
                    </a:lnTo>
                    <a:lnTo>
                      <a:pt x="0" y="26"/>
                    </a:lnTo>
                    <a:lnTo>
                      <a:pt x="5" y="19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1" y="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2757096" y="2523311"/>
                <a:ext cx="68935" cy="37823"/>
              </a:xfrm>
              <a:custGeom>
                <a:avLst/>
                <a:gdLst/>
                <a:ahLst/>
                <a:cxnLst>
                  <a:cxn ang="0">
                    <a:pos x="64" y="26"/>
                  </a:cxn>
                  <a:cxn ang="0">
                    <a:pos x="54" y="29"/>
                  </a:cxn>
                  <a:cxn ang="0">
                    <a:pos x="49" y="41"/>
                  </a:cxn>
                  <a:cxn ang="0">
                    <a:pos x="32" y="36"/>
                  </a:cxn>
                  <a:cxn ang="0">
                    <a:pos x="27" y="34"/>
                  </a:cxn>
                  <a:cxn ang="0">
                    <a:pos x="20" y="26"/>
                  </a:cxn>
                  <a:cxn ang="0">
                    <a:pos x="28" y="29"/>
                  </a:cxn>
                  <a:cxn ang="0">
                    <a:pos x="10" y="10"/>
                  </a:cxn>
                  <a:cxn ang="0">
                    <a:pos x="0" y="13"/>
                  </a:cxn>
                  <a:cxn ang="0">
                    <a:pos x="1" y="6"/>
                  </a:cxn>
                  <a:cxn ang="0">
                    <a:pos x="10" y="6"/>
                  </a:cxn>
                  <a:cxn ang="0">
                    <a:pos x="21" y="0"/>
                  </a:cxn>
                  <a:cxn ang="0">
                    <a:pos x="30" y="0"/>
                  </a:cxn>
                  <a:cxn ang="0">
                    <a:pos x="54" y="6"/>
                  </a:cxn>
                  <a:cxn ang="0">
                    <a:pos x="60" y="13"/>
                  </a:cxn>
                  <a:cxn ang="0">
                    <a:pos x="62" y="6"/>
                  </a:cxn>
                  <a:cxn ang="0">
                    <a:pos x="71" y="6"/>
                  </a:cxn>
                  <a:cxn ang="0">
                    <a:pos x="79" y="11"/>
                  </a:cxn>
                  <a:cxn ang="0">
                    <a:pos x="72" y="18"/>
                  </a:cxn>
                  <a:cxn ang="0">
                    <a:pos x="64" y="26"/>
                  </a:cxn>
                </a:cxnLst>
                <a:rect l="0" t="0" r="r" b="b"/>
                <a:pathLst>
                  <a:path w="80" h="42">
                    <a:moveTo>
                      <a:pt x="64" y="26"/>
                    </a:moveTo>
                    <a:lnTo>
                      <a:pt x="54" y="29"/>
                    </a:lnTo>
                    <a:lnTo>
                      <a:pt x="49" y="41"/>
                    </a:lnTo>
                    <a:lnTo>
                      <a:pt x="32" y="36"/>
                    </a:lnTo>
                    <a:lnTo>
                      <a:pt x="27" y="34"/>
                    </a:lnTo>
                    <a:lnTo>
                      <a:pt x="20" y="26"/>
                    </a:lnTo>
                    <a:lnTo>
                      <a:pt x="28" y="29"/>
                    </a:lnTo>
                    <a:lnTo>
                      <a:pt x="10" y="10"/>
                    </a:lnTo>
                    <a:lnTo>
                      <a:pt x="0" y="13"/>
                    </a:lnTo>
                    <a:lnTo>
                      <a:pt x="1" y="6"/>
                    </a:lnTo>
                    <a:lnTo>
                      <a:pt x="10" y="6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54" y="6"/>
                    </a:lnTo>
                    <a:lnTo>
                      <a:pt x="60" y="13"/>
                    </a:lnTo>
                    <a:lnTo>
                      <a:pt x="62" y="6"/>
                    </a:lnTo>
                    <a:lnTo>
                      <a:pt x="71" y="6"/>
                    </a:lnTo>
                    <a:lnTo>
                      <a:pt x="79" y="11"/>
                    </a:lnTo>
                    <a:lnTo>
                      <a:pt x="72" y="18"/>
                    </a:lnTo>
                    <a:lnTo>
                      <a:pt x="64" y="26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2660587" y="2500797"/>
                <a:ext cx="132698" cy="143190"/>
              </a:xfrm>
              <a:custGeom>
                <a:avLst/>
                <a:gdLst/>
                <a:ahLst/>
                <a:cxnLst>
                  <a:cxn ang="0">
                    <a:pos x="118" y="153"/>
                  </a:cxn>
                  <a:cxn ang="0">
                    <a:pos x="103" y="148"/>
                  </a:cxn>
                  <a:cxn ang="0">
                    <a:pos x="95" y="150"/>
                  </a:cxn>
                  <a:cxn ang="0">
                    <a:pos x="75" y="133"/>
                  </a:cxn>
                  <a:cxn ang="0">
                    <a:pos x="75" y="124"/>
                  </a:cxn>
                  <a:cxn ang="0">
                    <a:pos x="69" y="133"/>
                  </a:cxn>
                  <a:cxn ang="0">
                    <a:pos x="30" y="113"/>
                  </a:cxn>
                  <a:cxn ang="0">
                    <a:pos x="8" y="81"/>
                  </a:cxn>
                  <a:cxn ang="0">
                    <a:pos x="8" y="70"/>
                  </a:cxn>
                  <a:cxn ang="0">
                    <a:pos x="0" y="58"/>
                  </a:cxn>
                  <a:cxn ang="0">
                    <a:pos x="0" y="37"/>
                  </a:cxn>
                  <a:cxn ang="0">
                    <a:pos x="1" y="28"/>
                  </a:cxn>
                  <a:cxn ang="0">
                    <a:pos x="8" y="13"/>
                  </a:cxn>
                  <a:cxn ang="0">
                    <a:pos x="15" y="10"/>
                  </a:cxn>
                  <a:cxn ang="0">
                    <a:pos x="20" y="0"/>
                  </a:cxn>
                  <a:cxn ang="0">
                    <a:pos x="44" y="3"/>
                  </a:cxn>
                  <a:cxn ang="0">
                    <a:pos x="53" y="8"/>
                  </a:cxn>
                  <a:cxn ang="0">
                    <a:pos x="53" y="18"/>
                  </a:cxn>
                  <a:cxn ang="0">
                    <a:pos x="68" y="32"/>
                  </a:cxn>
                  <a:cxn ang="0">
                    <a:pos x="89" y="52"/>
                  </a:cxn>
                  <a:cxn ang="0">
                    <a:pos x="107" y="58"/>
                  </a:cxn>
                  <a:cxn ang="0">
                    <a:pos x="118" y="63"/>
                  </a:cxn>
                  <a:cxn ang="0">
                    <a:pos x="107" y="75"/>
                  </a:cxn>
                  <a:cxn ang="0">
                    <a:pos x="120" y="86"/>
                  </a:cxn>
                  <a:cxn ang="0">
                    <a:pos x="133" y="81"/>
                  </a:cxn>
                  <a:cxn ang="0">
                    <a:pos x="139" y="88"/>
                  </a:cxn>
                  <a:cxn ang="0">
                    <a:pos x="130" y="99"/>
                  </a:cxn>
                  <a:cxn ang="0">
                    <a:pos x="114" y="95"/>
                  </a:cxn>
                  <a:cxn ang="0">
                    <a:pos x="105" y="101"/>
                  </a:cxn>
                  <a:cxn ang="0">
                    <a:pos x="107" y="121"/>
                  </a:cxn>
                  <a:cxn ang="0">
                    <a:pos x="114" y="130"/>
                  </a:cxn>
                  <a:cxn ang="0">
                    <a:pos x="118" y="139"/>
                  </a:cxn>
                  <a:cxn ang="0">
                    <a:pos x="126" y="144"/>
                  </a:cxn>
                  <a:cxn ang="0">
                    <a:pos x="141" y="148"/>
                  </a:cxn>
                  <a:cxn ang="0">
                    <a:pos x="146" y="139"/>
                  </a:cxn>
                  <a:cxn ang="0">
                    <a:pos x="153" y="144"/>
                  </a:cxn>
                  <a:cxn ang="0">
                    <a:pos x="150" y="158"/>
                  </a:cxn>
                  <a:cxn ang="0">
                    <a:pos x="134" y="153"/>
                  </a:cxn>
                  <a:cxn ang="0">
                    <a:pos x="118" y="153"/>
                  </a:cxn>
                </a:cxnLst>
                <a:rect l="0" t="0" r="r" b="b"/>
                <a:pathLst>
                  <a:path w="154" h="159">
                    <a:moveTo>
                      <a:pt x="118" y="153"/>
                    </a:moveTo>
                    <a:lnTo>
                      <a:pt x="103" y="148"/>
                    </a:lnTo>
                    <a:lnTo>
                      <a:pt x="95" y="150"/>
                    </a:lnTo>
                    <a:lnTo>
                      <a:pt x="75" y="133"/>
                    </a:lnTo>
                    <a:lnTo>
                      <a:pt x="75" y="124"/>
                    </a:lnTo>
                    <a:lnTo>
                      <a:pt x="69" y="133"/>
                    </a:lnTo>
                    <a:lnTo>
                      <a:pt x="30" y="113"/>
                    </a:lnTo>
                    <a:lnTo>
                      <a:pt x="8" y="81"/>
                    </a:lnTo>
                    <a:lnTo>
                      <a:pt x="8" y="70"/>
                    </a:lnTo>
                    <a:lnTo>
                      <a:pt x="0" y="58"/>
                    </a:lnTo>
                    <a:lnTo>
                      <a:pt x="0" y="37"/>
                    </a:lnTo>
                    <a:lnTo>
                      <a:pt x="1" y="28"/>
                    </a:lnTo>
                    <a:lnTo>
                      <a:pt x="8" y="13"/>
                    </a:lnTo>
                    <a:lnTo>
                      <a:pt x="15" y="10"/>
                    </a:lnTo>
                    <a:lnTo>
                      <a:pt x="20" y="0"/>
                    </a:lnTo>
                    <a:lnTo>
                      <a:pt x="44" y="3"/>
                    </a:lnTo>
                    <a:lnTo>
                      <a:pt x="53" y="8"/>
                    </a:lnTo>
                    <a:lnTo>
                      <a:pt x="53" y="18"/>
                    </a:lnTo>
                    <a:lnTo>
                      <a:pt x="68" y="32"/>
                    </a:lnTo>
                    <a:lnTo>
                      <a:pt x="89" y="52"/>
                    </a:lnTo>
                    <a:lnTo>
                      <a:pt x="107" y="58"/>
                    </a:lnTo>
                    <a:lnTo>
                      <a:pt x="118" y="63"/>
                    </a:lnTo>
                    <a:lnTo>
                      <a:pt x="107" y="75"/>
                    </a:lnTo>
                    <a:lnTo>
                      <a:pt x="120" y="86"/>
                    </a:lnTo>
                    <a:lnTo>
                      <a:pt x="133" y="81"/>
                    </a:lnTo>
                    <a:lnTo>
                      <a:pt x="139" y="88"/>
                    </a:lnTo>
                    <a:lnTo>
                      <a:pt x="130" y="99"/>
                    </a:lnTo>
                    <a:lnTo>
                      <a:pt x="114" y="95"/>
                    </a:lnTo>
                    <a:lnTo>
                      <a:pt x="105" y="101"/>
                    </a:lnTo>
                    <a:lnTo>
                      <a:pt x="107" y="121"/>
                    </a:lnTo>
                    <a:lnTo>
                      <a:pt x="114" y="130"/>
                    </a:lnTo>
                    <a:lnTo>
                      <a:pt x="118" y="139"/>
                    </a:lnTo>
                    <a:lnTo>
                      <a:pt x="126" y="144"/>
                    </a:lnTo>
                    <a:lnTo>
                      <a:pt x="141" y="148"/>
                    </a:lnTo>
                    <a:lnTo>
                      <a:pt x="146" y="139"/>
                    </a:lnTo>
                    <a:lnTo>
                      <a:pt x="153" y="144"/>
                    </a:lnTo>
                    <a:lnTo>
                      <a:pt x="150" y="158"/>
                    </a:lnTo>
                    <a:lnTo>
                      <a:pt x="134" y="153"/>
                    </a:lnTo>
                    <a:lnTo>
                      <a:pt x="118" y="153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2801902" y="2541322"/>
                <a:ext cx="87029" cy="122476"/>
              </a:xfrm>
              <a:custGeom>
                <a:avLst/>
                <a:gdLst/>
                <a:ahLst/>
                <a:cxnLst>
                  <a:cxn ang="0">
                    <a:pos x="75" y="108"/>
                  </a:cxn>
                  <a:cxn ang="0">
                    <a:pos x="83" y="98"/>
                  </a:cxn>
                  <a:cxn ang="0">
                    <a:pos x="80" y="85"/>
                  </a:cxn>
                  <a:cxn ang="0">
                    <a:pos x="88" y="85"/>
                  </a:cxn>
                  <a:cxn ang="0">
                    <a:pos x="88" y="98"/>
                  </a:cxn>
                  <a:cxn ang="0">
                    <a:pos x="100" y="105"/>
                  </a:cxn>
                  <a:cxn ang="0">
                    <a:pos x="97" y="121"/>
                  </a:cxn>
                  <a:cxn ang="0">
                    <a:pos x="92" y="130"/>
                  </a:cxn>
                  <a:cxn ang="0">
                    <a:pos x="83" y="125"/>
                  </a:cxn>
                  <a:cxn ang="0">
                    <a:pos x="75" y="130"/>
                  </a:cxn>
                  <a:cxn ang="0">
                    <a:pos x="66" y="130"/>
                  </a:cxn>
                  <a:cxn ang="0">
                    <a:pos x="55" y="135"/>
                  </a:cxn>
                  <a:cxn ang="0">
                    <a:pos x="40" y="135"/>
                  </a:cxn>
                  <a:cxn ang="0">
                    <a:pos x="50" y="125"/>
                  </a:cxn>
                  <a:cxn ang="0">
                    <a:pos x="43" y="121"/>
                  </a:cxn>
                  <a:cxn ang="0">
                    <a:pos x="53" y="116"/>
                  </a:cxn>
                  <a:cxn ang="0">
                    <a:pos x="46" y="110"/>
                  </a:cxn>
                  <a:cxn ang="0">
                    <a:pos x="33" y="110"/>
                  </a:cxn>
                  <a:cxn ang="0">
                    <a:pos x="21" y="108"/>
                  </a:cxn>
                  <a:cxn ang="0">
                    <a:pos x="17" y="100"/>
                  </a:cxn>
                  <a:cxn ang="0">
                    <a:pos x="6" y="100"/>
                  </a:cxn>
                  <a:cxn ang="0">
                    <a:pos x="0" y="80"/>
                  </a:cxn>
                  <a:cxn ang="0">
                    <a:pos x="10" y="46"/>
                  </a:cxn>
                  <a:cxn ang="0">
                    <a:pos x="17" y="41"/>
                  </a:cxn>
                  <a:cxn ang="0">
                    <a:pos x="15" y="21"/>
                  </a:cxn>
                  <a:cxn ang="0">
                    <a:pos x="23" y="17"/>
                  </a:cxn>
                  <a:cxn ang="0">
                    <a:pos x="33" y="12"/>
                  </a:cxn>
                  <a:cxn ang="0">
                    <a:pos x="33" y="1"/>
                  </a:cxn>
                  <a:cxn ang="0">
                    <a:pos x="43" y="0"/>
                  </a:cxn>
                  <a:cxn ang="0">
                    <a:pos x="41" y="6"/>
                  </a:cxn>
                  <a:cxn ang="0">
                    <a:pos x="43" y="15"/>
                  </a:cxn>
                  <a:cxn ang="0">
                    <a:pos x="48" y="3"/>
                  </a:cxn>
                  <a:cxn ang="0">
                    <a:pos x="53" y="12"/>
                  </a:cxn>
                  <a:cxn ang="0">
                    <a:pos x="46" y="25"/>
                  </a:cxn>
                  <a:cxn ang="0">
                    <a:pos x="60" y="26"/>
                  </a:cxn>
                  <a:cxn ang="0">
                    <a:pos x="53" y="32"/>
                  </a:cxn>
                  <a:cxn ang="0">
                    <a:pos x="55" y="50"/>
                  </a:cxn>
                  <a:cxn ang="0">
                    <a:pos x="50" y="55"/>
                  </a:cxn>
                  <a:cxn ang="0">
                    <a:pos x="55" y="70"/>
                  </a:cxn>
                  <a:cxn ang="0">
                    <a:pos x="61" y="75"/>
                  </a:cxn>
                  <a:cxn ang="0">
                    <a:pos x="65" y="85"/>
                  </a:cxn>
                  <a:cxn ang="0">
                    <a:pos x="60" y="93"/>
                  </a:cxn>
                  <a:cxn ang="0">
                    <a:pos x="70" y="100"/>
                  </a:cxn>
                  <a:cxn ang="0">
                    <a:pos x="66" y="108"/>
                  </a:cxn>
                  <a:cxn ang="0">
                    <a:pos x="75" y="108"/>
                  </a:cxn>
                </a:cxnLst>
                <a:rect l="0" t="0" r="r" b="b"/>
                <a:pathLst>
                  <a:path w="101" h="136">
                    <a:moveTo>
                      <a:pt x="75" y="108"/>
                    </a:moveTo>
                    <a:lnTo>
                      <a:pt x="83" y="98"/>
                    </a:lnTo>
                    <a:lnTo>
                      <a:pt x="80" y="85"/>
                    </a:lnTo>
                    <a:lnTo>
                      <a:pt x="88" y="85"/>
                    </a:lnTo>
                    <a:lnTo>
                      <a:pt x="88" y="98"/>
                    </a:lnTo>
                    <a:lnTo>
                      <a:pt x="100" y="105"/>
                    </a:lnTo>
                    <a:lnTo>
                      <a:pt x="97" y="121"/>
                    </a:lnTo>
                    <a:lnTo>
                      <a:pt x="92" y="130"/>
                    </a:lnTo>
                    <a:lnTo>
                      <a:pt x="83" y="125"/>
                    </a:lnTo>
                    <a:lnTo>
                      <a:pt x="75" y="130"/>
                    </a:lnTo>
                    <a:lnTo>
                      <a:pt x="66" y="130"/>
                    </a:lnTo>
                    <a:lnTo>
                      <a:pt x="55" y="135"/>
                    </a:lnTo>
                    <a:lnTo>
                      <a:pt x="40" y="135"/>
                    </a:lnTo>
                    <a:lnTo>
                      <a:pt x="50" y="125"/>
                    </a:lnTo>
                    <a:lnTo>
                      <a:pt x="43" y="121"/>
                    </a:lnTo>
                    <a:lnTo>
                      <a:pt x="53" y="116"/>
                    </a:lnTo>
                    <a:lnTo>
                      <a:pt x="46" y="110"/>
                    </a:lnTo>
                    <a:lnTo>
                      <a:pt x="33" y="110"/>
                    </a:lnTo>
                    <a:lnTo>
                      <a:pt x="21" y="108"/>
                    </a:lnTo>
                    <a:lnTo>
                      <a:pt x="17" y="100"/>
                    </a:lnTo>
                    <a:lnTo>
                      <a:pt x="6" y="100"/>
                    </a:lnTo>
                    <a:lnTo>
                      <a:pt x="0" y="80"/>
                    </a:lnTo>
                    <a:lnTo>
                      <a:pt x="10" y="46"/>
                    </a:lnTo>
                    <a:lnTo>
                      <a:pt x="17" y="41"/>
                    </a:lnTo>
                    <a:lnTo>
                      <a:pt x="15" y="21"/>
                    </a:lnTo>
                    <a:lnTo>
                      <a:pt x="23" y="17"/>
                    </a:lnTo>
                    <a:lnTo>
                      <a:pt x="33" y="12"/>
                    </a:lnTo>
                    <a:lnTo>
                      <a:pt x="33" y="1"/>
                    </a:lnTo>
                    <a:lnTo>
                      <a:pt x="43" y="0"/>
                    </a:lnTo>
                    <a:lnTo>
                      <a:pt x="41" y="6"/>
                    </a:lnTo>
                    <a:lnTo>
                      <a:pt x="43" y="15"/>
                    </a:lnTo>
                    <a:lnTo>
                      <a:pt x="48" y="3"/>
                    </a:lnTo>
                    <a:lnTo>
                      <a:pt x="53" y="12"/>
                    </a:lnTo>
                    <a:lnTo>
                      <a:pt x="46" y="25"/>
                    </a:lnTo>
                    <a:lnTo>
                      <a:pt x="60" y="26"/>
                    </a:lnTo>
                    <a:lnTo>
                      <a:pt x="53" y="32"/>
                    </a:lnTo>
                    <a:lnTo>
                      <a:pt x="55" y="50"/>
                    </a:lnTo>
                    <a:lnTo>
                      <a:pt x="50" y="55"/>
                    </a:lnTo>
                    <a:lnTo>
                      <a:pt x="55" y="70"/>
                    </a:lnTo>
                    <a:lnTo>
                      <a:pt x="61" y="75"/>
                    </a:lnTo>
                    <a:lnTo>
                      <a:pt x="65" y="85"/>
                    </a:lnTo>
                    <a:lnTo>
                      <a:pt x="60" y="93"/>
                    </a:lnTo>
                    <a:lnTo>
                      <a:pt x="70" y="100"/>
                    </a:lnTo>
                    <a:lnTo>
                      <a:pt x="66" y="108"/>
                    </a:lnTo>
                    <a:lnTo>
                      <a:pt x="75" y="108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2863943" y="2515206"/>
                <a:ext cx="37052" cy="45928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42" y="20"/>
                  </a:cxn>
                  <a:cxn ang="0">
                    <a:pos x="34" y="18"/>
                  </a:cxn>
                  <a:cxn ang="0">
                    <a:pos x="32" y="8"/>
                  </a:cxn>
                  <a:cxn ang="0">
                    <a:pos x="13" y="0"/>
                  </a:cxn>
                  <a:cxn ang="0">
                    <a:pos x="1" y="6"/>
                  </a:cxn>
                  <a:cxn ang="0">
                    <a:pos x="0" y="20"/>
                  </a:cxn>
                  <a:cxn ang="0">
                    <a:pos x="5" y="28"/>
                  </a:cxn>
                  <a:cxn ang="0">
                    <a:pos x="6" y="38"/>
                  </a:cxn>
                  <a:cxn ang="0">
                    <a:pos x="13" y="50"/>
                  </a:cxn>
                  <a:cxn ang="0">
                    <a:pos x="21" y="43"/>
                  </a:cxn>
                  <a:cxn ang="0">
                    <a:pos x="32" y="42"/>
                  </a:cxn>
                  <a:cxn ang="0">
                    <a:pos x="42" y="27"/>
                  </a:cxn>
                </a:cxnLst>
                <a:rect l="0" t="0" r="r" b="b"/>
                <a:pathLst>
                  <a:path w="43" h="51">
                    <a:moveTo>
                      <a:pt x="42" y="27"/>
                    </a:moveTo>
                    <a:lnTo>
                      <a:pt x="42" y="20"/>
                    </a:lnTo>
                    <a:lnTo>
                      <a:pt x="34" y="18"/>
                    </a:lnTo>
                    <a:lnTo>
                      <a:pt x="32" y="8"/>
                    </a:lnTo>
                    <a:lnTo>
                      <a:pt x="13" y="0"/>
                    </a:lnTo>
                    <a:lnTo>
                      <a:pt x="1" y="6"/>
                    </a:lnTo>
                    <a:lnTo>
                      <a:pt x="0" y="20"/>
                    </a:lnTo>
                    <a:lnTo>
                      <a:pt x="5" y="28"/>
                    </a:lnTo>
                    <a:lnTo>
                      <a:pt x="6" y="38"/>
                    </a:lnTo>
                    <a:lnTo>
                      <a:pt x="13" y="50"/>
                    </a:lnTo>
                    <a:lnTo>
                      <a:pt x="21" y="43"/>
                    </a:lnTo>
                    <a:lnTo>
                      <a:pt x="32" y="42"/>
                    </a:lnTo>
                    <a:lnTo>
                      <a:pt x="42" y="2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2750202" y="2418846"/>
                <a:ext cx="170612" cy="103565"/>
              </a:xfrm>
              <a:custGeom>
                <a:avLst/>
                <a:gdLst/>
                <a:ahLst/>
                <a:cxnLst>
                  <a:cxn ang="0">
                    <a:pos x="91" y="17"/>
                  </a:cxn>
                  <a:cxn ang="0">
                    <a:pos x="76" y="19"/>
                  </a:cxn>
                  <a:cxn ang="0">
                    <a:pos x="75" y="25"/>
                  </a:cxn>
                  <a:cxn ang="0">
                    <a:pos x="82" y="39"/>
                  </a:cxn>
                  <a:cxn ang="0">
                    <a:pos x="89" y="60"/>
                  </a:cxn>
                  <a:cxn ang="0">
                    <a:pos x="94" y="63"/>
                  </a:cxn>
                  <a:cxn ang="0">
                    <a:pos x="102" y="71"/>
                  </a:cxn>
                  <a:cxn ang="0">
                    <a:pos x="106" y="83"/>
                  </a:cxn>
                  <a:cxn ang="0">
                    <a:pos x="113" y="90"/>
                  </a:cxn>
                  <a:cxn ang="0">
                    <a:pos x="114" y="98"/>
                  </a:cxn>
                  <a:cxn ang="0">
                    <a:pos x="106" y="107"/>
                  </a:cxn>
                  <a:cxn ang="0">
                    <a:pos x="93" y="114"/>
                  </a:cxn>
                  <a:cxn ang="0">
                    <a:pos x="71" y="109"/>
                  </a:cxn>
                  <a:cxn ang="0">
                    <a:pos x="63" y="107"/>
                  </a:cxn>
                  <a:cxn ang="0">
                    <a:pos x="53" y="93"/>
                  </a:cxn>
                  <a:cxn ang="0">
                    <a:pos x="50" y="87"/>
                  </a:cxn>
                  <a:cxn ang="0">
                    <a:pos x="46" y="75"/>
                  </a:cxn>
                  <a:cxn ang="0">
                    <a:pos x="37" y="71"/>
                  </a:cxn>
                  <a:cxn ang="0">
                    <a:pos x="26" y="69"/>
                  </a:cxn>
                  <a:cxn ang="0">
                    <a:pos x="30" y="75"/>
                  </a:cxn>
                  <a:cxn ang="0">
                    <a:pos x="35" y="87"/>
                  </a:cxn>
                  <a:cxn ang="0">
                    <a:pos x="37" y="100"/>
                  </a:cxn>
                  <a:cxn ang="0">
                    <a:pos x="28" y="100"/>
                  </a:cxn>
                  <a:cxn ang="0">
                    <a:pos x="21" y="90"/>
                  </a:cxn>
                  <a:cxn ang="0">
                    <a:pos x="15" y="80"/>
                  </a:cxn>
                  <a:cxn ang="0">
                    <a:pos x="10" y="93"/>
                  </a:cxn>
                  <a:cxn ang="0">
                    <a:pos x="1" y="90"/>
                  </a:cxn>
                  <a:cxn ang="0">
                    <a:pos x="0" y="78"/>
                  </a:cxn>
                  <a:cxn ang="0">
                    <a:pos x="10" y="63"/>
                  </a:cxn>
                  <a:cxn ang="0">
                    <a:pos x="26" y="43"/>
                  </a:cxn>
                  <a:cxn ang="0">
                    <a:pos x="44" y="29"/>
                  </a:cxn>
                  <a:cxn ang="0">
                    <a:pos x="53" y="17"/>
                  </a:cxn>
                  <a:cxn ang="0">
                    <a:pos x="58" y="8"/>
                  </a:cxn>
                  <a:cxn ang="0">
                    <a:pos x="93" y="0"/>
                  </a:cxn>
                  <a:cxn ang="0">
                    <a:pos x="147" y="19"/>
                  </a:cxn>
                  <a:cxn ang="0">
                    <a:pos x="172" y="39"/>
                  </a:cxn>
                  <a:cxn ang="0">
                    <a:pos x="197" y="43"/>
                  </a:cxn>
                  <a:cxn ang="0">
                    <a:pos x="189" y="49"/>
                  </a:cxn>
                  <a:cxn ang="0">
                    <a:pos x="183" y="60"/>
                  </a:cxn>
                  <a:cxn ang="0">
                    <a:pos x="162" y="69"/>
                  </a:cxn>
                  <a:cxn ang="0">
                    <a:pos x="152" y="83"/>
                  </a:cxn>
                  <a:cxn ang="0">
                    <a:pos x="158" y="98"/>
                  </a:cxn>
                  <a:cxn ang="0">
                    <a:pos x="151" y="95"/>
                  </a:cxn>
                  <a:cxn ang="0">
                    <a:pos x="145" y="100"/>
                  </a:cxn>
                  <a:cxn ang="0">
                    <a:pos x="136" y="95"/>
                  </a:cxn>
                  <a:cxn ang="0">
                    <a:pos x="139" y="90"/>
                  </a:cxn>
                  <a:cxn ang="0">
                    <a:pos x="120" y="78"/>
                  </a:cxn>
                  <a:cxn ang="0">
                    <a:pos x="107" y="60"/>
                  </a:cxn>
                  <a:cxn ang="0">
                    <a:pos x="101" y="51"/>
                  </a:cxn>
                  <a:cxn ang="0">
                    <a:pos x="101" y="25"/>
                  </a:cxn>
                  <a:cxn ang="0">
                    <a:pos x="91" y="17"/>
                  </a:cxn>
                </a:cxnLst>
                <a:rect l="0" t="0" r="r" b="b"/>
                <a:pathLst>
                  <a:path w="198" h="115">
                    <a:moveTo>
                      <a:pt x="91" y="17"/>
                    </a:moveTo>
                    <a:lnTo>
                      <a:pt x="76" y="19"/>
                    </a:lnTo>
                    <a:lnTo>
                      <a:pt x="75" y="25"/>
                    </a:lnTo>
                    <a:lnTo>
                      <a:pt x="82" y="39"/>
                    </a:lnTo>
                    <a:lnTo>
                      <a:pt x="89" y="60"/>
                    </a:lnTo>
                    <a:lnTo>
                      <a:pt x="94" y="63"/>
                    </a:lnTo>
                    <a:lnTo>
                      <a:pt x="102" y="71"/>
                    </a:lnTo>
                    <a:lnTo>
                      <a:pt x="106" y="83"/>
                    </a:lnTo>
                    <a:lnTo>
                      <a:pt x="113" y="90"/>
                    </a:lnTo>
                    <a:lnTo>
                      <a:pt x="114" y="98"/>
                    </a:lnTo>
                    <a:lnTo>
                      <a:pt x="106" y="107"/>
                    </a:lnTo>
                    <a:lnTo>
                      <a:pt x="93" y="114"/>
                    </a:lnTo>
                    <a:lnTo>
                      <a:pt x="71" y="109"/>
                    </a:lnTo>
                    <a:lnTo>
                      <a:pt x="63" y="107"/>
                    </a:lnTo>
                    <a:lnTo>
                      <a:pt x="53" y="93"/>
                    </a:lnTo>
                    <a:lnTo>
                      <a:pt x="50" y="87"/>
                    </a:lnTo>
                    <a:lnTo>
                      <a:pt x="46" y="75"/>
                    </a:lnTo>
                    <a:lnTo>
                      <a:pt x="37" y="71"/>
                    </a:lnTo>
                    <a:lnTo>
                      <a:pt x="26" y="69"/>
                    </a:lnTo>
                    <a:lnTo>
                      <a:pt x="30" y="75"/>
                    </a:lnTo>
                    <a:lnTo>
                      <a:pt x="35" y="87"/>
                    </a:lnTo>
                    <a:lnTo>
                      <a:pt x="37" y="100"/>
                    </a:lnTo>
                    <a:lnTo>
                      <a:pt x="28" y="100"/>
                    </a:lnTo>
                    <a:lnTo>
                      <a:pt x="21" y="90"/>
                    </a:lnTo>
                    <a:lnTo>
                      <a:pt x="15" y="80"/>
                    </a:lnTo>
                    <a:lnTo>
                      <a:pt x="10" y="93"/>
                    </a:lnTo>
                    <a:lnTo>
                      <a:pt x="1" y="90"/>
                    </a:lnTo>
                    <a:lnTo>
                      <a:pt x="0" y="78"/>
                    </a:lnTo>
                    <a:lnTo>
                      <a:pt x="10" y="63"/>
                    </a:lnTo>
                    <a:lnTo>
                      <a:pt x="26" y="43"/>
                    </a:lnTo>
                    <a:lnTo>
                      <a:pt x="44" y="29"/>
                    </a:lnTo>
                    <a:lnTo>
                      <a:pt x="53" y="17"/>
                    </a:lnTo>
                    <a:lnTo>
                      <a:pt x="58" y="8"/>
                    </a:lnTo>
                    <a:lnTo>
                      <a:pt x="93" y="0"/>
                    </a:lnTo>
                    <a:lnTo>
                      <a:pt x="147" y="19"/>
                    </a:lnTo>
                    <a:lnTo>
                      <a:pt x="172" y="39"/>
                    </a:lnTo>
                    <a:lnTo>
                      <a:pt x="197" y="43"/>
                    </a:lnTo>
                    <a:lnTo>
                      <a:pt x="189" y="49"/>
                    </a:lnTo>
                    <a:lnTo>
                      <a:pt x="183" y="60"/>
                    </a:lnTo>
                    <a:lnTo>
                      <a:pt x="162" y="69"/>
                    </a:lnTo>
                    <a:lnTo>
                      <a:pt x="152" y="83"/>
                    </a:lnTo>
                    <a:lnTo>
                      <a:pt x="158" y="98"/>
                    </a:lnTo>
                    <a:lnTo>
                      <a:pt x="151" y="95"/>
                    </a:lnTo>
                    <a:lnTo>
                      <a:pt x="145" y="100"/>
                    </a:lnTo>
                    <a:lnTo>
                      <a:pt x="136" y="95"/>
                    </a:lnTo>
                    <a:lnTo>
                      <a:pt x="139" y="90"/>
                    </a:lnTo>
                    <a:lnTo>
                      <a:pt x="120" y="78"/>
                    </a:lnTo>
                    <a:lnTo>
                      <a:pt x="107" y="60"/>
                    </a:lnTo>
                    <a:lnTo>
                      <a:pt x="101" y="51"/>
                    </a:lnTo>
                    <a:lnTo>
                      <a:pt x="101" y="25"/>
                    </a:lnTo>
                    <a:lnTo>
                      <a:pt x="91" y="1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2869974" y="2571942"/>
                <a:ext cx="30159" cy="29719"/>
              </a:xfrm>
              <a:custGeom>
                <a:avLst/>
                <a:gdLst/>
                <a:ahLst/>
                <a:cxnLst>
                  <a:cxn ang="0">
                    <a:pos x="34" y="9"/>
                  </a:cxn>
                  <a:cxn ang="0">
                    <a:pos x="29" y="22"/>
                  </a:cxn>
                  <a:cxn ang="0">
                    <a:pos x="18" y="32"/>
                  </a:cxn>
                  <a:cxn ang="0">
                    <a:pos x="14" y="21"/>
                  </a:cxn>
                  <a:cxn ang="0">
                    <a:pos x="3" y="13"/>
                  </a:cxn>
                  <a:cxn ang="0">
                    <a:pos x="0" y="8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34" y="9"/>
                  </a:cxn>
                </a:cxnLst>
                <a:rect l="0" t="0" r="r" b="b"/>
                <a:pathLst>
                  <a:path w="35" h="33">
                    <a:moveTo>
                      <a:pt x="34" y="9"/>
                    </a:moveTo>
                    <a:lnTo>
                      <a:pt x="29" y="22"/>
                    </a:lnTo>
                    <a:lnTo>
                      <a:pt x="18" y="32"/>
                    </a:lnTo>
                    <a:lnTo>
                      <a:pt x="14" y="21"/>
                    </a:lnTo>
                    <a:lnTo>
                      <a:pt x="3" y="13"/>
                    </a:lnTo>
                    <a:lnTo>
                      <a:pt x="0" y="8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34" y="9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2933739" y="2483686"/>
                <a:ext cx="1126214" cy="295385"/>
              </a:xfrm>
              <a:custGeom>
                <a:avLst/>
                <a:gdLst/>
                <a:ahLst/>
                <a:cxnLst>
                  <a:cxn ang="0">
                    <a:pos x="110" y="159"/>
                  </a:cxn>
                  <a:cxn ang="0">
                    <a:pos x="146" y="161"/>
                  </a:cxn>
                  <a:cxn ang="0">
                    <a:pos x="145" y="121"/>
                  </a:cxn>
                  <a:cxn ang="0">
                    <a:pos x="137" y="91"/>
                  </a:cxn>
                  <a:cxn ang="0">
                    <a:pos x="123" y="71"/>
                  </a:cxn>
                  <a:cxn ang="0">
                    <a:pos x="99" y="53"/>
                  </a:cxn>
                  <a:cxn ang="0">
                    <a:pos x="160" y="71"/>
                  </a:cxn>
                  <a:cxn ang="0">
                    <a:pos x="182" y="48"/>
                  </a:cxn>
                  <a:cxn ang="0">
                    <a:pos x="160" y="15"/>
                  </a:cxn>
                  <a:cxn ang="0">
                    <a:pos x="328" y="1"/>
                  </a:cxn>
                  <a:cxn ang="0">
                    <a:pos x="1263" y="0"/>
                  </a:cxn>
                  <a:cxn ang="0">
                    <a:pos x="1247" y="21"/>
                  </a:cxn>
                  <a:cxn ang="0">
                    <a:pos x="1241" y="48"/>
                  </a:cxn>
                  <a:cxn ang="0">
                    <a:pos x="1259" y="68"/>
                  </a:cxn>
                  <a:cxn ang="0">
                    <a:pos x="1281" y="58"/>
                  </a:cxn>
                  <a:cxn ang="0">
                    <a:pos x="1306" y="75"/>
                  </a:cxn>
                  <a:cxn ang="0">
                    <a:pos x="1292" y="103"/>
                  </a:cxn>
                  <a:cxn ang="0">
                    <a:pos x="1281" y="126"/>
                  </a:cxn>
                  <a:cxn ang="0">
                    <a:pos x="1251" y="136"/>
                  </a:cxn>
                  <a:cxn ang="0">
                    <a:pos x="1223" y="126"/>
                  </a:cxn>
                  <a:cxn ang="0">
                    <a:pos x="1209" y="98"/>
                  </a:cxn>
                  <a:cxn ang="0">
                    <a:pos x="1191" y="116"/>
                  </a:cxn>
                  <a:cxn ang="0">
                    <a:pos x="1167" y="121"/>
                  </a:cxn>
                  <a:cxn ang="0">
                    <a:pos x="1134" y="124"/>
                  </a:cxn>
                  <a:cxn ang="0">
                    <a:pos x="1119" y="143"/>
                  </a:cxn>
                  <a:cxn ang="0">
                    <a:pos x="1072" y="151"/>
                  </a:cxn>
                  <a:cxn ang="0">
                    <a:pos x="1067" y="184"/>
                  </a:cxn>
                  <a:cxn ang="0">
                    <a:pos x="1074" y="214"/>
                  </a:cxn>
                  <a:cxn ang="0">
                    <a:pos x="1059" y="239"/>
                  </a:cxn>
                  <a:cxn ang="0">
                    <a:pos x="1076" y="264"/>
                  </a:cxn>
                  <a:cxn ang="0">
                    <a:pos x="1059" y="284"/>
                  </a:cxn>
                  <a:cxn ang="0">
                    <a:pos x="1072" y="312"/>
                  </a:cxn>
                  <a:cxn ang="0">
                    <a:pos x="1102" y="327"/>
                  </a:cxn>
                  <a:cxn ang="0">
                    <a:pos x="460" y="317"/>
                  </a:cxn>
                  <a:cxn ang="0">
                    <a:pos x="206" y="315"/>
                  </a:cxn>
                  <a:cxn ang="0">
                    <a:pos x="166" y="259"/>
                  </a:cxn>
                  <a:cxn ang="0">
                    <a:pos x="137" y="239"/>
                  </a:cxn>
                  <a:cxn ang="0">
                    <a:pos x="113" y="234"/>
                  </a:cxn>
                  <a:cxn ang="0">
                    <a:pos x="95" y="194"/>
                  </a:cxn>
                  <a:cxn ang="0">
                    <a:pos x="80" y="184"/>
                  </a:cxn>
                  <a:cxn ang="0">
                    <a:pos x="59" y="219"/>
                  </a:cxn>
                  <a:cxn ang="0">
                    <a:pos x="23" y="194"/>
                  </a:cxn>
                  <a:cxn ang="0">
                    <a:pos x="32" y="161"/>
                  </a:cxn>
                  <a:cxn ang="0">
                    <a:pos x="5" y="137"/>
                  </a:cxn>
                  <a:cxn ang="0">
                    <a:pos x="39" y="121"/>
                  </a:cxn>
                  <a:cxn ang="0">
                    <a:pos x="70" y="117"/>
                  </a:cxn>
                  <a:cxn ang="0">
                    <a:pos x="75" y="144"/>
                  </a:cxn>
                  <a:cxn ang="0">
                    <a:pos x="93" y="128"/>
                  </a:cxn>
                </a:cxnLst>
                <a:rect l="0" t="0" r="r" b="b"/>
                <a:pathLst>
                  <a:path w="1307" h="328">
                    <a:moveTo>
                      <a:pt x="100" y="136"/>
                    </a:moveTo>
                    <a:lnTo>
                      <a:pt x="105" y="148"/>
                    </a:lnTo>
                    <a:lnTo>
                      <a:pt x="110" y="159"/>
                    </a:lnTo>
                    <a:lnTo>
                      <a:pt x="117" y="164"/>
                    </a:lnTo>
                    <a:lnTo>
                      <a:pt x="128" y="168"/>
                    </a:lnTo>
                    <a:lnTo>
                      <a:pt x="146" y="161"/>
                    </a:lnTo>
                    <a:lnTo>
                      <a:pt x="146" y="148"/>
                    </a:lnTo>
                    <a:lnTo>
                      <a:pt x="146" y="131"/>
                    </a:lnTo>
                    <a:lnTo>
                      <a:pt x="145" y="121"/>
                    </a:lnTo>
                    <a:lnTo>
                      <a:pt x="146" y="111"/>
                    </a:lnTo>
                    <a:lnTo>
                      <a:pt x="145" y="101"/>
                    </a:lnTo>
                    <a:lnTo>
                      <a:pt x="137" y="91"/>
                    </a:lnTo>
                    <a:lnTo>
                      <a:pt x="137" y="83"/>
                    </a:lnTo>
                    <a:lnTo>
                      <a:pt x="132" y="75"/>
                    </a:lnTo>
                    <a:lnTo>
                      <a:pt x="123" y="71"/>
                    </a:lnTo>
                    <a:lnTo>
                      <a:pt x="115" y="63"/>
                    </a:lnTo>
                    <a:lnTo>
                      <a:pt x="103" y="63"/>
                    </a:lnTo>
                    <a:lnTo>
                      <a:pt x="99" y="53"/>
                    </a:lnTo>
                    <a:lnTo>
                      <a:pt x="106" y="59"/>
                    </a:lnTo>
                    <a:lnTo>
                      <a:pt x="139" y="63"/>
                    </a:lnTo>
                    <a:lnTo>
                      <a:pt x="160" y="71"/>
                    </a:lnTo>
                    <a:lnTo>
                      <a:pt x="172" y="68"/>
                    </a:lnTo>
                    <a:lnTo>
                      <a:pt x="177" y="63"/>
                    </a:lnTo>
                    <a:lnTo>
                      <a:pt x="182" y="48"/>
                    </a:lnTo>
                    <a:lnTo>
                      <a:pt x="175" y="30"/>
                    </a:lnTo>
                    <a:lnTo>
                      <a:pt x="172" y="21"/>
                    </a:lnTo>
                    <a:lnTo>
                      <a:pt x="160" y="15"/>
                    </a:lnTo>
                    <a:lnTo>
                      <a:pt x="146" y="0"/>
                    </a:lnTo>
                    <a:lnTo>
                      <a:pt x="279" y="1"/>
                    </a:lnTo>
                    <a:lnTo>
                      <a:pt x="328" y="1"/>
                    </a:lnTo>
                    <a:lnTo>
                      <a:pt x="377" y="1"/>
                    </a:lnTo>
                    <a:lnTo>
                      <a:pt x="622" y="1"/>
                    </a:lnTo>
                    <a:lnTo>
                      <a:pt x="1263" y="0"/>
                    </a:lnTo>
                    <a:lnTo>
                      <a:pt x="1264" y="1"/>
                    </a:lnTo>
                    <a:lnTo>
                      <a:pt x="1251" y="13"/>
                    </a:lnTo>
                    <a:lnTo>
                      <a:pt x="1247" y="21"/>
                    </a:lnTo>
                    <a:lnTo>
                      <a:pt x="1241" y="28"/>
                    </a:lnTo>
                    <a:lnTo>
                      <a:pt x="1243" y="35"/>
                    </a:lnTo>
                    <a:lnTo>
                      <a:pt x="1241" y="48"/>
                    </a:lnTo>
                    <a:lnTo>
                      <a:pt x="1249" y="53"/>
                    </a:lnTo>
                    <a:lnTo>
                      <a:pt x="1254" y="59"/>
                    </a:lnTo>
                    <a:lnTo>
                      <a:pt x="1259" y="68"/>
                    </a:lnTo>
                    <a:lnTo>
                      <a:pt x="1269" y="71"/>
                    </a:lnTo>
                    <a:lnTo>
                      <a:pt x="1274" y="68"/>
                    </a:lnTo>
                    <a:lnTo>
                      <a:pt x="1281" y="58"/>
                    </a:lnTo>
                    <a:lnTo>
                      <a:pt x="1292" y="59"/>
                    </a:lnTo>
                    <a:lnTo>
                      <a:pt x="1298" y="68"/>
                    </a:lnTo>
                    <a:lnTo>
                      <a:pt x="1306" y="75"/>
                    </a:lnTo>
                    <a:lnTo>
                      <a:pt x="1303" y="83"/>
                    </a:lnTo>
                    <a:lnTo>
                      <a:pt x="1298" y="91"/>
                    </a:lnTo>
                    <a:lnTo>
                      <a:pt x="1292" y="103"/>
                    </a:lnTo>
                    <a:lnTo>
                      <a:pt x="1298" y="111"/>
                    </a:lnTo>
                    <a:lnTo>
                      <a:pt x="1287" y="121"/>
                    </a:lnTo>
                    <a:lnTo>
                      <a:pt x="1281" y="126"/>
                    </a:lnTo>
                    <a:lnTo>
                      <a:pt x="1267" y="126"/>
                    </a:lnTo>
                    <a:lnTo>
                      <a:pt x="1259" y="131"/>
                    </a:lnTo>
                    <a:lnTo>
                      <a:pt x="1251" y="136"/>
                    </a:lnTo>
                    <a:lnTo>
                      <a:pt x="1236" y="136"/>
                    </a:lnTo>
                    <a:lnTo>
                      <a:pt x="1231" y="128"/>
                    </a:lnTo>
                    <a:lnTo>
                      <a:pt x="1223" y="126"/>
                    </a:lnTo>
                    <a:lnTo>
                      <a:pt x="1225" y="111"/>
                    </a:lnTo>
                    <a:lnTo>
                      <a:pt x="1218" y="106"/>
                    </a:lnTo>
                    <a:lnTo>
                      <a:pt x="1209" y="98"/>
                    </a:lnTo>
                    <a:lnTo>
                      <a:pt x="1199" y="98"/>
                    </a:lnTo>
                    <a:lnTo>
                      <a:pt x="1194" y="106"/>
                    </a:lnTo>
                    <a:lnTo>
                      <a:pt x="1191" y="116"/>
                    </a:lnTo>
                    <a:lnTo>
                      <a:pt x="1179" y="110"/>
                    </a:lnTo>
                    <a:lnTo>
                      <a:pt x="1169" y="111"/>
                    </a:lnTo>
                    <a:lnTo>
                      <a:pt x="1167" y="121"/>
                    </a:lnTo>
                    <a:lnTo>
                      <a:pt x="1152" y="117"/>
                    </a:lnTo>
                    <a:lnTo>
                      <a:pt x="1139" y="116"/>
                    </a:lnTo>
                    <a:lnTo>
                      <a:pt x="1134" y="124"/>
                    </a:lnTo>
                    <a:lnTo>
                      <a:pt x="1136" y="136"/>
                    </a:lnTo>
                    <a:lnTo>
                      <a:pt x="1129" y="143"/>
                    </a:lnTo>
                    <a:lnTo>
                      <a:pt x="1119" y="143"/>
                    </a:lnTo>
                    <a:lnTo>
                      <a:pt x="1104" y="148"/>
                    </a:lnTo>
                    <a:lnTo>
                      <a:pt x="1082" y="148"/>
                    </a:lnTo>
                    <a:lnTo>
                      <a:pt x="1072" y="151"/>
                    </a:lnTo>
                    <a:lnTo>
                      <a:pt x="1067" y="168"/>
                    </a:lnTo>
                    <a:lnTo>
                      <a:pt x="1064" y="176"/>
                    </a:lnTo>
                    <a:lnTo>
                      <a:pt x="1067" y="184"/>
                    </a:lnTo>
                    <a:lnTo>
                      <a:pt x="1078" y="194"/>
                    </a:lnTo>
                    <a:lnTo>
                      <a:pt x="1078" y="202"/>
                    </a:lnTo>
                    <a:lnTo>
                      <a:pt x="1074" y="214"/>
                    </a:lnTo>
                    <a:lnTo>
                      <a:pt x="1067" y="219"/>
                    </a:lnTo>
                    <a:lnTo>
                      <a:pt x="1064" y="228"/>
                    </a:lnTo>
                    <a:lnTo>
                      <a:pt x="1059" y="239"/>
                    </a:lnTo>
                    <a:lnTo>
                      <a:pt x="1065" y="247"/>
                    </a:lnTo>
                    <a:lnTo>
                      <a:pt x="1072" y="257"/>
                    </a:lnTo>
                    <a:lnTo>
                      <a:pt x="1076" y="264"/>
                    </a:lnTo>
                    <a:lnTo>
                      <a:pt x="1078" y="277"/>
                    </a:lnTo>
                    <a:lnTo>
                      <a:pt x="1065" y="280"/>
                    </a:lnTo>
                    <a:lnTo>
                      <a:pt x="1059" y="284"/>
                    </a:lnTo>
                    <a:lnTo>
                      <a:pt x="1059" y="294"/>
                    </a:lnTo>
                    <a:lnTo>
                      <a:pt x="1065" y="306"/>
                    </a:lnTo>
                    <a:lnTo>
                      <a:pt x="1072" y="312"/>
                    </a:lnTo>
                    <a:lnTo>
                      <a:pt x="1082" y="312"/>
                    </a:lnTo>
                    <a:lnTo>
                      <a:pt x="1089" y="317"/>
                    </a:lnTo>
                    <a:lnTo>
                      <a:pt x="1102" y="327"/>
                    </a:lnTo>
                    <a:lnTo>
                      <a:pt x="702" y="320"/>
                    </a:lnTo>
                    <a:lnTo>
                      <a:pt x="565" y="320"/>
                    </a:lnTo>
                    <a:lnTo>
                      <a:pt x="460" y="317"/>
                    </a:lnTo>
                    <a:lnTo>
                      <a:pt x="453" y="317"/>
                    </a:lnTo>
                    <a:lnTo>
                      <a:pt x="353" y="317"/>
                    </a:lnTo>
                    <a:lnTo>
                      <a:pt x="206" y="315"/>
                    </a:lnTo>
                    <a:lnTo>
                      <a:pt x="205" y="306"/>
                    </a:lnTo>
                    <a:lnTo>
                      <a:pt x="179" y="267"/>
                    </a:lnTo>
                    <a:lnTo>
                      <a:pt x="166" y="259"/>
                    </a:lnTo>
                    <a:lnTo>
                      <a:pt x="155" y="257"/>
                    </a:lnTo>
                    <a:lnTo>
                      <a:pt x="145" y="244"/>
                    </a:lnTo>
                    <a:lnTo>
                      <a:pt x="137" y="239"/>
                    </a:lnTo>
                    <a:lnTo>
                      <a:pt x="132" y="229"/>
                    </a:lnTo>
                    <a:lnTo>
                      <a:pt x="126" y="235"/>
                    </a:lnTo>
                    <a:lnTo>
                      <a:pt x="113" y="234"/>
                    </a:lnTo>
                    <a:lnTo>
                      <a:pt x="110" y="219"/>
                    </a:lnTo>
                    <a:lnTo>
                      <a:pt x="100" y="209"/>
                    </a:lnTo>
                    <a:lnTo>
                      <a:pt x="95" y="194"/>
                    </a:lnTo>
                    <a:lnTo>
                      <a:pt x="99" y="176"/>
                    </a:lnTo>
                    <a:lnTo>
                      <a:pt x="83" y="176"/>
                    </a:lnTo>
                    <a:lnTo>
                      <a:pt x="80" y="184"/>
                    </a:lnTo>
                    <a:lnTo>
                      <a:pt x="75" y="194"/>
                    </a:lnTo>
                    <a:lnTo>
                      <a:pt x="63" y="194"/>
                    </a:lnTo>
                    <a:lnTo>
                      <a:pt x="59" y="219"/>
                    </a:lnTo>
                    <a:lnTo>
                      <a:pt x="37" y="214"/>
                    </a:lnTo>
                    <a:lnTo>
                      <a:pt x="33" y="199"/>
                    </a:lnTo>
                    <a:lnTo>
                      <a:pt x="23" y="194"/>
                    </a:lnTo>
                    <a:lnTo>
                      <a:pt x="17" y="182"/>
                    </a:lnTo>
                    <a:lnTo>
                      <a:pt x="26" y="174"/>
                    </a:lnTo>
                    <a:lnTo>
                      <a:pt x="32" y="161"/>
                    </a:lnTo>
                    <a:lnTo>
                      <a:pt x="23" y="137"/>
                    </a:lnTo>
                    <a:lnTo>
                      <a:pt x="13" y="136"/>
                    </a:lnTo>
                    <a:lnTo>
                      <a:pt x="5" y="137"/>
                    </a:lnTo>
                    <a:lnTo>
                      <a:pt x="0" y="131"/>
                    </a:lnTo>
                    <a:lnTo>
                      <a:pt x="13" y="121"/>
                    </a:lnTo>
                    <a:lnTo>
                      <a:pt x="39" y="121"/>
                    </a:lnTo>
                    <a:lnTo>
                      <a:pt x="46" y="116"/>
                    </a:lnTo>
                    <a:lnTo>
                      <a:pt x="65" y="111"/>
                    </a:lnTo>
                    <a:lnTo>
                      <a:pt x="70" y="117"/>
                    </a:lnTo>
                    <a:lnTo>
                      <a:pt x="63" y="121"/>
                    </a:lnTo>
                    <a:lnTo>
                      <a:pt x="65" y="128"/>
                    </a:lnTo>
                    <a:lnTo>
                      <a:pt x="75" y="144"/>
                    </a:lnTo>
                    <a:lnTo>
                      <a:pt x="79" y="161"/>
                    </a:lnTo>
                    <a:lnTo>
                      <a:pt x="80" y="144"/>
                    </a:lnTo>
                    <a:lnTo>
                      <a:pt x="93" y="128"/>
                    </a:lnTo>
                    <a:lnTo>
                      <a:pt x="100" y="13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2963036" y="2527814"/>
                <a:ext cx="47393" cy="45928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40" y="42"/>
                  </a:cxn>
                  <a:cxn ang="0">
                    <a:pos x="24" y="45"/>
                  </a:cxn>
                  <a:cxn ang="0">
                    <a:pos x="17" y="50"/>
                  </a:cxn>
                  <a:cxn ang="0">
                    <a:pos x="8" y="50"/>
                  </a:cxn>
                  <a:cxn ang="0">
                    <a:pos x="0" y="30"/>
                  </a:cxn>
                  <a:cxn ang="0">
                    <a:pos x="5" y="22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8" y="5"/>
                  </a:cxn>
                  <a:cxn ang="0">
                    <a:pos x="12" y="13"/>
                  </a:cxn>
                  <a:cxn ang="0">
                    <a:pos x="32" y="28"/>
                  </a:cxn>
                  <a:cxn ang="0">
                    <a:pos x="40" y="30"/>
                  </a:cxn>
                  <a:cxn ang="0">
                    <a:pos x="47" y="40"/>
                  </a:cxn>
                  <a:cxn ang="0">
                    <a:pos x="54" y="47"/>
                  </a:cxn>
                </a:cxnLst>
                <a:rect l="0" t="0" r="r" b="b"/>
                <a:pathLst>
                  <a:path w="55" h="51">
                    <a:moveTo>
                      <a:pt x="54" y="47"/>
                    </a:moveTo>
                    <a:lnTo>
                      <a:pt x="40" y="42"/>
                    </a:lnTo>
                    <a:lnTo>
                      <a:pt x="24" y="45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0" y="30"/>
                    </a:lnTo>
                    <a:lnTo>
                      <a:pt x="5" y="22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8" y="5"/>
                    </a:lnTo>
                    <a:lnTo>
                      <a:pt x="12" y="13"/>
                    </a:lnTo>
                    <a:lnTo>
                      <a:pt x="32" y="28"/>
                    </a:lnTo>
                    <a:lnTo>
                      <a:pt x="40" y="30"/>
                    </a:lnTo>
                    <a:lnTo>
                      <a:pt x="47" y="40"/>
                    </a:lnTo>
                    <a:lnTo>
                      <a:pt x="54" y="4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913059" y="2507100"/>
                <a:ext cx="43946" cy="46829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22" y="51"/>
                  </a:cxn>
                  <a:cxn ang="0">
                    <a:pos x="18" y="31"/>
                  </a:cxn>
                  <a:cxn ang="0">
                    <a:pos x="5" y="23"/>
                  </a:cxn>
                  <a:cxn ang="0">
                    <a:pos x="0" y="15"/>
                  </a:cxn>
                  <a:cxn ang="0">
                    <a:pos x="7" y="10"/>
                  </a:cxn>
                  <a:cxn ang="0">
                    <a:pos x="13" y="1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33" y="10"/>
                  </a:cxn>
                  <a:cxn ang="0">
                    <a:pos x="41" y="20"/>
                  </a:cxn>
                  <a:cxn ang="0">
                    <a:pos x="50" y="31"/>
                  </a:cxn>
                  <a:cxn ang="0">
                    <a:pos x="38" y="36"/>
                  </a:cxn>
                  <a:cxn ang="0">
                    <a:pos x="41" y="44"/>
                  </a:cxn>
                  <a:cxn ang="0">
                    <a:pos x="35" y="51"/>
                  </a:cxn>
                </a:cxnLst>
                <a:rect l="0" t="0" r="r" b="b"/>
                <a:pathLst>
                  <a:path w="51" h="52">
                    <a:moveTo>
                      <a:pt x="35" y="51"/>
                    </a:moveTo>
                    <a:lnTo>
                      <a:pt x="22" y="51"/>
                    </a:lnTo>
                    <a:lnTo>
                      <a:pt x="18" y="31"/>
                    </a:lnTo>
                    <a:lnTo>
                      <a:pt x="5" y="23"/>
                    </a:lnTo>
                    <a:lnTo>
                      <a:pt x="0" y="15"/>
                    </a:lnTo>
                    <a:lnTo>
                      <a:pt x="7" y="10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3" y="10"/>
                    </a:lnTo>
                    <a:lnTo>
                      <a:pt x="41" y="20"/>
                    </a:lnTo>
                    <a:lnTo>
                      <a:pt x="50" y="31"/>
                    </a:lnTo>
                    <a:lnTo>
                      <a:pt x="38" y="36"/>
                    </a:lnTo>
                    <a:lnTo>
                      <a:pt x="41" y="44"/>
                    </a:lnTo>
                    <a:lnTo>
                      <a:pt x="35" y="51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2464124" y="4451418"/>
                <a:ext cx="53424" cy="47730"/>
              </a:xfrm>
              <a:custGeom>
                <a:avLst/>
                <a:gdLst/>
                <a:ahLst/>
                <a:cxnLst>
                  <a:cxn ang="0">
                    <a:pos x="51" y="52"/>
                  </a:cxn>
                  <a:cxn ang="0">
                    <a:pos x="42" y="49"/>
                  </a:cxn>
                  <a:cxn ang="0">
                    <a:pos x="30" y="44"/>
                  </a:cxn>
                  <a:cxn ang="0">
                    <a:pos x="23" y="33"/>
                  </a:cxn>
                  <a:cxn ang="0">
                    <a:pos x="8" y="24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13" y="5"/>
                  </a:cxn>
                  <a:cxn ang="0">
                    <a:pos x="21" y="13"/>
                  </a:cxn>
                  <a:cxn ang="0">
                    <a:pos x="36" y="28"/>
                  </a:cxn>
                  <a:cxn ang="0">
                    <a:pos x="51" y="39"/>
                  </a:cxn>
                  <a:cxn ang="0">
                    <a:pos x="61" y="44"/>
                  </a:cxn>
                  <a:cxn ang="0">
                    <a:pos x="51" y="52"/>
                  </a:cxn>
                </a:cxnLst>
                <a:rect l="0" t="0" r="r" b="b"/>
                <a:pathLst>
                  <a:path w="62" h="53">
                    <a:moveTo>
                      <a:pt x="51" y="52"/>
                    </a:moveTo>
                    <a:lnTo>
                      <a:pt x="42" y="49"/>
                    </a:lnTo>
                    <a:lnTo>
                      <a:pt x="30" y="44"/>
                    </a:lnTo>
                    <a:lnTo>
                      <a:pt x="23" y="33"/>
                    </a:lnTo>
                    <a:lnTo>
                      <a:pt x="8" y="2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3" y="5"/>
                    </a:lnTo>
                    <a:lnTo>
                      <a:pt x="21" y="13"/>
                    </a:lnTo>
                    <a:lnTo>
                      <a:pt x="36" y="28"/>
                    </a:lnTo>
                    <a:lnTo>
                      <a:pt x="51" y="39"/>
                    </a:lnTo>
                    <a:lnTo>
                      <a:pt x="61" y="44"/>
                    </a:lnTo>
                    <a:lnTo>
                      <a:pt x="51" y="52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2293512" y="4294720"/>
                <a:ext cx="300726" cy="204427"/>
              </a:xfrm>
              <a:custGeom>
                <a:avLst/>
                <a:gdLst/>
                <a:ahLst/>
                <a:cxnLst>
                  <a:cxn ang="0">
                    <a:pos x="290" y="226"/>
                  </a:cxn>
                  <a:cxn ang="0">
                    <a:pos x="272" y="219"/>
                  </a:cxn>
                  <a:cxn ang="0">
                    <a:pos x="262" y="212"/>
                  </a:cxn>
                  <a:cxn ang="0">
                    <a:pos x="237" y="187"/>
                  </a:cxn>
                  <a:cxn ang="0">
                    <a:pos x="228" y="186"/>
                  </a:cxn>
                  <a:cxn ang="0">
                    <a:pos x="212" y="163"/>
                  </a:cxn>
                  <a:cxn ang="0">
                    <a:pos x="198" y="151"/>
                  </a:cxn>
                  <a:cxn ang="0">
                    <a:pos x="198" y="141"/>
                  </a:cxn>
                  <a:cxn ang="0">
                    <a:pos x="193" y="131"/>
                  </a:cxn>
                  <a:cxn ang="0">
                    <a:pos x="175" y="116"/>
                  </a:cxn>
                  <a:cxn ang="0">
                    <a:pos x="164" y="109"/>
                  </a:cxn>
                  <a:cxn ang="0">
                    <a:pos x="151" y="106"/>
                  </a:cxn>
                  <a:cxn ang="0">
                    <a:pos x="124" y="116"/>
                  </a:cxn>
                  <a:cxn ang="0">
                    <a:pos x="109" y="118"/>
                  </a:cxn>
                  <a:cxn ang="0">
                    <a:pos x="98" y="118"/>
                  </a:cxn>
                  <a:cxn ang="0">
                    <a:pos x="84" y="121"/>
                  </a:cxn>
                  <a:cxn ang="0">
                    <a:pos x="74" y="116"/>
                  </a:cxn>
                  <a:cxn ang="0">
                    <a:pos x="65" y="116"/>
                  </a:cxn>
                  <a:cxn ang="0">
                    <a:pos x="57" y="109"/>
                  </a:cxn>
                  <a:cxn ang="0">
                    <a:pos x="42" y="109"/>
                  </a:cxn>
                  <a:cxn ang="0">
                    <a:pos x="34" y="104"/>
                  </a:cxn>
                  <a:cxn ang="0">
                    <a:pos x="32" y="95"/>
                  </a:cxn>
                  <a:cxn ang="0">
                    <a:pos x="32" y="84"/>
                  </a:cxn>
                  <a:cxn ang="0">
                    <a:pos x="27" y="75"/>
                  </a:cxn>
                  <a:cxn ang="0">
                    <a:pos x="19" y="70"/>
                  </a:cxn>
                  <a:cxn ang="0">
                    <a:pos x="5" y="71"/>
                  </a:cxn>
                  <a:cxn ang="0">
                    <a:pos x="1" y="80"/>
                  </a:cxn>
                  <a:cxn ang="0">
                    <a:pos x="0" y="84"/>
                  </a:cxn>
                  <a:cxn ang="0">
                    <a:pos x="3" y="0"/>
                  </a:cxn>
                  <a:cxn ang="0">
                    <a:pos x="116" y="3"/>
                  </a:cxn>
                  <a:cxn ang="0">
                    <a:pos x="252" y="8"/>
                  </a:cxn>
                  <a:cxn ang="0">
                    <a:pos x="281" y="8"/>
                  </a:cxn>
                  <a:cxn ang="0">
                    <a:pos x="348" y="8"/>
                  </a:cxn>
                  <a:cxn ang="0">
                    <a:pos x="343" y="206"/>
                  </a:cxn>
                  <a:cxn ang="0">
                    <a:pos x="334" y="211"/>
                  </a:cxn>
                  <a:cxn ang="0">
                    <a:pos x="321" y="211"/>
                  </a:cxn>
                  <a:cxn ang="0">
                    <a:pos x="303" y="223"/>
                  </a:cxn>
                  <a:cxn ang="0">
                    <a:pos x="290" y="226"/>
                  </a:cxn>
                </a:cxnLst>
                <a:rect l="0" t="0" r="r" b="b"/>
                <a:pathLst>
                  <a:path w="349" h="227">
                    <a:moveTo>
                      <a:pt x="290" y="226"/>
                    </a:moveTo>
                    <a:lnTo>
                      <a:pt x="272" y="219"/>
                    </a:lnTo>
                    <a:lnTo>
                      <a:pt x="262" y="212"/>
                    </a:lnTo>
                    <a:lnTo>
                      <a:pt x="237" y="187"/>
                    </a:lnTo>
                    <a:lnTo>
                      <a:pt x="228" y="186"/>
                    </a:lnTo>
                    <a:lnTo>
                      <a:pt x="212" y="163"/>
                    </a:lnTo>
                    <a:lnTo>
                      <a:pt x="198" y="151"/>
                    </a:lnTo>
                    <a:lnTo>
                      <a:pt x="198" y="141"/>
                    </a:lnTo>
                    <a:lnTo>
                      <a:pt x="193" y="131"/>
                    </a:lnTo>
                    <a:lnTo>
                      <a:pt x="175" y="116"/>
                    </a:lnTo>
                    <a:lnTo>
                      <a:pt x="164" y="109"/>
                    </a:lnTo>
                    <a:lnTo>
                      <a:pt x="151" y="106"/>
                    </a:lnTo>
                    <a:lnTo>
                      <a:pt x="124" y="116"/>
                    </a:lnTo>
                    <a:lnTo>
                      <a:pt x="109" y="118"/>
                    </a:lnTo>
                    <a:lnTo>
                      <a:pt x="98" y="118"/>
                    </a:lnTo>
                    <a:lnTo>
                      <a:pt x="84" y="121"/>
                    </a:lnTo>
                    <a:lnTo>
                      <a:pt x="74" y="116"/>
                    </a:lnTo>
                    <a:lnTo>
                      <a:pt x="65" y="116"/>
                    </a:lnTo>
                    <a:lnTo>
                      <a:pt x="57" y="109"/>
                    </a:lnTo>
                    <a:lnTo>
                      <a:pt x="42" y="109"/>
                    </a:lnTo>
                    <a:lnTo>
                      <a:pt x="34" y="104"/>
                    </a:lnTo>
                    <a:lnTo>
                      <a:pt x="32" y="95"/>
                    </a:lnTo>
                    <a:lnTo>
                      <a:pt x="32" y="84"/>
                    </a:lnTo>
                    <a:lnTo>
                      <a:pt x="27" y="75"/>
                    </a:lnTo>
                    <a:lnTo>
                      <a:pt x="19" y="70"/>
                    </a:lnTo>
                    <a:lnTo>
                      <a:pt x="5" y="71"/>
                    </a:lnTo>
                    <a:lnTo>
                      <a:pt x="1" y="80"/>
                    </a:lnTo>
                    <a:lnTo>
                      <a:pt x="0" y="84"/>
                    </a:lnTo>
                    <a:lnTo>
                      <a:pt x="3" y="0"/>
                    </a:lnTo>
                    <a:lnTo>
                      <a:pt x="116" y="3"/>
                    </a:lnTo>
                    <a:lnTo>
                      <a:pt x="252" y="8"/>
                    </a:lnTo>
                    <a:lnTo>
                      <a:pt x="281" y="8"/>
                    </a:lnTo>
                    <a:lnTo>
                      <a:pt x="348" y="8"/>
                    </a:lnTo>
                    <a:lnTo>
                      <a:pt x="343" y="206"/>
                    </a:lnTo>
                    <a:lnTo>
                      <a:pt x="334" y="211"/>
                    </a:lnTo>
                    <a:lnTo>
                      <a:pt x="321" y="211"/>
                    </a:lnTo>
                    <a:lnTo>
                      <a:pt x="303" y="223"/>
                    </a:lnTo>
                    <a:lnTo>
                      <a:pt x="290" y="22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882039" y="2192804"/>
                <a:ext cx="1197733" cy="296285"/>
              </a:xfrm>
              <a:custGeom>
                <a:avLst/>
                <a:gdLst/>
                <a:ahLst/>
                <a:cxnLst>
                  <a:cxn ang="0">
                    <a:pos x="187" y="3"/>
                  </a:cxn>
                  <a:cxn ang="0">
                    <a:pos x="452" y="6"/>
                  </a:cxn>
                  <a:cxn ang="0">
                    <a:pos x="1257" y="25"/>
                  </a:cxn>
                  <a:cxn ang="0">
                    <a:pos x="1239" y="35"/>
                  </a:cxn>
                  <a:cxn ang="0">
                    <a:pos x="1255" y="53"/>
                  </a:cxn>
                  <a:cxn ang="0">
                    <a:pos x="1268" y="61"/>
                  </a:cxn>
                  <a:cxn ang="0">
                    <a:pos x="1284" y="65"/>
                  </a:cxn>
                  <a:cxn ang="0">
                    <a:pos x="1306" y="53"/>
                  </a:cxn>
                  <a:cxn ang="0">
                    <a:pos x="1322" y="72"/>
                  </a:cxn>
                  <a:cxn ang="0">
                    <a:pos x="1312" y="81"/>
                  </a:cxn>
                  <a:cxn ang="0">
                    <a:pos x="1314" y="103"/>
                  </a:cxn>
                  <a:cxn ang="0">
                    <a:pos x="1314" y="121"/>
                  </a:cxn>
                  <a:cxn ang="0">
                    <a:pos x="1324" y="133"/>
                  </a:cxn>
                  <a:cxn ang="0">
                    <a:pos x="1341" y="146"/>
                  </a:cxn>
                  <a:cxn ang="0">
                    <a:pos x="1335" y="166"/>
                  </a:cxn>
                  <a:cxn ang="0">
                    <a:pos x="1335" y="193"/>
                  </a:cxn>
                  <a:cxn ang="0">
                    <a:pos x="1337" y="214"/>
                  </a:cxn>
                  <a:cxn ang="0">
                    <a:pos x="1352" y="221"/>
                  </a:cxn>
                  <a:cxn ang="0">
                    <a:pos x="1367" y="246"/>
                  </a:cxn>
                  <a:cxn ang="0">
                    <a:pos x="1389" y="263"/>
                  </a:cxn>
                  <a:cxn ang="0">
                    <a:pos x="1372" y="271"/>
                  </a:cxn>
                  <a:cxn ang="0">
                    <a:pos x="1367" y="291"/>
                  </a:cxn>
                  <a:cxn ang="0">
                    <a:pos x="1350" y="300"/>
                  </a:cxn>
                  <a:cxn ang="0">
                    <a:pos x="1344" y="318"/>
                  </a:cxn>
                  <a:cxn ang="0">
                    <a:pos x="1324" y="323"/>
                  </a:cxn>
                  <a:cxn ang="0">
                    <a:pos x="437" y="328"/>
                  </a:cxn>
                  <a:cxn ang="0">
                    <a:pos x="339" y="328"/>
                  </a:cxn>
                  <a:cxn ang="0">
                    <a:pos x="212" y="300"/>
                  </a:cxn>
                  <a:cxn ang="0">
                    <a:pos x="210" y="278"/>
                  </a:cxn>
                  <a:cxn ang="0">
                    <a:pos x="199" y="258"/>
                  </a:cxn>
                  <a:cxn ang="0">
                    <a:pos x="214" y="234"/>
                  </a:cxn>
                  <a:cxn ang="0">
                    <a:pos x="199" y="220"/>
                  </a:cxn>
                  <a:cxn ang="0">
                    <a:pos x="165" y="201"/>
                  </a:cxn>
                  <a:cxn ang="0">
                    <a:pos x="143" y="216"/>
                  </a:cxn>
                  <a:cxn ang="0">
                    <a:pos x="119" y="240"/>
                  </a:cxn>
                  <a:cxn ang="0">
                    <a:pos x="105" y="245"/>
                  </a:cxn>
                  <a:cxn ang="0">
                    <a:pos x="105" y="221"/>
                  </a:cxn>
                  <a:cxn ang="0">
                    <a:pos x="117" y="196"/>
                  </a:cxn>
                  <a:cxn ang="0">
                    <a:pos x="105" y="186"/>
                  </a:cxn>
                  <a:cxn ang="0">
                    <a:pos x="83" y="180"/>
                  </a:cxn>
                  <a:cxn ang="0">
                    <a:pos x="73" y="196"/>
                  </a:cxn>
                  <a:cxn ang="0">
                    <a:pos x="66" y="166"/>
                  </a:cxn>
                  <a:cxn ang="0">
                    <a:pos x="63" y="143"/>
                  </a:cxn>
                  <a:cxn ang="0">
                    <a:pos x="45" y="126"/>
                  </a:cxn>
                  <a:cxn ang="0">
                    <a:pos x="19" y="106"/>
                  </a:cxn>
                  <a:cxn ang="0">
                    <a:pos x="32" y="88"/>
                  </a:cxn>
                  <a:cxn ang="0">
                    <a:pos x="46" y="73"/>
                  </a:cxn>
                  <a:cxn ang="0">
                    <a:pos x="35" y="58"/>
                  </a:cxn>
                  <a:cxn ang="0">
                    <a:pos x="19" y="61"/>
                  </a:cxn>
                  <a:cxn ang="0">
                    <a:pos x="0" y="45"/>
                  </a:cxn>
                  <a:cxn ang="0">
                    <a:pos x="10" y="30"/>
                  </a:cxn>
                  <a:cxn ang="0">
                    <a:pos x="30" y="6"/>
                  </a:cxn>
                  <a:cxn ang="0">
                    <a:pos x="41" y="0"/>
                  </a:cxn>
                </a:cxnLst>
                <a:rect l="0" t="0" r="r" b="b"/>
                <a:pathLst>
                  <a:path w="1390" h="329">
                    <a:moveTo>
                      <a:pt x="41" y="0"/>
                    </a:moveTo>
                    <a:lnTo>
                      <a:pt x="187" y="3"/>
                    </a:lnTo>
                    <a:lnTo>
                      <a:pt x="274" y="3"/>
                    </a:lnTo>
                    <a:lnTo>
                      <a:pt x="452" y="6"/>
                    </a:lnTo>
                    <a:lnTo>
                      <a:pt x="1260" y="15"/>
                    </a:lnTo>
                    <a:lnTo>
                      <a:pt x="1257" y="25"/>
                    </a:lnTo>
                    <a:lnTo>
                      <a:pt x="1254" y="33"/>
                    </a:lnTo>
                    <a:lnTo>
                      <a:pt x="1239" y="35"/>
                    </a:lnTo>
                    <a:lnTo>
                      <a:pt x="1244" y="48"/>
                    </a:lnTo>
                    <a:lnTo>
                      <a:pt x="1255" y="53"/>
                    </a:lnTo>
                    <a:lnTo>
                      <a:pt x="1260" y="58"/>
                    </a:lnTo>
                    <a:lnTo>
                      <a:pt x="1268" y="61"/>
                    </a:lnTo>
                    <a:lnTo>
                      <a:pt x="1277" y="72"/>
                    </a:lnTo>
                    <a:lnTo>
                      <a:pt x="1284" y="65"/>
                    </a:lnTo>
                    <a:lnTo>
                      <a:pt x="1294" y="58"/>
                    </a:lnTo>
                    <a:lnTo>
                      <a:pt x="1306" y="53"/>
                    </a:lnTo>
                    <a:lnTo>
                      <a:pt x="1314" y="58"/>
                    </a:lnTo>
                    <a:lnTo>
                      <a:pt x="1322" y="72"/>
                    </a:lnTo>
                    <a:lnTo>
                      <a:pt x="1319" y="81"/>
                    </a:lnTo>
                    <a:lnTo>
                      <a:pt x="1312" y="81"/>
                    </a:lnTo>
                    <a:lnTo>
                      <a:pt x="1314" y="95"/>
                    </a:lnTo>
                    <a:lnTo>
                      <a:pt x="1314" y="103"/>
                    </a:lnTo>
                    <a:lnTo>
                      <a:pt x="1315" y="112"/>
                    </a:lnTo>
                    <a:lnTo>
                      <a:pt x="1314" y="121"/>
                    </a:lnTo>
                    <a:lnTo>
                      <a:pt x="1317" y="128"/>
                    </a:lnTo>
                    <a:lnTo>
                      <a:pt x="1324" y="133"/>
                    </a:lnTo>
                    <a:lnTo>
                      <a:pt x="1335" y="138"/>
                    </a:lnTo>
                    <a:lnTo>
                      <a:pt x="1341" y="146"/>
                    </a:lnTo>
                    <a:lnTo>
                      <a:pt x="1335" y="153"/>
                    </a:lnTo>
                    <a:lnTo>
                      <a:pt x="1335" y="166"/>
                    </a:lnTo>
                    <a:lnTo>
                      <a:pt x="1330" y="183"/>
                    </a:lnTo>
                    <a:lnTo>
                      <a:pt x="1335" y="193"/>
                    </a:lnTo>
                    <a:lnTo>
                      <a:pt x="1337" y="201"/>
                    </a:lnTo>
                    <a:lnTo>
                      <a:pt x="1337" y="214"/>
                    </a:lnTo>
                    <a:lnTo>
                      <a:pt x="1344" y="220"/>
                    </a:lnTo>
                    <a:lnTo>
                      <a:pt x="1352" y="221"/>
                    </a:lnTo>
                    <a:lnTo>
                      <a:pt x="1362" y="241"/>
                    </a:lnTo>
                    <a:lnTo>
                      <a:pt x="1367" y="246"/>
                    </a:lnTo>
                    <a:lnTo>
                      <a:pt x="1375" y="254"/>
                    </a:lnTo>
                    <a:lnTo>
                      <a:pt x="1389" y="263"/>
                    </a:lnTo>
                    <a:lnTo>
                      <a:pt x="1377" y="265"/>
                    </a:lnTo>
                    <a:lnTo>
                      <a:pt x="1372" y="271"/>
                    </a:lnTo>
                    <a:lnTo>
                      <a:pt x="1374" y="283"/>
                    </a:lnTo>
                    <a:lnTo>
                      <a:pt x="1367" y="291"/>
                    </a:lnTo>
                    <a:lnTo>
                      <a:pt x="1355" y="291"/>
                    </a:lnTo>
                    <a:lnTo>
                      <a:pt x="1350" y="300"/>
                    </a:lnTo>
                    <a:lnTo>
                      <a:pt x="1347" y="311"/>
                    </a:lnTo>
                    <a:lnTo>
                      <a:pt x="1344" y="318"/>
                    </a:lnTo>
                    <a:lnTo>
                      <a:pt x="1332" y="320"/>
                    </a:lnTo>
                    <a:lnTo>
                      <a:pt x="1324" y="323"/>
                    </a:lnTo>
                    <a:lnTo>
                      <a:pt x="683" y="328"/>
                    </a:lnTo>
                    <a:lnTo>
                      <a:pt x="437" y="328"/>
                    </a:lnTo>
                    <a:lnTo>
                      <a:pt x="389" y="328"/>
                    </a:lnTo>
                    <a:lnTo>
                      <a:pt x="339" y="328"/>
                    </a:lnTo>
                    <a:lnTo>
                      <a:pt x="202" y="306"/>
                    </a:lnTo>
                    <a:lnTo>
                      <a:pt x="212" y="300"/>
                    </a:lnTo>
                    <a:lnTo>
                      <a:pt x="214" y="288"/>
                    </a:lnTo>
                    <a:lnTo>
                      <a:pt x="210" y="278"/>
                    </a:lnTo>
                    <a:lnTo>
                      <a:pt x="199" y="268"/>
                    </a:lnTo>
                    <a:lnTo>
                      <a:pt x="199" y="258"/>
                    </a:lnTo>
                    <a:lnTo>
                      <a:pt x="208" y="246"/>
                    </a:lnTo>
                    <a:lnTo>
                      <a:pt x="214" y="234"/>
                    </a:lnTo>
                    <a:lnTo>
                      <a:pt x="212" y="220"/>
                    </a:lnTo>
                    <a:lnTo>
                      <a:pt x="199" y="220"/>
                    </a:lnTo>
                    <a:lnTo>
                      <a:pt x="188" y="208"/>
                    </a:lnTo>
                    <a:lnTo>
                      <a:pt x="165" y="201"/>
                    </a:lnTo>
                    <a:lnTo>
                      <a:pt x="148" y="205"/>
                    </a:lnTo>
                    <a:lnTo>
                      <a:pt x="143" y="216"/>
                    </a:lnTo>
                    <a:lnTo>
                      <a:pt x="135" y="220"/>
                    </a:lnTo>
                    <a:lnTo>
                      <a:pt x="119" y="240"/>
                    </a:lnTo>
                    <a:lnTo>
                      <a:pt x="112" y="254"/>
                    </a:lnTo>
                    <a:lnTo>
                      <a:pt x="105" y="245"/>
                    </a:lnTo>
                    <a:lnTo>
                      <a:pt x="95" y="236"/>
                    </a:lnTo>
                    <a:lnTo>
                      <a:pt x="105" y="221"/>
                    </a:lnTo>
                    <a:lnTo>
                      <a:pt x="113" y="216"/>
                    </a:lnTo>
                    <a:lnTo>
                      <a:pt x="117" y="196"/>
                    </a:lnTo>
                    <a:lnTo>
                      <a:pt x="110" y="193"/>
                    </a:lnTo>
                    <a:lnTo>
                      <a:pt x="105" y="186"/>
                    </a:lnTo>
                    <a:lnTo>
                      <a:pt x="95" y="183"/>
                    </a:lnTo>
                    <a:lnTo>
                      <a:pt x="83" y="180"/>
                    </a:lnTo>
                    <a:lnTo>
                      <a:pt x="83" y="196"/>
                    </a:lnTo>
                    <a:lnTo>
                      <a:pt x="73" y="196"/>
                    </a:lnTo>
                    <a:lnTo>
                      <a:pt x="66" y="176"/>
                    </a:lnTo>
                    <a:lnTo>
                      <a:pt x="66" y="166"/>
                    </a:lnTo>
                    <a:lnTo>
                      <a:pt x="66" y="158"/>
                    </a:lnTo>
                    <a:lnTo>
                      <a:pt x="63" y="143"/>
                    </a:lnTo>
                    <a:lnTo>
                      <a:pt x="59" y="133"/>
                    </a:lnTo>
                    <a:lnTo>
                      <a:pt x="45" y="126"/>
                    </a:lnTo>
                    <a:lnTo>
                      <a:pt x="37" y="121"/>
                    </a:lnTo>
                    <a:lnTo>
                      <a:pt x="19" y="106"/>
                    </a:lnTo>
                    <a:lnTo>
                      <a:pt x="15" y="95"/>
                    </a:lnTo>
                    <a:lnTo>
                      <a:pt x="32" y="88"/>
                    </a:lnTo>
                    <a:lnTo>
                      <a:pt x="37" y="81"/>
                    </a:lnTo>
                    <a:lnTo>
                      <a:pt x="46" y="73"/>
                    </a:lnTo>
                    <a:lnTo>
                      <a:pt x="45" y="61"/>
                    </a:lnTo>
                    <a:lnTo>
                      <a:pt x="35" y="58"/>
                    </a:lnTo>
                    <a:lnTo>
                      <a:pt x="25" y="60"/>
                    </a:lnTo>
                    <a:lnTo>
                      <a:pt x="19" y="6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3" y="35"/>
                    </a:lnTo>
                    <a:lnTo>
                      <a:pt x="10" y="30"/>
                    </a:lnTo>
                    <a:lnTo>
                      <a:pt x="15" y="21"/>
                    </a:lnTo>
                    <a:lnTo>
                      <a:pt x="30" y="6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2935463" y="2400834"/>
                <a:ext cx="63765" cy="8465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0"/>
                  </a:cxn>
                  <a:cxn ang="0">
                    <a:pos x="15" y="10"/>
                  </a:cxn>
                  <a:cxn ang="0">
                    <a:pos x="25" y="25"/>
                  </a:cxn>
                  <a:cxn ang="0">
                    <a:pos x="38" y="47"/>
                  </a:cxn>
                  <a:cxn ang="0">
                    <a:pos x="45" y="49"/>
                  </a:cxn>
                  <a:cxn ang="0">
                    <a:pos x="61" y="66"/>
                  </a:cxn>
                  <a:cxn ang="0">
                    <a:pos x="68" y="78"/>
                  </a:cxn>
                  <a:cxn ang="0">
                    <a:pos x="73" y="93"/>
                  </a:cxn>
                  <a:cxn ang="0">
                    <a:pos x="63" y="88"/>
                  </a:cxn>
                  <a:cxn ang="0">
                    <a:pos x="52" y="86"/>
                  </a:cxn>
                  <a:cxn ang="0">
                    <a:pos x="32" y="61"/>
                  </a:cxn>
                  <a:cxn ang="0">
                    <a:pos x="25" y="56"/>
                  </a:cxn>
                  <a:cxn ang="0">
                    <a:pos x="17" y="30"/>
                  </a:cxn>
                  <a:cxn ang="0">
                    <a:pos x="12" y="25"/>
                  </a:cxn>
                  <a:cxn ang="0">
                    <a:pos x="1" y="28"/>
                  </a:cxn>
                  <a:cxn ang="0">
                    <a:pos x="0" y="6"/>
                  </a:cxn>
                </a:cxnLst>
                <a:rect l="0" t="0" r="r" b="b"/>
                <a:pathLst>
                  <a:path w="74" h="94">
                    <a:moveTo>
                      <a:pt x="0" y="6"/>
                    </a:moveTo>
                    <a:lnTo>
                      <a:pt x="5" y="0"/>
                    </a:lnTo>
                    <a:lnTo>
                      <a:pt x="15" y="10"/>
                    </a:lnTo>
                    <a:lnTo>
                      <a:pt x="25" y="25"/>
                    </a:lnTo>
                    <a:lnTo>
                      <a:pt x="38" y="47"/>
                    </a:lnTo>
                    <a:lnTo>
                      <a:pt x="45" y="49"/>
                    </a:lnTo>
                    <a:lnTo>
                      <a:pt x="61" y="66"/>
                    </a:lnTo>
                    <a:lnTo>
                      <a:pt x="68" y="78"/>
                    </a:lnTo>
                    <a:lnTo>
                      <a:pt x="73" y="93"/>
                    </a:lnTo>
                    <a:lnTo>
                      <a:pt x="63" y="88"/>
                    </a:lnTo>
                    <a:lnTo>
                      <a:pt x="52" y="86"/>
                    </a:lnTo>
                    <a:lnTo>
                      <a:pt x="32" y="61"/>
                    </a:lnTo>
                    <a:lnTo>
                      <a:pt x="25" y="56"/>
                    </a:lnTo>
                    <a:lnTo>
                      <a:pt x="17" y="30"/>
                    </a:lnTo>
                    <a:lnTo>
                      <a:pt x="12" y="25"/>
                    </a:lnTo>
                    <a:lnTo>
                      <a:pt x="1" y="2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2977685" y="2430553"/>
                <a:ext cx="25850" cy="2791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"/>
                  </a:cxn>
                  <a:cxn ang="0">
                    <a:pos x="10" y="30"/>
                  </a:cxn>
                  <a:cxn ang="0">
                    <a:pos x="29" y="30"/>
                  </a:cxn>
                  <a:cxn ang="0">
                    <a:pos x="29" y="0"/>
                  </a:cxn>
                  <a:cxn ang="0">
                    <a:pos x="19" y="11"/>
                  </a:cxn>
                  <a:cxn ang="0">
                    <a:pos x="0" y="5"/>
                  </a:cxn>
                </a:cxnLst>
                <a:rect l="0" t="0" r="r" b="b"/>
                <a:pathLst>
                  <a:path w="30" h="31">
                    <a:moveTo>
                      <a:pt x="0" y="5"/>
                    </a:moveTo>
                    <a:lnTo>
                      <a:pt x="0" y="11"/>
                    </a:lnTo>
                    <a:lnTo>
                      <a:pt x="10" y="30"/>
                    </a:lnTo>
                    <a:lnTo>
                      <a:pt x="29" y="30"/>
                    </a:lnTo>
                    <a:lnTo>
                      <a:pt x="29" y="0"/>
                    </a:lnTo>
                    <a:lnTo>
                      <a:pt x="19" y="11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016460" y="3411266"/>
                <a:ext cx="92199" cy="142289"/>
              </a:xfrm>
              <a:custGeom>
                <a:avLst/>
                <a:gdLst/>
                <a:ahLst/>
                <a:cxnLst>
                  <a:cxn ang="0">
                    <a:pos x="41" y="145"/>
                  </a:cxn>
                  <a:cxn ang="0">
                    <a:pos x="36" y="135"/>
                  </a:cxn>
                  <a:cxn ang="0">
                    <a:pos x="43" y="118"/>
                  </a:cxn>
                  <a:cxn ang="0">
                    <a:pos x="56" y="122"/>
                  </a:cxn>
                  <a:cxn ang="0">
                    <a:pos x="65" y="107"/>
                  </a:cxn>
                  <a:cxn ang="0">
                    <a:pos x="59" y="94"/>
                  </a:cxn>
                  <a:cxn ang="0">
                    <a:pos x="50" y="94"/>
                  </a:cxn>
                  <a:cxn ang="0">
                    <a:pos x="43" y="97"/>
                  </a:cxn>
                  <a:cxn ang="0">
                    <a:pos x="54" y="100"/>
                  </a:cxn>
                  <a:cxn ang="0">
                    <a:pos x="58" y="108"/>
                  </a:cxn>
                  <a:cxn ang="0">
                    <a:pos x="41" y="108"/>
                  </a:cxn>
                  <a:cxn ang="0">
                    <a:pos x="32" y="125"/>
                  </a:cxn>
                  <a:cxn ang="0">
                    <a:pos x="25" y="157"/>
                  </a:cxn>
                  <a:cxn ang="0">
                    <a:pos x="13" y="157"/>
                  </a:cxn>
                  <a:cxn ang="0">
                    <a:pos x="6" y="154"/>
                  </a:cxn>
                  <a:cxn ang="0">
                    <a:pos x="0" y="135"/>
                  </a:cxn>
                  <a:cxn ang="0">
                    <a:pos x="6" y="125"/>
                  </a:cxn>
                  <a:cxn ang="0">
                    <a:pos x="10" y="114"/>
                  </a:cxn>
                  <a:cxn ang="0">
                    <a:pos x="10" y="107"/>
                  </a:cxn>
                  <a:cxn ang="0">
                    <a:pos x="3" y="100"/>
                  </a:cxn>
                  <a:cxn ang="0">
                    <a:pos x="18" y="81"/>
                  </a:cxn>
                  <a:cxn ang="0">
                    <a:pos x="13" y="68"/>
                  </a:cxn>
                  <a:cxn ang="0">
                    <a:pos x="19" y="43"/>
                  </a:cxn>
                  <a:cxn ang="0">
                    <a:pos x="41" y="15"/>
                  </a:cxn>
                  <a:cxn ang="0">
                    <a:pos x="45" y="0"/>
                  </a:cxn>
                  <a:cxn ang="0">
                    <a:pos x="54" y="0"/>
                  </a:cxn>
                  <a:cxn ang="0">
                    <a:pos x="54" y="13"/>
                  </a:cxn>
                  <a:cxn ang="0">
                    <a:pos x="56" y="23"/>
                  </a:cxn>
                  <a:cxn ang="0">
                    <a:pos x="71" y="35"/>
                  </a:cxn>
                  <a:cxn ang="0">
                    <a:pos x="65" y="48"/>
                  </a:cxn>
                  <a:cxn ang="0">
                    <a:pos x="65" y="63"/>
                  </a:cxn>
                  <a:cxn ang="0">
                    <a:pos x="71" y="77"/>
                  </a:cxn>
                  <a:cxn ang="0">
                    <a:pos x="65" y="83"/>
                  </a:cxn>
                  <a:cxn ang="0">
                    <a:pos x="65" y="92"/>
                  </a:cxn>
                  <a:cxn ang="0">
                    <a:pos x="74" y="94"/>
                  </a:cxn>
                  <a:cxn ang="0">
                    <a:pos x="94" y="100"/>
                  </a:cxn>
                  <a:cxn ang="0">
                    <a:pos x="106" y="107"/>
                  </a:cxn>
                  <a:cxn ang="0">
                    <a:pos x="91" y="114"/>
                  </a:cxn>
                  <a:cxn ang="0">
                    <a:pos x="68" y="127"/>
                  </a:cxn>
                  <a:cxn ang="0">
                    <a:pos x="54" y="138"/>
                  </a:cxn>
                  <a:cxn ang="0">
                    <a:pos x="50" y="147"/>
                  </a:cxn>
                  <a:cxn ang="0">
                    <a:pos x="41" y="145"/>
                  </a:cxn>
                </a:cxnLst>
                <a:rect l="0" t="0" r="r" b="b"/>
                <a:pathLst>
                  <a:path w="107" h="158">
                    <a:moveTo>
                      <a:pt x="41" y="145"/>
                    </a:moveTo>
                    <a:lnTo>
                      <a:pt x="36" y="135"/>
                    </a:lnTo>
                    <a:lnTo>
                      <a:pt x="43" y="118"/>
                    </a:lnTo>
                    <a:lnTo>
                      <a:pt x="56" y="122"/>
                    </a:lnTo>
                    <a:lnTo>
                      <a:pt x="65" y="107"/>
                    </a:lnTo>
                    <a:lnTo>
                      <a:pt x="59" y="94"/>
                    </a:lnTo>
                    <a:lnTo>
                      <a:pt x="50" y="94"/>
                    </a:lnTo>
                    <a:lnTo>
                      <a:pt x="43" y="97"/>
                    </a:lnTo>
                    <a:lnTo>
                      <a:pt x="54" y="100"/>
                    </a:lnTo>
                    <a:lnTo>
                      <a:pt x="58" y="108"/>
                    </a:lnTo>
                    <a:lnTo>
                      <a:pt x="41" y="108"/>
                    </a:lnTo>
                    <a:lnTo>
                      <a:pt x="32" y="125"/>
                    </a:lnTo>
                    <a:lnTo>
                      <a:pt x="25" y="157"/>
                    </a:lnTo>
                    <a:lnTo>
                      <a:pt x="13" y="157"/>
                    </a:lnTo>
                    <a:lnTo>
                      <a:pt x="6" y="154"/>
                    </a:lnTo>
                    <a:lnTo>
                      <a:pt x="0" y="135"/>
                    </a:lnTo>
                    <a:lnTo>
                      <a:pt x="6" y="125"/>
                    </a:lnTo>
                    <a:lnTo>
                      <a:pt x="10" y="114"/>
                    </a:lnTo>
                    <a:lnTo>
                      <a:pt x="10" y="107"/>
                    </a:lnTo>
                    <a:lnTo>
                      <a:pt x="3" y="100"/>
                    </a:lnTo>
                    <a:lnTo>
                      <a:pt x="18" y="81"/>
                    </a:lnTo>
                    <a:lnTo>
                      <a:pt x="13" y="68"/>
                    </a:lnTo>
                    <a:lnTo>
                      <a:pt x="19" y="43"/>
                    </a:lnTo>
                    <a:lnTo>
                      <a:pt x="41" y="15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4" y="13"/>
                    </a:lnTo>
                    <a:lnTo>
                      <a:pt x="56" y="23"/>
                    </a:lnTo>
                    <a:lnTo>
                      <a:pt x="71" y="35"/>
                    </a:lnTo>
                    <a:lnTo>
                      <a:pt x="65" y="48"/>
                    </a:lnTo>
                    <a:lnTo>
                      <a:pt x="65" y="63"/>
                    </a:lnTo>
                    <a:lnTo>
                      <a:pt x="71" y="77"/>
                    </a:lnTo>
                    <a:lnTo>
                      <a:pt x="65" y="83"/>
                    </a:lnTo>
                    <a:lnTo>
                      <a:pt x="65" y="92"/>
                    </a:lnTo>
                    <a:lnTo>
                      <a:pt x="74" y="94"/>
                    </a:lnTo>
                    <a:lnTo>
                      <a:pt x="94" y="100"/>
                    </a:lnTo>
                    <a:lnTo>
                      <a:pt x="106" y="107"/>
                    </a:lnTo>
                    <a:lnTo>
                      <a:pt x="91" y="114"/>
                    </a:lnTo>
                    <a:lnTo>
                      <a:pt x="68" y="127"/>
                    </a:lnTo>
                    <a:lnTo>
                      <a:pt x="54" y="138"/>
                    </a:lnTo>
                    <a:lnTo>
                      <a:pt x="50" y="147"/>
                    </a:lnTo>
                    <a:lnTo>
                      <a:pt x="41" y="14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3070746" y="3190629"/>
                <a:ext cx="776372" cy="568256"/>
              </a:xfrm>
              <a:custGeom>
                <a:avLst/>
                <a:gdLst/>
                <a:ahLst/>
                <a:cxnLst>
                  <a:cxn ang="0">
                    <a:pos x="43" y="43"/>
                  </a:cxn>
                  <a:cxn ang="0">
                    <a:pos x="30" y="3"/>
                  </a:cxn>
                  <a:cxn ang="0">
                    <a:pos x="311" y="3"/>
                  </a:cxn>
                  <a:cxn ang="0">
                    <a:pos x="870" y="27"/>
                  </a:cxn>
                  <a:cxn ang="0">
                    <a:pos x="886" y="55"/>
                  </a:cxn>
                  <a:cxn ang="0">
                    <a:pos x="881" y="75"/>
                  </a:cxn>
                  <a:cxn ang="0">
                    <a:pos x="855" y="101"/>
                  </a:cxn>
                  <a:cxn ang="0">
                    <a:pos x="861" y="141"/>
                  </a:cxn>
                  <a:cxn ang="0">
                    <a:pos x="859" y="172"/>
                  </a:cxn>
                  <a:cxn ang="0">
                    <a:pos x="828" y="191"/>
                  </a:cxn>
                  <a:cxn ang="0">
                    <a:pos x="786" y="208"/>
                  </a:cxn>
                  <a:cxn ang="0">
                    <a:pos x="766" y="234"/>
                  </a:cxn>
                  <a:cxn ang="0">
                    <a:pos x="743" y="261"/>
                  </a:cxn>
                  <a:cxn ang="0">
                    <a:pos x="713" y="286"/>
                  </a:cxn>
                  <a:cxn ang="0">
                    <a:pos x="688" y="310"/>
                  </a:cxn>
                  <a:cxn ang="0">
                    <a:pos x="665" y="334"/>
                  </a:cxn>
                  <a:cxn ang="0">
                    <a:pos x="651" y="367"/>
                  </a:cxn>
                  <a:cxn ang="0">
                    <a:pos x="656" y="405"/>
                  </a:cxn>
                  <a:cxn ang="0">
                    <a:pos x="658" y="447"/>
                  </a:cxn>
                  <a:cxn ang="0">
                    <a:pos x="696" y="449"/>
                  </a:cxn>
                  <a:cxn ang="0">
                    <a:pos x="721" y="471"/>
                  </a:cxn>
                  <a:cxn ang="0">
                    <a:pos x="699" y="499"/>
                  </a:cxn>
                  <a:cxn ang="0">
                    <a:pos x="736" y="527"/>
                  </a:cxn>
                  <a:cxn ang="0">
                    <a:pos x="739" y="565"/>
                  </a:cxn>
                  <a:cxn ang="0">
                    <a:pos x="718" y="589"/>
                  </a:cxn>
                  <a:cxn ang="0">
                    <a:pos x="674" y="596"/>
                  </a:cxn>
                  <a:cxn ang="0">
                    <a:pos x="686" y="623"/>
                  </a:cxn>
                  <a:cxn ang="0">
                    <a:pos x="665" y="625"/>
                  </a:cxn>
                  <a:cxn ang="0">
                    <a:pos x="623" y="609"/>
                  </a:cxn>
                  <a:cxn ang="0">
                    <a:pos x="581" y="595"/>
                  </a:cxn>
                  <a:cxn ang="0">
                    <a:pos x="549" y="596"/>
                  </a:cxn>
                  <a:cxn ang="0">
                    <a:pos x="501" y="563"/>
                  </a:cxn>
                  <a:cxn ang="0">
                    <a:pos x="462" y="565"/>
                  </a:cxn>
                  <a:cxn ang="0">
                    <a:pos x="419" y="547"/>
                  </a:cxn>
                  <a:cxn ang="0">
                    <a:pos x="387" y="571"/>
                  </a:cxn>
                  <a:cxn ang="0">
                    <a:pos x="354" y="565"/>
                  </a:cxn>
                  <a:cxn ang="0">
                    <a:pos x="320" y="576"/>
                  </a:cxn>
                  <a:cxn ang="0">
                    <a:pos x="292" y="556"/>
                  </a:cxn>
                  <a:cxn ang="0">
                    <a:pos x="255" y="543"/>
                  </a:cxn>
                  <a:cxn ang="0">
                    <a:pos x="217" y="526"/>
                  </a:cxn>
                  <a:cxn ang="0">
                    <a:pos x="199" y="487"/>
                  </a:cxn>
                  <a:cxn ang="0">
                    <a:pos x="59" y="467"/>
                  </a:cxn>
                  <a:cxn ang="0">
                    <a:pos x="25" y="403"/>
                  </a:cxn>
                  <a:cxn ang="0">
                    <a:pos x="68" y="375"/>
                  </a:cxn>
                  <a:cxn ang="0">
                    <a:pos x="63" y="334"/>
                  </a:cxn>
                  <a:cxn ang="0">
                    <a:pos x="43" y="296"/>
                  </a:cxn>
                  <a:cxn ang="0">
                    <a:pos x="45" y="266"/>
                  </a:cxn>
                  <a:cxn ang="0">
                    <a:pos x="23" y="223"/>
                  </a:cxn>
                  <a:cxn ang="0">
                    <a:pos x="8" y="176"/>
                  </a:cxn>
                  <a:cxn ang="0">
                    <a:pos x="37" y="171"/>
                  </a:cxn>
                  <a:cxn ang="0">
                    <a:pos x="52" y="144"/>
                  </a:cxn>
                  <a:cxn ang="0">
                    <a:pos x="12" y="117"/>
                  </a:cxn>
                  <a:cxn ang="0">
                    <a:pos x="17" y="82"/>
                  </a:cxn>
                </a:cxnLst>
                <a:rect l="0" t="0" r="r" b="b"/>
                <a:pathLst>
                  <a:path w="901" h="631">
                    <a:moveTo>
                      <a:pt x="25" y="68"/>
                    </a:moveTo>
                    <a:lnTo>
                      <a:pt x="35" y="63"/>
                    </a:lnTo>
                    <a:lnTo>
                      <a:pt x="40" y="52"/>
                    </a:lnTo>
                    <a:lnTo>
                      <a:pt x="43" y="43"/>
                    </a:lnTo>
                    <a:lnTo>
                      <a:pt x="40" y="35"/>
                    </a:lnTo>
                    <a:lnTo>
                      <a:pt x="37" y="23"/>
                    </a:lnTo>
                    <a:lnTo>
                      <a:pt x="37" y="13"/>
                    </a:lnTo>
                    <a:lnTo>
                      <a:pt x="30" y="3"/>
                    </a:lnTo>
                    <a:lnTo>
                      <a:pt x="119" y="0"/>
                    </a:lnTo>
                    <a:lnTo>
                      <a:pt x="162" y="0"/>
                    </a:lnTo>
                    <a:lnTo>
                      <a:pt x="292" y="3"/>
                    </a:lnTo>
                    <a:lnTo>
                      <a:pt x="311" y="3"/>
                    </a:lnTo>
                    <a:lnTo>
                      <a:pt x="561" y="3"/>
                    </a:lnTo>
                    <a:lnTo>
                      <a:pt x="865" y="5"/>
                    </a:lnTo>
                    <a:lnTo>
                      <a:pt x="870" y="13"/>
                    </a:lnTo>
                    <a:lnTo>
                      <a:pt x="870" y="27"/>
                    </a:lnTo>
                    <a:lnTo>
                      <a:pt x="881" y="27"/>
                    </a:lnTo>
                    <a:lnTo>
                      <a:pt x="886" y="35"/>
                    </a:lnTo>
                    <a:lnTo>
                      <a:pt x="888" y="43"/>
                    </a:lnTo>
                    <a:lnTo>
                      <a:pt x="886" y="55"/>
                    </a:lnTo>
                    <a:lnTo>
                      <a:pt x="892" y="59"/>
                    </a:lnTo>
                    <a:lnTo>
                      <a:pt x="900" y="67"/>
                    </a:lnTo>
                    <a:lnTo>
                      <a:pt x="888" y="75"/>
                    </a:lnTo>
                    <a:lnTo>
                      <a:pt x="881" y="75"/>
                    </a:lnTo>
                    <a:lnTo>
                      <a:pt x="877" y="82"/>
                    </a:lnTo>
                    <a:lnTo>
                      <a:pt x="872" y="87"/>
                    </a:lnTo>
                    <a:lnTo>
                      <a:pt x="861" y="90"/>
                    </a:lnTo>
                    <a:lnTo>
                      <a:pt x="855" y="101"/>
                    </a:lnTo>
                    <a:lnTo>
                      <a:pt x="859" y="115"/>
                    </a:lnTo>
                    <a:lnTo>
                      <a:pt x="853" y="124"/>
                    </a:lnTo>
                    <a:lnTo>
                      <a:pt x="859" y="132"/>
                    </a:lnTo>
                    <a:lnTo>
                      <a:pt x="861" y="141"/>
                    </a:lnTo>
                    <a:lnTo>
                      <a:pt x="865" y="150"/>
                    </a:lnTo>
                    <a:lnTo>
                      <a:pt x="865" y="161"/>
                    </a:lnTo>
                    <a:lnTo>
                      <a:pt x="866" y="171"/>
                    </a:lnTo>
                    <a:lnTo>
                      <a:pt x="859" y="172"/>
                    </a:lnTo>
                    <a:lnTo>
                      <a:pt x="848" y="172"/>
                    </a:lnTo>
                    <a:lnTo>
                      <a:pt x="835" y="172"/>
                    </a:lnTo>
                    <a:lnTo>
                      <a:pt x="828" y="183"/>
                    </a:lnTo>
                    <a:lnTo>
                      <a:pt x="828" y="191"/>
                    </a:lnTo>
                    <a:lnTo>
                      <a:pt x="821" y="196"/>
                    </a:lnTo>
                    <a:lnTo>
                      <a:pt x="805" y="196"/>
                    </a:lnTo>
                    <a:lnTo>
                      <a:pt x="790" y="196"/>
                    </a:lnTo>
                    <a:lnTo>
                      <a:pt x="786" y="208"/>
                    </a:lnTo>
                    <a:lnTo>
                      <a:pt x="785" y="216"/>
                    </a:lnTo>
                    <a:lnTo>
                      <a:pt x="781" y="225"/>
                    </a:lnTo>
                    <a:lnTo>
                      <a:pt x="770" y="228"/>
                    </a:lnTo>
                    <a:lnTo>
                      <a:pt x="766" y="234"/>
                    </a:lnTo>
                    <a:lnTo>
                      <a:pt x="759" y="238"/>
                    </a:lnTo>
                    <a:lnTo>
                      <a:pt x="754" y="243"/>
                    </a:lnTo>
                    <a:lnTo>
                      <a:pt x="748" y="254"/>
                    </a:lnTo>
                    <a:lnTo>
                      <a:pt x="743" y="261"/>
                    </a:lnTo>
                    <a:lnTo>
                      <a:pt x="738" y="276"/>
                    </a:lnTo>
                    <a:lnTo>
                      <a:pt x="725" y="278"/>
                    </a:lnTo>
                    <a:lnTo>
                      <a:pt x="718" y="280"/>
                    </a:lnTo>
                    <a:lnTo>
                      <a:pt x="713" y="286"/>
                    </a:lnTo>
                    <a:lnTo>
                      <a:pt x="703" y="286"/>
                    </a:lnTo>
                    <a:lnTo>
                      <a:pt x="696" y="296"/>
                    </a:lnTo>
                    <a:lnTo>
                      <a:pt x="694" y="301"/>
                    </a:lnTo>
                    <a:lnTo>
                      <a:pt x="688" y="310"/>
                    </a:lnTo>
                    <a:lnTo>
                      <a:pt x="683" y="316"/>
                    </a:lnTo>
                    <a:lnTo>
                      <a:pt x="671" y="321"/>
                    </a:lnTo>
                    <a:lnTo>
                      <a:pt x="661" y="327"/>
                    </a:lnTo>
                    <a:lnTo>
                      <a:pt x="665" y="334"/>
                    </a:lnTo>
                    <a:lnTo>
                      <a:pt x="659" y="345"/>
                    </a:lnTo>
                    <a:lnTo>
                      <a:pt x="659" y="354"/>
                    </a:lnTo>
                    <a:lnTo>
                      <a:pt x="651" y="360"/>
                    </a:lnTo>
                    <a:lnTo>
                      <a:pt x="651" y="367"/>
                    </a:lnTo>
                    <a:lnTo>
                      <a:pt x="643" y="370"/>
                    </a:lnTo>
                    <a:lnTo>
                      <a:pt x="636" y="385"/>
                    </a:lnTo>
                    <a:lnTo>
                      <a:pt x="649" y="396"/>
                    </a:lnTo>
                    <a:lnTo>
                      <a:pt x="656" y="405"/>
                    </a:lnTo>
                    <a:lnTo>
                      <a:pt x="654" y="417"/>
                    </a:lnTo>
                    <a:lnTo>
                      <a:pt x="649" y="427"/>
                    </a:lnTo>
                    <a:lnTo>
                      <a:pt x="656" y="436"/>
                    </a:lnTo>
                    <a:lnTo>
                      <a:pt x="658" y="447"/>
                    </a:lnTo>
                    <a:lnTo>
                      <a:pt x="668" y="447"/>
                    </a:lnTo>
                    <a:lnTo>
                      <a:pt x="679" y="447"/>
                    </a:lnTo>
                    <a:lnTo>
                      <a:pt x="685" y="449"/>
                    </a:lnTo>
                    <a:lnTo>
                      <a:pt x="696" y="449"/>
                    </a:lnTo>
                    <a:lnTo>
                      <a:pt x="703" y="445"/>
                    </a:lnTo>
                    <a:lnTo>
                      <a:pt x="713" y="452"/>
                    </a:lnTo>
                    <a:lnTo>
                      <a:pt x="718" y="462"/>
                    </a:lnTo>
                    <a:lnTo>
                      <a:pt x="721" y="471"/>
                    </a:lnTo>
                    <a:lnTo>
                      <a:pt x="718" y="478"/>
                    </a:lnTo>
                    <a:lnTo>
                      <a:pt x="713" y="484"/>
                    </a:lnTo>
                    <a:lnTo>
                      <a:pt x="705" y="489"/>
                    </a:lnTo>
                    <a:lnTo>
                      <a:pt x="699" y="499"/>
                    </a:lnTo>
                    <a:lnTo>
                      <a:pt x="713" y="509"/>
                    </a:lnTo>
                    <a:lnTo>
                      <a:pt x="723" y="509"/>
                    </a:lnTo>
                    <a:lnTo>
                      <a:pt x="730" y="516"/>
                    </a:lnTo>
                    <a:lnTo>
                      <a:pt x="736" y="527"/>
                    </a:lnTo>
                    <a:lnTo>
                      <a:pt x="738" y="540"/>
                    </a:lnTo>
                    <a:lnTo>
                      <a:pt x="733" y="547"/>
                    </a:lnTo>
                    <a:lnTo>
                      <a:pt x="733" y="556"/>
                    </a:lnTo>
                    <a:lnTo>
                      <a:pt x="739" y="565"/>
                    </a:lnTo>
                    <a:lnTo>
                      <a:pt x="741" y="576"/>
                    </a:lnTo>
                    <a:lnTo>
                      <a:pt x="736" y="583"/>
                    </a:lnTo>
                    <a:lnTo>
                      <a:pt x="726" y="585"/>
                    </a:lnTo>
                    <a:lnTo>
                      <a:pt x="718" y="589"/>
                    </a:lnTo>
                    <a:lnTo>
                      <a:pt x="705" y="580"/>
                    </a:lnTo>
                    <a:lnTo>
                      <a:pt x="694" y="583"/>
                    </a:lnTo>
                    <a:lnTo>
                      <a:pt x="683" y="585"/>
                    </a:lnTo>
                    <a:lnTo>
                      <a:pt x="674" y="596"/>
                    </a:lnTo>
                    <a:lnTo>
                      <a:pt x="671" y="603"/>
                    </a:lnTo>
                    <a:lnTo>
                      <a:pt x="674" y="615"/>
                    </a:lnTo>
                    <a:lnTo>
                      <a:pt x="679" y="623"/>
                    </a:lnTo>
                    <a:lnTo>
                      <a:pt x="686" y="623"/>
                    </a:lnTo>
                    <a:lnTo>
                      <a:pt x="688" y="630"/>
                    </a:lnTo>
                    <a:lnTo>
                      <a:pt x="679" y="625"/>
                    </a:lnTo>
                    <a:lnTo>
                      <a:pt x="671" y="625"/>
                    </a:lnTo>
                    <a:lnTo>
                      <a:pt x="665" y="625"/>
                    </a:lnTo>
                    <a:lnTo>
                      <a:pt x="646" y="630"/>
                    </a:lnTo>
                    <a:lnTo>
                      <a:pt x="638" y="625"/>
                    </a:lnTo>
                    <a:lnTo>
                      <a:pt x="626" y="618"/>
                    </a:lnTo>
                    <a:lnTo>
                      <a:pt x="623" y="609"/>
                    </a:lnTo>
                    <a:lnTo>
                      <a:pt x="614" y="603"/>
                    </a:lnTo>
                    <a:lnTo>
                      <a:pt x="607" y="600"/>
                    </a:lnTo>
                    <a:lnTo>
                      <a:pt x="594" y="595"/>
                    </a:lnTo>
                    <a:lnTo>
                      <a:pt x="581" y="595"/>
                    </a:lnTo>
                    <a:lnTo>
                      <a:pt x="574" y="595"/>
                    </a:lnTo>
                    <a:lnTo>
                      <a:pt x="567" y="596"/>
                    </a:lnTo>
                    <a:lnTo>
                      <a:pt x="558" y="596"/>
                    </a:lnTo>
                    <a:lnTo>
                      <a:pt x="549" y="596"/>
                    </a:lnTo>
                    <a:lnTo>
                      <a:pt x="541" y="589"/>
                    </a:lnTo>
                    <a:lnTo>
                      <a:pt x="536" y="580"/>
                    </a:lnTo>
                    <a:lnTo>
                      <a:pt x="529" y="574"/>
                    </a:lnTo>
                    <a:lnTo>
                      <a:pt x="501" y="563"/>
                    </a:lnTo>
                    <a:lnTo>
                      <a:pt x="492" y="565"/>
                    </a:lnTo>
                    <a:lnTo>
                      <a:pt x="487" y="571"/>
                    </a:lnTo>
                    <a:lnTo>
                      <a:pt x="472" y="568"/>
                    </a:lnTo>
                    <a:lnTo>
                      <a:pt x="462" y="565"/>
                    </a:lnTo>
                    <a:lnTo>
                      <a:pt x="447" y="556"/>
                    </a:lnTo>
                    <a:lnTo>
                      <a:pt x="432" y="554"/>
                    </a:lnTo>
                    <a:lnTo>
                      <a:pt x="427" y="554"/>
                    </a:lnTo>
                    <a:lnTo>
                      <a:pt x="419" y="547"/>
                    </a:lnTo>
                    <a:lnTo>
                      <a:pt x="409" y="551"/>
                    </a:lnTo>
                    <a:lnTo>
                      <a:pt x="402" y="560"/>
                    </a:lnTo>
                    <a:lnTo>
                      <a:pt x="392" y="565"/>
                    </a:lnTo>
                    <a:lnTo>
                      <a:pt x="387" y="571"/>
                    </a:lnTo>
                    <a:lnTo>
                      <a:pt x="377" y="574"/>
                    </a:lnTo>
                    <a:lnTo>
                      <a:pt x="371" y="571"/>
                    </a:lnTo>
                    <a:lnTo>
                      <a:pt x="364" y="568"/>
                    </a:lnTo>
                    <a:lnTo>
                      <a:pt x="354" y="565"/>
                    </a:lnTo>
                    <a:lnTo>
                      <a:pt x="344" y="563"/>
                    </a:lnTo>
                    <a:lnTo>
                      <a:pt x="335" y="568"/>
                    </a:lnTo>
                    <a:lnTo>
                      <a:pt x="327" y="568"/>
                    </a:lnTo>
                    <a:lnTo>
                      <a:pt x="320" y="576"/>
                    </a:lnTo>
                    <a:lnTo>
                      <a:pt x="311" y="574"/>
                    </a:lnTo>
                    <a:lnTo>
                      <a:pt x="307" y="563"/>
                    </a:lnTo>
                    <a:lnTo>
                      <a:pt x="299" y="563"/>
                    </a:lnTo>
                    <a:lnTo>
                      <a:pt x="292" y="556"/>
                    </a:lnTo>
                    <a:lnTo>
                      <a:pt x="285" y="556"/>
                    </a:lnTo>
                    <a:lnTo>
                      <a:pt x="280" y="547"/>
                    </a:lnTo>
                    <a:lnTo>
                      <a:pt x="267" y="543"/>
                    </a:lnTo>
                    <a:lnTo>
                      <a:pt x="255" y="543"/>
                    </a:lnTo>
                    <a:lnTo>
                      <a:pt x="244" y="547"/>
                    </a:lnTo>
                    <a:lnTo>
                      <a:pt x="239" y="540"/>
                    </a:lnTo>
                    <a:lnTo>
                      <a:pt x="224" y="531"/>
                    </a:lnTo>
                    <a:lnTo>
                      <a:pt x="217" y="526"/>
                    </a:lnTo>
                    <a:lnTo>
                      <a:pt x="212" y="516"/>
                    </a:lnTo>
                    <a:lnTo>
                      <a:pt x="204" y="507"/>
                    </a:lnTo>
                    <a:lnTo>
                      <a:pt x="202" y="499"/>
                    </a:lnTo>
                    <a:lnTo>
                      <a:pt x="199" y="487"/>
                    </a:lnTo>
                    <a:lnTo>
                      <a:pt x="187" y="478"/>
                    </a:lnTo>
                    <a:lnTo>
                      <a:pt x="179" y="471"/>
                    </a:lnTo>
                    <a:lnTo>
                      <a:pt x="90" y="471"/>
                    </a:lnTo>
                    <a:lnTo>
                      <a:pt x="59" y="467"/>
                    </a:lnTo>
                    <a:lnTo>
                      <a:pt x="32" y="436"/>
                    </a:lnTo>
                    <a:lnTo>
                      <a:pt x="12" y="414"/>
                    </a:lnTo>
                    <a:lnTo>
                      <a:pt x="15" y="405"/>
                    </a:lnTo>
                    <a:lnTo>
                      <a:pt x="25" y="403"/>
                    </a:lnTo>
                    <a:lnTo>
                      <a:pt x="33" y="400"/>
                    </a:lnTo>
                    <a:lnTo>
                      <a:pt x="55" y="390"/>
                    </a:lnTo>
                    <a:lnTo>
                      <a:pt x="63" y="389"/>
                    </a:lnTo>
                    <a:lnTo>
                      <a:pt x="68" y="375"/>
                    </a:lnTo>
                    <a:lnTo>
                      <a:pt x="68" y="367"/>
                    </a:lnTo>
                    <a:lnTo>
                      <a:pt x="65" y="354"/>
                    </a:lnTo>
                    <a:lnTo>
                      <a:pt x="65" y="342"/>
                    </a:lnTo>
                    <a:lnTo>
                      <a:pt x="63" y="334"/>
                    </a:lnTo>
                    <a:lnTo>
                      <a:pt x="53" y="327"/>
                    </a:lnTo>
                    <a:lnTo>
                      <a:pt x="50" y="320"/>
                    </a:lnTo>
                    <a:lnTo>
                      <a:pt x="48" y="301"/>
                    </a:lnTo>
                    <a:lnTo>
                      <a:pt x="43" y="296"/>
                    </a:lnTo>
                    <a:lnTo>
                      <a:pt x="32" y="292"/>
                    </a:lnTo>
                    <a:lnTo>
                      <a:pt x="40" y="286"/>
                    </a:lnTo>
                    <a:lnTo>
                      <a:pt x="40" y="276"/>
                    </a:lnTo>
                    <a:lnTo>
                      <a:pt x="45" y="266"/>
                    </a:lnTo>
                    <a:lnTo>
                      <a:pt x="43" y="258"/>
                    </a:lnTo>
                    <a:lnTo>
                      <a:pt x="32" y="248"/>
                    </a:lnTo>
                    <a:lnTo>
                      <a:pt x="19" y="232"/>
                    </a:lnTo>
                    <a:lnTo>
                      <a:pt x="23" y="223"/>
                    </a:lnTo>
                    <a:lnTo>
                      <a:pt x="25" y="214"/>
                    </a:lnTo>
                    <a:lnTo>
                      <a:pt x="23" y="206"/>
                    </a:lnTo>
                    <a:lnTo>
                      <a:pt x="13" y="184"/>
                    </a:lnTo>
                    <a:lnTo>
                      <a:pt x="8" y="176"/>
                    </a:lnTo>
                    <a:lnTo>
                      <a:pt x="17" y="172"/>
                    </a:lnTo>
                    <a:lnTo>
                      <a:pt x="25" y="166"/>
                    </a:lnTo>
                    <a:lnTo>
                      <a:pt x="32" y="161"/>
                    </a:lnTo>
                    <a:lnTo>
                      <a:pt x="37" y="171"/>
                    </a:lnTo>
                    <a:lnTo>
                      <a:pt x="46" y="171"/>
                    </a:lnTo>
                    <a:lnTo>
                      <a:pt x="53" y="166"/>
                    </a:lnTo>
                    <a:lnTo>
                      <a:pt x="60" y="157"/>
                    </a:lnTo>
                    <a:lnTo>
                      <a:pt x="52" y="144"/>
                    </a:lnTo>
                    <a:lnTo>
                      <a:pt x="43" y="136"/>
                    </a:lnTo>
                    <a:lnTo>
                      <a:pt x="33" y="132"/>
                    </a:lnTo>
                    <a:lnTo>
                      <a:pt x="17" y="127"/>
                    </a:lnTo>
                    <a:lnTo>
                      <a:pt x="12" y="117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12" y="95"/>
                    </a:lnTo>
                    <a:lnTo>
                      <a:pt x="17" y="82"/>
                    </a:lnTo>
                    <a:lnTo>
                      <a:pt x="19" y="72"/>
                    </a:lnTo>
                    <a:lnTo>
                      <a:pt x="25" y="68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2801902" y="3557158"/>
                <a:ext cx="48254" cy="112571"/>
              </a:xfrm>
              <a:custGeom>
                <a:avLst/>
                <a:gdLst/>
                <a:ahLst/>
                <a:cxnLst>
                  <a:cxn ang="0">
                    <a:pos x="23" y="87"/>
                  </a:cxn>
                  <a:cxn ang="0">
                    <a:pos x="8" y="69"/>
                  </a:cxn>
                  <a:cxn ang="0">
                    <a:pos x="0" y="62"/>
                  </a:cxn>
                  <a:cxn ang="0">
                    <a:pos x="0" y="50"/>
                  </a:cxn>
                  <a:cxn ang="0">
                    <a:pos x="5" y="43"/>
                  </a:cxn>
                  <a:cxn ang="0">
                    <a:pos x="8" y="18"/>
                  </a:cxn>
                  <a:cxn ang="0">
                    <a:pos x="32" y="8"/>
                  </a:cxn>
                  <a:cxn ang="0">
                    <a:pos x="52" y="0"/>
                  </a:cxn>
                  <a:cxn ang="0">
                    <a:pos x="35" y="18"/>
                  </a:cxn>
                  <a:cxn ang="0">
                    <a:pos x="38" y="27"/>
                  </a:cxn>
                  <a:cxn ang="0">
                    <a:pos x="35" y="47"/>
                  </a:cxn>
                  <a:cxn ang="0">
                    <a:pos x="38" y="55"/>
                  </a:cxn>
                  <a:cxn ang="0">
                    <a:pos x="47" y="62"/>
                  </a:cxn>
                  <a:cxn ang="0">
                    <a:pos x="55" y="94"/>
                  </a:cxn>
                  <a:cxn ang="0">
                    <a:pos x="45" y="102"/>
                  </a:cxn>
                  <a:cxn ang="0">
                    <a:pos x="43" y="114"/>
                  </a:cxn>
                  <a:cxn ang="0">
                    <a:pos x="28" y="124"/>
                  </a:cxn>
                  <a:cxn ang="0">
                    <a:pos x="28" y="112"/>
                  </a:cxn>
                  <a:cxn ang="0">
                    <a:pos x="25" y="102"/>
                  </a:cxn>
                  <a:cxn ang="0">
                    <a:pos x="23" y="87"/>
                  </a:cxn>
                </a:cxnLst>
                <a:rect l="0" t="0" r="r" b="b"/>
                <a:pathLst>
                  <a:path w="56" h="125">
                    <a:moveTo>
                      <a:pt x="23" y="87"/>
                    </a:moveTo>
                    <a:lnTo>
                      <a:pt x="8" y="69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5" y="43"/>
                    </a:lnTo>
                    <a:lnTo>
                      <a:pt x="8" y="18"/>
                    </a:lnTo>
                    <a:lnTo>
                      <a:pt x="32" y="8"/>
                    </a:lnTo>
                    <a:lnTo>
                      <a:pt x="52" y="0"/>
                    </a:lnTo>
                    <a:lnTo>
                      <a:pt x="35" y="18"/>
                    </a:lnTo>
                    <a:lnTo>
                      <a:pt x="38" y="27"/>
                    </a:lnTo>
                    <a:lnTo>
                      <a:pt x="35" y="47"/>
                    </a:lnTo>
                    <a:lnTo>
                      <a:pt x="38" y="55"/>
                    </a:lnTo>
                    <a:lnTo>
                      <a:pt x="47" y="62"/>
                    </a:lnTo>
                    <a:lnTo>
                      <a:pt x="55" y="94"/>
                    </a:lnTo>
                    <a:lnTo>
                      <a:pt x="45" y="102"/>
                    </a:lnTo>
                    <a:lnTo>
                      <a:pt x="43" y="114"/>
                    </a:lnTo>
                    <a:lnTo>
                      <a:pt x="28" y="124"/>
                    </a:lnTo>
                    <a:lnTo>
                      <a:pt x="28" y="112"/>
                    </a:lnTo>
                    <a:lnTo>
                      <a:pt x="25" y="102"/>
                    </a:lnTo>
                    <a:lnTo>
                      <a:pt x="23" y="8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2452061" y="3306801"/>
                <a:ext cx="410160" cy="432271"/>
              </a:xfrm>
              <a:custGeom>
                <a:avLst/>
                <a:gdLst/>
                <a:ahLst/>
                <a:cxnLst>
                  <a:cxn ang="0">
                    <a:pos x="383" y="302"/>
                  </a:cxn>
                  <a:cxn ang="0">
                    <a:pos x="381" y="332"/>
                  </a:cxn>
                  <a:cxn ang="0">
                    <a:pos x="373" y="360"/>
                  </a:cxn>
                  <a:cxn ang="0">
                    <a:pos x="373" y="377"/>
                  </a:cxn>
                  <a:cxn ang="0">
                    <a:pos x="350" y="405"/>
                  </a:cxn>
                  <a:cxn ang="0">
                    <a:pos x="325" y="417"/>
                  </a:cxn>
                  <a:cxn ang="0">
                    <a:pos x="320" y="437"/>
                  </a:cxn>
                  <a:cxn ang="0">
                    <a:pos x="285" y="447"/>
                  </a:cxn>
                  <a:cxn ang="0">
                    <a:pos x="280" y="464"/>
                  </a:cxn>
                  <a:cxn ang="0">
                    <a:pos x="195" y="476"/>
                  </a:cxn>
                  <a:cxn ang="0">
                    <a:pos x="85" y="472"/>
                  </a:cxn>
                  <a:cxn ang="0">
                    <a:pos x="8" y="314"/>
                  </a:cxn>
                  <a:cxn ang="0">
                    <a:pos x="8" y="81"/>
                  </a:cxn>
                  <a:cxn ang="0">
                    <a:pos x="28" y="0"/>
                  </a:cxn>
                  <a:cxn ang="0">
                    <a:pos x="345" y="28"/>
                  </a:cxn>
                  <a:cxn ang="0">
                    <a:pos x="315" y="57"/>
                  </a:cxn>
                  <a:cxn ang="0">
                    <a:pos x="308" y="83"/>
                  </a:cxn>
                  <a:cxn ang="0">
                    <a:pos x="301" y="101"/>
                  </a:cxn>
                  <a:cxn ang="0">
                    <a:pos x="285" y="127"/>
                  </a:cxn>
                  <a:cxn ang="0">
                    <a:pos x="260" y="174"/>
                  </a:cxn>
                  <a:cxn ang="0">
                    <a:pos x="247" y="197"/>
                  </a:cxn>
                  <a:cxn ang="0">
                    <a:pos x="238" y="222"/>
                  </a:cxn>
                  <a:cxn ang="0">
                    <a:pos x="240" y="243"/>
                  </a:cxn>
                  <a:cxn ang="0">
                    <a:pos x="265" y="237"/>
                  </a:cxn>
                  <a:cxn ang="0">
                    <a:pos x="292" y="242"/>
                  </a:cxn>
                  <a:cxn ang="0">
                    <a:pos x="315" y="242"/>
                  </a:cxn>
                  <a:cxn ang="0">
                    <a:pos x="340" y="227"/>
                  </a:cxn>
                  <a:cxn ang="0">
                    <a:pos x="372" y="214"/>
                  </a:cxn>
                  <a:cxn ang="0">
                    <a:pos x="387" y="208"/>
                  </a:cxn>
                  <a:cxn ang="0">
                    <a:pos x="408" y="197"/>
                  </a:cxn>
                  <a:cxn ang="0">
                    <a:pos x="438" y="175"/>
                  </a:cxn>
                  <a:cxn ang="0">
                    <a:pos x="420" y="174"/>
                  </a:cxn>
                  <a:cxn ang="0">
                    <a:pos x="403" y="185"/>
                  </a:cxn>
                  <a:cxn ang="0">
                    <a:pos x="345" y="208"/>
                  </a:cxn>
                  <a:cxn ang="0">
                    <a:pos x="323" y="228"/>
                  </a:cxn>
                  <a:cxn ang="0">
                    <a:pos x="293" y="223"/>
                  </a:cxn>
                  <a:cxn ang="0">
                    <a:pos x="260" y="214"/>
                  </a:cxn>
                  <a:cxn ang="0">
                    <a:pos x="263" y="190"/>
                  </a:cxn>
                  <a:cxn ang="0">
                    <a:pos x="300" y="132"/>
                  </a:cxn>
                  <a:cxn ang="0">
                    <a:pos x="321" y="87"/>
                  </a:cxn>
                  <a:cxn ang="0">
                    <a:pos x="475" y="90"/>
                  </a:cxn>
                  <a:cxn ang="0">
                    <a:pos x="468" y="197"/>
                  </a:cxn>
                  <a:cxn ang="0">
                    <a:pos x="458" y="223"/>
                  </a:cxn>
                  <a:cxn ang="0">
                    <a:pos x="460" y="200"/>
                  </a:cxn>
                  <a:cxn ang="0">
                    <a:pos x="453" y="205"/>
                  </a:cxn>
                  <a:cxn ang="0">
                    <a:pos x="452" y="228"/>
                  </a:cxn>
                  <a:cxn ang="0">
                    <a:pos x="447" y="257"/>
                  </a:cxn>
                  <a:cxn ang="0">
                    <a:pos x="432" y="282"/>
                  </a:cxn>
                  <a:cxn ang="0">
                    <a:pos x="392" y="300"/>
                  </a:cxn>
                </a:cxnLst>
                <a:rect l="0" t="0" r="r" b="b"/>
                <a:pathLst>
                  <a:path w="476" h="480">
                    <a:moveTo>
                      <a:pt x="392" y="300"/>
                    </a:moveTo>
                    <a:lnTo>
                      <a:pt x="383" y="302"/>
                    </a:lnTo>
                    <a:lnTo>
                      <a:pt x="383" y="310"/>
                    </a:lnTo>
                    <a:lnTo>
                      <a:pt x="381" y="332"/>
                    </a:lnTo>
                    <a:lnTo>
                      <a:pt x="375" y="342"/>
                    </a:lnTo>
                    <a:lnTo>
                      <a:pt x="373" y="360"/>
                    </a:lnTo>
                    <a:lnTo>
                      <a:pt x="375" y="370"/>
                    </a:lnTo>
                    <a:lnTo>
                      <a:pt x="373" y="377"/>
                    </a:lnTo>
                    <a:lnTo>
                      <a:pt x="360" y="400"/>
                    </a:lnTo>
                    <a:lnTo>
                      <a:pt x="350" y="405"/>
                    </a:lnTo>
                    <a:lnTo>
                      <a:pt x="341" y="405"/>
                    </a:lnTo>
                    <a:lnTo>
                      <a:pt x="325" y="417"/>
                    </a:lnTo>
                    <a:lnTo>
                      <a:pt x="321" y="427"/>
                    </a:lnTo>
                    <a:lnTo>
                      <a:pt x="320" y="437"/>
                    </a:lnTo>
                    <a:lnTo>
                      <a:pt x="310" y="444"/>
                    </a:lnTo>
                    <a:lnTo>
                      <a:pt x="285" y="447"/>
                    </a:lnTo>
                    <a:lnTo>
                      <a:pt x="275" y="454"/>
                    </a:lnTo>
                    <a:lnTo>
                      <a:pt x="280" y="464"/>
                    </a:lnTo>
                    <a:lnTo>
                      <a:pt x="280" y="479"/>
                    </a:lnTo>
                    <a:lnTo>
                      <a:pt x="195" y="476"/>
                    </a:lnTo>
                    <a:lnTo>
                      <a:pt x="115" y="476"/>
                    </a:lnTo>
                    <a:lnTo>
                      <a:pt x="85" y="472"/>
                    </a:lnTo>
                    <a:lnTo>
                      <a:pt x="5" y="472"/>
                    </a:lnTo>
                    <a:lnTo>
                      <a:pt x="8" y="314"/>
                    </a:lnTo>
                    <a:lnTo>
                      <a:pt x="0" y="314"/>
                    </a:lnTo>
                    <a:lnTo>
                      <a:pt x="8" y="81"/>
                    </a:lnTo>
                    <a:lnTo>
                      <a:pt x="12" y="0"/>
                    </a:lnTo>
                    <a:lnTo>
                      <a:pt x="28" y="0"/>
                    </a:lnTo>
                    <a:lnTo>
                      <a:pt x="348" y="10"/>
                    </a:lnTo>
                    <a:lnTo>
                      <a:pt x="345" y="28"/>
                    </a:lnTo>
                    <a:lnTo>
                      <a:pt x="340" y="37"/>
                    </a:lnTo>
                    <a:lnTo>
                      <a:pt x="315" y="57"/>
                    </a:lnTo>
                    <a:lnTo>
                      <a:pt x="315" y="67"/>
                    </a:lnTo>
                    <a:lnTo>
                      <a:pt x="308" y="83"/>
                    </a:lnTo>
                    <a:lnTo>
                      <a:pt x="308" y="92"/>
                    </a:lnTo>
                    <a:lnTo>
                      <a:pt x="301" y="101"/>
                    </a:lnTo>
                    <a:lnTo>
                      <a:pt x="292" y="110"/>
                    </a:lnTo>
                    <a:lnTo>
                      <a:pt x="285" y="127"/>
                    </a:lnTo>
                    <a:lnTo>
                      <a:pt x="267" y="140"/>
                    </a:lnTo>
                    <a:lnTo>
                      <a:pt x="260" y="174"/>
                    </a:lnTo>
                    <a:lnTo>
                      <a:pt x="248" y="182"/>
                    </a:lnTo>
                    <a:lnTo>
                      <a:pt x="247" y="197"/>
                    </a:lnTo>
                    <a:lnTo>
                      <a:pt x="238" y="212"/>
                    </a:lnTo>
                    <a:lnTo>
                      <a:pt x="238" y="222"/>
                    </a:lnTo>
                    <a:lnTo>
                      <a:pt x="232" y="227"/>
                    </a:lnTo>
                    <a:lnTo>
                      <a:pt x="240" y="243"/>
                    </a:lnTo>
                    <a:lnTo>
                      <a:pt x="260" y="252"/>
                    </a:lnTo>
                    <a:lnTo>
                      <a:pt x="265" y="237"/>
                    </a:lnTo>
                    <a:lnTo>
                      <a:pt x="278" y="234"/>
                    </a:lnTo>
                    <a:lnTo>
                      <a:pt x="292" y="242"/>
                    </a:lnTo>
                    <a:lnTo>
                      <a:pt x="305" y="242"/>
                    </a:lnTo>
                    <a:lnTo>
                      <a:pt x="315" y="242"/>
                    </a:lnTo>
                    <a:lnTo>
                      <a:pt x="323" y="237"/>
                    </a:lnTo>
                    <a:lnTo>
                      <a:pt x="340" y="227"/>
                    </a:lnTo>
                    <a:lnTo>
                      <a:pt x="355" y="222"/>
                    </a:lnTo>
                    <a:lnTo>
                      <a:pt x="372" y="214"/>
                    </a:lnTo>
                    <a:lnTo>
                      <a:pt x="380" y="214"/>
                    </a:lnTo>
                    <a:lnTo>
                      <a:pt x="387" y="208"/>
                    </a:lnTo>
                    <a:lnTo>
                      <a:pt x="403" y="202"/>
                    </a:lnTo>
                    <a:lnTo>
                      <a:pt x="408" y="197"/>
                    </a:lnTo>
                    <a:lnTo>
                      <a:pt x="420" y="188"/>
                    </a:lnTo>
                    <a:lnTo>
                      <a:pt x="438" y="175"/>
                    </a:lnTo>
                    <a:lnTo>
                      <a:pt x="443" y="165"/>
                    </a:lnTo>
                    <a:lnTo>
                      <a:pt x="420" y="174"/>
                    </a:lnTo>
                    <a:lnTo>
                      <a:pt x="408" y="175"/>
                    </a:lnTo>
                    <a:lnTo>
                      <a:pt x="403" y="185"/>
                    </a:lnTo>
                    <a:lnTo>
                      <a:pt x="372" y="200"/>
                    </a:lnTo>
                    <a:lnTo>
                      <a:pt x="345" y="208"/>
                    </a:lnTo>
                    <a:lnTo>
                      <a:pt x="327" y="214"/>
                    </a:lnTo>
                    <a:lnTo>
                      <a:pt x="323" y="228"/>
                    </a:lnTo>
                    <a:lnTo>
                      <a:pt x="310" y="234"/>
                    </a:lnTo>
                    <a:lnTo>
                      <a:pt x="293" y="223"/>
                    </a:lnTo>
                    <a:lnTo>
                      <a:pt x="275" y="222"/>
                    </a:lnTo>
                    <a:lnTo>
                      <a:pt x="260" y="214"/>
                    </a:lnTo>
                    <a:lnTo>
                      <a:pt x="260" y="202"/>
                    </a:lnTo>
                    <a:lnTo>
                      <a:pt x="263" y="190"/>
                    </a:lnTo>
                    <a:lnTo>
                      <a:pt x="287" y="155"/>
                    </a:lnTo>
                    <a:lnTo>
                      <a:pt x="300" y="132"/>
                    </a:lnTo>
                    <a:lnTo>
                      <a:pt x="320" y="112"/>
                    </a:lnTo>
                    <a:lnTo>
                      <a:pt x="321" y="87"/>
                    </a:lnTo>
                    <a:lnTo>
                      <a:pt x="445" y="90"/>
                    </a:lnTo>
                    <a:lnTo>
                      <a:pt x="475" y="90"/>
                    </a:lnTo>
                    <a:lnTo>
                      <a:pt x="470" y="121"/>
                    </a:lnTo>
                    <a:lnTo>
                      <a:pt x="468" y="197"/>
                    </a:lnTo>
                    <a:lnTo>
                      <a:pt x="467" y="232"/>
                    </a:lnTo>
                    <a:lnTo>
                      <a:pt x="458" y="223"/>
                    </a:lnTo>
                    <a:lnTo>
                      <a:pt x="460" y="212"/>
                    </a:lnTo>
                    <a:lnTo>
                      <a:pt x="460" y="200"/>
                    </a:lnTo>
                    <a:lnTo>
                      <a:pt x="456" y="194"/>
                    </a:lnTo>
                    <a:lnTo>
                      <a:pt x="453" y="205"/>
                    </a:lnTo>
                    <a:lnTo>
                      <a:pt x="453" y="214"/>
                    </a:lnTo>
                    <a:lnTo>
                      <a:pt x="452" y="228"/>
                    </a:lnTo>
                    <a:lnTo>
                      <a:pt x="448" y="249"/>
                    </a:lnTo>
                    <a:lnTo>
                      <a:pt x="447" y="257"/>
                    </a:lnTo>
                    <a:lnTo>
                      <a:pt x="440" y="275"/>
                    </a:lnTo>
                    <a:lnTo>
                      <a:pt x="432" y="282"/>
                    </a:lnTo>
                    <a:lnTo>
                      <a:pt x="423" y="290"/>
                    </a:lnTo>
                    <a:lnTo>
                      <a:pt x="392" y="30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607265" y="5180773"/>
              <a:ext cx="1970732" cy="57964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chemeClr val="tx1"/>
                  </a:solidFill>
                  <a:latin typeface="+mn-lt"/>
                </a:rPr>
                <a:t>Washington State Total Population </a:t>
              </a:r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(estimate)</a:t>
              </a:r>
            </a:p>
            <a:p>
              <a:r>
                <a:rPr lang="en-US" sz="1000" b="1">
                  <a:solidFill>
                    <a:schemeClr val="tx1"/>
                  </a:solidFill>
                  <a:latin typeface="+mn-lt"/>
                </a:rPr>
                <a:t>April 2019: 7,546,410</a:t>
              </a:r>
            </a:p>
            <a:p>
              <a:pPr>
                <a:spcBef>
                  <a:spcPts val="200"/>
                </a:spcBef>
              </a:pPr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Source: </a:t>
              </a:r>
              <a:r>
                <a:rPr lang="en-US" sz="1000" b="1">
                  <a:solidFill>
                    <a:schemeClr val="tx1"/>
                  </a:solidFill>
                  <a:latin typeface="+mn-lt"/>
                </a:rPr>
                <a:t>Office of Financial Management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63456" y="1458343"/>
              <a:ext cx="52802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Whatcom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225,300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65988" y="1893619"/>
              <a:ext cx="45950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Skagit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129,200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30287" y="2428065"/>
              <a:ext cx="583333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Snohomish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818,700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44414" y="3008582"/>
              <a:ext cx="703558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Seattle &amp; King</a:t>
              </a: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County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2,226,300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27229" y="3676919"/>
              <a:ext cx="772086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Tacoma-Pierce*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888,300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62893" y="4149869"/>
              <a:ext cx="41020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Lewis</a:t>
              </a: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79,480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17249" y="4597887"/>
              <a:ext cx="45950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Cowlitz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108,950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42374" y="5105312"/>
              <a:ext cx="45950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Clark*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488,500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1139" y="4685563"/>
              <a:ext cx="524422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Skamania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12,060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15785" y="5026568"/>
              <a:ext cx="46310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Klickitat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22,430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30110" y="2120897"/>
              <a:ext cx="41020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Island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84,820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92260" y="2384490"/>
              <a:ext cx="433052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Clallam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76,010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64326" y="2773299"/>
              <a:ext cx="501580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Jefferson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31,900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56426" y="3185348"/>
              <a:ext cx="416219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Grays</a:t>
              </a: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Harbor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74,160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14710" y="4123896"/>
              <a:ext cx="41020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Pacific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21,640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10646" y="4605462"/>
              <a:ext cx="616996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Wahkiakum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4,190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38925" y="3750297"/>
              <a:ext cx="49917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Thurston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285,800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82098" y="3340557"/>
              <a:ext cx="411410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Mason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64,980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24847" y="4318502"/>
              <a:ext cx="45950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Yakima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255,950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41538" y="3514832"/>
              <a:ext cx="42583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Kittitas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46,570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10824" y="2890319"/>
              <a:ext cx="411410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Chelan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78,420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60515" y="2909125"/>
              <a:ext cx="457096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Douglas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42,820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12003" y="2649210"/>
              <a:ext cx="818975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(Chelan-Douglas)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66328" y="1773081"/>
              <a:ext cx="54365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Okanogan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42,730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32322" y="4654588"/>
              <a:ext cx="45950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Benton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201,800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89752" y="4364979"/>
              <a:ext cx="460703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Franklin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94,680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86304" y="4210801"/>
              <a:ext cx="840615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(Benton-Franklin)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88507" y="3446935"/>
              <a:ext cx="41020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Grant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98,740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76168" y="1812851"/>
              <a:ext cx="360916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Ferry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7,830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20349" y="2045266"/>
              <a:ext cx="449883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Stevens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45,570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07724" y="1725827"/>
              <a:ext cx="410209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Pend</a:t>
              </a: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Oreille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13,740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76064" y="2938654"/>
              <a:ext cx="42223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Lincoln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10,960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74979" y="2916285"/>
              <a:ext cx="47993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Spokane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515,250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27693" y="3634270"/>
              <a:ext cx="411410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Adams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20,150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05004" y="3643444"/>
              <a:ext cx="51239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Whitman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50,130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64908" y="4648162"/>
              <a:ext cx="619400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Walla Walla</a:t>
              </a:r>
            </a:p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+mn-lt"/>
                </a:rPr>
                <a:t>62,200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22514" y="4530931"/>
              <a:ext cx="51720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Columbia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4,160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53697" y="4182258"/>
              <a:ext cx="45829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Garfield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2,220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86522" y="4564550"/>
              <a:ext cx="41020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>
                  <a:solidFill>
                    <a:schemeClr val="tx1"/>
                  </a:solidFill>
                  <a:latin typeface="+mn-lt"/>
                </a:rPr>
                <a:t>Asotin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22,520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47965" y="1528900"/>
              <a:ext cx="1034178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+mn-lt"/>
                </a:rPr>
                <a:t>(Northeast Tri County)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63273" y="1500126"/>
              <a:ext cx="485950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San Juan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17,150</a:t>
              </a:r>
            </a:p>
          </p:txBody>
        </p:sp>
        <p:sp>
          <p:nvSpPr>
            <p:cNvPr id="124" name="TextBox 123"/>
            <p:cNvSpPr txBox="1"/>
            <p:nvPr userDrawn="1"/>
          </p:nvSpPr>
          <p:spPr>
            <a:xfrm>
              <a:off x="2987309" y="5803980"/>
              <a:ext cx="2619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Departments that have combined public health with human services (16)</a:t>
              </a:r>
            </a:p>
          </p:txBody>
        </p:sp>
        <p:sp>
          <p:nvSpPr>
            <p:cNvPr id="126" name="TextBox 125"/>
            <p:cNvSpPr txBox="1"/>
            <p:nvPr userDrawn="1"/>
          </p:nvSpPr>
          <p:spPr>
            <a:xfrm>
              <a:off x="2980875" y="6255197"/>
              <a:ext cx="11243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chemeClr val="tx1"/>
                  </a:solidFill>
                  <a:latin typeface="+mn-lt"/>
                </a:rPr>
                <a:t>Single County District (8)</a:t>
              </a:r>
            </a:p>
          </p:txBody>
        </p:sp>
        <p:sp>
          <p:nvSpPr>
            <p:cNvPr id="128" name="TextBox 127"/>
            <p:cNvSpPr txBox="1"/>
            <p:nvPr userDrawn="1"/>
          </p:nvSpPr>
          <p:spPr>
            <a:xfrm>
              <a:off x="5916470" y="5875055"/>
              <a:ext cx="13058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chemeClr val="tx1"/>
                  </a:solidFill>
                  <a:latin typeface="+mn-lt"/>
                </a:rPr>
                <a:t>Public Health Department</a:t>
              </a:r>
              <a:r>
                <a:rPr lang="en-US" sz="1000" b="1" baseline="0">
                  <a:solidFill>
                    <a:schemeClr val="tx1"/>
                  </a:solidFill>
                  <a:latin typeface="+mn-lt"/>
                </a:rPr>
                <a:t> (8)</a:t>
              </a:r>
              <a:endParaRPr lang="en-US" sz="100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0" name="TextBox 129"/>
            <p:cNvSpPr txBox="1"/>
            <p:nvPr userDrawn="1"/>
          </p:nvSpPr>
          <p:spPr>
            <a:xfrm>
              <a:off x="5916470" y="6247260"/>
              <a:ext cx="11027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chemeClr val="tx1"/>
                  </a:solidFill>
                  <a:latin typeface="+mn-lt"/>
                </a:rPr>
                <a:t>Multi County District (3)</a:t>
              </a:r>
            </a:p>
          </p:txBody>
        </p:sp>
        <p:sp>
          <p:nvSpPr>
            <p:cNvPr id="123" name="TextBox 122"/>
            <p:cNvSpPr txBox="1"/>
            <p:nvPr userDrawn="1"/>
          </p:nvSpPr>
          <p:spPr>
            <a:xfrm>
              <a:off x="2581867" y="2852950"/>
              <a:ext cx="45950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+mn-lt"/>
                </a:rPr>
                <a:t>Kitsap</a:t>
              </a:r>
            </a:p>
            <a:p>
              <a:pPr algn="ctr"/>
              <a:r>
                <a:rPr lang="en-US" sz="1000" b="1" i="1">
                  <a:solidFill>
                    <a:schemeClr val="tx1"/>
                  </a:solidFill>
                  <a:latin typeface="+mn-lt"/>
                </a:rPr>
                <a:t>270,100</a:t>
              </a:r>
            </a:p>
          </p:txBody>
        </p:sp>
        <p:cxnSp>
          <p:nvCxnSpPr>
            <p:cNvPr id="125" name="Straight Connector 124"/>
            <p:cNvCxnSpPr/>
            <p:nvPr userDrawn="1"/>
          </p:nvCxnSpPr>
          <p:spPr>
            <a:xfrm flipV="1">
              <a:off x="4322814" y="1246747"/>
              <a:ext cx="499998" cy="1369"/>
            </a:xfrm>
            <a:prstGeom prst="line">
              <a:avLst/>
            </a:prstGeom>
            <a:ln w="50800">
              <a:solidFill>
                <a:srgbClr val="349D9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2478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Healtgh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map of all continents of the world in gray"/>
          <p:cNvGrpSpPr/>
          <p:nvPr userDrawn="1"/>
        </p:nvGrpSpPr>
        <p:grpSpPr>
          <a:xfrm>
            <a:off x="389181" y="1246349"/>
            <a:ext cx="11091619" cy="5407156"/>
            <a:chOff x="291886" y="1246349"/>
            <a:chExt cx="8318714" cy="5407156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86" y="1328060"/>
              <a:ext cx="8066314" cy="447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4322814" y="1246349"/>
              <a:ext cx="499998" cy="1369"/>
            </a:xfrm>
            <a:prstGeom prst="line">
              <a:avLst/>
            </a:prstGeom>
            <a:ln w="50800">
              <a:solidFill>
                <a:srgbClr val="349D9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 userDrawn="1"/>
          </p:nvSpPr>
          <p:spPr>
            <a:xfrm>
              <a:off x="5751501" y="5150529"/>
              <a:ext cx="2776041" cy="1502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88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latin typeface="+mn-lt"/>
                </a:rPr>
                <a:t>Partners</a:t>
              </a:r>
            </a:p>
            <a:p>
              <a:pPr marL="1588">
                <a:spcBef>
                  <a:spcPts val="200"/>
                </a:spcBef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Health Care Delivery System</a:t>
              </a:r>
            </a:p>
            <a:p>
              <a:pPr marL="1588"/>
              <a:r>
                <a:rPr lang="en-US" sz="1200">
                  <a:solidFill>
                    <a:schemeClr val="tx1"/>
                  </a:solidFill>
                  <a:latin typeface="+mn-lt"/>
                </a:rPr>
                <a:t>Professional Associations</a:t>
              </a:r>
            </a:p>
            <a:p>
              <a:pPr marL="1588"/>
              <a:r>
                <a:rPr lang="en-US" sz="1200">
                  <a:solidFill>
                    <a:schemeClr val="tx1"/>
                  </a:solidFill>
                  <a:latin typeface="+mn-lt"/>
                </a:rPr>
                <a:t>Academic Institutions</a:t>
              </a:r>
            </a:p>
            <a:p>
              <a:pPr marL="1588"/>
              <a:r>
                <a:rPr lang="en-US" sz="1200">
                  <a:solidFill>
                    <a:schemeClr val="tx1"/>
                  </a:solidFill>
                  <a:latin typeface="+mn-lt"/>
                </a:rPr>
                <a:t>Non-Profit Organizations</a:t>
              </a:r>
            </a:p>
            <a:p>
              <a:pPr marL="1588"/>
              <a:r>
                <a:rPr lang="en-US" sz="1200">
                  <a:solidFill>
                    <a:schemeClr val="tx1"/>
                  </a:solidFill>
                  <a:latin typeface="+mn-lt"/>
                </a:rPr>
                <a:t>Private Sector</a:t>
              </a:r>
            </a:p>
            <a:p>
              <a:pPr marL="1588"/>
              <a:r>
                <a:rPr lang="en-US" sz="1200">
                  <a:solidFill>
                    <a:schemeClr val="tx1"/>
                  </a:solidFill>
                  <a:latin typeface="+mn-lt"/>
                </a:rPr>
                <a:t>Other Stakeholders</a:t>
              </a: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605595" y="3694147"/>
              <a:ext cx="45719" cy="45719"/>
            </a:xfrm>
            <a:prstGeom prst="ellipse">
              <a:avLst/>
            </a:prstGeom>
            <a:solidFill>
              <a:srgbClr val="349D9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295400" y="3199106"/>
              <a:ext cx="685800" cy="433387"/>
            </a:xfrm>
            <a:prstGeom prst="rect">
              <a:avLst/>
            </a:prstGeom>
            <a:noFill/>
            <a:ln w="25400"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1628454" y="5966966"/>
              <a:ext cx="4205201" cy="9292"/>
            </a:xfrm>
            <a:prstGeom prst="line">
              <a:avLst/>
            </a:prstGeom>
            <a:ln w="12700">
              <a:solidFill>
                <a:srgbClr val="349D9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628454" y="3696252"/>
              <a:ext cx="2" cy="2270714"/>
            </a:xfrm>
            <a:prstGeom prst="line">
              <a:avLst/>
            </a:prstGeom>
            <a:ln w="12700">
              <a:solidFill>
                <a:srgbClr val="349D9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 userDrawn="1"/>
          </p:nvSpPr>
          <p:spPr>
            <a:xfrm>
              <a:off x="3271809" y="5688106"/>
              <a:ext cx="1902075" cy="56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227145" y="5149475"/>
              <a:ext cx="2667000" cy="1133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latin typeface="+mn-lt"/>
                </a:rPr>
                <a:t>Government</a:t>
              </a:r>
            </a:p>
            <a:p>
              <a:pPr>
                <a:spcBef>
                  <a:spcPts val="200"/>
                </a:spcBef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Department of Health</a:t>
              </a:r>
            </a:p>
            <a:p>
              <a:r>
                <a:rPr lang="en-US" sz="1200">
                  <a:solidFill>
                    <a:schemeClr val="tx1"/>
                  </a:solidFill>
                  <a:latin typeface="+mn-lt"/>
                </a:rPr>
                <a:t>State Board of Health</a:t>
              </a:r>
            </a:p>
            <a:p>
              <a:r>
                <a:rPr lang="en-US" sz="1200">
                  <a:solidFill>
                    <a:schemeClr val="tx1"/>
                  </a:solidFill>
                  <a:latin typeface="+mn-lt"/>
                </a:rPr>
                <a:t>Local Health Jurisdictions (35)</a:t>
              </a:r>
            </a:p>
            <a:p>
              <a:r>
                <a:rPr lang="en-US" sz="1200">
                  <a:solidFill>
                    <a:schemeClr val="tx1"/>
                  </a:solidFill>
                  <a:latin typeface="+mn-lt"/>
                </a:rPr>
                <a:t>Tribal Nations (29)</a:t>
              </a: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1886" y="5068873"/>
              <a:ext cx="24028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1800">
                  <a:solidFill>
                    <a:srgbClr val="349D96"/>
                  </a:solidFill>
                  <a:latin typeface="Century Gothic" panose="020B0502020202020204" pitchFamily="34" charset="0"/>
                </a:rPr>
                <a:t>WASHINGTON STATE</a:t>
              </a:r>
            </a:p>
          </p:txBody>
        </p:sp>
      </p:grp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0" y="618424"/>
            <a:ext cx="12192000" cy="544750"/>
          </a:xfrm>
        </p:spPr>
        <p:txBody>
          <a:bodyPr>
            <a:normAutofit/>
          </a:bodyPr>
          <a:lstStyle>
            <a:lvl1pPr algn="ctr">
              <a:defRPr sz="2700" baseline="0"/>
            </a:lvl1pPr>
          </a:lstStyle>
          <a:p>
            <a:r>
              <a:rPr lang="en-US"/>
              <a:t>Public Health System</a:t>
            </a:r>
          </a:p>
        </p:txBody>
      </p:sp>
    </p:spTree>
    <p:extLst>
      <p:ext uri="{BB962C8B-B14F-4D97-AF65-F5344CB8AC3E}">
        <p14:creationId xmlns:p14="http://schemas.microsoft.com/office/powerpoint/2010/main" val="40874836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-7315"/>
            <a:ext cx="12192000" cy="343126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537" y="4903935"/>
            <a:ext cx="9003195" cy="136319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19537" y="3933309"/>
            <a:ext cx="9003195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347582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Ad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72000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33455" y="5865639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48045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11" name="Picture 10" descr="Washington State Department of Healt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2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08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-7315"/>
            <a:ext cx="12192000" cy="477882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20956" y="5297703"/>
            <a:ext cx="9001776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3951888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9986357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9447" y="5297703"/>
            <a:ext cx="9986357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30711784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4677295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365702" y="814647"/>
            <a:ext cx="4677295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19447" y="5021478"/>
            <a:ext cx="9923549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19712183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-7315"/>
            <a:ext cx="12192000" cy="6865315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87553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9753" y="1031777"/>
            <a:ext cx="12192000" cy="477882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607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9986357" cy="5228706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708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9447" y="814647"/>
            <a:ext cx="4677295" cy="518714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365702" y="814647"/>
            <a:ext cx="4677295" cy="518714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004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6280" y="1233820"/>
            <a:ext cx="5280349" cy="182881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196282" y="3069758"/>
            <a:ext cx="5280349" cy="30483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5384" y="-7315"/>
            <a:ext cx="4780229" cy="2688879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3372" y="3290207"/>
            <a:ext cx="3532195" cy="2174875"/>
          </a:xfrm>
        </p:spPr>
        <p:txBody>
          <a:bodyPr anchor="t">
            <a:normAutofit/>
          </a:bodyPr>
          <a:lstStyle>
            <a:lvl1pPr algn="r">
              <a:defRPr sz="2700"/>
            </a:lvl1pPr>
          </a:lstStyle>
          <a:p>
            <a:pPr lvl="0"/>
            <a:r>
              <a:rPr lang="en-US"/>
              <a:t>Left Photo Slide 1</a:t>
            </a:r>
          </a:p>
        </p:txBody>
      </p:sp>
    </p:spTree>
    <p:extLst>
      <p:ext uri="{BB962C8B-B14F-4D97-AF65-F5344CB8AC3E}">
        <p14:creationId xmlns:p14="http://schemas.microsoft.com/office/powerpoint/2010/main" val="36545012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5384" y="-1"/>
            <a:ext cx="5280536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106342" y="2702503"/>
            <a:ext cx="5280349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06342" y="2085143"/>
            <a:ext cx="5280349" cy="60304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Left Photo Slide 2</a:t>
            </a:r>
          </a:p>
        </p:txBody>
      </p:sp>
    </p:spTree>
    <p:extLst>
      <p:ext uri="{BB962C8B-B14F-4D97-AF65-F5344CB8AC3E}">
        <p14:creationId xmlns:p14="http://schemas.microsoft.com/office/powerpoint/2010/main" val="40361044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635332" y="2702503"/>
            <a:ext cx="3757193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9753" y="-2744"/>
            <a:ext cx="3491111" cy="68580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3481358" y="-2744"/>
            <a:ext cx="3317839" cy="34290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3481358" y="3426257"/>
            <a:ext cx="3317839" cy="343174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35331" y="1753739"/>
            <a:ext cx="3569699" cy="91440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Left Photo Slide 3</a:t>
            </a:r>
          </a:p>
        </p:txBody>
      </p:sp>
    </p:spTree>
    <p:extLst>
      <p:ext uri="{BB962C8B-B14F-4D97-AF65-F5344CB8AC3E}">
        <p14:creationId xmlns:p14="http://schemas.microsoft.com/office/powerpoint/2010/main" val="369676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44734" y="2239963"/>
            <a:ext cx="3297767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423585" y="2239963"/>
            <a:ext cx="3312583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-11084" y="1115870"/>
            <a:ext cx="12191999" cy="350440"/>
          </a:xfr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@ location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11084" y="1539191"/>
            <a:ext cx="12191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423586" y="4968656"/>
            <a:ext cx="331258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35401" y="4966303"/>
            <a:ext cx="331617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423585" y="5402255"/>
            <a:ext cx="3312583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35401" y="5402061"/>
            <a:ext cx="3316176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423585" y="5746218"/>
            <a:ext cx="3312583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44173" y="5742722"/>
            <a:ext cx="3312583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673320"/>
            <a:ext cx="12192000" cy="437941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Subtitle 1</a:t>
            </a:r>
          </a:p>
        </p:txBody>
      </p:sp>
    </p:spTree>
    <p:extLst>
      <p:ext uri="{BB962C8B-B14F-4D97-AF65-F5344CB8AC3E}">
        <p14:creationId xmlns:p14="http://schemas.microsoft.com/office/powerpoint/2010/main" val="39033531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219190"/>
            <a:ext cx="5280349" cy="182881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839790" y="3055128"/>
            <a:ext cx="5280349" cy="30483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1771" y="-7315"/>
            <a:ext cx="4780229" cy="2688879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6239" y="3290207"/>
            <a:ext cx="3581096" cy="2174875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Right Photo Slide 1</a:t>
            </a:r>
          </a:p>
        </p:txBody>
      </p:sp>
    </p:spTree>
    <p:extLst>
      <p:ext uri="{BB962C8B-B14F-4D97-AF65-F5344CB8AC3E}">
        <p14:creationId xmlns:p14="http://schemas.microsoft.com/office/powerpoint/2010/main" val="22173965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087" y="-1"/>
            <a:ext cx="5280536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839796" y="2709818"/>
            <a:ext cx="5280349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796" y="2106779"/>
            <a:ext cx="5280349" cy="595725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Right Photo Slide 2</a:t>
            </a:r>
          </a:p>
        </p:txBody>
      </p:sp>
    </p:spTree>
    <p:extLst>
      <p:ext uri="{BB962C8B-B14F-4D97-AF65-F5344CB8AC3E}">
        <p14:creationId xmlns:p14="http://schemas.microsoft.com/office/powerpoint/2010/main" val="766586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839778" y="2702503"/>
            <a:ext cx="3757193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98918" y="-1"/>
            <a:ext cx="3491111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5373742" y="-1"/>
            <a:ext cx="3313972" cy="342150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5373743" y="3421504"/>
            <a:ext cx="3313971" cy="3436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76" y="1710752"/>
            <a:ext cx="3768397" cy="991752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Right Photo Slide 3</a:t>
            </a:r>
          </a:p>
        </p:txBody>
      </p:sp>
    </p:spTree>
    <p:extLst>
      <p:ext uri="{BB962C8B-B14F-4D97-AF65-F5344CB8AC3E}">
        <p14:creationId xmlns:p14="http://schemas.microsoft.com/office/powerpoint/2010/main" val="3520657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087" y="-7316"/>
            <a:ext cx="5280536" cy="686531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2891" y="2221606"/>
            <a:ext cx="5207255" cy="325437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Manager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12369" y="2702503"/>
            <a:ext cx="5207776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2369" y="1721542"/>
            <a:ext cx="5207776" cy="500064"/>
          </a:xfrm>
        </p:spPr>
        <p:txBody>
          <a:bodyPr anchor="t">
            <a:normAutofit/>
          </a:bodyPr>
          <a:lstStyle>
            <a:lvl1pPr>
              <a:defRPr sz="3000" b="1"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38113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4612828" y="1787643"/>
            <a:ext cx="2887133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1065695" y="1787643"/>
            <a:ext cx="2887133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8163680" y="1787643"/>
            <a:ext cx="2887133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1065519" y="4369066"/>
            <a:ext cx="2887308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4612830" y="4366079"/>
            <a:ext cx="2887132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8163506" y="4358568"/>
            <a:ext cx="2887132" cy="34945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612654" y="4704753"/>
            <a:ext cx="2887308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1065519" y="4712068"/>
            <a:ext cx="2887308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8163506" y="4715116"/>
            <a:ext cx="2887308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612653" y="5047754"/>
            <a:ext cx="2887308" cy="1015312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1065518" y="5055070"/>
            <a:ext cx="2887308" cy="100799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8163417" y="5055934"/>
            <a:ext cx="2887308" cy="100713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0" y="673974"/>
            <a:ext cx="12192000" cy="48203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/>
              <a:t>Team Slide 1</a:t>
            </a:r>
          </a:p>
        </p:txBody>
      </p:sp>
    </p:spTree>
    <p:extLst>
      <p:ext uri="{BB962C8B-B14F-4D97-AF65-F5344CB8AC3E}">
        <p14:creationId xmlns:p14="http://schemas.microsoft.com/office/powerpoint/2010/main" val="21949684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475" y="4569092"/>
            <a:ext cx="3028501" cy="342999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475" y="4919407"/>
            <a:ext cx="3028501" cy="36494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474" y="5291672"/>
            <a:ext cx="3028503" cy="99423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3034370" y="1838842"/>
            <a:ext cx="3002037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44" y="1838842"/>
            <a:ext cx="3026233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038673" y="1838842"/>
            <a:ext cx="3048641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9097067" y="1838842"/>
            <a:ext cx="3094932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3038730" y="4569092"/>
            <a:ext cx="3007431" cy="343002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3038730" y="4919406"/>
            <a:ext cx="3007431" cy="37226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3038731" y="5298984"/>
            <a:ext cx="3007429" cy="986918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6055913" y="4569092"/>
            <a:ext cx="3076667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6055915" y="4919408"/>
            <a:ext cx="3076667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41" hasCustomPrompt="1"/>
          </p:nvPr>
        </p:nvSpPr>
        <p:spPr>
          <a:xfrm>
            <a:off x="6055913" y="5296217"/>
            <a:ext cx="3076668" cy="994235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9136063" y="4569091"/>
            <a:ext cx="3055936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9136064" y="4919408"/>
            <a:ext cx="3055937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9136064" y="5298980"/>
            <a:ext cx="3055937" cy="98692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of Health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-1" y="658850"/>
            <a:ext cx="12182247" cy="497153"/>
          </a:xfrm>
        </p:spPr>
        <p:txBody>
          <a:bodyPr anchor="t"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/>
              <a:t>Team Slide 2</a:t>
            </a:r>
          </a:p>
        </p:txBody>
      </p:sp>
    </p:spTree>
    <p:extLst>
      <p:ext uri="{BB962C8B-B14F-4D97-AF65-F5344CB8AC3E}">
        <p14:creationId xmlns:p14="http://schemas.microsoft.com/office/powerpoint/2010/main" val="1621222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artment of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of someone pouring water from a pitcher into a glas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31"/>
          <a:stretch/>
        </p:blipFill>
        <p:spPr>
          <a:xfrm>
            <a:off x="3057003" y="1847551"/>
            <a:ext cx="2998107" cy="232412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6" descr="photo of a young blonde nurse vaccinating or injecting medicine into a toddl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10" y="1845774"/>
            <a:ext cx="3070684" cy="232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photo of woman holding a set of vials while working in a lab, wearing white lab coat, latex gloves, and safety glasses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45773"/>
            <a:ext cx="3057003" cy="2325899"/>
          </a:xfrm>
          <a:prstGeom prst="rect">
            <a:avLst/>
          </a:prstGeom>
          <a:effectLst/>
        </p:spPr>
      </p:pic>
      <p:sp>
        <p:nvSpPr>
          <p:cNvPr id="50" name="TextBox 49"/>
          <p:cNvSpPr txBox="1"/>
          <p:nvPr userDrawn="1"/>
        </p:nvSpPr>
        <p:spPr>
          <a:xfrm>
            <a:off x="-9235" y="4393628"/>
            <a:ext cx="3066237" cy="20651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Control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Health Statistics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800" b="0" i="1" kern="1200">
                <a:solidFill>
                  <a:srgbClr val="349D96"/>
                </a:solidFill>
                <a:latin typeface="+mn-lt"/>
                <a:ea typeface="+mn-ea"/>
                <a:cs typeface="+mn-cs"/>
              </a:rPr>
              <a:t>Initiatives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7B6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Measles</a:t>
            </a:r>
            <a:r>
              <a:rPr lang="en-US" sz="12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25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EndAIDS</a:t>
            </a:r>
            <a:endParaRPr lang="en-US" sz="1250" b="0" i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Vital Statistics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 coli, mumps, etc.)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6055110" y="4393629"/>
            <a:ext cx="3070684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and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Health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>
                <a:solidFill>
                  <a:srgbClr val="349D96"/>
                </a:solidFill>
                <a:latin typeface="+mn-lt"/>
                <a:ea typeface="+mn-ea"/>
                <a:cs typeface="+mn-cs"/>
              </a:rPr>
              <a:t>Initiatives</a:t>
            </a:r>
            <a:endParaRPr lang="en-US" sz="1800">
              <a:solidFill>
                <a:srgbClr val="349D96"/>
              </a:solidFill>
              <a:latin typeface="+mn-lt"/>
            </a:endParaRPr>
          </a:p>
          <a:p>
            <a:pPr marL="0" algn="ctr" defTabSz="914400" rtl="0" eaLnBrk="1" latinLnBrk="0" hangingPunct="1">
              <a:spcBef>
                <a:spcPts val="1200"/>
              </a:spcBef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Tobacco 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Immunization Rates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Planning (Title X)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Marijuana Prevention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3057003" y="4393629"/>
            <a:ext cx="2998107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Health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>
                <a:solidFill>
                  <a:srgbClr val="349D96"/>
                </a:solidFill>
                <a:latin typeface="+mn-lt"/>
                <a:ea typeface="+mn-ea"/>
                <a:cs typeface="+mn-cs"/>
              </a:rPr>
              <a:t>Initiatives</a:t>
            </a:r>
            <a:endParaRPr lang="en-US" sz="1800">
              <a:solidFill>
                <a:srgbClr val="349D96"/>
              </a:solidFill>
              <a:latin typeface="+mn-lt"/>
            </a:endParaRPr>
          </a:p>
          <a:p>
            <a:pPr algn="ctr">
              <a:spcBef>
                <a:spcPts val="1200"/>
              </a:spcBef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Puget</a:t>
            </a:r>
            <a:r>
              <a:rPr lang="en-US" sz="12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Sound Cleanup</a:t>
            </a:r>
            <a:endParaRPr lang="en-US" sz="1250" b="0" i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600"/>
              </a:spcBef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PFAS</a:t>
            </a:r>
          </a:p>
          <a:p>
            <a:pPr algn="ctr">
              <a:spcBef>
                <a:spcPts val="600"/>
              </a:spcBef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Pesticide Exposures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9125794" y="4394914"/>
            <a:ext cx="3066207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Systems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Assurance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>
                <a:solidFill>
                  <a:srgbClr val="349D96"/>
                </a:solidFill>
                <a:latin typeface="+mn-lt"/>
                <a:ea typeface="+mn-ea"/>
                <a:cs typeface="+mn-cs"/>
              </a:rPr>
              <a:t>Initiatives</a:t>
            </a:r>
            <a:endParaRPr lang="en-US" sz="1800">
              <a:solidFill>
                <a:srgbClr val="349D96"/>
              </a:solidFill>
              <a:latin typeface="+mn-lt"/>
            </a:endParaRPr>
          </a:p>
          <a:p>
            <a:pPr marL="0" algn="ctr" defTabSz="914400" rtl="0" eaLnBrk="1" latinLnBrk="0" hangingPunct="1">
              <a:spcBef>
                <a:spcPts val="1200"/>
              </a:spcBef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Opioids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Behavioral Health Integration 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Certificate of Need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2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Health Professions</a:t>
            </a:r>
          </a:p>
        </p:txBody>
      </p:sp>
      <p:pic>
        <p:nvPicPr>
          <p:cNvPr id="12" name="Picture 11" descr="photo of two medical professionals wearing red jackets, a young man, and a woman, with the word &quot;Doctor&quot; on the woman's jacket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5794" y="1845773"/>
            <a:ext cx="3066207" cy="2325898"/>
          </a:xfrm>
          <a:prstGeom prst="rect">
            <a:avLst/>
          </a:prstGeom>
          <a:effectLst/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-9236" y="671965"/>
            <a:ext cx="12192000" cy="494092"/>
          </a:xfrm>
        </p:spPr>
        <p:txBody>
          <a:bodyPr anchor="t">
            <a:noAutofit/>
          </a:bodyPr>
          <a:lstStyle>
            <a:lvl1pPr>
              <a:defRPr lang="en-US" sz="2700" kern="1200" baseline="0" dirty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 sz="30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2793849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of a modern computer monito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96" y="1687649"/>
            <a:ext cx="6177933" cy="3590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2371" y="2638651"/>
            <a:ext cx="4168236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12370" y="3691263"/>
            <a:ext cx="4168237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626101" y="1876425"/>
            <a:ext cx="5219700" cy="23241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2371" y="1643611"/>
            <a:ext cx="4168237" cy="85247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Web Presence Screenshot</a:t>
            </a:r>
          </a:p>
        </p:txBody>
      </p:sp>
    </p:spTree>
    <p:extLst>
      <p:ext uri="{BB962C8B-B14F-4D97-AF65-F5344CB8AC3E}">
        <p14:creationId xmlns:p14="http://schemas.microsoft.com/office/powerpoint/2010/main" val="3008996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of a computer monito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96" y="1687649"/>
            <a:ext cx="6177933" cy="3590095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1" y="2833688"/>
            <a:ext cx="5168900" cy="5572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www.doh.wa.gov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2371" y="2638651"/>
            <a:ext cx="4168236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12370" y="3691263"/>
            <a:ext cx="4168237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01965" y="1643611"/>
            <a:ext cx="4178643" cy="85247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Web Presence Address</a:t>
            </a:r>
          </a:p>
        </p:txBody>
      </p:sp>
    </p:spTree>
    <p:extLst>
      <p:ext uri="{BB962C8B-B14F-4D97-AF65-F5344CB8AC3E}">
        <p14:creationId xmlns:p14="http://schemas.microsoft.com/office/powerpoint/2010/main" val="522488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for Large Screen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a computer table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7" y="683166"/>
            <a:ext cx="10820111" cy="5457268"/>
          </a:xfrm>
          <a:prstGeom prst="rect">
            <a:avLst/>
          </a:prstGeom>
        </p:spPr>
      </p:pic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945531" y="966282"/>
            <a:ext cx="8482519" cy="48768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4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55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56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Relationship Id="rId57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10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fld id="{3535056D-F555-406B-BF1D-286FE836F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33" r:id="rId2"/>
    <p:sldLayoutId id="2147483737" r:id="rId3"/>
    <p:sldLayoutId id="2147483734" r:id="rId4"/>
    <p:sldLayoutId id="2147483735" r:id="rId5"/>
    <p:sldLayoutId id="2147483736" r:id="rId6"/>
    <p:sldLayoutId id="2147483740" r:id="rId7"/>
    <p:sldLayoutId id="2147483666" r:id="rId8"/>
    <p:sldLayoutId id="2147483673" r:id="rId9"/>
    <p:sldLayoutId id="2147483719" r:id="rId10"/>
    <p:sldLayoutId id="2147483674" r:id="rId11"/>
    <p:sldLayoutId id="2147483720" r:id="rId12"/>
    <p:sldLayoutId id="2147483721" r:id="rId13"/>
    <p:sldLayoutId id="2147483675" r:id="rId14"/>
    <p:sldLayoutId id="2147483744" r:id="rId15"/>
    <p:sldLayoutId id="2147483741" r:id="rId16"/>
    <p:sldLayoutId id="2147483665" r:id="rId17"/>
    <p:sldLayoutId id="2147483677" r:id="rId18"/>
    <p:sldLayoutId id="2147483692" r:id="rId19"/>
    <p:sldLayoutId id="2147483696" r:id="rId20"/>
    <p:sldLayoutId id="2147483694" r:id="rId21"/>
    <p:sldLayoutId id="2147483695" r:id="rId22"/>
    <p:sldLayoutId id="2147483739" r:id="rId23"/>
    <p:sldLayoutId id="2147483743" r:id="rId24"/>
    <p:sldLayoutId id="2147483702" r:id="rId25"/>
    <p:sldLayoutId id="2147483725" r:id="rId26"/>
    <p:sldLayoutId id="2147483726" r:id="rId27"/>
    <p:sldLayoutId id="2147483727" r:id="rId28"/>
    <p:sldLayoutId id="2147483728" r:id="rId29"/>
    <p:sldLayoutId id="2147483730" r:id="rId30"/>
    <p:sldLayoutId id="2147483731" r:id="rId31"/>
    <p:sldLayoutId id="2147483732" r:id="rId32"/>
    <p:sldLayoutId id="2147483703" r:id="rId33"/>
    <p:sldLayoutId id="2147483704" r:id="rId34"/>
    <p:sldLayoutId id="2147483705" r:id="rId35"/>
    <p:sldLayoutId id="2147483669" r:id="rId36"/>
    <p:sldLayoutId id="2147483706" r:id="rId37"/>
    <p:sldLayoutId id="2147483707" r:id="rId38"/>
    <p:sldLayoutId id="2147483712" r:id="rId39"/>
    <p:sldLayoutId id="2147483711" r:id="rId40"/>
    <p:sldLayoutId id="2147483713" r:id="rId41"/>
    <p:sldLayoutId id="2147483742" r:id="rId42"/>
    <p:sldLayoutId id="2147483714" r:id="rId43"/>
    <p:sldLayoutId id="2147483715" r:id="rId44"/>
    <p:sldLayoutId id="2147483738" r:id="rId45"/>
    <p:sldLayoutId id="2147483667" r:id="rId46"/>
    <p:sldLayoutId id="2147483716" r:id="rId47"/>
    <p:sldLayoutId id="2147483724" r:id="rId48"/>
    <p:sldLayoutId id="2147483718" r:id="rId49"/>
    <p:sldLayoutId id="2147483717" r:id="rId50"/>
    <p:sldLayoutId id="2147483693" r:id="rId51"/>
    <p:sldLayoutId id="2147483747" r:id="rId52"/>
    <p:sldLayoutId id="2147483748" r:id="rId53"/>
    <p:sldLayoutId id="2147483668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349D96"/>
        </a:buClr>
        <a:buFont typeface="Wingdings" panose="05000000000000000000" pitchFamily="2" charset="2"/>
        <a:buChar char="£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19113" indent="-238125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7477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entury Gothic" panose="020B05020202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919163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entury Gothic" panose="020B0502020202020204" pitchFamily="34" charset="0"/>
        <a:buChar char="♦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9699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8A49"/>
        </a:buClr>
        <a:buFont typeface="Century Gothic" panose="020B0502020202020204" pitchFamily="34" charset="0"/>
        <a:buChar char="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10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fld id="{3535056D-F555-406B-BF1D-286FE836F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0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799" r:id="rId50"/>
    <p:sldLayoutId id="2147483800" r:id="rId51"/>
    <p:sldLayoutId id="2147483801" r:id="rId52"/>
    <p:sldLayoutId id="2147483802" r:id="rId53"/>
    <p:sldLayoutId id="2147483803" r:id="rId54"/>
    <p:sldLayoutId id="2147483804" r:id="rId55"/>
    <p:sldLayoutId id="2147483805" r:id="rId56"/>
    <p:sldLayoutId id="2147483806" r:id="rId5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349D96"/>
        </a:buClr>
        <a:buFont typeface="Wingdings" panose="05000000000000000000" pitchFamily="2" charset="2"/>
        <a:buChar char="£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19113" indent="-238125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7477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entury Gothic" panose="020B05020202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919163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entury Gothic" panose="020B0502020202020204" pitchFamily="34" charset="0"/>
        <a:buChar char="♦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9699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8A49"/>
        </a:buClr>
        <a:buFont typeface="Century Gothic" panose="020B0502020202020204" pitchFamily="34" charset="0"/>
        <a:buChar char="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18/10/relationships/comments" Target="../comments/modernComment_2D5_B49DA214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2D9_55C3BF3D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DA_7C6E9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18/10/relationships/comments" Target="../comments/modernComment_2AB_60ABE33B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5B821B-96ED-42D6-ADE8-1B951D3A40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/>
              <a:t>Community Advisory Council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2C9E17-065A-4308-9F82-11CC8B1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Equity Zones Initiative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8B0C5E0-10EC-4722-8F05-E59F14D8F0E6}"/>
              </a:ext>
            </a:extLst>
          </p:cNvPr>
          <p:cNvSpPr txBox="1">
            <a:spLocks/>
          </p:cNvSpPr>
          <p:nvPr/>
        </p:nvSpPr>
        <p:spPr>
          <a:xfrm>
            <a:off x="4433455" y="6139513"/>
            <a:ext cx="6483511" cy="472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49D96"/>
              </a:buClr>
              <a:buFont typeface="Wingdings" panose="05000000000000000000" pitchFamily="2" charset="2"/>
              <a:buNone/>
              <a:defRPr sz="2000" kern="1200" cap="none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9113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9D9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77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9D96"/>
              </a:buClr>
              <a:buFont typeface="Century Gothic" panose="020B05020202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916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9D96"/>
              </a:buClr>
              <a:buFont typeface="Century Gothic" panose="020B0502020202020204" pitchFamily="34" charset="0"/>
              <a:buChar char="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699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8A49"/>
              </a:buClr>
              <a:buFont typeface="Century Gothic" panose="020B0502020202020204" pitchFamily="34" charset="0"/>
              <a:buChar char="♦"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/>
              </a:rPr>
              <a:t>Wednesday, September 28, 2022</a:t>
            </a:r>
          </a:p>
        </p:txBody>
      </p:sp>
    </p:spTree>
    <p:extLst>
      <p:ext uri="{BB962C8B-B14F-4D97-AF65-F5344CB8AC3E}">
        <p14:creationId xmlns:p14="http://schemas.microsoft.com/office/powerpoint/2010/main" val="414154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AF3B03-0863-0F95-B8DF-B177EB7E8C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015745"/>
              </p:ext>
            </p:extLst>
          </p:nvPr>
        </p:nvGraphicFramePr>
        <p:xfrm>
          <a:off x="360567" y="1785230"/>
          <a:ext cx="5832630" cy="386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BAAA93-FDD2-F501-5412-4A722CDFA453}"/>
              </a:ext>
            </a:extLst>
          </p:cNvPr>
          <p:cNvSpPr txBox="1"/>
          <p:nvPr/>
        </p:nvSpPr>
        <p:spPr>
          <a:xfrm>
            <a:off x="6546268" y="2061359"/>
            <a:ext cx="473600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i="1"/>
              <a:t>“I worry the process is too burdensome and bureaucratic for the amount of funding to be received by an agency.”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327DA-3F31-861C-429A-A2F1A0294854}"/>
              </a:ext>
            </a:extLst>
          </p:cNvPr>
          <p:cNvSpPr txBox="1"/>
          <p:nvPr/>
        </p:nvSpPr>
        <p:spPr>
          <a:xfrm>
            <a:off x="6553898" y="2928195"/>
            <a:ext cx="4736006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i="1"/>
              <a:t>“I want to make sure that this project has a positive community impact. Words, intent, action, and impact. I worry about words without action.”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7D6A7-40FA-A113-F3D6-8D251E938ECA}"/>
              </a:ext>
            </a:extLst>
          </p:cNvPr>
          <p:cNvSpPr txBox="1"/>
          <p:nvPr/>
        </p:nvSpPr>
        <p:spPr>
          <a:xfrm>
            <a:off x="6553898" y="3903074"/>
            <a:ext cx="4736006" cy="5232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400" i="1"/>
              <a:t>“I worry we might not get applications from the very rural parts of the state.”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8B9F8-AE97-A1AE-630F-055C258226EA}"/>
              </a:ext>
            </a:extLst>
          </p:cNvPr>
          <p:cNvSpPr txBox="1"/>
          <p:nvPr/>
        </p:nvSpPr>
        <p:spPr>
          <a:xfrm>
            <a:off x="6546268" y="4729118"/>
            <a:ext cx="4736006" cy="73866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400" i="1"/>
              <a:t>“This is a pilot and we need to make sure the state congress views our work as a "success" so that it is renewed and replicated across WA...”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F5C743C-3D57-D4ED-8245-27B428E427DC}"/>
              </a:ext>
            </a:extLst>
          </p:cNvPr>
          <p:cNvSpPr txBox="1">
            <a:spLocks/>
          </p:cNvSpPr>
          <p:nvPr/>
        </p:nvSpPr>
        <p:spPr>
          <a:xfrm>
            <a:off x="4106280" y="501564"/>
            <a:ext cx="4879975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err="1"/>
              <a:t>Jamboard</a:t>
            </a:r>
            <a:r>
              <a:rPr lang="en-US" sz="3000"/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125765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5E75085-A295-1026-9FEA-F6C01B52C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297192"/>
              </p:ext>
            </p:extLst>
          </p:nvPr>
        </p:nvGraphicFramePr>
        <p:xfrm>
          <a:off x="253444" y="1615902"/>
          <a:ext cx="7141655" cy="407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9E42F0-4706-01F3-F9CA-99122173A74C}"/>
              </a:ext>
            </a:extLst>
          </p:cNvPr>
          <p:cNvSpPr txBox="1"/>
          <p:nvPr/>
        </p:nvSpPr>
        <p:spPr>
          <a:xfrm>
            <a:off x="8092128" y="2566261"/>
            <a:ext cx="371815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i="1"/>
              <a:t>“It's energizing to be part of this.”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A8FF3-ED83-B096-C632-9CEB9BFFCC87}"/>
              </a:ext>
            </a:extLst>
          </p:cNvPr>
          <p:cNvSpPr txBox="1"/>
          <p:nvPr/>
        </p:nvSpPr>
        <p:spPr>
          <a:xfrm>
            <a:off x="8092128" y="3028343"/>
            <a:ext cx="3718159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i="1"/>
              <a:t>“I am inspired by the equity-minded leaders in this group. I love the grace and compassion with which group contribute and communicate with one another.”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2066E-D555-2986-D80A-93B80B61F996}"/>
              </a:ext>
            </a:extLst>
          </p:cNvPr>
          <p:cNvSpPr txBox="1"/>
          <p:nvPr/>
        </p:nvSpPr>
        <p:spPr>
          <a:xfrm>
            <a:off x="8092128" y="4261110"/>
            <a:ext cx="361560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i="1"/>
              <a:t>“Hearing so many voices be amplified and included in this!”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6D78469-1780-02E5-DA37-FD9009D30A5C}"/>
              </a:ext>
            </a:extLst>
          </p:cNvPr>
          <p:cNvSpPr txBox="1">
            <a:spLocks/>
          </p:cNvSpPr>
          <p:nvPr/>
        </p:nvSpPr>
        <p:spPr>
          <a:xfrm>
            <a:off x="4321947" y="434978"/>
            <a:ext cx="4879975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err="1"/>
              <a:t>Jamboard</a:t>
            </a:r>
            <a:r>
              <a:rPr lang="en-US" sz="3000"/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56097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45B2C-B999-4621-8581-1FCDDE3E6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970" y="3427678"/>
            <a:ext cx="4805996" cy="642577"/>
          </a:xfrm>
        </p:spPr>
        <p:txBody>
          <a:bodyPr anchor="t">
            <a:normAutofit fontScale="90000"/>
          </a:bodyPr>
          <a:lstStyle/>
          <a:p>
            <a:r>
              <a:rPr lang="en-US" sz="4800" b="1">
                <a:solidFill>
                  <a:schemeClr val="tx2"/>
                </a:solidFill>
                <a:latin typeface="Century Gothic"/>
              </a:rPr>
              <a:t>5 Minute Break</a:t>
            </a:r>
          </a:p>
        </p:txBody>
      </p:sp>
      <p:pic>
        <p:nvPicPr>
          <p:cNvPr id="7" name="Graphic 6" descr="Coffee">
            <a:extLst>
              <a:ext uri="{FF2B5EF4-FFF2-40B4-BE49-F238E27FC236}">
                <a16:creationId xmlns:a16="http://schemas.microsoft.com/office/drawing/2014/main" id="{DCDDECFD-B8AA-2DB5-8036-E4B493089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03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14E1A-8F0E-7EAC-C99F-55B9F9504C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77705" y="1606083"/>
            <a:ext cx="10596431" cy="46628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Was it helpful to see these results? What are your initial thoughts and reactions?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Do you have suggestions to revise or improve the questions in the survey or </a:t>
            </a:r>
            <a:r>
              <a:rPr lang="en-US" err="1"/>
              <a:t>Jamboard</a:t>
            </a:r>
            <a:r>
              <a:rPr lang="en-US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How can we support your participation in these meetings?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16E61-9290-FF19-891B-5D83AEA3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Evaluation Discussion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2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E665D4-0CD3-47E4-BDA6-9ED52B06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26" y="481660"/>
            <a:ext cx="6012345" cy="482030"/>
          </a:xfrm>
        </p:spPr>
        <p:txBody>
          <a:bodyPr>
            <a:normAutofit fontScale="90000"/>
          </a:bodyPr>
          <a:lstStyle/>
          <a:p>
            <a:r>
              <a:rPr lang="en-US"/>
              <a:t>Guiding Principles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570D215-B40D-4671-82A0-445DA1803526}"/>
              </a:ext>
            </a:extLst>
          </p:cNvPr>
          <p:cNvSpPr txBox="1">
            <a:spLocks/>
          </p:cNvSpPr>
          <p:nvPr/>
        </p:nvSpPr>
        <p:spPr>
          <a:xfrm>
            <a:off x="6054370" y="481660"/>
            <a:ext cx="6012345" cy="48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1DEC641-35FB-47E9-80D3-3AEFB5F3C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413287"/>
              </p:ext>
            </p:extLst>
          </p:nvPr>
        </p:nvGraphicFramePr>
        <p:xfrm>
          <a:off x="1060528" y="1352782"/>
          <a:ext cx="10070943" cy="494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208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DB28B1-1915-48AB-4E5B-FD2C23C60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855771"/>
              </p:ext>
            </p:extLst>
          </p:nvPr>
        </p:nvGraphicFramePr>
        <p:xfrm>
          <a:off x="0" y="339365"/>
          <a:ext cx="12192000" cy="588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193DA4-26EE-E8F4-F7E2-09FF5F756ED7}"/>
              </a:ext>
            </a:extLst>
          </p:cNvPr>
          <p:cNvSpPr txBox="1"/>
          <p:nvPr/>
        </p:nvSpPr>
        <p:spPr>
          <a:xfrm>
            <a:off x="9469095" y="1993900"/>
            <a:ext cx="2278406" cy="361455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Community Collaboratives in each zone convene and facilitate decision-making process to select backbone organizations (supports logistics with convening Community Collaboratives)</a:t>
            </a:r>
          </a:p>
        </p:txBody>
      </p:sp>
    </p:spTree>
    <p:extLst>
      <p:ext uri="{BB962C8B-B14F-4D97-AF65-F5344CB8AC3E}">
        <p14:creationId xmlns:p14="http://schemas.microsoft.com/office/powerpoint/2010/main" val="30302295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0B27-BCAF-0317-4526-FAD443E9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362D9-C414-8FE6-24A7-0A002EE96B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 shorter nomination form may result in more responses than anticipated.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DOH will need to conduct outreach (info sessions) and ensure there is clear and transparent information on the website to communicate criteria and priorities.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7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45B2C-B999-4621-8581-1FCDDE3E6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970" y="3427678"/>
            <a:ext cx="4805996" cy="642577"/>
          </a:xfrm>
        </p:spPr>
        <p:txBody>
          <a:bodyPr anchor="t">
            <a:normAutofit fontScale="90000"/>
          </a:bodyPr>
          <a:lstStyle/>
          <a:p>
            <a:r>
              <a:rPr lang="en-US" sz="4800" b="1">
                <a:solidFill>
                  <a:schemeClr val="tx2"/>
                </a:solidFill>
                <a:latin typeface="Century Gothic"/>
              </a:rPr>
              <a:t>5 Minute Break</a:t>
            </a:r>
          </a:p>
        </p:txBody>
      </p:sp>
      <p:pic>
        <p:nvPicPr>
          <p:cNvPr id="7" name="Graphic 6" descr="Coffee">
            <a:extLst>
              <a:ext uri="{FF2B5EF4-FFF2-40B4-BE49-F238E27FC236}">
                <a16:creationId xmlns:a16="http://schemas.microsoft.com/office/drawing/2014/main" id="{DCDDECFD-B8AA-2DB5-8036-E4B493089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00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23D067-E0A0-D654-888E-CB1CA2AAEC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0528" y="1521193"/>
            <a:ext cx="10070943" cy="46628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HEZ Consultant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sz="1800"/>
              <a:t>Converge Consulting was announced as the apparent successful bidder!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sz="1800"/>
              <a:t>Staff is working with Converge to finalize and execute a contract.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In-Person Meeting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sz="1800"/>
              <a:t>Please complete the brief interest form to share your preference for meeting dates and any accommodations needed to support your participation.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sz="1800"/>
              <a:t>https://forms.office.com/g/UDCyecevPp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WA Portal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sz="1800"/>
              <a:t>Following each meeting, staff uploads meeting notes, recordings, and other materials to WA Portal. Please be sure to check regularly, especially if you are not able to attend a meeting!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Next CAC meeting:</a:t>
            </a: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sz="1800"/>
              <a:t>TBD, depending on interest form responses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43D45-F017-877E-F7F6-790DC410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Closing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0894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1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Meeting Outcomes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3FB5BFE8-457A-D866-EA41-E6BCF07A0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362945"/>
              </p:ext>
            </p:extLst>
          </p:nvPr>
        </p:nvGraphicFramePr>
        <p:xfrm>
          <a:off x="2692400" y="1688570"/>
          <a:ext cx="6807200" cy="348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88918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Assume positive intent.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Acknowledge and accept impact.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Be aware of the space you take up.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Engage in dialogue – not debate.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Hold yourself and others accountable for demonstrating cultural humility.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Be open, transparent, and willing to make mistakes.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Embrace the power of humble listening.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Create trusting and brave spaces – where a little bit of discomfort is okay.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Commit to having conversations that matter by speaking up to bridge divides.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Define terms – don’t assume that everyone knows specialty acronyms or terms.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Community Agreements</a:t>
            </a:r>
          </a:p>
        </p:txBody>
      </p:sp>
    </p:spTree>
    <p:extLst>
      <p:ext uri="{BB962C8B-B14F-4D97-AF65-F5344CB8AC3E}">
        <p14:creationId xmlns:p14="http://schemas.microsoft.com/office/powerpoint/2010/main" val="177608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4CA6EA-EF4F-41C5-99AA-EE72A1088520}"/>
              </a:ext>
            </a:extLst>
          </p:cNvPr>
          <p:cNvSpPr/>
          <p:nvPr/>
        </p:nvSpPr>
        <p:spPr>
          <a:xfrm>
            <a:off x="691662" y="0"/>
            <a:ext cx="37079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BCC53-41DD-4023-ABD9-274D60F4171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29081" y="1202098"/>
            <a:ext cx="5746256" cy="38660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/>
          </a:p>
          <a:p>
            <a:endParaRPr 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15E1B0-C857-49EF-BECE-01238BAF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1708551"/>
            <a:ext cx="3264373" cy="1908018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entury Gothic"/>
              </a:rPr>
              <a:t>Relationship Building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D00F0-31C1-AB21-C1CE-CB91B6C4FBBF}"/>
              </a:ext>
            </a:extLst>
          </p:cNvPr>
          <p:cNvSpPr txBox="1"/>
          <p:nvPr/>
        </p:nvSpPr>
        <p:spPr>
          <a:xfrm>
            <a:off x="5116837" y="1708551"/>
            <a:ext cx="6383501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In pairs, spend a few minutes connecting with one another (doesn’t have to be HEZ related!)</a:t>
            </a:r>
          </a:p>
          <a:p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Guiding questions (but feel free to use your own):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/>
              <a:t>Who inspires you the most?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/>
              <a:t>What is something that they have taught you?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04763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9E899-E2B9-10FD-8CB1-91437B47B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4932" y="3217338"/>
            <a:ext cx="9002135" cy="1165040"/>
          </a:xfrm>
        </p:spPr>
        <p:txBody>
          <a:bodyPr>
            <a:noAutofit/>
          </a:bodyPr>
          <a:lstStyle/>
          <a:p>
            <a:r>
              <a:rPr lang="en-US" sz="2700" cap="none"/>
              <a:t>Are there any resources, events, or updates happening in your community that you would like to share with the CAC?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67DF6-EA61-5461-F231-7CD5BA1B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Community Updates</a:t>
            </a:r>
          </a:p>
        </p:txBody>
      </p:sp>
    </p:spTree>
    <p:extLst>
      <p:ext uri="{BB962C8B-B14F-4D97-AF65-F5344CB8AC3E}">
        <p14:creationId xmlns:p14="http://schemas.microsoft.com/office/powerpoint/2010/main" val="247012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F6D1C7-D5AB-422B-805D-213CCC98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Community Workgroup Update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854D917-3D52-4EDE-A6D0-1AC33DED0782}"/>
              </a:ext>
            </a:extLst>
          </p:cNvPr>
          <p:cNvGraphicFramePr/>
          <p:nvPr/>
        </p:nvGraphicFramePr>
        <p:xfrm>
          <a:off x="1849334" y="1293706"/>
          <a:ext cx="8488391" cy="495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18775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216E61-9290-FF19-891B-5D83AEA32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79323" y="371169"/>
            <a:ext cx="4879975" cy="482600"/>
          </a:xfrm>
        </p:spPr>
        <p:txBody>
          <a:bodyPr>
            <a:noAutofit/>
          </a:bodyPr>
          <a:lstStyle/>
          <a:p>
            <a:r>
              <a:rPr lang="en-US" sz="3000"/>
              <a:t>Evaluation Survey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9C3CF6-57B1-4155-5802-9987EFD7C4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131020"/>
              </p:ext>
            </p:extLst>
          </p:nvPr>
        </p:nvGraphicFramePr>
        <p:xfrm>
          <a:off x="328472" y="1344338"/>
          <a:ext cx="10981679" cy="416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332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633AFE-A493-3E46-ED46-6696151D8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144082"/>
              </p:ext>
            </p:extLst>
          </p:nvPr>
        </p:nvGraphicFramePr>
        <p:xfrm>
          <a:off x="443401" y="1309521"/>
          <a:ext cx="6374649" cy="3541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B652DA-A3CA-CB3C-07BC-841B3CACB752}"/>
              </a:ext>
            </a:extLst>
          </p:cNvPr>
          <p:cNvSpPr txBox="1"/>
          <p:nvPr/>
        </p:nvSpPr>
        <p:spPr>
          <a:xfrm>
            <a:off x="6204943" y="4462055"/>
            <a:ext cx="44320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212121"/>
                </a:solidFill>
                <a:latin typeface="Segoe UI" panose="020B0502040204020203" pitchFamily="34" charset="0"/>
              </a:rPr>
              <a:t>“</a:t>
            </a:r>
            <a:r>
              <a:rPr lang="en-US" sz="1600" b="0" i="1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A more clear picture of what the end result should look like.”</a:t>
            </a:r>
            <a:endParaRPr lang="en-US" sz="1600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9DC96-709C-3C86-B47A-83C2C7B6EB4B}"/>
              </a:ext>
            </a:extLst>
          </p:cNvPr>
          <p:cNvSpPr txBox="1"/>
          <p:nvPr/>
        </p:nvSpPr>
        <p:spPr>
          <a:xfrm>
            <a:off x="6204943" y="5222342"/>
            <a:ext cx="44320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0" i="1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“I think its a little early yet so I don't think we are ready for this part of the process.”</a:t>
            </a:r>
            <a:endParaRPr lang="en-US" sz="1600" i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72AD8-014C-27A0-EAD3-E41ECE2F1700}"/>
              </a:ext>
            </a:extLst>
          </p:cNvPr>
          <p:cNvSpPr txBox="1"/>
          <p:nvPr/>
        </p:nvSpPr>
        <p:spPr>
          <a:xfrm>
            <a:off x="6204944" y="5969730"/>
            <a:ext cx="4432041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0" i="1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“A lot of information…. I’m just confused.”</a:t>
            </a:r>
            <a:endParaRPr lang="en-US" sz="16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DBB6B-0544-9986-4AE1-CDF4F87D5B99}"/>
              </a:ext>
            </a:extLst>
          </p:cNvPr>
          <p:cNvSpPr txBox="1"/>
          <p:nvPr/>
        </p:nvSpPr>
        <p:spPr>
          <a:xfrm>
            <a:off x="6095998" y="3964716"/>
            <a:ext cx="589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/>
              <a:t>Those that reported no said the following would be helpful: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062BA14-C2E8-1DC7-C5A3-484AE3424EA7}"/>
              </a:ext>
            </a:extLst>
          </p:cNvPr>
          <p:cNvSpPr txBox="1">
            <a:spLocks/>
          </p:cNvSpPr>
          <p:nvPr/>
        </p:nvSpPr>
        <p:spPr>
          <a:xfrm>
            <a:off x="3382393" y="397604"/>
            <a:ext cx="4879975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/>
              <a:t>Evaluation Survey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1D6F8-090B-B974-749E-0610E9796248}"/>
              </a:ext>
            </a:extLst>
          </p:cNvPr>
          <p:cNvSpPr txBox="1"/>
          <p:nvPr/>
        </p:nvSpPr>
        <p:spPr>
          <a:xfrm>
            <a:off x="6096000" y="1472134"/>
            <a:ext cx="589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/>
              <a:t>Those that reported yes said the following have been helpful: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DA754-491C-E7F3-8519-C7A2BFF6B537}"/>
              </a:ext>
            </a:extLst>
          </p:cNvPr>
          <p:cNvSpPr txBox="1"/>
          <p:nvPr/>
        </p:nvSpPr>
        <p:spPr>
          <a:xfrm>
            <a:off x="6204943" y="1890496"/>
            <a:ext cx="4790485" cy="3385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600" i="1"/>
              <a:t>“Meetings, slides, and conversations.”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3297B-05A3-6E67-25A9-125D73714434}"/>
              </a:ext>
            </a:extLst>
          </p:cNvPr>
          <p:cNvSpPr txBox="1"/>
          <p:nvPr/>
        </p:nvSpPr>
        <p:spPr>
          <a:xfrm>
            <a:off x="6204942" y="2381241"/>
            <a:ext cx="4790485" cy="58477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600" i="1"/>
              <a:t>“Clear communication. The preparedness in facilitating/convening a large group of CAC members”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910B08-2A95-8892-AE21-25CD66F9A7F7}"/>
              </a:ext>
            </a:extLst>
          </p:cNvPr>
          <p:cNvSpPr txBox="1"/>
          <p:nvPr/>
        </p:nvSpPr>
        <p:spPr>
          <a:xfrm>
            <a:off x="6204942" y="3108054"/>
            <a:ext cx="4790486" cy="58477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600" i="1"/>
              <a:t>“The presentation by UW students with examples from other HEZ initiatives.”</a:t>
            </a:r>
          </a:p>
        </p:txBody>
      </p:sp>
    </p:spTree>
    <p:extLst>
      <p:ext uri="{BB962C8B-B14F-4D97-AF65-F5344CB8AC3E}">
        <p14:creationId xmlns:p14="http://schemas.microsoft.com/office/powerpoint/2010/main" val="199832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13602E9-CB87-40EE-B399-2CB9C8054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678580"/>
              </p:ext>
            </p:extLst>
          </p:nvPr>
        </p:nvGraphicFramePr>
        <p:xfrm>
          <a:off x="355535" y="1481596"/>
          <a:ext cx="6728846" cy="425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2E0FE7-0185-2741-923E-63A2C94F56D0}"/>
              </a:ext>
            </a:extLst>
          </p:cNvPr>
          <p:cNvSpPr txBox="1"/>
          <p:nvPr/>
        </p:nvSpPr>
        <p:spPr>
          <a:xfrm>
            <a:off x="6891879" y="2105479"/>
            <a:ext cx="4761692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/>
              <a:t>“I feel grateful to be connected to others across the State who are committed to improving our systems to advance health equity (finding my people).”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0D878-35A0-E963-FB82-2AF30ED4FB39}"/>
              </a:ext>
            </a:extLst>
          </p:cNvPr>
          <p:cNvSpPr txBox="1"/>
          <p:nvPr/>
        </p:nvSpPr>
        <p:spPr>
          <a:xfrm>
            <a:off x="6891879" y="3257079"/>
            <a:ext cx="4761692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/>
              <a:t>“I have felt the weight and lightness of this work.”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91B5F-FD02-B94C-7CEC-3F8F83A4704C}"/>
              </a:ext>
            </a:extLst>
          </p:cNvPr>
          <p:cNvSpPr txBox="1"/>
          <p:nvPr/>
        </p:nvSpPr>
        <p:spPr>
          <a:xfrm>
            <a:off x="6891879" y="3867273"/>
            <a:ext cx="4761693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/>
              <a:t>“Frustration and confusion, but also honored.”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FE7D3E7-3AF2-3A34-30E4-4020D13AE585}"/>
              </a:ext>
            </a:extLst>
          </p:cNvPr>
          <p:cNvSpPr txBox="1">
            <a:spLocks/>
          </p:cNvSpPr>
          <p:nvPr/>
        </p:nvSpPr>
        <p:spPr>
          <a:xfrm>
            <a:off x="4100005" y="381712"/>
            <a:ext cx="4879975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err="1"/>
              <a:t>Jamboard</a:t>
            </a:r>
            <a:r>
              <a:rPr lang="en-US" sz="3000"/>
              <a:t> 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C8E227-A79F-65EB-E455-ABE58074D73A}"/>
              </a:ext>
            </a:extLst>
          </p:cNvPr>
          <p:cNvSpPr txBox="1"/>
          <p:nvPr/>
        </p:nvSpPr>
        <p:spPr>
          <a:xfrm>
            <a:off x="6891879" y="4583376"/>
            <a:ext cx="4761692" cy="73866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400" i="1"/>
              <a:t>“Feel like there's something missing: still haven't had difficult conversations around the different dimensions of equity and how we will prioritize them.”</a:t>
            </a:r>
          </a:p>
        </p:txBody>
      </p:sp>
    </p:spTree>
    <p:extLst>
      <p:ext uri="{BB962C8B-B14F-4D97-AF65-F5344CB8AC3E}">
        <p14:creationId xmlns:p14="http://schemas.microsoft.com/office/powerpoint/2010/main" val="194199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H PPT Template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349D96"/>
      </a:accent1>
      <a:accent2>
        <a:srgbClr val="F3D170"/>
      </a:accent2>
      <a:accent3>
        <a:srgbClr val="E8E8E8"/>
      </a:accent3>
      <a:accent4>
        <a:srgbClr val="999999"/>
      </a:accent4>
      <a:accent5>
        <a:srgbClr val="9BDAD9"/>
      </a:accent5>
      <a:accent6>
        <a:srgbClr val="3F3F3F"/>
      </a:accent6>
      <a:hlink>
        <a:srgbClr val="349D96"/>
      </a:hlink>
      <a:folHlink>
        <a:srgbClr val="9BDA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H PPT Template2.potx" id="{5898FDF5-3F3F-469B-A93D-9CD3D81F0B87}" vid="{6A118528-C9F9-4441-8AC6-EB840EA39D60}"/>
    </a:ext>
  </a:extLst>
</a:theme>
</file>

<file path=ppt/theme/theme2.xml><?xml version="1.0" encoding="utf-8"?>
<a:theme xmlns:a="http://schemas.openxmlformats.org/drawingml/2006/main" name="1_Office Theme">
  <a:themeElements>
    <a:clrScheme name="DOH PPT Template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349D96"/>
      </a:accent1>
      <a:accent2>
        <a:srgbClr val="F3D170"/>
      </a:accent2>
      <a:accent3>
        <a:srgbClr val="E8E8E8"/>
      </a:accent3>
      <a:accent4>
        <a:srgbClr val="999999"/>
      </a:accent4>
      <a:accent5>
        <a:srgbClr val="9BDAD9"/>
      </a:accent5>
      <a:accent6>
        <a:srgbClr val="3F3F3F"/>
      </a:accent6>
      <a:hlink>
        <a:srgbClr val="349D96"/>
      </a:hlink>
      <a:folHlink>
        <a:srgbClr val="9BDA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H PPT Template2.potx" id="{5898FDF5-3F3F-469B-A93D-9CD3D81F0B87}" vid="{6A118528-C9F9-4441-8AC6-EB840EA39D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412D522C258C4585678F1D1100B467" ma:contentTypeVersion="17" ma:contentTypeDescription="Create a new document." ma:contentTypeScope="" ma:versionID="8334b5122468e4df9a57c0bd767e2813">
  <xsd:schema xmlns:xsd="http://www.w3.org/2001/XMLSchema" xmlns:xs="http://www.w3.org/2001/XMLSchema" xmlns:p="http://schemas.microsoft.com/office/2006/metadata/properties" xmlns:ns1="http://schemas.microsoft.com/sharepoint/v3" xmlns:ns2="fce0e7f4-8ca6-4a66-8bbd-c8f1977b1a76" xmlns:ns3="9e279432-d970-4422-8614-7e29567bb3e3" targetNamespace="http://schemas.microsoft.com/office/2006/metadata/properties" ma:root="true" ma:fieldsID="8412724128d7028a45d038ac9cae546b" ns1:_="" ns2:_="" ns3:_="">
    <xsd:import namespace="http://schemas.microsoft.com/sharepoint/v3"/>
    <xsd:import namespace="fce0e7f4-8ca6-4a66-8bbd-c8f1977b1a76"/>
    <xsd:import namespace="9e279432-d970-4422-8614-7e29567bb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0e7f4-8ca6-4a66-8bbd-c8f1977b1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79432-d970-4422-8614-7e29567bb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b8567e4-cab3-4c4a-8e16-04585465cf37}" ma:internalName="TaxCatchAll" ma:showField="CatchAllData" ma:web="9e279432-d970-4422-8614-7e29567bb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e279432-d970-4422-8614-7e29567bb3e3" xsi:nil="true"/>
    <_ip_UnifiedCompliancePolicyProperties xmlns="http://schemas.microsoft.com/sharepoint/v3" xsi:nil="true"/>
    <lcf76f155ced4ddcb4097134ff3c332f xmlns="fce0e7f4-8ca6-4a66-8bbd-c8f1977b1a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865247-BFF8-4094-A1E3-953AAF6018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E464A4-39DA-4D8F-9696-5A5F54B213E2}">
  <ds:schemaRefs>
    <ds:schemaRef ds:uri="9e279432-d970-4422-8614-7e29567bb3e3"/>
    <ds:schemaRef ds:uri="fce0e7f4-8ca6-4a66-8bbd-c8f1977b1a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9DCB941-C581-444C-8E3C-E94646AACC21}">
  <ds:schemaRefs>
    <ds:schemaRef ds:uri="http://purl.org/dc/elements/1.1/"/>
    <ds:schemaRef ds:uri="fce0e7f4-8ca6-4a66-8bbd-c8f1977b1a76"/>
    <ds:schemaRef ds:uri="http://purl.org/dc/dcmitype/"/>
    <ds:schemaRef ds:uri="http://schemas.microsoft.com/sharepoint/v3"/>
    <ds:schemaRef ds:uri="http://www.w3.org/XML/1998/namespace"/>
    <ds:schemaRef ds:uri="9e279432-d970-4422-8614-7e29567bb3e3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1388</Words>
  <Application>Microsoft Office PowerPoint</Application>
  <PresentationFormat>Widescreen</PresentationFormat>
  <Paragraphs>142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Courier New</vt:lpstr>
      <vt:lpstr>Segoe UI</vt:lpstr>
      <vt:lpstr>Symbol</vt:lpstr>
      <vt:lpstr>Wingdings</vt:lpstr>
      <vt:lpstr>Office Theme</vt:lpstr>
      <vt:lpstr>1_Office Theme</vt:lpstr>
      <vt:lpstr>Health Equity Zones Initiative</vt:lpstr>
      <vt:lpstr>Meeting Outcomes</vt:lpstr>
      <vt:lpstr>Community Agreements</vt:lpstr>
      <vt:lpstr>Relationship Building</vt:lpstr>
      <vt:lpstr>Community Updates</vt:lpstr>
      <vt:lpstr>Community Workgroup Update</vt:lpstr>
      <vt:lpstr>Evaluation Survey Results</vt:lpstr>
      <vt:lpstr>PowerPoint Presentation</vt:lpstr>
      <vt:lpstr>PowerPoint Presentation</vt:lpstr>
      <vt:lpstr>PowerPoint Presentation</vt:lpstr>
      <vt:lpstr>PowerPoint Presentation</vt:lpstr>
      <vt:lpstr>5 Minute Break</vt:lpstr>
      <vt:lpstr>Evaluation Discussion</vt:lpstr>
      <vt:lpstr>Guiding Principles</vt:lpstr>
      <vt:lpstr>PowerPoint Presentation</vt:lpstr>
      <vt:lpstr>Considerations</vt:lpstr>
      <vt:lpstr>5 Minute Break</vt:lpstr>
      <vt:lpstr>Closing &amp; Next Steps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Dimitrova, Simana  (DOH)</dc:creator>
  <cp:lastModifiedBy>Flannery, Kaeli (DOH)</cp:lastModifiedBy>
  <cp:revision>2</cp:revision>
  <cp:lastPrinted>2019-06-24T22:33:15Z</cp:lastPrinted>
  <dcterms:created xsi:type="dcterms:W3CDTF">2018-03-05T22:02:38Z</dcterms:created>
  <dcterms:modified xsi:type="dcterms:W3CDTF">2022-09-29T17:32:21Z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0x01010022412D522C258C4585678F1D1100B467</vt:lpwstr>
  </property>
  <property fmtid="{D5CDD505-2E9C-101B-9397-08002B2CF9AE}" pid="3" name="_dlc_DocIdItemGuid">
    <vt:lpwstr>f640e05c-14de-4082-a60c-89c409cdcca4</vt:lpwstr>
  </property>
  <property fmtid="{D5CDD505-2E9C-101B-9397-08002B2CF9AE}" pid="4" name="MediaServiceImageTags">
    <vt:lpwstr/>
  </property>
  <property fmtid="{D5CDD505-2E9C-101B-9397-08002B2CF9AE}" pid="5" name="MSIP_Label_1520fa42-cf58-4c22-8b93-58cf1d3bd1cb_Enabled">
    <vt:lpwstr>true</vt:lpwstr>
  </property>
  <property fmtid="{D5CDD505-2E9C-101B-9397-08002B2CF9AE}" pid="6" name="MSIP_Label_1520fa42-cf58-4c22-8b93-58cf1d3bd1cb_SetDate">
    <vt:lpwstr>2022-09-28T15:29:36Z</vt:lpwstr>
  </property>
  <property fmtid="{D5CDD505-2E9C-101B-9397-08002B2CF9AE}" pid="7" name="MSIP_Label_1520fa42-cf58-4c22-8b93-58cf1d3bd1cb_Method">
    <vt:lpwstr>Standard</vt:lpwstr>
  </property>
  <property fmtid="{D5CDD505-2E9C-101B-9397-08002B2CF9AE}" pid="8" name="MSIP_Label_1520fa42-cf58-4c22-8b93-58cf1d3bd1cb_Name">
    <vt:lpwstr>Public Information</vt:lpwstr>
  </property>
  <property fmtid="{D5CDD505-2E9C-101B-9397-08002B2CF9AE}" pid="9" name="MSIP_Label_1520fa42-cf58-4c22-8b93-58cf1d3bd1cb_SiteId">
    <vt:lpwstr>11d0e217-264e-400a-8ba0-57dcc127d72d</vt:lpwstr>
  </property>
  <property fmtid="{D5CDD505-2E9C-101B-9397-08002B2CF9AE}" pid="10" name="MSIP_Label_1520fa42-cf58-4c22-8b93-58cf1d3bd1cb_ActionId">
    <vt:lpwstr>c5af8e25-9d89-4caf-b8cb-5e43a59c56d8</vt:lpwstr>
  </property>
  <property fmtid="{D5CDD505-2E9C-101B-9397-08002B2CF9AE}" pid="11" name="MSIP_Label_1520fa42-cf58-4c22-8b93-58cf1d3bd1cb_ContentBits">
    <vt:lpwstr>0</vt:lpwstr>
  </property>
</Properties>
</file>