
<file path=[Content_Types].xml><?xml version="1.0" encoding="utf-8"?>
<Types xmlns="http://schemas.openxmlformats.org/package/2006/content-types">
  <Default Extension="bin" ContentType="image/pn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 id="2147483731" r:id="rId5"/>
    <p:sldMasterId id="2147483751" r:id="rId6"/>
    <p:sldMasterId id="2147483770" r:id="rId7"/>
  </p:sldMasterIdLst>
  <p:notesMasterIdLst>
    <p:notesMasterId r:id="rId23"/>
  </p:notesMasterIdLst>
  <p:sldIdLst>
    <p:sldId id="2147483040" r:id="rId8"/>
    <p:sldId id="2147482844" r:id="rId9"/>
    <p:sldId id="2147482860" r:id="rId10"/>
    <p:sldId id="2147482989" r:id="rId11"/>
    <p:sldId id="2147483009" r:id="rId12"/>
    <p:sldId id="2147482861" r:id="rId13"/>
    <p:sldId id="2147482870" r:id="rId14"/>
    <p:sldId id="2147483029" r:id="rId15"/>
    <p:sldId id="2147483028" r:id="rId16"/>
    <p:sldId id="2147482872" r:id="rId17"/>
    <p:sldId id="2147483041" r:id="rId18"/>
    <p:sldId id="2147483033" r:id="rId19"/>
    <p:sldId id="2147483038" r:id="rId20"/>
    <p:sldId id="2147483039" r:id="rId21"/>
    <p:sldId id="214748304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y own data" id="{64DBD4B5-A3AA-184D-8457-F66E80AF518D}">
          <p14:sldIdLst>
            <p14:sldId id="2147483040"/>
            <p14:sldId id="2147482844"/>
            <p14:sldId id="2147482860"/>
            <p14:sldId id="2147482989"/>
            <p14:sldId id="2147483009"/>
            <p14:sldId id="2147482861"/>
            <p14:sldId id="2147482870"/>
            <p14:sldId id="2147483029"/>
            <p14:sldId id="2147483028"/>
            <p14:sldId id="2147482872"/>
            <p14:sldId id="2147483041"/>
            <p14:sldId id="2147483033"/>
            <p14:sldId id="2147483038"/>
            <p14:sldId id="2147483039"/>
            <p14:sldId id="214748304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1B6312-ACB3-39F8-6C18-084EF1F2E5D8}" name="Kevin Ho" initials="KH" userId="QvBjIPPTPq9DbZLvJUQfjGW6KTGmdzGCxZT2A6p6xOQ=" providerId="None"/>
  <p188:author id="{172B011F-EA2C-8271-8174-8367295907CF}" name="Kevin Ho" initials="KH" userId="S::hokevin@us.ibm.com::8d4398eb-dabd-4627-9cda-662828e57843" providerId="AD"/>
  <p188:author id="{35CCB8FE-C410-3496-FEDA-71AD81A3388A}" name="MARK FREEMAN" initials="" userId="S::mfreeman@us.ibm.com::cdb86314-c5fd-4b56-8311-e173b1018aa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8DF"/>
    <a:srgbClr val="656565"/>
    <a:srgbClr val="1E49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7CFB7F-4B10-4E2B-9F6B-CFA67ED39A7F}" v="8" dt="2024-02-29T23:48:53.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98"/>
    <p:restoredTop sz="87668" autoAdjust="0"/>
  </p:normalViewPr>
  <p:slideViewPr>
    <p:cSldViewPr snapToGrid="0">
      <p:cViewPr varScale="1">
        <p:scale>
          <a:sx n="82" d="100"/>
          <a:sy n="82" d="100"/>
        </p:scale>
        <p:origin x="439" y="5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Ho" clId="Web-{755F1DC7-DE50-4009-A44A-E27394FF98A1}"/>
    <pc:docChg chg="delSld modSection">
      <pc:chgData name="Kevin Ho" userId="" providerId="" clId="Web-{755F1DC7-DE50-4009-A44A-E27394FF98A1}" dt="2023-12-13T04:50:41.480" v="0"/>
      <pc:docMkLst>
        <pc:docMk/>
      </pc:docMkLst>
      <pc:sldChg chg="del">
        <pc:chgData name="Kevin Ho" userId="" providerId="" clId="Web-{755F1DC7-DE50-4009-A44A-E27394FF98A1}" dt="2023-12-13T04:50:41.480" v="0"/>
        <pc:sldMkLst>
          <pc:docMk/>
          <pc:sldMk cId="1043630550" sldId="2147482843"/>
        </pc:sldMkLst>
      </pc:sldChg>
    </pc:docChg>
  </pc:docChgLst>
  <pc:docChgLst>
    <pc:chgData name="Kevin Ho" clId="Web-{B7E19C79-DC00-4D2D-9DEB-44D6D22C28B5}"/>
    <pc:docChg chg="modSld">
      <pc:chgData name="Kevin Ho" userId="" providerId="" clId="Web-{B7E19C79-DC00-4D2D-9DEB-44D6D22C28B5}" dt="2023-12-11T21:16:46.660" v="213" actId="20577"/>
      <pc:docMkLst>
        <pc:docMk/>
      </pc:docMkLst>
      <pc:sldChg chg="modSp">
        <pc:chgData name="Kevin Ho" userId="" providerId="" clId="Web-{B7E19C79-DC00-4D2D-9DEB-44D6D22C28B5}" dt="2023-12-11T21:16:46.660" v="213" actId="20577"/>
        <pc:sldMkLst>
          <pc:docMk/>
          <pc:sldMk cId="1043630550" sldId="2147482843"/>
        </pc:sldMkLst>
        <pc:spChg chg="mod">
          <ac:chgData name="Kevin Ho" userId="" providerId="" clId="Web-{B7E19C79-DC00-4D2D-9DEB-44D6D22C28B5}" dt="2023-12-11T21:05:30.410" v="57" actId="20577"/>
          <ac:spMkLst>
            <pc:docMk/>
            <pc:sldMk cId="1043630550" sldId="2147482843"/>
            <ac:spMk id="3" creationId="{1B9BAB4E-7249-5FC7-5610-2F4D9C8F6034}"/>
          </ac:spMkLst>
        </pc:spChg>
        <pc:spChg chg="mod">
          <ac:chgData name="Kevin Ho" userId="" providerId="" clId="Web-{B7E19C79-DC00-4D2D-9DEB-44D6D22C28B5}" dt="2023-12-11T21:16:46.660" v="213" actId="20577"/>
          <ac:spMkLst>
            <pc:docMk/>
            <pc:sldMk cId="1043630550" sldId="2147482843"/>
            <ac:spMk id="4" creationId="{D34142A2-0F4F-F40A-E068-245F053FED1E}"/>
          </ac:spMkLst>
        </pc:spChg>
      </pc:sldChg>
    </pc:docChg>
  </pc:docChgLst>
  <pc:docChgLst>
    <pc:chgData name="Kevin Ho" clId="Web-{A74866DA-43E6-4321-8B43-3BF312C7B499}"/>
    <pc:docChg chg="addSld delSld modSld modSection">
      <pc:chgData name="Kevin Ho" userId="" providerId="" clId="Web-{A74866DA-43E6-4321-8B43-3BF312C7B499}" dt="2024-02-07T16:14:37.370" v="178"/>
      <pc:docMkLst>
        <pc:docMk/>
      </pc:docMkLst>
      <pc:sldChg chg="addSp delSp modSp">
        <pc:chgData name="Kevin Ho" userId="" providerId="" clId="Web-{A74866DA-43E6-4321-8B43-3BF312C7B499}" dt="2024-02-07T16:14:37.370" v="178"/>
        <pc:sldMkLst>
          <pc:docMk/>
          <pc:sldMk cId="2602593614" sldId="2147482844"/>
        </pc:sldMkLst>
        <pc:spChg chg="mod">
          <ac:chgData name="Kevin Ho" userId="" providerId="" clId="Web-{A74866DA-43E6-4321-8B43-3BF312C7B499}" dt="2024-02-07T16:14:37.370" v="178"/>
          <ac:spMkLst>
            <pc:docMk/>
            <pc:sldMk cId="2602593614" sldId="2147482844"/>
            <ac:spMk id="3" creationId="{1B9BAB4E-7249-5FC7-5610-2F4D9C8F6034}"/>
          </ac:spMkLst>
        </pc:spChg>
        <pc:spChg chg="del">
          <ac:chgData name="Kevin Ho" userId="" providerId="" clId="Web-{A74866DA-43E6-4321-8B43-3BF312C7B499}" dt="2024-02-07T15:51:42.452" v="57"/>
          <ac:spMkLst>
            <pc:docMk/>
            <pc:sldMk cId="2602593614" sldId="2147482844"/>
            <ac:spMk id="4" creationId="{D34142A2-0F4F-F40A-E068-245F053FED1E}"/>
          </ac:spMkLst>
        </pc:spChg>
        <pc:spChg chg="add del mod">
          <ac:chgData name="Kevin Ho" userId="" providerId="" clId="Web-{A74866DA-43E6-4321-8B43-3BF312C7B499}" dt="2024-02-07T15:52:00.952" v="58"/>
          <ac:spMkLst>
            <pc:docMk/>
            <pc:sldMk cId="2602593614" sldId="2147482844"/>
            <ac:spMk id="6" creationId="{F3B84EDD-1055-A180-A73C-6614E672CD4C}"/>
          </ac:spMkLst>
        </pc:spChg>
        <pc:spChg chg="add mod">
          <ac:chgData name="Kevin Ho" userId="" providerId="" clId="Web-{A74866DA-43E6-4321-8B43-3BF312C7B499}" dt="2024-02-07T15:58:56.049" v="104" actId="20577"/>
          <ac:spMkLst>
            <pc:docMk/>
            <pc:sldMk cId="2602593614" sldId="2147482844"/>
            <ac:spMk id="8" creationId="{D7060E5B-5D0A-A563-A874-4BDDB61F0743}"/>
          </ac:spMkLst>
        </pc:spChg>
        <pc:picChg chg="add del mod">
          <ac:chgData name="Kevin Ho" userId="" providerId="" clId="Web-{A74866DA-43E6-4321-8B43-3BF312C7B499}" dt="2024-02-07T15:53:03.421" v="65"/>
          <ac:picMkLst>
            <pc:docMk/>
            <pc:sldMk cId="2602593614" sldId="2147482844"/>
            <ac:picMk id="7" creationId="{A2DA382F-E51E-9435-32ED-7C743EE95BAE}"/>
          </ac:picMkLst>
        </pc:picChg>
      </pc:sldChg>
      <pc:sldChg chg="del">
        <pc:chgData name="Kevin Ho" userId="" providerId="" clId="Web-{A74866DA-43E6-4321-8B43-3BF312C7B499}" dt="2024-02-07T15:59:01.908" v="105"/>
        <pc:sldMkLst>
          <pc:docMk/>
          <pc:sldMk cId="3630878456" sldId="2147482859"/>
        </pc:sldMkLst>
      </pc:sldChg>
      <pc:sldChg chg="delCm">
        <pc:chgData name="Kevin Ho" userId="" providerId="" clId="Web-{A74866DA-43E6-4321-8B43-3BF312C7B499}" dt="2024-02-07T16:14:04.760" v="177"/>
        <pc:sldMkLst>
          <pc:docMk/>
          <pc:sldMk cId="4244412317" sldId="2147482860"/>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4:04.760" v="177"/>
              <pc2:cmMkLst xmlns:pc2="http://schemas.microsoft.com/office/powerpoint/2019/9/main/command">
                <pc:docMk/>
                <pc:sldMk cId="4244412317" sldId="2147482860"/>
                <pc2:cmMk id="{78E9B2D3-0E78-49C3-BC73-D98F4431816E}"/>
              </pc2:cmMkLst>
            </pc226:cmChg>
          </p:ext>
        </pc:extLst>
      </pc:sldChg>
      <pc:sldChg chg="delCm">
        <pc:chgData name="Kevin Ho" userId="" providerId="" clId="Web-{A74866DA-43E6-4321-8B43-3BF312C7B499}" dt="2024-02-07T16:13:56.947" v="176"/>
        <pc:sldMkLst>
          <pc:docMk/>
          <pc:sldMk cId="2551394627" sldId="2147482861"/>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54.229" v="175"/>
              <pc2:cmMkLst xmlns:pc2="http://schemas.microsoft.com/office/powerpoint/2019/9/main/command">
                <pc:docMk/>
                <pc:sldMk cId="2551394627" sldId="2147482861"/>
                <pc2:cmMk id="{D5E477A4-8ED5-4961-A50B-B87B6090AE08}"/>
              </pc2:cmMkLst>
            </pc226:cmChg>
            <pc226:cmChg xmlns:pc226="http://schemas.microsoft.com/office/powerpoint/2022/06/main/command" chg="del">
              <pc226:chgData name="Kevin Ho" userId="" providerId="" clId="Web-{A74866DA-43E6-4321-8B43-3BF312C7B499}" dt="2024-02-07T16:13:56.947" v="176"/>
              <pc2:cmMkLst xmlns:pc2="http://schemas.microsoft.com/office/powerpoint/2019/9/main/command">
                <pc:docMk/>
                <pc:sldMk cId="2551394627" sldId="2147482861"/>
                <pc2:cmMk id="{F7016CF2-F04A-4AFB-8141-E495CAE38381}"/>
              </pc2:cmMkLst>
            </pc226:cmChg>
          </p:ext>
        </pc:extLst>
      </pc:sldChg>
      <pc:sldChg chg="modSp delCm">
        <pc:chgData name="Kevin Ho" userId="" providerId="" clId="Web-{A74866DA-43E6-4321-8B43-3BF312C7B499}" dt="2024-02-07T16:13:46.807" v="174"/>
        <pc:sldMkLst>
          <pc:docMk/>
          <pc:sldMk cId="2373239029" sldId="2147482862"/>
        </pc:sldMkLst>
        <pc:spChg chg="mod">
          <ac:chgData name="Kevin Ho" userId="" providerId="" clId="Web-{A74866DA-43E6-4321-8B43-3BF312C7B499}" dt="2024-02-07T16:01:51.582" v="141" actId="14100"/>
          <ac:spMkLst>
            <pc:docMk/>
            <pc:sldMk cId="2373239029" sldId="2147482862"/>
            <ac:spMk id="3" creationId="{7E29D855-6FE6-807F-FB2E-406D5A952DFF}"/>
          </ac:spMkLst>
        </pc:spChg>
        <pc:spChg chg="mod">
          <ac:chgData name="Kevin Ho" userId="" providerId="" clId="Web-{A74866DA-43E6-4321-8B43-3BF312C7B499}" dt="2024-02-07T16:00:33.331" v="127" actId="14100"/>
          <ac:spMkLst>
            <pc:docMk/>
            <pc:sldMk cId="2373239029" sldId="2147482862"/>
            <ac:spMk id="9" creationId="{6232A554-17F8-7423-CEF9-DADC8CA170F8}"/>
          </ac:spMkLst>
        </pc:spChg>
        <pc:spChg chg="mod">
          <ac:chgData name="Kevin Ho" userId="" providerId="" clId="Web-{A74866DA-43E6-4321-8B43-3BF312C7B499}" dt="2024-02-07T16:01:26.582" v="138" actId="14100"/>
          <ac:spMkLst>
            <pc:docMk/>
            <pc:sldMk cId="2373239029" sldId="2147482862"/>
            <ac:spMk id="10" creationId="{7FCD7043-6DD3-A380-4DFC-85AC145A9BCF}"/>
          </ac:spMkLst>
        </pc:spChg>
        <pc:spChg chg="mod">
          <ac:chgData name="Kevin Ho" userId="" providerId="" clId="Web-{A74866DA-43E6-4321-8B43-3BF312C7B499}" dt="2024-02-07T16:01:44.519" v="140" actId="14100"/>
          <ac:spMkLst>
            <pc:docMk/>
            <pc:sldMk cId="2373239029" sldId="2147482862"/>
            <ac:spMk id="11" creationId="{BFDF76D1-4699-96F0-A973-53A3BA6499DA}"/>
          </ac:spMkLst>
        </pc:spChg>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46.807" v="174"/>
              <pc2:cmMkLst xmlns:pc2="http://schemas.microsoft.com/office/powerpoint/2019/9/main/command">
                <pc:docMk/>
                <pc:sldMk cId="2373239029" sldId="2147482862"/>
                <pc2:cmMk id="{16283B4F-674F-48E9-BA23-BC7F46F03FF7}"/>
              </pc2:cmMkLst>
            </pc226:cmChg>
          </p:ext>
        </pc:extLst>
      </pc:sldChg>
      <pc:sldChg chg="del">
        <pc:chgData name="Kevin Ho" userId="" providerId="" clId="Web-{A74866DA-43E6-4321-8B43-3BF312C7B499}" dt="2024-02-07T16:02:44.879" v="143"/>
        <pc:sldMkLst>
          <pc:docMk/>
          <pc:sldMk cId="335302844" sldId="2147482864"/>
        </pc:sldMkLst>
      </pc:sldChg>
      <pc:sldChg chg="delCm">
        <pc:chgData name="Kevin Ho" userId="" providerId="" clId="Web-{A74866DA-43E6-4321-8B43-3BF312C7B499}" dt="2024-02-07T16:13:41.244" v="173"/>
        <pc:sldMkLst>
          <pc:docMk/>
          <pc:sldMk cId="1562414370" sldId="2147482865"/>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41.244" v="173"/>
              <pc2:cmMkLst xmlns:pc2="http://schemas.microsoft.com/office/powerpoint/2019/9/main/command">
                <pc:docMk/>
                <pc:sldMk cId="1562414370" sldId="2147482865"/>
                <pc2:cmMk id="{2D53D44A-042D-40DD-B902-1BEEADD7FEF5}"/>
              </pc2:cmMkLst>
            </pc226:cmChg>
          </p:ext>
        </pc:extLst>
      </pc:sldChg>
      <pc:sldChg chg="delCm">
        <pc:chgData name="Kevin Ho" userId="" providerId="" clId="Web-{A74866DA-43E6-4321-8B43-3BF312C7B499}" dt="2024-02-07T16:13:30.978" v="172"/>
        <pc:sldMkLst>
          <pc:docMk/>
          <pc:sldMk cId="74325569" sldId="2147482866"/>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30.978" v="172"/>
              <pc2:cmMkLst xmlns:pc2="http://schemas.microsoft.com/office/powerpoint/2019/9/main/command">
                <pc:docMk/>
                <pc:sldMk cId="74325569" sldId="2147482866"/>
                <pc2:cmMk id="{DB7061E5-D60F-4A2F-A573-138CE6832750}"/>
              </pc2:cmMkLst>
            </pc226:cmChg>
          </p:ext>
        </pc:extLst>
      </pc:sldChg>
      <pc:sldChg chg="delCm">
        <pc:chgData name="Kevin Ho" userId="" providerId="" clId="Web-{A74866DA-43E6-4321-8B43-3BF312C7B499}" dt="2024-02-07T16:13:24.260" v="171"/>
        <pc:sldMkLst>
          <pc:docMk/>
          <pc:sldMk cId="1772553486" sldId="2147482867"/>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24.260" v="171"/>
              <pc2:cmMkLst xmlns:pc2="http://schemas.microsoft.com/office/powerpoint/2019/9/main/command">
                <pc:docMk/>
                <pc:sldMk cId="1772553486" sldId="2147482867"/>
                <pc2:cmMk id="{16ADC0E2-A7C0-4F1B-ABC0-9FB44F1CD9C2}"/>
              </pc2:cmMkLst>
            </pc226:cmChg>
          </p:ext>
        </pc:extLst>
      </pc:sldChg>
      <pc:sldChg chg="del">
        <pc:chgData name="Kevin Ho" userId="" providerId="" clId="Web-{A74866DA-43E6-4321-8B43-3BF312C7B499}" dt="2024-02-07T16:04:11.286" v="145"/>
        <pc:sldMkLst>
          <pc:docMk/>
          <pc:sldMk cId="2702951358" sldId="2147482869"/>
        </pc:sldMkLst>
      </pc:sldChg>
      <pc:sldChg chg="modSp">
        <pc:chgData name="Kevin Ho" userId="" providerId="" clId="Web-{A74866DA-43E6-4321-8B43-3BF312C7B499}" dt="2024-02-07T16:12:21.634" v="170" actId="20577"/>
        <pc:sldMkLst>
          <pc:docMk/>
          <pc:sldMk cId="4036304721" sldId="2147482870"/>
        </pc:sldMkLst>
        <pc:spChg chg="mod">
          <ac:chgData name="Kevin Ho" userId="" providerId="" clId="Web-{A74866DA-43E6-4321-8B43-3BF312C7B499}" dt="2024-02-07T16:12:21.634" v="170" actId="20577"/>
          <ac:spMkLst>
            <pc:docMk/>
            <pc:sldMk cId="4036304721" sldId="2147482870"/>
            <ac:spMk id="9" creationId="{D1763B6E-3DDC-655D-72E2-596FAA8CEF88}"/>
          </ac:spMkLst>
        </pc:spChg>
      </pc:sldChg>
      <pc:sldChg chg="add">
        <pc:chgData name="Kevin Ho" userId="" providerId="" clId="Web-{A74866DA-43E6-4321-8B43-3BF312C7B499}" dt="2024-02-07T16:02:33.192" v="142"/>
        <pc:sldMkLst>
          <pc:docMk/>
          <pc:sldMk cId="1854306670" sldId="2147482871"/>
        </pc:sldMkLst>
      </pc:sldChg>
      <pc:sldChg chg="add">
        <pc:chgData name="Kevin Ho" userId="" providerId="" clId="Web-{A74866DA-43E6-4321-8B43-3BF312C7B499}" dt="2024-02-07T16:03:55.520" v="144"/>
        <pc:sldMkLst>
          <pc:docMk/>
          <pc:sldMk cId="1247323372" sldId="2147482872"/>
        </pc:sldMkLst>
      </pc:sldChg>
    </pc:docChg>
  </pc:docChgLst>
  <pc:docChgLst>
    <pc:chgData name="Kevin Ho" clId="Web-{81C724CB-DAEF-40D3-9EF8-1148033C1A3B}"/>
    <pc:docChg chg="addSld delSld modSld modSection">
      <pc:chgData name="Kevin Ho" userId="" providerId="" clId="Web-{81C724CB-DAEF-40D3-9EF8-1148033C1A3B}" dt="2024-02-01T16:28:49.727" v="92" actId="20577"/>
      <pc:docMkLst>
        <pc:docMk/>
      </pc:docMkLst>
      <pc:sldChg chg="del">
        <pc:chgData name="Kevin Ho" userId="" providerId="" clId="Web-{81C724CB-DAEF-40D3-9EF8-1148033C1A3B}" dt="2024-02-01T16:21:51.565" v="4"/>
        <pc:sldMkLst>
          <pc:docMk/>
          <pc:sldMk cId="3442850465" sldId="2147376340"/>
        </pc:sldMkLst>
      </pc:sldChg>
      <pc:sldChg chg="del">
        <pc:chgData name="Kevin Ho" userId="" providerId="" clId="Web-{81C724CB-DAEF-40D3-9EF8-1148033C1A3B}" dt="2024-02-01T16:21:48.127" v="1"/>
        <pc:sldMkLst>
          <pc:docMk/>
          <pc:sldMk cId="322988543" sldId="2147376468"/>
        </pc:sldMkLst>
      </pc:sldChg>
      <pc:sldChg chg="del">
        <pc:chgData name="Kevin Ho" userId="" providerId="" clId="Web-{81C724CB-DAEF-40D3-9EF8-1148033C1A3B}" dt="2024-02-01T16:21:49.408" v="2"/>
        <pc:sldMkLst>
          <pc:docMk/>
          <pc:sldMk cId="1292993439" sldId="2147376469"/>
        </pc:sldMkLst>
      </pc:sldChg>
      <pc:sldChg chg="del">
        <pc:chgData name="Kevin Ho" userId="" providerId="" clId="Web-{81C724CB-DAEF-40D3-9EF8-1148033C1A3B}" dt="2024-02-01T16:21:53.487" v="5"/>
        <pc:sldMkLst>
          <pc:docMk/>
          <pc:sldMk cId="1518163154" sldId="2147376470"/>
        </pc:sldMkLst>
      </pc:sldChg>
      <pc:sldChg chg="delSp modSp">
        <pc:chgData name="Kevin Ho" userId="" providerId="" clId="Web-{81C724CB-DAEF-40D3-9EF8-1148033C1A3B}" dt="2024-02-01T16:27:39.945" v="86" actId="20577"/>
        <pc:sldMkLst>
          <pc:docMk/>
          <pc:sldMk cId="2602593614" sldId="2147482844"/>
        </pc:sldMkLst>
        <pc:spChg chg="mod">
          <ac:chgData name="Kevin Ho" userId="" providerId="" clId="Web-{81C724CB-DAEF-40D3-9EF8-1148033C1A3B}" dt="2024-02-01T16:27:39.945" v="86" actId="20577"/>
          <ac:spMkLst>
            <pc:docMk/>
            <pc:sldMk cId="2602593614" sldId="2147482844"/>
            <ac:spMk id="4" creationId="{D34142A2-0F4F-F40A-E068-245F053FED1E}"/>
          </ac:spMkLst>
        </pc:spChg>
        <pc:spChg chg="del">
          <ac:chgData name="Kevin Ho" userId="" providerId="" clId="Web-{81C724CB-DAEF-40D3-9EF8-1148033C1A3B}" dt="2024-02-01T16:24:36.880" v="13"/>
          <ac:spMkLst>
            <pc:docMk/>
            <pc:sldMk cId="2602593614" sldId="2147482844"/>
            <ac:spMk id="5" creationId="{01207F3E-9391-EFEC-99C1-1BFE290D1CCB}"/>
          </ac:spMkLst>
        </pc:spChg>
      </pc:sldChg>
      <pc:sldChg chg="del">
        <pc:chgData name="Kevin Ho" userId="" providerId="" clId="Web-{81C724CB-DAEF-40D3-9EF8-1148033C1A3B}" dt="2024-02-01T16:21:50.158" v="3"/>
        <pc:sldMkLst>
          <pc:docMk/>
          <pc:sldMk cId="3035805616" sldId="2147482846"/>
        </pc:sldMkLst>
      </pc:sldChg>
      <pc:sldChg chg="del">
        <pc:chgData name="Kevin Ho" userId="" providerId="" clId="Web-{81C724CB-DAEF-40D3-9EF8-1148033C1A3B}" dt="2024-02-01T16:21:55.846" v="6"/>
        <pc:sldMkLst>
          <pc:docMk/>
          <pc:sldMk cId="771719151" sldId="2147482847"/>
        </pc:sldMkLst>
      </pc:sldChg>
      <pc:sldChg chg="add">
        <pc:chgData name="Kevin Ho" userId="" providerId="" clId="Web-{81C724CB-DAEF-40D3-9EF8-1148033C1A3B}" dt="2024-02-01T16:21:39.174" v="0"/>
        <pc:sldMkLst>
          <pc:docMk/>
          <pc:sldMk cId="4286637666" sldId="2147482852"/>
        </pc:sldMkLst>
      </pc:sldChg>
      <pc:sldChg chg="add">
        <pc:chgData name="Kevin Ho" userId="" providerId="" clId="Web-{81C724CB-DAEF-40D3-9EF8-1148033C1A3B}" dt="2024-02-01T16:22:12.581" v="7"/>
        <pc:sldMkLst>
          <pc:docMk/>
          <pc:sldMk cId="1204448146" sldId="2147482853"/>
        </pc:sldMkLst>
      </pc:sldChg>
      <pc:sldChg chg="add">
        <pc:chgData name="Kevin Ho" userId="" providerId="" clId="Web-{81C724CB-DAEF-40D3-9EF8-1148033C1A3B}" dt="2024-02-01T16:22:38.534" v="8"/>
        <pc:sldMkLst>
          <pc:docMk/>
          <pc:sldMk cId="1931017664" sldId="2147482854"/>
        </pc:sldMkLst>
      </pc:sldChg>
      <pc:sldChg chg="add">
        <pc:chgData name="Kevin Ho" userId="" providerId="" clId="Web-{81C724CB-DAEF-40D3-9EF8-1148033C1A3B}" dt="2024-02-01T16:23:01.816" v="9"/>
        <pc:sldMkLst>
          <pc:docMk/>
          <pc:sldMk cId="1224044657" sldId="2147482855"/>
        </pc:sldMkLst>
      </pc:sldChg>
      <pc:sldChg chg="modSp add">
        <pc:chgData name="Kevin Ho" userId="" providerId="" clId="Web-{81C724CB-DAEF-40D3-9EF8-1148033C1A3B}" dt="2024-02-01T16:28:49.727" v="92" actId="20577"/>
        <pc:sldMkLst>
          <pc:docMk/>
          <pc:sldMk cId="124863713" sldId="2147482856"/>
        </pc:sldMkLst>
        <pc:spChg chg="mod">
          <ac:chgData name="Kevin Ho" userId="" providerId="" clId="Web-{81C724CB-DAEF-40D3-9EF8-1148033C1A3B}" dt="2024-02-01T16:28:49.727" v="92" actId="20577"/>
          <ac:spMkLst>
            <pc:docMk/>
            <pc:sldMk cId="124863713" sldId="2147482856"/>
            <ac:spMk id="2" creationId="{D7009083-C1F1-B17B-541C-5B24C0DD8BBF}"/>
          </ac:spMkLst>
        </pc:spChg>
        <pc:picChg chg="mod">
          <ac:chgData name="Kevin Ho" userId="" providerId="" clId="Web-{81C724CB-DAEF-40D3-9EF8-1148033C1A3B}" dt="2024-02-01T16:28:10.242" v="87" actId="1076"/>
          <ac:picMkLst>
            <pc:docMk/>
            <pc:sldMk cId="124863713" sldId="2147482856"/>
            <ac:picMk id="25" creationId="{8BE3FD1D-B236-61D0-6AE2-8BA86949B1DC}"/>
          </ac:picMkLst>
        </pc:picChg>
      </pc:sldChg>
      <pc:sldChg chg="add">
        <pc:chgData name="Kevin Ho" userId="" providerId="" clId="Web-{81C724CB-DAEF-40D3-9EF8-1148033C1A3B}" dt="2024-02-01T16:23:42.910" v="11"/>
        <pc:sldMkLst>
          <pc:docMk/>
          <pc:sldMk cId="943378595" sldId="2147482857"/>
        </pc:sldMkLst>
      </pc:sldChg>
      <pc:sldChg chg="add">
        <pc:chgData name="Kevin Ho" userId="" providerId="" clId="Web-{81C724CB-DAEF-40D3-9EF8-1148033C1A3B}" dt="2024-02-01T16:23:56.504" v="12"/>
        <pc:sldMkLst>
          <pc:docMk/>
          <pc:sldMk cId="925252136" sldId="2147482858"/>
        </pc:sldMkLst>
      </pc:sldChg>
    </pc:docChg>
  </pc:docChgLst>
  <pc:docChgLst>
    <pc:chgData name="Kevin Ho" clId="Web-{50B83F5E-3531-44B4-9EAA-3DD599EEB39A}"/>
    <pc:docChg chg="delSld modSld modSection">
      <pc:chgData name="Kevin Ho" userId="" providerId="" clId="Web-{50B83F5E-3531-44B4-9EAA-3DD599EEB39A}" dt="2024-02-21T18:14:49.303" v="6"/>
      <pc:docMkLst>
        <pc:docMk/>
      </pc:docMkLst>
      <pc:sldChg chg="modSp">
        <pc:chgData name="Kevin Ho" userId="" providerId="" clId="Web-{50B83F5E-3531-44B4-9EAA-3DD599EEB39A}" dt="2024-02-21T18:14:30.944" v="3" actId="20577"/>
        <pc:sldMkLst>
          <pc:docMk/>
          <pc:sldMk cId="2602593614" sldId="2147482844"/>
        </pc:sldMkLst>
        <pc:spChg chg="mod">
          <ac:chgData name="Kevin Ho" userId="" providerId="" clId="Web-{50B83F5E-3531-44B4-9EAA-3DD599EEB39A}" dt="2024-02-21T18:14:30.944" v="3" actId="20577"/>
          <ac:spMkLst>
            <pc:docMk/>
            <pc:sldMk cId="2602593614" sldId="2147482844"/>
            <ac:spMk id="8" creationId="{D7060E5B-5D0A-A563-A874-4BDDB61F0743}"/>
          </ac:spMkLst>
        </pc:spChg>
      </pc:sldChg>
      <pc:sldChg chg="del">
        <pc:chgData name="Kevin Ho" userId="" providerId="" clId="Web-{50B83F5E-3531-44B4-9EAA-3DD599EEB39A}" dt="2024-02-21T18:14:46.194" v="5"/>
        <pc:sldMkLst>
          <pc:docMk/>
          <pc:sldMk cId="2373239029" sldId="2147482862"/>
        </pc:sldMkLst>
      </pc:sldChg>
      <pc:sldChg chg="del">
        <pc:chgData name="Kevin Ho" userId="" providerId="" clId="Web-{50B83F5E-3531-44B4-9EAA-3DD599EEB39A}" dt="2024-02-21T18:14:44.366" v="4"/>
        <pc:sldMkLst>
          <pc:docMk/>
          <pc:sldMk cId="3006156982" sldId="2147482863"/>
        </pc:sldMkLst>
      </pc:sldChg>
      <pc:sldChg chg="del">
        <pc:chgData name="Kevin Ho" userId="" providerId="" clId="Web-{50B83F5E-3531-44B4-9EAA-3DD599EEB39A}" dt="2024-02-21T18:14:49.303" v="6"/>
        <pc:sldMkLst>
          <pc:docMk/>
          <pc:sldMk cId="1562414370" sldId="2147482865"/>
        </pc:sldMkLst>
      </pc:sldChg>
    </pc:docChg>
  </pc:docChgLst>
  <pc:docChgLst>
    <pc:chgData name="Kevin Ho" clId="Web-{EB333756-BA9A-485B-8491-814BFE73FA41}"/>
    <pc:docChg chg="addSld delSld addMainMaster delMainMaster modSection">
      <pc:chgData name="Kevin Ho" userId="" providerId="" clId="Web-{EB333756-BA9A-485B-8491-814BFE73FA41}" dt="2024-02-22T17:11:10.513" v="3"/>
      <pc:docMkLst>
        <pc:docMk/>
      </pc:docMkLst>
      <pc:sldChg chg="add del">
        <pc:chgData name="Kevin Ho" userId="" providerId="" clId="Web-{EB333756-BA9A-485B-8491-814BFE73FA41}" dt="2024-02-22T17:11:10.513" v="3"/>
        <pc:sldMkLst>
          <pc:docMk/>
          <pc:sldMk cId="3092956382" sldId="2147482873"/>
        </pc:sldMkLst>
      </pc:sldChg>
      <pc:sldChg chg="add del">
        <pc:chgData name="Kevin Ho" userId="" providerId="" clId="Web-{EB333756-BA9A-485B-8491-814BFE73FA41}" dt="2024-02-22T17:10:47.419" v="1"/>
        <pc:sldMkLst>
          <pc:docMk/>
          <pc:sldMk cId="3127048705" sldId="2147482873"/>
        </pc:sldMkLst>
      </pc:sldChg>
      <pc:sldMasterChg chg="add del addSldLayout delSldLayout">
        <pc:chgData name="Kevin Ho" userId="" providerId="" clId="Web-{EB333756-BA9A-485B-8491-814BFE73FA41}" dt="2024-02-22T17:11:10.513" v="3"/>
        <pc:sldMasterMkLst>
          <pc:docMk/>
          <pc:sldMasterMk cId="3669031262" sldId="2147483648"/>
        </pc:sldMasterMkLst>
        <pc:sldLayoutChg chg="add del">
          <pc:chgData name="Kevin Ho" userId="" providerId="" clId="Web-{EB333756-BA9A-485B-8491-814BFE73FA41}" dt="2024-02-22T17:11:10.513" v="3"/>
          <pc:sldLayoutMkLst>
            <pc:docMk/>
            <pc:sldMasterMk cId="3669031262" sldId="2147483648"/>
            <pc:sldLayoutMk cId="2224878651" sldId="2147483649"/>
          </pc:sldLayoutMkLst>
        </pc:sldLayoutChg>
        <pc:sldLayoutChg chg="add del">
          <pc:chgData name="Kevin Ho" userId="" providerId="" clId="Web-{EB333756-BA9A-485B-8491-814BFE73FA41}" dt="2024-02-22T17:11:10.513" v="3"/>
          <pc:sldLayoutMkLst>
            <pc:docMk/>
            <pc:sldMasterMk cId="3669031262" sldId="2147483648"/>
            <pc:sldLayoutMk cId="3572839104" sldId="2147483650"/>
          </pc:sldLayoutMkLst>
        </pc:sldLayoutChg>
        <pc:sldLayoutChg chg="add del">
          <pc:chgData name="Kevin Ho" userId="" providerId="" clId="Web-{EB333756-BA9A-485B-8491-814BFE73FA41}" dt="2024-02-22T17:11:10.513" v="3"/>
          <pc:sldLayoutMkLst>
            <pc:docMk/>
            <pc:sldMasterMk cId="3669031262" sldId="2147483648"/>
            <pc:sldLayoutMk cId="1201808370" sldId="2147483651"/>
          </pc:sldLayoutMkLst>
        </pc:sldLayoutChg>
        <pc:sldLayoutChg chg="add del">
          <pc:chgData name="Kevin Ho" userId="" providerId="" clId="Web-{EB333756-BA9A-485B-8491-814BFE73FA41}" dt="2024-02-22T17:11:10.513" v="3"/>
          <pc:sldLayoutMkLst>
            <pc:docMk/>
            <pc:sldMasterMk cId="3669031262" sldId="2147483648"/>
            <pc:sldLayoutMk cId="209605039" sldId="2147483652"/>
          </pc:sldLayoutMkLst>
        </pc:sldLayoutChg>
        <pc:sldLayoutChg chg="add del">
          <pc:chgData name="Kevin Ho" userId="" providerId="" clId="Web-{EB333756-BA9A-485B-8491-814BFE73FA41}" dt="2024-02-22T17:11:10.513" v="3"/>
          <pc:sldLayoutMkLst>
            <pc:docMk/>
            <pc:sldMasterMk cId="3669031262" sldId="2147483648"/>
            <pc:sldLayoutMk cId="3156056091" sldId="2147483653"/>
          </pc:sldLayoutMkLst>
        </pc:sldLayoutChg>
        <pc:sldLayoutChg chg="add del">
          <pc:chgData name="Kevin Ho" userId="" providerId="" clId="Web-{EB333756-BA9A-485B-8491-814BFE73FA41}" dt="2024-02-22T17:11:10.513" v="3"/>
          <pc:sldLayoutMkLst>
            <pc:docMk/>
            <pc:sldMasterMk cId="3669031262" sldId="2147483648"/>
            <pc:sldLayoutMk cId="599707034" sldId="2147483654"/>
          </pc:sldLayoutMkLst>
        </pc:sldLayoutChg>
        <pc:sldLayoutChg chg="add del">
          <pc:chgData name="Kevin Ho" userId="" providerId="" clId="Web-{EB333756-BA9A-485B-8491-814BFE73FA41}" dt="2024-02-22T17:11:10.513" v="3"/>
          <pc:sldLayoutMkLst>
            <pc:docMk/>
            <pc:sldMasterMk cId="3669031262" sldId="2147483648"/>
            <pc:sldLayoutMk cId="3656111609" sldId="2147483655"/>
          </pc:sldLayoutMkLst>
        </pc:sldLayoutChg>
        <pc:sldLayoutChg chg="add del">
          <pc:chgData name="Kevin Ho" userId="" providerId="" clId="Web-{EB333756-BA9A-485B-8491-814BFE73FA41}" dt="2024-02-22T17:11:10.513" v="3"/>
          <pc:sldLayoutMkLst>
            <pc:docMk/>
            <pc:sldMasterMk cId="3669031262" sldId="2147483648"/>
            <pc:sldLayoutMk cId="3261313497" sldId="2147483657"/>
          </pc:sldLayoutMkLst>
        </pc:sldLayoutChg>
        <pc:sldLayoutChg chg="add del">
          <pc:chgData name="Kevin Ho" userId="" providerId="" clId="Web-{EB333756-BA9A-485B-8491-814BFE73FA41}" dt="2024-02-22T17:11:10.513" v="3"/>
          <pc:sldLayoutMkLst>
            <pc:docMk/>
            <pc:sldMasterMk cId="3669031262" sldId="2147483648"/>
            <pc:sldLayoutMk cId="4195384914" sldId="2147483658"/>
          </pc:sldLayoutMkLst>
        </pc:sldLayoutChg>
        <pc:sldLayoutChg chg="add del">
          <pc:chgData name="Kevin Ho" userId="" providerId="" clId="Web-{EB333756-BA9A-485B-8491-814BFE73FA41}" dt="2024-02-22T17:11:10.513" v="3"/>
          <pc:sldLayoutMkLst>
            <pc:docMk/>
            <pc:sldMasterMk cId="3669031262" sldId="2147483648"/>
            <pc:sldLayoutMk cId="787876680" sldId="2147483757"/>
          </pc:sldLayoutMkLst>
        </pc:sldLayoutChg>
        <pc:sldLayoutChg chg="add del">
          <pc:chgData name="Kevin Ho" userId="" providerId="" clId="Web-{EB333756-BA9A-485B-8491-814BFE73FA41}" dt="2024-02-22T17:11:10.513" v="3"/>
          <pc:sldLayoutMkLst>
            <pc:docMk/>
            <pc:sldMasterMk cId="3669031262" sldId="2147483648"/>
            <pc:sldLayoutMk cId="3476911667" sldId="2147483758"/>
          </pc:sldLayoutMkLst>
        </pc:sldLayoutChg>
        <pc:sldLayoutChg chg="add del">
          <pc:chgData name="Kevin Ho" userId="" providerId="" clId="Web-{EB333756-BA9A-485B-8491-814BFE73FA41}" dt="2024-02-22T17:11:10.513" v="3"/>
          <pc:sldLayoutMkLst>
            <pc:docMk/>
            <pc:sldMasterMk cId="3669031262" sldId="2147483648"/>
            <pc:sldLayoutMk cId="3673436801" sldId="2147483759"/>
          </pc:sldLayoutMkLst>
        </pc:sldLayoutChg>
        <pc:sldLayoutChg chg="add del">
          <pc:chgData name="Kevin Ho" userId="" providerId="" clId="Web-{EB333756-BA9A-485B-8491-814BFE73FA41}" dt="2024-02-22T17:11:10.513" v="3"/>
          <pc:sldLayoutMkLst>
            <pc:docMk/>
            <pc:sldMasterMk cId="3669031262" sldId="2147483648"/>
            <pc:sldLayoutMk cId="412838638" sldId="2147483760"/>
          </pc:sldLayoutMkLst>
        </pc:sldLayoutChg>
        <pc:sldLayoutChg chg="add del">
          <pc:chgData name="Kevin Ho" userId="" providerId="" clId="Web-{EB333756-BA9A-485B-8491-814BFE73FA41}" dt="2024-02-22T17:11:10.513" v="3"/>
          <pc:sldLayoutMkLst>
            <pc:docMk/>
            <pc:sldMasterMk cId="3669031262" sldId="2147483648"/>
            <pc:sldLayoutMk cId="902439134" sldId="2147483761"/>
          </pc:sldLayoutMkLst>
        </pc:sldLayoutChg>
        <pc:sldLayoutChg chg="add del">
          <pc:chgData name="Kevin Ho" userId="" providerId="" clId="Web-{EB333756-BA9A-485B-8491-814BFE73FA41}" dt="2024-02-22T17:11:10.513" v="3"/>
          <pc:sldLayoutMkLst>
            <pc:docMk/>
            <pc:sldMasterMk cId="3669031262" sldId="2147483648"/>
            <pc:sldLayoutMk cId="1495023329" sldId="2147483762"/>
          </pc:sldLayoutMkLst>
        </pc:sldLayoutChg>
        <pc:sldLayoutChg chg="add del">
          <pc:chgData name="Kevin Ho" userId="" providerId="" clId="Web-{EB333756-BA9A-485B-8491-814BFE73FA41}" dt="2024-02-22T17:11:10.513" v="3"/>
          <pc:sldLayoutMkLst>
            <pc:docMk/>
            <pc:sldMasterMk cId="3669031262" sldId="2147483648"/>
            <pc:sldLayoutMk cId="1729911424" sldId="2147483782"/>
          </pc:sldLayoutMkLst>
        </pc:sldLayoutChg>
        <pc:sldLayoutChg chg="add del">
          <pc:chgData name="Kevin Ho" userId="" providerId="" clId="Web-{EB333756-BA9A-485B-8491-814BFE73FA41}" dt="2024-02-22T17:11:10.513" v="3"/>
          <pc:sldLayoutMkLst>
            <pc:docMk/>
            <pc:sldMasterMk cId="3669031262" sldId="2147483648"/>
            <pc:sldLayoutMk cId="3016779222" sldId="2147483783"/>
          </pc:sldLayoutMkLst>
        </pc:sldLayoutChg>
      </pc:sldMasterChg>
    </pc:docChg>
  </pc:docChgLst>
  <pc:docChgLst>
    <pc:chgData name="Kevin Ho" clId="Web-{C07B19E9-578F-474A-95A2-B05495D935CF}"/>
    <pc:docChg chg="addSld modSld sldOrd modSection">
      <pc:chgData name="Kevin Ho" userId="" providerId="" clId="Web-{C07B19E9-578F-474A-95A2-B05495D935CF}" dt="2023-12-08T21:39:59.405" v="355" actId="20577"/>
      <pc:docMkLst>
        <pc:docMk/>
      </pc:docMkLst>
      <pc:sldChg chg="modSp modCm">
        <pc:chgData name="Kevin Ho" userId="" providerId="" clId="Web-{C07B19E9-578F-474A-95A2-B05495D935CF}" dt="2023-12-08T21:39:59.405" v="355" actId="20577"/>
        <pc:sldMkLst>
          <pc:docMk/>
          <pc:sldMk cId="1350305975" sldId="2147376465"/>
        </pc:sldMkLst>
        <pc:spChg chg="mod">
          <ac:chgData name="Kevin Ho" userId="" providerId="" clId="Web-{C07B19E9-578F-474A-95A2-B05495D935CF}" dt="2023-12-08T21:39:59.405" v="355" actId="20577"/>
          <ac:spMkLst>
            <pc:docMk/>
            <pc:sldMk cId="1350305975" sldId="2147376465"/>
            <ac:spMk id="8" creationId="{8DFD18AE-1EC6-C302-4775-927DB7538F87}"/>
          </ac:spMkLst>
        </pc:spChg>
        <pc:extLst>
          <p:ext xmlns:p="http://schemas.openxmlformats.org/presentationml/2006/main" uri="{D6D511B9-2390-475A-947B-AFAB55BFBCF1}">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5E29A00B-16F8-4306-A740-A2E723861F93}"/>
              </pc2:cmMkLst>
            </pc226:cmChg>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044EC58F-F4F7-435C-A45E-17ADF7ED0E14}"/>
              </pc2:cmMkLst>
            </pc226:cmChg>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65FC5FB0-69B6-4B6E-A80F-FE1D226062B8}"/>
              </pc2:cmMkLst>
            </pc226:cmChg>
          </p:ext>
        </pc:extLst>
      </pc:sldChg>
      <pc:sldChg chg="modSp new ord">
        <pc:chgData name="Kevin Ho" userId="" providerId="" clId="Web-{C07B19E9-578F-474A-95A2-B05495D935CF}" dt="2023-12-08T21:39:14.966" v="343" actId="20577"/>
        <pc:sldMkLst>
          <pc:docMk/>
          <pc:sldMk cId="1043630550" sldId="2147482843"/>
        </pc:sldMkLst>
        <pc:spChg chg="mod">
          <ac:chgData name="Kevin Ho" userId="" providerId="" clId="Web-{C07B19E9-578F-474A-95A2-B05495D935CF}" dt="2023-12-08T20:47:25.038" v="15" actId="20577"/>
          <ac:spMkLst>
            <pc:docMk/>
            <pc:sldMk cId="1043630550" sldId="2147482843"/>
            <ac:spMk id="2" creationId="{02C6E023-91D4-18ED-0B7C-F23ADD77C57C}"/>
          </ac:spMkLst>
        </pc:spChg>
        <pc:spChg chg="mod">
          <ac:chgData name="Kevin Ho" userId="" providerId="" clId="Web-{C07B19E9-578F-474A-95A2-B05495D935CF}" dt="2023-12-08T21:37:35.776" v="332" actId="20577"/>
          <ac:spMkLst>
            <pc:docMk/>
            <pc:sldMk cId="1043630550" sldId="2147482843"/>
            <ac:spMk id="3" creationId="{1B9BAB4E-7249-5FC7-5610-2F4D9C8F6034}"/>
          </ac:spMkLst>
        </pc:spChg>
        <pc:spChg chg="mod">
          <ac:chgData name="Kevin Ho" userId="" providerId="" clId="Web-{C07B19E9-578F-474A-95A2-B05495D935CF}" dt="2023-12-08T21:39:14.966" v="343" actId="20577"/>
          <ac:spMkLst>
            <pc:docMk/>
            <pc:sldMk cId="1043630550" sldId="2147482843"/>
            <ac:spMk id="4" creationId="{D34142A2-0F4F-F40A-E068-245F053FED1E}"/>
          </ac:spMkLst>
        </pc:spChg>
      </pc:sldChg>
    </pc:docChg>
  </pc:docChgLst>
  <pc:docChgLst>
    <pc:chgData name="Kevin Ho" clId="Web-{AACDD91D-4FEB-4B21-9A28-AF576AFE2F23}"/>
    <pc:docChg chg="modSld">
      <pc:chgData name="Kevin Ho" userId="" providerId="" clId="Web-{AACDD91D-4FEB-4B21-9A28-AF576AFE2F23}" dt="2024-02-07T05:28:37.150" v="1" actId="20577"/>
      <pc:docMkLst>
        <pc:docMk/>
      </pc:docMkLst>
      <pc:sldChg chg="modSp">
        <pc:chgData name="Kevin Ho" userId="" providerId="" clId="Web-{AACDD91D-4FEB-4B21-9A28-AF576AFE2F23}" dt="2024-02-07T05:28:37.150" v="1" actId="20577"/>
        <pc:sldMkLst>
          <pc:docMk/>
          <pc:sldMk cId="2602593614" sldId="2147482844"/>
        </pc:sldMkLst>
        <pc:spChg chg="mod">
          <ac:chgData name="Kevin Ho" userId="" providerId="" clId="Web-{AACDD91D-4FEB-4B21-9A28-AF576AFE2F23}" dt="2024-02-07T05:28:37.150" v="1" actId="20577"/>
          <ac:spMkLst>
            <pc:docMk/>
            <pc:sldMk cId="2602593614" sldId="2147482844"/>
            <ac:spMk id="4" creationId="{D34142A2-0F4F-F40A-E068-245F053FED1E}"/>
          </ac:spMkLst>
        </pc:spChg>
      </pc:sldChg>
    </pc:docChg>
  </pc:docChgLst>
  <pc:docChgLst>
    <pc:chgData name="Kevin Ho" clId="Web-{037CFB7F-4B10-4E2B-9F6B-CFA67ED39A7F}"/>
    <pc:docChg chg="modSld">
      <pc:chgData name="Kevin Ho" userId="" providerId="" clId="Web-{037CFB7F-4B10-4E2B-9F6B-CFA67ED39A7F}" dt="2024-02-29T23:48:53.099" v="4" actId="20577"/>
      <pc:docMkLst>
        <pc:docMk/>
      </pc:docMkLst>
      <pc:sldChg chg="modSp">
        <pc:chgData name="Kevin Ho" userId="" providerId="" clId="Web-{037CFB7F-4B10-4E2B-9F6B-CFA67ED39A7F}" dt="2024-02-29T23:48:53.099" v="4" actId="20577"/>
        <pc:sldMkLst>
          <pc:docMk/>
          <pc:sldMk cId="2602593614" sldId="2147482844"/>
        </pc:sldMkLst>
        <pc:spChg chg="mod">
          <ac:chgData name="Kevin Ho" userId="" providerId="" clId="Web-{037CFB7F-4B10-4E2B-9F6B-CFA67ED39A7F}" dt="2024-02-29T23:48:53.099" v="4" actId="20577"/>
          <ac:spMkLst>
            <pc:docMk/>
            <pc:sldMk cId="2602593614" sldId="2147482844"/>
            <ac:spMk id="8" creationId="{D7060E5B-5D0A-A563-A874-4BDDB61F0743}"/>
          </ac:spMkLst>
        </pc:spChg>
      </pc:sldChg>
      <pc:sldChg chg="delCm">
        <pc:chgData name="Kevin Ho" userId="" providerId="" clId="Web-{037CFB7F-4B10-4E2B-9F6B-CFA67ED39A7F}" dt="2024-02-29T23:48:07.287" v="0"/>
        <pc:sldMkLst>
          <pc:docMk/>
          <pc:sldMk cId="4148183720" sldId="2147482989"/>
        </pc:sldMkLst>
        <pc:extLst>
          <p:ext xmlns:p="http://schemas.openxmlformats.org/presentationml/2006/main" uri="{D6D511B9-2390-475A-947B-AFAB55BFBCF1}">
            <pc226:cmChg xmlns:pc226="http://schemas.microsoft.com/office/powerpoint/2022/06/main/command" chg="del">
              <pc226:chgData name="Kevin Ho" userId="" providerId="" clId="Web-{037CFB7F-4B10-4E2B-9F6B-CFA67ED39A7F}" dt="2024-02-29T23:48:07.287" v="0"/>
              <pc2:cmMkLst xmlns:pc2="http://schemas.microsoft.com/office/powerpoint/2019/9/main/command">
                <pc:docMk/>
                <pc:sldMk cId="4148183720" sldId="2147482989"/>
                <pc2:cmMk id="{23ACFC04-4420-4C53-BDFA-751510722350}"/>
              </pc2:cmMkLst>
            </pc226:cmChg>
          </p:ext>
        </pc:extLst>
      </pc:sldChg>
      <pc:sldChg chg="delSp modSp">
        <pc:chgData name="Kevin Ho" userId="" providerId="" clId="Web-{037CFB7F-4B10-4E2B-9F6B-CFA67ED39A7F}" dt="2024-02-29T23:48:25.646" v="2"/>
        <pc:sldMkLst>
          <pc:docMk/>
          <pc:sldMk cId="1748063744" sldId="2147483043"/>
        </pc:sldMkLst>
        <pc:spChg chg="mod">
          <ac:chgData name="Kevin Ho" userId="" providerId="" clId="Web-{037CFB7F-4B10-4E2B-9F6B-CFA67ED39A7F}" dt="2024-02-29T23:48:21.974" v="1" actId="20577"/>
          <ac:spMkLst>
            <pc:docMk/>
            <pc:sldMk cId="1748063744" sldId="2147483043"/>
            <ac:spMk id="3" creationId="{CEF46F55-FD1A-079D-BBA8-9F1CB66A904B}"/>
          </ac:spMkLst>
        </pc:spChg>
        <pc:picChg chg="del">
          <ac:chgData name="Kevin Ho" userId="" providerId="" clId="Web-{037CFB7F-4B10-4E2B-9F6B-CFA67ED39A7F}" dt="2024-02-29T23:48:25.646" v="2"/>
          <ac:picMkLst>
            <pc:docMk/>
            <pc:sldMk cId="1748063744" sldId="2147483043"/>
            <ac:picMk id="4" creationId="{8CD6FAAA-7B31-790A-58B7-EF3AC1452A06}"/>
          </ac:picMkLst>
        </pc:picChg>
      </pc:sldChg>
    </pc:docChg>
  </pc:docChgLst>
  <pc:docChgLst>
    <pc:chgData name="Kevin Ho" clId="Web-{C4FDCE4C-A8D1-4D52-A9B1-6B25E22935DE}"/>
    <pc:docChg chg="delSld modSection">
      <pc:chgData name="Kevin Ho" userId="" providerId="" clId="Web-{C4FDCE4C-A8D1-4D52-A9B1-6B25E22935DE}" dt="2023-12-13T05:25:26.519" v="12"/>
      <pc:docMkLst>
        <pc:docMk/>
      </pc:docMkLst>
      <pc:sldChg chg="del">
        <pc:chgData name="Kevin Ho" userId="" providerId="" clId="Web-{C4FDCE4C-A8D1-4D52-A9B1-6B25E22935DE}" dt="2023-12-13T05:25:26.519" v="11"/>
        <pc:sldMkLst>
          <pc:docMk/>
          <pc:sldMk cId="3501932955" sldId="2147376344"/>
        </pc:sldMkLst>
      </pc:sldChg>
      <pc:sldChg chg="del">
        <pc:chgData name="Kevin Ho" userId="" providerId="" clId="Web-{C4FDCE4C-A8D1-4D52-A9B1-6B25E22935DE}" dt="2023-12-13T05:25:14.332" v="3"/>
        <pc:sldMkLst>
          <pc:docMk/>
          <pc:sldMk cId="3418148117" sldId="2147376472"/>
        </pc:sldMkLst>
      </pc:sldChg>
      <pc:sldChg chg="del">
        <pc:chgData name="Kevin Ho" userId="" providerId="" clId="Web-{C4FDCE4C-A8D1-4D52-A9B1-6B25E22935DE}" dt="2023-12-13T05:25:14.332" v="2"/>
        <pc:sldMkLst>
          <pc:docMk/>
          <pc:sldMk cId="2176781387" sldId="2147376473"/>
        </pc:sldMkLst>
      </pc:sldChg>
      <pc:sldChg chg="del">
        <pc:chgData name="Kevin Ho" userId="" providerId="" clId="Web-{C4FDCE4C-A8D1-4D52-A9B1-6B25E22935DE}" dt="2023-12-13T05:25:14.332" v="1"/>
        <pc:sldMkLst>
          <pc:docMk/>
          <pc:sldMk cId="1839310006" sldId="2147482833"/>
        </pc:sldMkLst>
      </pc:sldChg>
      <pc:sldChg chg="del">
        <pc:chgData name="Kevin Ho" userId="" providerId="" clId="Web-{C4FDCE4C-A8D1-4D52-A9B1-6B25E22935DE}" dt="2023-12-13T05:25:14.332" v="0"/>
        <pc:sldMkLst>
          <pc:docMk/>
          <pc:sldMk cId="50864324" sldId="2147482834"/>
        </pc:sldMkLst>
      </pc:sldChg>
      <pc:sldChg chg="del">
        <pc:chgData name="Kevin Ho" userId="" providerId="" clId="Web-{C4FDCE4C-A8D1-4D52-A9B1-6B25E22935DE}" dt="2023-12-13T05:25:26.519" v="12"/>
        <pc:sldMkLst>
          <pc:docMk/>
          <pc:sldMk cId="668511667" sldId="2147482835"/>
        </pc:sldMkLst>
      </pc:sldChg>
      <pc:sldChg chg="del">
        <pc:chgData name="Kevin Ho" userId="" providerId="" clId="Web-{C4FDCE4C-A8D1-4D52-A9B1-6B25E22935DE}" dt="2023-12-13T05:25:26.519" v="10"/>
        <pc:sldMkLst>
          <pc:docMk/>
          <pc:sldMk cId="2148758000" sldId="2147482836"/>
        </pc:sldMkLst>
      </pc:sldChg>
      <pc:sldChg chg="del">
        <pc:chgData name="Kevin Ho" userId="" providerId="" clId="Web-{C4FDCE4C-A8D1-4D52-A9B1-6B25E22935DE}" dt="2023-12-13T05:25:26.519" v="9"/>
        <pc:sldMkLst>
          <pc:docMk/>
          <pc:sldMk cId="2856714697" sldId="2147482837"/>
        </pc:sldMkLst>
      </pc:sldChg>
      <pc:sldChg chg="del">
        <pc:chgData name="Kevin Ho" userId="" providerId="" clId="Web-{C4FDCE4C-A8D1-4D52-A9B1-6B25E22935DE}" dt="2023-12-13T05:25:26.519" v="8"/>
        <pc:sldMkLst>
          <pc:docMk/>
          <pc:sldMk cId="3926770102" sldId="2147482838"/>
        </pc:sldMkLst>
      </pc:sldChg>
      <pc:sldChg chg="del">
        <pc:chgData name="Kevin Ho" userId="" providerId="" clId="Web-{C4FDCE4C-A8D1-4D52-A9B1-6B25E22935DE}" dt="2023-12-13T05:25:26.519" v="7"/>
        <pc:sldMkLst>
          <pc:docMk/>
          <pc:sldMk cId="1710758884" sldId="2147482839"/>
        </pc:sldMkLst>
      </pc:sldChg>
      <pc:sldChg chg="del">
        <pc:chgData name="Kevin Ho" userId="" providerId="" clId="Web-{C4FDCE4C-A8D1-4D52-A9B1-6B25E22935DE}" dt="2023-12-13T05:25:26.519" v="6"/>
        <pc:sldMkLst>
          <pc:docMk/>
          <pc:sldMk cId="629387553" sldId="2147482840"/>
        </pc:sldMkLst>
      </pc:sldChg>
      <pc:sldChg chg="del">
        <pc:chgData name="Kevin Ho" userId="" providerId="" clId="Web-{C4FDCE4C-A8D1-4D52-A9B1-6B25E22935DE}" dt="2023-12-13T05:25:26.519" v="5"/>
        <pc:sldMkLst>
          <pc:docMk/>
          <pc:sldMk cId="3231557938" sldId="2147482841"/>
        </pc:sldMkLst>
      </pc:sldChg>
      <pc:sldChg chg="del">
        <pc:chgData name="Kevin Ho" userId="" providerId="" clId="Web-{C4FDCE4C-A8D1-4D52-A9B1-6B25E22935DE}" dt="2023-12-13T05:25:26.504" v="4"/>
        <pc:sldMkLst>
          <pc:docMk/>
          <pc:sldMk cId="3569497503" sldId="2147482842"/>
        </pc:sldMkLst>
      </pc:sldChg>
    </pc:docChg>
  </pc:docChgLst>
  <pc:docChgLst>
    <pc:chgData name="Kevin Ho" clId="Web-{6D103ED4-82DF-44B1-AB40-16759366F730}"/>
    <pc:docChg chg="addSld delSld modSld modSection">
      <pc:chgData name="Kevin Ho" userId="" providerId="" clId="Web-{6D103ED4-82DF-44B1-AB40-16759366F730}" dt="2024-02-06T19:40:06.317" v="160" actId="20577"/>
      <pc:docMkLst>
        <pc:docMk/>
      </pc:docMkLst>
      <pc:sldChg chg="modSp">
        <pc:chgData name="Kevin Ho" userId="" providerId="" clId="Web-{6D103ED4-82DF-44B1-AB40-16759366F730}" dt="2024-02-06T19:15:24.837" v="52" actId="20577"/>
        <pc:sldMkLst>
          <pc:docMk/>
          <pc:sldMk cId="2602593614" sldId="2147482844"/>
        </pc:sldMkLst>
        <pc:spChg chg="mod">
          <ac:chgData name="Kevin Ho" userId="" providerId="" clId="Web-{6D103ED4-82DF-44B1-AB40-16759366F730}" dt="2024-02-06T19:15:24.837" v="52" actId="20577"/>
          <ac:spMkLst>
            <pc:docMk/>
            <pc:sldMk cId="2602593614" sldId="2147482844"/>
            <ac:spMk id="4" creationId="{D34142A2-0F4F-F40A-E068-245F053FED1E}"/>
          </ac:spMkLst>
        </pc:spChg>
      </pc:sldChg>
      <pc:sldChg chg="del">
        <pc:chgData name="Kevin Ho" userId="" providerId="" clId="Web-{6D103ED4-82DF-44B1-AB40-16759366F730}" dt="2024-02-06T19:19:28.542" v="126"/>
        <pc:sldMkLst>
          <pc:docMk/>
          <pc:sldMk cId="4139484486" sldId="2147482848"/>
        </pc:sldMkLst>
      </pc:sldChg>
      <pc:sldChg chg="del">
        <pc:chgData name="Kevin Ho" userId="" providerId="" clId="Web-{6D103ED4-82DF-44B1-AB40-16759366F730}" dt="2024-02-06T19:19:26.932" v="125"/>
        <pc:sldMkLst>
          <pc:docMk/>
          <pc:sldMk cId="1339398269" sldId="2147482849"/>
        </pc:sldMkLst>
      </pc:sldChg>
      <pc:sldChg chg="del">
        <pc:chgData name="Kevin Ho" userId="" providerId="" clId="Web-{6D103ED4-82DF-44B1-AB40-16759366F730}" dt="2024-02-06T19:18:59.370" v="122"/>
        <pc:sldMkLst>
          <pc:docMk/>
          <pc:sldMk cId="611407108" sldId="2147482850"/>
        </pc:sldMkLst>
      </pc:sldChg>
      <pc:sldChg chg="del">
        <pc:chgData name="Kevin Ho" userId="" providerId="" clId="Web-{6D103ED4-82DF-44B1-AB40-16759366F730}" dt="2024-02-06T19:18:40.838" v="120"/>
        <pc:sldMkLst>
          <pc:docMk/>
          <pc:sldMk cId="3736002207" sldId="2147482851"/>
        </pc:sldMkLst>
      </pc:sldChg>
      <pc:sldChg chg="add del">
        <pc:chgData name="Kevin Ho" userId="" providerId="" clId="Web-{6D103ED4-82DF-44B1-AB40-16759366F730}" dt="2024-02-06T19:33:50.361" v="142"/>
        <pc:sldMkLst>
          <pc:docMk/>
          <pc:sldMk cId="4286637666" sldId="2147482852"/>
        </pc:sldMkLst>
      </pc:sldChg>
      <pc:sldChg chg="add del">
        <pc:chgData name="Kevin Ho" userId="" providerId="" clId="Web-{6D103ED4-82DF-44B1-AB40-16759366F730}" dt="2024-02-06T19:33:52.721" v="143"/>
        <pc:sldMkLst>
          <pc:docMk/>
          <pc:sldMk cId="1204448146" sldId="2147482853"/>
        </pc:sldMkLst>
      </pc:sldChg>
      <pc:sldChg chg="add del">
        <pc:chgData name="Kevin Ho" userId="" providerId="" clId="Web-{6D103ED4-82DF-44B1-AB40-16759366F730}" dt="2024-02-06T19:33:53.689" v="144"/>
        <pc:sldMkLst>
          <pc:docMk/>
          <pc:sldMk cId="1931017664" sldId="2147482854"/>
        </pc:sldMkLst>
      </pc:sldChg>
      <pc:sldChg chg="add del">
        <pc:chgData name="Kevin Ho" userId="" providerId="" clId="Web-{6D103ED4-82DF-44B1-AB40-16759366F730}" dt="2024-02-06T19:33:54.361" v="145"/>
        <pc:sldMkLst>
          <pc:docMk/>
          <pc:sldMk cId="1224044657" sldId="2147482855"/>
        </pc:sldMkLst>
      </pc:sldChg>
      <pc:sldChg chg="add del">
        <pc:chgData name="Kevin Ho" userId="" providerId="" clId="Web-{6D103ED4-82DF-44B1-AB40-16759366F730}" dt="2024-02-06T19:33:56.439" v="146"/>
        <pc:sldMkLst>
          <pc:docMk/>
          <pc:sldMk cId="124863713" sldId="2147482856"/>
        </pc:sldMkLst>
      </pc:sldChg>
      <pc:sldChg chg="add del">
        <pc:chgData name="Kevin Ho" userId="" providerId="" clId="Web-{6D103ED4-82DF-44B1-AB40-16759366F730}" dt="2024-02-06T19:34:05.158" v="147"/>
        <pc:sldMkLst>
          <pc:docMk/>
          <pc:sldMk cId="943378595" sldId="2147482857"/>
        </pc:sldMkLst>
      </pc:sldChg>
      <pc:sldChg chg="del">
        <pc:chgData name="Kevin Ho" userId="" providerId="" clId="Web-{6D103ED4-82DF-44B1-AB40-16759366F730}" dt="2024-02-06T19:20:26.027" v="129"/>
        <pc:sldMkLst>
          <pc:docMk/>
          <pc:sldMk cId="925252136" sldId="2147482858"/>
        </pc:sldMkLst>
      </pc:sldChg>
      <pc:sldChg chg="modSp add">
        <pc:chgData name="Kevin Ho" userId="" providerId="" clId="Web-{6D103ED4-82DF-44B1-AB40-16759366F730}" dt="2024-02-06T19:40:06.317" v="160" actId="20577"/>
        <pc:sldMkLst>
          <pc:docMk/>
          <pc:sldMk cId="3630878456" sldId="2147482859"/>
        </pc:sldMkLst>
        <pc:spChg chg="mod">
          <ac:chgData name="Kevin Ho" userId="" providerId="" clId="Web-{6D103ED4-82DF-44B1-AB40-16759366F730}" dt="2024-02-06T19:16:30.572" v="61" actId="20577"/>
          <ac:spMkLst>
            <pc:docMk/>
            <pc:sldMk cId="3630878456" sldId="2147482859"/>
            <ac:spMk id="4" creationId="{F88AD929-5C95-D2F6-DE39-286A44F5C027}"/>
          </ac:spMkLst>
        </pc:spChg>
        <pc:spChg chg="mod">
          <ac:chgData name="Kevin Ho" userId="" providerId="" clId="Web-{6D103ED4-82DF-44B1-AB40-16759366F730}" dt="2024-02-06T19:40:06.317" v="160" actId="20577"/>
          <ac:spMkLst>
            <pc:docMk/>
            <pc:sldMk cId="3630878456" sldId="2147482859"/>
            <ac:spMk id="7" creationId="{BE7CA3D5-DF19-39AD-916D-BAC89899A5B9}"/>
          </ac:spMkLst>
        </pc:spChg>
      </pc:sldChg>
      <pc:sldChg chg="add">
        <pc:chgData name="Kevin Ho" userId="" providerId="" clId="Web-{6D103ED4-82DF-44B1-AB40-16759366F730}" dt="2024-02-06T19:18:37.276" v="119"/>
        <pc:sldMkLst>
          <pc:docMk/>
          <pc:sldMk cId="4244412317" sldId="2147482860"/>
        </pc:sldMkLst>
      </pc:sldChg>
      <pc:sldChg chg="add">
        <pc:chgData name="Kevin Ho" userId="" providerId="" clId="Web-{6D103ED4-82DF-44B1-AB40-16759366F730}" dt="2024-02-06T19:18:56.104" v="121"/>
        <pc:sldMkLst>
          <pc:docMk/>
          <pc:sldMk cId="2551394627" sldId="2147482861"/>
        </pc:sldMkLst>
      </pc:sldChg>
      <pc:sldChg chg="add">
        <pc:chgData name="Kevin Ho" userId="" providerId="" clId="Web-{6D103ED4-82DF-44B1-AB40-16759366F730}" dt="2024-02-06T19:19:23.229" v="123"/>
        <pc:sldMkLst>
          <pc:docMk/>
          <pc:sldMk cId="2373239029" sldId="2147482862"/>
        </pc:sldMkLst>
      </pc:sldChg>
      <pc:sldChg chg="add">
        <pc:chgData name="Kevin Ho" userId="" providerId="" clId="Web-{6D103ED4-82DF-44B1-AB40-16759366F730}" dt="2024-02-06T19:19:23.323" v="124"/>
        <pc:sldMkLst>
          <pc:docMk/>
          <pc:sldMk cId="3006156982" sldId="2147482863"/>
        </pc:sldMkLst>
      </pc:sldChg>
      <pc:sldChg chg="add">
        <pc:chgData name="Kevin Ho" userId="" providerId="" clId="Web-{6D103ED4-82DF-44B1-AB40-16759366F730}" dt="2024-02-06T19:19:56.198" v="127"/>
        <pc:sldMkLst>
          <pc:docMk/>
          <pc:sldMk cId="335302844" sldId="2147482864"/>
        </pc:sldMkLst>
      </pc:sldChg>
      <pc:sldChg chg="add">
        <pc:chgData name="Kevin Ho" userId="" providerId="" clId="Web-{6D103ED4-82DF-44B1-AB40-16759366F730}" dt="2024-02-06T19:19:56.292" v="128"/>
        <pc:sldMkLst>
          <pc:docMk/>
          <pc:sldMk cId="1562414370" sldId="2147482865"/>
        </pc:sldMkLst>
      </pc:sldChg>
      <pc:sldChg chg="add">
        <pc:chgData name="Kevin Ho" userId="" providerId="" clId="Web-{6D103ED4-82DF-44B1-AB40-16759366F730}" dt="2024-02-06T19:35:00.971" v="148"/>
        <pc:sldMkLst>
          <pc:docMk/>
          <pc:sldMk cId="74325569" sldId="2147482866"/>
        </pc:sldMkLst>
      </pc:sldChg>
      <pc:sldChg chg="add">
        <pc:chgData name="Kevin Ho" userId="" providerId="" clId="Web-{6D103ED4-82DF-44B1-AB40-16759366F730}" dt="2024-02-06T19:35:01.049" v="149"/>
        <pc:sldMkLst>
          <pc:docMk/>
          <pc:sldMk cId="1772553486" sldId="2147482867"/>
        </pc:sldMkLst>
      </pc:sldChg>
      <pc:sldChg chg="add">
        <pc:chgData name="Kevin Ho" userId="" providerId="" clId="Web-{6D103ED4-82DF-44B1-AB40-16759366F730}" dt="2024-02-06T19:35:01.112" v="150"/>
        <pc:sldMkLst>
          <pc:docMk/>
          <pc:sldMk cId="2747840224" sldId="2147482868"/>
        </pc:sldMkLst>
      </pc:sldChg>
      <pc:sldChg chg="add">
        <pc:chgData name="Kevin Ho" userId="" providerId="" clId="Web-{6D103ED4-82DF-44B1-AB40-16759366F730}" dt="2024-02-06T19:35:01.221" v="151"/>
        <pc:sldMkLst>
          <pc:docMk/>
          <pc:sldMk cId="2702951358" sldId="2147482869"/>
        </pc:sldMkLst>
      </pc:sldChg>
      <pc:sldChg chg="add">
        <pc:chgData name="Kevin Ho" userId="" providerId="" clId="Web-{6D103ED4-82DF-44B1-AB40-16759366F730}" dt="2024-02-06T19:35:01.299" v="152"/>
        <pc:sldMkLst>
          <pc:docMk/>
          <pc:sldMk cId="4036304721" sldId="2147482870"/>
        </pc:sldMkLst>
      </pc:sldChg>
    </pc:docChg>
  </pc:docChgLst>
  <pc:docChgLst>
    <pc:chgData name="Kevin Ho" clId="Web-{FDC0BE27-7BB6-438B-9A69-BE701158306C}"/>
    <pc:docChg chg="modSld modSection">
      <pc:chgData name="Kevin Ho" userId="" providerId="" clId="Web-{FDC0BE27-7BB6-438B-9A69-BE701158306C}" dt="2024-02-26T02:37:18.593" v="28" actId="1076"/>
      <pc:docMkLst>
        <pc:docMk/>
      </pc:docMkLst>
      <pc:sldChg chg="delSp modSp">
        <pc:chgData name="Kevin Ho" userId="" providerId="" clId="Web-{FDC0BE27-7BB6-438B-9A69-BE701158306C}" dt="2024-02-26T02:37:18.593" v="28" actId="1076"/>
        <pc:sldMkLst>
          <pc:docMk/>
          <pc:sldMk cId="2602593614" sldId="2147482844"/>
        </pc:sldMkLst>
        <pc:spChg chg="mod">
          <ac:chgData name="Kevin Ho" userId="" providerId="" clId="Web-{FDC0BE27-7BB6-438B-9A69-BE701158306C}" dt="2024-02-26T02:37:07.858" v="26" actId="20577"/>
          <ac:spMkLst>
            <pc:docMk/>
            <pc:sldMk cId="2602593614" sldId="2147482844"/>
            <ac:spMk id="2" creationId="{02C6E023-91D4-18ED-0B7C-F23ADD77C57C}"/>
          </ac:spMkLst>
        </pc:spChg>
        <pc:spChg chg="del">
          <ac:chgData name="Kevin Ho" userId="" providerId="" clId="Web-{FDC0BE27-7BB6-438B-9A69-BE701158306C}" dt="2024-02-26T02:37:13.030" v="27"/>
          <ac:spMkLst>
            <pc:docMk/>
            <pc:sldMk cId="2602593614" sldId="2147482844"/>
            <ac:spMk id="3" creationId="{1B9BAB4E-7249-5FC7-5610-2F4D9C8F6034}"/>
          </ac:spMkLst>
        </pc:spChg>
        <pc:spChg chg="mod">
          <ac:chgData name="Kevin Ho" userId="" providerId="" clId="Web-{FDC0BE27-7BB6-438B-9A69-BE701158306C}" dt="2024-02-26T02:37:18.593" v="28" actId="1076"/>
          <ac:spMkLst>
            <pc:docMk/>
            <pc:sldMk cId="2602593614" sldId="2147482844"/>
            <ac:spMk id="8" creationId="{D7060E5B-5D0A-A563-A874-4BDDB61F0743}"/>
          </ac:spMkLst>
        </pc:spChg>
      </pc:sldChg>
      <pc:sldChg chg="modSp">
        <pc:chgData name="Kevin Ho" userId="" providerId="" clId="Web-{FDC0BE27-7BB6-438B-9A69-BE701158306C}" dt="2024-02-26T02:36:32.530" v="21" actId="20577"/>
        <pc:sldMkLst>
          <pc:docMk/>
          <pc:sldMk cId="385716611" sldId="2147483040"/>
        </pc:sldMkLst>
        <pc:spChg chg="mod">
          <ac:chgData name="Kevin Ho" userId="" providerId="" clId="Web-{FDC0BE27-7BB6-438B-9A69-BE701158306C}" dt="2024-02-26T02:36:32.530" v="21" actId="20577"/>
          <ac:spMkLst>
            <pc:docMk/>
            <pc:sldMk cId="385716611" sldId="2147483040"/>
            <ac:spMk id="3" creationId="{CEF46F55-FD1A-079D-BBA8-9F1CB66A904B}"/>
          </ac:spMkLst>
        </pc:spChg>
      </pc:sldChg>
    </pc:docChg>
  </pc:docChgLst>
  <pc:docChgLst>
    <pc:chgData name="Kevin Ho" clId="Web-{A8737E88-F264-4443-90D2-CFB367FCCBC8}"/>
    <pc:docChg chg="addSld delSld modSld modSection">
      <pc:chgData name="Kevin Ho" userId="" providerId="" clId="Web-{A8737E88-F264-4443-90D2-CFB367FCCBC8}" dt="2024-01-31T23:50:26.244" v="203" actId="20577"/>
      <pc:docMkLst>
        <pc:docMk/>
      </pc:docMkLst>
      <pc:sldChg chg="delSp modSp delCm">
        <pc:chgData name="Kevin Ho" userId="" providerId="" clId="Web-{A8737E88-F264-4443-90D2-CFB367FCCBC8}" dt="2024-01-31T23:47:32.456" v="105"/>
        <pc:sldMkLst>
          <pc:docMk/>
          <pc:sldMk cId="88594963" sldId="2147376268"/>
        </pc:sldMkLst>
        <pc:spChg chg="mod">
          <ac:chgData name="Kevin Ho" userId="" providerId="" clId="Web-{A8737E88-F264-4443-90D2-CFB367FCCBC8}" dt="2024-01-31T23:46:59.329" v="101" actId="20577"/>
          <ac:spMkLst>
            <pc:docMk/>
            <pc:sldMk cId="88594963" sldId="2147376268"/>
            <ac:spMk id="2" creationId="{ECFC4D1D-D8CF-42D4-A1F7-E54280772F19}"/>
          </ac:spMkLst>
        </pc:spChg>
        <pc:spChg chg="del">
          <ac:chgData name="Kevin Ho" userId="" providerId="" clId="Web-{A8737E88-F264-4443-90D2-CFB367FCCBC8}" dt="2024-01-31T23:47:28.362" v="104"/>
          <ac:spMkLst>
            <pc:docMk/>
            <pc:sldMk cId="88594963" sldId="2147376268"/>
            <ac:spMk id="5" creationId="{8CCE488F-7010-4A0A-5F3C-C9DD0CEF6736}"/>
          </ac:spMkLst>
        </pc:spChg>
        <pc:spChg chg="del">
          <ac:chgData name="Kevin Ho" userId="" providerId="" clId="Web-{A8737E88-F264-4443-90D2-CFB367FCCBC8}" dt="2024-01-31T23:47:32.456" v="105"/>
          <ac:spMkLst>
            <pc:docMk/>
            <pc:sldMk cId="88594963" sldId="2147376268"/>
            <ac:spMk id="8" creationId="{662B1E83-AFBA-7848-9AC8-CF3B44D93FF3}"/>
          </ac:spMkLst>
        </pc:spChg>
        <pc:graphicFrameChg chg="del">
          <ac:chgData name="Kevin Ho" userId="" providerId="" clId="Web-{A8737E88-F264-4443-90D2-CFB367FCCBC8}" dt="2024-01-31T23:47:21.502" v="102"/>
          <ac:graphicFrameMkLst>
            <pc:docMk/>
            <pc:sldMk cId="88594963" sldId="2147376268"/>
            <ac:graphicFrameMk id="10" creationId="{7E9A0ABB-53E4-413F-99D2-1E58378689EE}"/>
          </ac:graphicFrameMkLst>
        </pc:graphicFrameChg>
        <pc:cxnChg chg="del">
          <ac:chgData name="Kevin Ho" userId="" providerId="" clId="Web-{A8737E88-F264-4443-90D2-CFB367FCCBC8}" dt="2024-01-31T23:47:24.315" v="103"/>
          <ac:cxnSpMkLst>
            <pc:docMk/>
            <pc:sldMk cId="88594963" sldId="2147376268"/>
            <ac:cxnSpMk id="18" creationId="{C1161434-80CA-B2C3-CC9A-79CBCBAC4F4F}"/>
          </ac:cxnSpMkLst>
        </pc:cxnChg>
        <pc:extLst>
          <p:ext xmlns:p="http://schemas.openxmlformats.org/presentationml/2006/main" uri="{D6D511B9-2390-475A-947B-AFAB55BFBCF1}">
            <pc226:cmChg xmlns:pc226="http://schemas.microsoft.com/office/powerpoint/2022/06/main/command" chg="del">
              <pc226:chgData name="Kevin Ho" userId="" providerId="" clId="Web-{A8737E88-F264-4443-90D2-CFB367FCCBC8}" dt="2024-01-31T23:46:33.235" v="93"/>
              <pc2:cmMkLst xmlns:pc2="http://schemas.microsoft.com/office/powerpoint/2019/9/main/command">
                <pc:docMk/>
                <pc:sldMk cId="88594963" sldId="2147376268"/>
                <pc2:cmMk id="{EA8F2E6D-D20F-4030-A1B0-1349C4A92DF1}"/>
              </pc2:cmMkLst>
            </pc226:cmChg>
          </p:ext>
        </pc:extLst>
      </pc:sldChg>
      <pc:sldChg chg="modSp">
        <pc:chgData name="Kevin Ho" userId="" providerId="" clId="Web-{A8737E88-F264-4443-90D2-CFB367FCCBC8}" dt="2024-01-31T23:49:37.632" v="171" actId="20577"/>
        <pc:sldMkLst>
          <pc:docMk/>
          <pc:sldMk cId="3442850465" sldId="2147376340"/>
        </pc:sldMkLst>
        <pc:spChg chg="mod">
          <ac:chgData name="Kevin Ho" userId="" providerId="" clId="Web-{A8737E88-F264-4443-90D2-CFB367FCCBC8}" dt="2024-01-31T23:49:37.632" v="171" actId="20577"/>
          <ac:spMkLst>
            <pc:docMk/>
            <pc:sldMk cId="3442850465" sldId="2147376340"/>
            <ac:spMk id="2" creationId="{939859FC-6157-5388-F3B2-60A0FF9103A5}"/>
          </ac:spMkLst>
        </pc:spChg>
      </pc:sldChg>
      <pc:sldChg chg="modSp modCm">
        <pc:chgData name="Kevin Ho" userId="" providerId="" clId="Web-{A8737E88-F264-4443-90D2-CFB367FCCBC8}" dt="2024-01-31T23:46:20" v="89" actId="20577"/>
        <pc:sldMkLst>
          <pc:docMk/>
          <pc:sldMk cId="2176125018" sldId="2147376445"/>
        </pc:sldMkLst>
        <pc:spChg chg="mod">
          <ac:chgData name="Kevin Ho" userId="" providerId="" clId="Web-{A8737E88-F264-4443-90D2-CFB367FCCBC8}" dt="2024-01-31T23:45:32.670" v="62" actId="20577"/>
          <ac:spMkLst>
            <pc:docMk/>
            <pc:sldMk cId="2176125018" sldId="2147376445"/>
            <ac:spMk id="2" creationId="{ECFC4D1D-D8CF-42D4-A1F7-E54280772F19}"/>
          </ac:spMkLst>
        </pc:spChg>
        <pc:spChg chg="mod">
          <ac:chgData name="Kevin Ho" userId="" providerId="" clId="Web-{A8737E88-F264-4443-90D2-CFB367FCCBC8}" dt="2024-01-31T23:46:20" v="89" actId="20577"/>
          <ac:spMkLst>
            <pc:docMk/>
            <pc:sldMk cId="2176125018" sldId="2147376445"/>
            <ac:spMk id="9" creationId="{3806584A-FF18-76C3-EB84-22357A559C88}"/>
          </ac:spMkLst>
        </pc:spChg>
        <pc:extLst>
          <p:ext xmlns:p="http://schemas.openxmlformats.org/presentationml/2006/main" uri="{D6D511B9-2390-475A-947B-AFAB55BFBCF1}">
            <pc226:cmChg xmlns:pc226="http://schemas.microsoft.com/office/powerpoint/2022/06/main/command" chg="mod">
              <pc226:chgData name="Kevin Ho" userId="" providerId="" clId="Web-{A8737E88-F264-4443-90D2-CFB367FCCBC8}" dt="2024-01-31T23:46:20" v="89" actId="20577"/>
              <pc2:cmMkLst xmlns:pc2="http://schemas.microsoft.com/office/powerpoint/2019/9/main/command">
                <pc:docMk/>
                <pc:sldMk cId="2176125018" sldId="2147376445"/>
                <pc2:cmMk id="{E47A236E-3C71-45B5-8572-02235F88AF61}"/>
              </pc2:cmMkLst>
            </pc226:cmChg>
          </p:ext>
        </pc:extLst>
      </pc:sldChg>
      <pc:sldChg chg="modSp">
        <pc:chgData name="Kevin Ho" userId="" providerId="" clId="Web-{A8737E88-F264-4443-90D2-CFB367FCCBC8}" dt="2024-01-31T23:44:59.012" v="19" actId="20577"/>
        <pc:sldMkLst>
          <pc:docMk/>
          <pc:sldMk cId="1350305975" sldId="2147376465"/>
        </pc:sldMkLst>
        <pc:spChg chg="mod">
          <ac:chgData name="Kevin Ho" userId="" providerId="" clId="Web-{A8737E88-F264-4443-90D2-CFB367FCCBC8}" dt="2024-01-31T23:44:59.012" v="19" actId="20577"/>
          <ac:spMkLst>
            <pc:docMk/>
            <pc:sldMk cId="1350305975" sldId="2147376465"/>
            <ac:spMk id="2" creationId="{939859FC-6157-5388-F3B2-60A0FF9103A5}"/>
          </ac:spMkLst>
        </pc:spChg>
      </pc:sldChg>
      <pc:sldChg chg="modSp modCm">
        <pc:chgData name="Kevin Ho" userId="" providerId="" clId="Web-{A8737E88-F264-4443-90D2-CFB367FCCBC8}" dt="2024-01-31T23:46:26.187" v="92" actId="20577"/>
        <pc:sldMkLst>
          <pc:docMk/>
          <pc:sldMk cId="208418683" sldId="2147376466"/>
        </pc:sldMkLst>
        <pc:spChg chg="mod">
          <ac:chgData name="Kevin Ho" userId="" providerId="" clId="Web-{A8737E88-F264-4443-90D2-CFB367FCCBC8}" dt="2024-01-31T23:45:12.684" v="34" actId="20577"/>
          <ac:spMkLst>
            <pc:docMk/>
            <pc:sldMk cId="208418683" sldId="2147376466"/>
            <ac:spMk id="2" creationId="{ECFC4D1D-D8CF-42D4-A1F7-E54280772F19}"/>
          </ac:spMkLst>
        </pc:spChg>
        <pc:spChg chg="mod">
          <ac:chgData name="Kevin Ho" userId="" providerId="" clId="Web-{A8737E88-F264-4443-90D2-CFB367FCCBC8}" dt="2024-01-31T23:46:26.187" v="92" actId="20577"/>
          <ac:spMkLst>
            <pc:docMk/>
            <pc:sldMk cId="208418683" sldId="2147376466"/>
            <ac:spMk id="9" creationId="{3806584A-FF18-76C3-EB84-22357A559C88}"/>
          </ac:spMkLst>
        </pc:spChg>
        <pc:extLst>
          <p:ext xmlns:p="http://schemas.openxmlformats.org/presentationml/2006/main" uri="{D6D511B9-2390-475A-947B-AFAB55BFBCF1}">
            <pc226:cmChg xmlns:pc226="http://schemas.microsoft.com/office/powerpoint/2022/06/main/command" chg="mod">
              <pc226:chgData name="Kevin Ho" userId="" providerId="" clId="Web-{A8737E88-F264-4443-90D2-CFB367FCCBC8}" dt="2024-01-31T23:46:26.094" v="91" actId="20577"/>
              <pc2:cmMkLst xmlns:pc2="http://schemas.microsoft.com/office/powerpoint/2019/9/main/command">
                <pc:docMk/>
                <pc:sldMk cId="208418683" sldId="2147376466"/>
                <pc2:cmMk id="{2B8D3B4E-4002-452B-AB17-AF3BCDB68762}"/>
              </pc2:cmMkLst>
            </pc226:cmChg>
          </p:ext>
        </pc:extLst>
      </pc:sldChg>
      <pc:sldChg chg="modSp">
        <pc:chgData name="Kevin Ho" userId="" providerId="" clId="Web-{A8737E88-F264-4443-90D2-CFB367FCCBC8}" dt="2024-01-31T23:46:19.921" v="88" actId="20577"/>
        <pc:sldMkLst>
          <pc:docMk/>
          <pc:sldMk cId="3053131667" sldId="2147376467"/>
        </pc:sldMkLst>
        <pc:spChg chg="mod">
          <ac:chgData name="Kevin Ho" userId="" providerId="" clId="Web-{A8737E88-F264-4443-90D2-CFB367FCCBC8}" dt="2024-01-31T23:46:00.702" v="83" actId="20577"/>
          <ac:spMkLst>
            <pc:docMk/>
            <pc:sldMk cId="3053131667" sldId="2147376467"/>
            <ac:spMk id="2" creationId="{939859FC-6157-5388-F3B2-60A0FF9103A5}"/>
          </ac:spMkLst>
        </pc:spChg>
        <pc:spChg chg="mod">
          <ac:chgData name="Kevin Ho" userId="" providerId="" clId="Web-{A8737E88-F264-4443-90D2-CFB367FCCBC8}" dt="2024-01-31T23:46:19.921" v="88" actId="20577"/>
          <ac:spMkLst>
            <pc:docMk/>
            <pc:sldMk cId="3053131667" sldId="2147376467"/>
            <ac:spMk id="9" creationId="{D1763B6E-3DDC-655D-72E2-596FAA8CEF88}"/>
          </ac:spMkLst>
        </pc:spChg>
      </pc:sldChg>
      <pc:sldChg chg="modSp delCm">
        <pc:chgData name="Kevin Ho" userId="" providerId="" clId="Web-{A8737E88-F264-4443-90D2-CFB367FCCBC8}" dt="2024-01-31T23:48:12.785" v="130"/>
        <pc:sldMkLst>
          <pc:docMk/>
          <pc:sldMk cId="322988543" sldId="2147376468"/>
        </pc:sldMkLst>
        <pc:spChg chg="mod">
          <ac:chgData name="Kevin Ho" userId="" providerId="" clId="Web-{A8737E88-F264-4443-90D2-CFB367FCCBC8}" dt="2024-01-31T23:48:09.582" v="129" actId="20577"/>
          <ac:spMkLst>
            <pc:docMk/>
            <pc:sldMk cId="322988543" sldId="2147376468"/>
            <ac:spMk id="2" creationId="{939859FC-6157-5388-F3B2-60A0FF9103A5}"/>
          </ac:spMkLst>
        </pc:spChg>
        <pc:extLst>
          <p:ext xmlns:p="http://schemas.openxmlformats.org/presentationml/2006/main" uri="{D6D511B9-2390-475A-947B-AFAB55BFBCF1}">
            <pc226:cmChg xmlns:pc226="http://schemas.microsoft.com/office/powerpoint/2022/06/main/command" chg="del">
              <pc226:chgData name="Kevin Ho" userId="" providerId="" clId="Web-{A8737E88-F264-4443-90D2-CFB367FCCBC8}" dt="2024-01-31T23:48:12.785" v="130"/>
              <pc2:cmMkLst xmlns:pc2="http://schemas.microsoft.com/office/powerpoint/2019/9/main/command">
                <pc:docMk/>
                <pc:sldMk cId="322988543" sldId="2147376468"/>
                <pc2:cmMk id="{41FDC68D-A617-4B14-90A8-D54CED5B3AB2}"/>
              </pc2:cmMkLst>
            </pc226:cmChg>
          </p:ext>
        </pc:extLst>
      </pc:sldChg>
      <pc:sldChg chg="delSp modSp">
        <pc:chgData name="Kevin Ho" userId="" providerId="" clId="Web-{A8737E88-F264-4443-90D2-CFB367FCCBC8}" dt="2024-01-31T23:48:45.427" v="149"/>
        <pc:sldMkLst>
          <pc:docMk/>
          <pc:sldMk cId="1292993439" sldId="2147376469"/>
        </pc:sldMkLst>
        <pc:spChg chg="mod">
          <ac:chgData name="Kevin Ho" userId="" providerId="" clId="Web-{A8737E88-F264-4443-90D2-CFB367FCCBC8}" dt="2024-01-31T23:48:32.302" v="146" actId="20577"/>
          <ac:spMkLst>
            <pc:docMk/>
            <pc:sldMk cId="1292993439" sldId="2147376469"/>
            <ac:spMk id="2" creationId="{7D20FDF3-45A8-35E2-8411-98E82ADCF75B}"/>
          </ac:spMkLst>
        </pc:spChg>
        <pc:spChg chg="mod">
          <ac:chgData name="Kevin Ho" userId="" providerId="" clId="Web-{A8737E88-F264-4443-90D2-CFB367FCCBC8}" dt="2024-01-31T23:48:42.521" v="148" actId="20577"/>
          <ac:spMkLst>
            <pc:docMk/>
            <pc:sldMk cId="1292993439" sldId="2147376469"/>
            <ac:spMk id="18" creationId="{4EC0A3C9-A3B2-A5FA-6E9B-8D7855B64C34}"/>
          </ac:spMkLst>
        </pc:spChg>
        <pc:graphicFrameChg chg="del">
          <ac:chgData name="Kevin Ho" userId="" providerId="" clId="Web-{A8737E88-F264-4443-90D2-CFB367FCCBC8}" dt="2024-01-31T23:48:45.427" v="149"/>
          <ac:graphicFrameMkLst>
            <pc:docMk/>
            <pc:sldMk cId="1292993439" sldId="2147376469"/>
            <ac:graphicFrameMk id="3" creationId="{5F50F386-B2F4-B8A1-93A1-95EFDB99A65C}"/>
          </ac:graphicFrameMkLst>
        </pc:graphicFrameChg>
      </pc:sldChg>
      <pc:sldChg chg="delSp modSp">
        <pc:chgData name="Kevin Ho" userId="" providerId="" clId="Web-{A8737E88-F264-4443-90D2-CFB367FCCBC8}" dt="2024-01-31T23:50:10.399" v="195" actId="20577"/>
        <pc:sldMkLst>
          <pc:docMk/>
          <pc:sldMk cId="1518163154" sldId="2147376470"/>
        </pc:sldMkLst>
        <pc:spChg chg="mod">
          <ac:chgData name="Kevin Ho" userId="" providerId="" clId="Web-{A8737E88-F264-4443-90D2-CFB367FCCBC8}" dt="2024-01-31T23:49:55.774" v="193" actId="20577"/>
          <ac:spMkLst>
            <pc:docMk/>
            <pc:sldMk cId="1518163154" sldId="2147376470"/>
            <ac:spMk id="2" creationId="{AF730FCC-5946-8825-2C6A-FAABEC82DA9F}"/>
          </ac:spMkLst>
        </pc:spChg>
        <pc:spChg chg="mod">
          <ac:chgData name="Kevin Ho" userId="" providerId="" clId="Web-{A8737E88-F264-4443-90D2-CFB367FCCBC8}" dt="2024-01-31T23:50:10.399" v="195" actId="20577"/>
          <ac:spMkLst>
            <pc:docMk/>
            <pc:sldMk cId="1518163154" sldId="2147376470"/>
            <ac:spMk id="5" creationId="{451DA167-6E77-E4CC-BFD4-8E4549664C63}"/>
          </ac:spMkLst>
        </pc:spChg>
        <pc:graphicFrameChg chg="del">
          <ac:chgData name="Kevin Ho" userId="" providerId="" clId="Web-{A8737E88-F264-4443-90D2-CFB367FCCBC8}" dt="2024-01-31T23:50:00.899" v="194"/>
          <ac:graphicFrameMkLst>
            <pc:docMk/>
            <pc:sldMk cId="1518163154" sldId="2147376470"/>
            <ac:graphicFrameMk id="4" creationId="{2686BA77-BF1D-48F0-E67A-ACBC1F4A7E79}"/>
          </ac:graphicFrameMkLst>
        </pc:graphicFrameChg>
      </pc:sldChg>
      <pc:sldChg chg="del">
        <pc:chgData name="Kevin Ho" userId="" providerId="" clId="Web-{A8737E88-F264-4443-90D2-CFB367FCCBC8}" dt="2024-01-31T23:49:17.491" v="159"/>
        <pc:sldMkLst>
          <pc:docMk/>
          <pc:sldMk cId="3935291086" sldId="2147376471"/>
        </pc:sldMkLst>
      </pc:sldChg>
      <pc:sldChg chg="addSp modSp">
        <pc:chgData name="Kevin Ho" userId="" providerId="" clId="Web-{A8737E88-F264-4443-90D2-CFB367FCCBC8}" dt="2024-01-31T23:41:52.739" v="5" actId="20577"/>
        <pc:sldMkLst>
          <pc:docMk/>
          <pc:sldMk cId="2602593614" sldId="2147482844"/>
        </pc:sldMkLst>
        <pc:spChg chg="add mod">
          <ac:chgData name="Kevin Ho" userId="" providerId="" clId="Web-{A8737E88-F264-4443-90D2-CFB367FCCBC8}" dt="2024-01-31T23:41:52.739" v="5" actId="20577"/>
          <ac:spMkLst>
            <pc:docMk/>
            <pc:sldMk cId="2602593614" sldId="2147482844"/>
            <ac:spMk id="5" creationId="{01207F3E-9391-EFEC-99C1-1BFE290D1CCB}"/>
          </ac:spMkLst>
        </pc:spChg>
      </pc:sldChg>
      <pc:sldChg chg="modSp add replId">
        <pc:chgData name="Kevin Ho" userId="" providerId="" clId="Web-{A8737E88-F264-4443-90D2-CFB367FCCBC8}" dt="2024-01-31T23:47:49.519" v="120" actId="20577"/>
        <pc:sldMkLst>
          <pc:docMk/>
          <pc:sldMk cId="3641685493" sldId="2147482845"/>
        </pc:sldMkLst>
        <pc:spChg chg="mod">
          <ac:chgData name="Kevin Ho" userId="" providerId="" clId="Web-{A8737E88-F264-4443-90D2-CFB367FCCBC8}" dt="2024-01-31T23:47:49.519" v="120" actId="20577"/>
          <ac:spMkLst>
            <pc:docMk/>
            <pc:sldMk cId="3641685493" sldId="2147482845"/>
            <ac:spMk id="2" creationId="{BC2C4A73-4D7E-D776-2794-A0B3DA0227C9}"/>
          </ac:spMkLst>
        </pc:spChg>
      </pc:sldChg>
      <pc:sldChg chg="modSp add replId">
        <pc:chgData name="Kevin Ho" userId="" providerId="" clId="Web-{A8737E88-F264-4443-90D2-CFB367FCCBC8}" dt="2024-01-31T23:49:00.756" v="158" actId="20577"/>
        <pc:sldMkLst>
          <pc:docMk/>
          <pc:sldMk cId="3035805616" sldId="2147482846"/>
        </pc:sldMkLst>
        <pc:spChg chg="mod">
          <ac:chgData name="Kevin Ho" userId="" providerId="" clId="Web-{A8737E88-F264-4443-90D2-CFB367FCCBC8}" dt="2024-01-31T23:49:00.756" v="158" actId="20577"/>
          <ac:spMkLst>
            <pc:docMk/>
            <pc:sldMk cId="3035805616" sldId="2147482846"/>
            <ac:spMk id="2" creationId="{A558C300-D5D9-866D-37C8-7D09CE9DD843}"/>
          </ac:spMkLst>
        </pc:spChg>
      </pc:sldChg>
      <pc:sldChg chg="modSp add replId">
        <pc:chgData name="Kevin Ho" userId="" providerId="" clId="Web-{A8737E88-F264-4443-90D2-CFB367FCCBC8}" dt="2024-01-31T23:50:26.244" v="203" actId="20577"/>
        <pc:sldMkLst>
          <pc:docMk/>
          <pc:sldMk cId="771719151" sldId="2147482847"/>
        </pc:sldMkLst>
        <pc:spChg chg="mod">
          <ac:chgData name="Kevin Ho" userId="" providerId="" clId="Web-{A8737E88-F264-4443-90D2-CFB367FCCBC8}" dt="2024-01-31T23:50:26.244" v="203" actId="20577"/>
          <ac:spMkLst>
            <pc:docMk/>
            <pc:sldMk cId="771719151" sldId="2147482847"/>
            <ac:spMk id="2" creationId="{16C1039C-BE98-587F-310D-876DF01E4B2A}"/>
          </ac:spMkLst>
        </pc:spChg>
      </pc:sldChg>
    </pc:docChg>
  </pc:docChgLst>
  <pc:docChgLst>
    <pc:chgData name="Kevin Ho" clId="Web-{E66C061C-912D-4472-AA1E-A8E4B137AB99}"/>
    <pc:docChg chg="modSld">
      <pc:chgData name="Kevin Ho" userId="" providerId="" clId="Web-{E66C061C-912D-4472-AA1E-A8E4B137AB99}" dt="2024-02-23T05:10:28.737" v="71" actId="14100"/>
      <pc:docMkLst>
        <pc:docMk/>
      </pc:docMkLst>
      <pc:sldChg chg="modSp mod modClrScheme chgLayout">
        <pc:chgData name="Kevin Ho" userId="" providerId="" clId="Web-{E66C061C-912D-4472-AA1E-A8E4B137AB99}" dt="2024-02-23T05:09:11.330" v="58" actId="14100"/>
        <pc:sldMkLst>
          <pc:docMk/>
          <pc:sldMk cId="2602593614" sldId="2147482844"/>
        </pc:sldMkLst>
        <pc:spChg chg="mod ord">
          <ac:chgData name="Kevin Ho" userId="" providerId="" clId="Web-{E66C061C-912D-4472-AA1E-A8E4B137AB99}" dt="2024-02-23T05:09:11.330" v="58" actId="14100"/>
          <ac:spMkLst>
            <pc:docMk/>
            <pc:sldMk cId="2602593614" sldId="2147482844"/>
            <ac:spMk id="2" creationId="{02C6E023-91D4-18ED-0B7C-F23ADD77C57C}"/>
          </ac:spMkLst>
        </pc:spChg>
        <pc:spChg chg="mod ord">
          <ac:chgData name="Kevin Ho" userId="" providerId="" clId="Web-{E66C061C-912D-4472-AA1E-A8E4B137AB99}" dt="2024-02-23T05:09:04.564" v="57"/>
          <ac:spMkLst>
            <pc:docMk/>
            <pc:sldMk cId="2602593614" sldId="2147482844"/>
            <ac:spMk id="3" creationId="{1B9BAB4E-7249-5FC7-5610-2F4D9C8F6034}"/>
          </ac:spMkLst>
        </pc:spChg>
      </pc:sldChg>
      <pc:sldChg chg="modSp mod modClrScheme chgLayout">
        <pc:chgData name="Kevin Ho" userId="" providerId="" clId="Web-{E66C061C-912D-4472-AA1E-A8E4B137AB99}" dt="2024-02-23T05:09:28.189" v="60" actId="14100"/>
        <pc:sldMkLst>
          <pc:docMk/>
          <pc:sldMk cId="4244412317" sldId="2147482860"/>
        </pc:sldMkLst>
        <pc:spChg chg="mod ord">
          <ac:chgData name="Kevin Ho" userId="" providerId="" clId="Web-{E66C061C-912D-4472-AA1E-A8E4B137AB99}" dt="2024-02-23T05:09:28.189" v="60" actId="14100"/>
          <ac:spMkLst>
            <pc:docMk/>
            <pc:sldMk cId="4244412317" sldId="2147482860"/>
            <ac:spMk id="2" creationId="{D0EC8387-9A4A-2D85-15B2-4B9895DE49C2}"/>
          </ac:spMkLst>
        </pc:spChg>
        <pc:spChg chg="mod ord">
          <ac:chgData name="Kevin Ho" userId="" providerId="" clId="Web-{E66C061C-912D-4472-AA1E-A8E4B137AB99}" dt="2024-02-23T05:09:23.314" v="59"/>
          <ac:spMkLst>
            <pc:docMk/>
            <pc:sldMk cId="4244412317" sldId="2147482860"/>
            <ac:spMk id="3" creationId="{9E7E80D4-0BD6-1F04-D3D5-16A1A15291F1}"/>
          </ac:spMkLst>
        </pc:spChg>
        <pc:spChg chg="mod ord">
          <ac:chgData name="Kevin Ho" userId="" providerId="" clId="Web-{E66C061C-912D-4472-AA1E-A8E4B137AB99}" dt="2024-02-23T05:09:23.314" v="59"/>
          <ac:spMkLst>
            <pc:docMk/>
            <pc:sldMk cId="4244412317" sldId="2147482860"/>
            <ac:spMk id="4" creationId="{FC69E7C1-4871-DFD8-540A-835BE1EAF249}"/>
          </ac:spMkLst>
        </pc:spChg>
      </pc:sldChg>
      <pc:sldChg chg="modSp mod modClrScheme chgLayout">
        <pc:chgData name="Kevin Ho" userId="" providerId="" clId="Web-{E66C061C-912D-4472-AA1E-A8E4B137AB99}" dt="2024-02-23T05:10:28.737" v="71" actId="14100"/>
        <pc:sldMkLst>
          <pc:docMk/>
          <pc:sldMk cId="4036304721" sldId="2147482870"/>
        </pc:sldMkLst>
        <pc:spChg chg="mod ord">
          <ac:chgData name="Kevin Ho" userId="" providerId="" clId="Web-{E66C061C-912D-4472-AA1E-A8E4B137AB99}" dt="2024-02-23T05:10:28.737" v="71" actId="14100"/>
          <ac:spMkLst>
            <pc:docMk/>
            <pc:sldMk cId="4036304721" sldId="2147482870"/>
            <ac:spMk id="2" creationId="{939859FC-6157-5388-F3B2-60A0FF9103A5}"/>
          </ac:spMkLst>
        </pc:spChg>
        <pc:spChg chg="mod ord">
          <ac:chgData name="Kevin Ho" userId="" providerId="" clId="Web-{E66C061C-912D-4472-AA1E-A8E4B137AB99}" dt="2024-02-23T05:09:45.096" v="61"/>
          <ac:spMkLst>
            <pc:docMk/>
            <pc:sldMk cId="4036304721" sldId="2147482870"/>
            <ac:spMk id="3" creationId="{D58B5078-E8F2-DBBE-ADC1-7DB787C6C621}"/>
          </ac:spMkLst>
        </pc:spChg>
        <pc:spChg chg="mod ord">
          <ac:chgData name="Kevin Ho" userId="" providerId="" clId="Web-{E66C061C-912D-4472-AA1E-A8E4B137AB99}" dt="2024-02-23T05:10:10.815" v="66" actId="1076"/>
          <ac:spMkLst>
            <pc:docMk/>
            <pc:sldMk cId="4036304721" sldId="2147482870"/>
            <ac:spMk id="8" creationId="{8DFD18AE-1EC6-C302-4775-927DB7538F87}"/>
          </ac:spMkLst>
        </pc:spChg>
        <pc:spChg chg="mod ord">
          <ac:chgData name="Kevin Ho" userId="" providerId="" clId="Web-{E66C061C-912D-4472-AA1E-A8E4B137AB99}" dt="2024-02-23T05:10:24.018" v="70" actId="14100"/>
          <ac:spMkLst>
            <pc:docMk/>
            <pc:sldMk cId="4036304721" sldId="2147482870"/>
            <ac:spMk id="9" creationId="{D1763B6E-3DDC-655D-72E2-596FAA8CEF88}"/>
          </ac:spMkLst>
        </pc:spChg>
      </pc:sldChg>
      <pc:sldChg chg="modSp">
        <pc:chgData name="Kevin Ho" userId="" providerId="" clId="Web-{E66C061C-912D-4472-AA1E-A8E4B137AB99}" dt="2024-02-23T04:35:31.086" v="56" actId="20577"/>
        <pc:sldMkLst>
          <pc:docMk/>
          <pc:sldMk cId="1664197955" sldId="2147483039"/>
        </pc:sldMkLst>
        <pc:spChg chg="mod">
          <ac:chgData name="Kevin Ho" userId="" providerId="" clId="Web-{E66C061C-912D-4472-AA1E-A8E4B137AB99}" dt="2024-02-23T04:34:52.382" v="38" actId="20577"/>
          <ac:spMkLst>
            <pc:docMk/>
            <pc:sldMk cId="1664197955" sldId="2147483039"/>
            <ac:spMk id="3" creationId="{0FC6E5D7-6333-0E5F-D816-2B488D5AF677}"/>
          </ac:spMkLst>
        </pc:spChg>
        <pc:spChg chg="mod">
          <ac:chgData name="Kevin Ho" userId="" providerId="" clId="Web-{E66C061C-912D-4472-AA1E-A8E4B137AB99}" dt="2024-02-23T04:35:31.086" v="56" actId="20577"/>
          <ac:spMkLst>
            <pc:docMk/>
            <pc:sldMk cId="1664197955" sldId="2147483039"/>
            <ac:spMk id="5" creationId="{2395FB31-4BFF-9FEF-440C-E6FCF91019C4}"/>
          </ac:spMkLst>
        </pc:spChg>
        <pc:spChg chg="mod">
          <ac:chgData name="Kevin Ho" userId="" providerId="" clId="Web-{E66C061C-912D-4472-AA1E-A8E4B137AB99}" dt="2024-02-23T04:34:30.037" v="26" actId="20577"/>
          <ac:spMkLst>
            <pc:docMk/>
            <pc:sldMk cId="1664197955" sldId="2147483039"/>
            <ac:spMk id="7" creationId="{D8F5D0B9-1928-B6C3-05E4-09BA7EB8FA7A}"/>
          </ac:spMkLst>
        </pc:spChg>
        <pc:spChg chg="mod">
          <ac:chgData name="Kevin Ho" userId="" providerId="" clId="Web-{E66C061C-912D-4472-AA1E-A8E4B137AB99}" dt="2024-02-23T04:35:13.711" v="54" actId="20577"/>
          <ac:spMkLst>
            <pc:docMk/>
            <pc:sldMk cId="1664197955" sldId="2147483039"/>
            <ac:spMk id="8" creationId="{09635F24-3EAC-486D-6EC8-5D1405D196A5}"/>
          </ac:spMkLst>
        </pc:spChg>
      </pc:sldChg>
    </pc:docChg>
  </pc:docChgLst>
  <pc:docChgLst>
    <pc:chgData name="Kevin Ho" clId="Web-{7110B27E-4951-4BBE-A551-E6AC3EA4C432}"/>
    <pc:docChg chg="modSld">
      <pc:chgData name="Kevin Ho" userId="" providerId="" clId="Web-{7110B27E-4951-4BBE-A551-E6AC3EA4C432}" dt="2024-02-07T05:22:08.618" v="8" actId="20577"/>
      <pc:docMkLst>
        <pc:docMk/>
      </pc:docMkLst>
      <pc:sldChg chg="modSp">
        <pc:chgData name="Kevin Ho" userId="" providerId="" clId="Web-{7110B27E-4951-4BBE-A551-E6AC3EA4C432}" dt="2024-02-07T05:22:08.618" v="8" actId="20577"/>
        <pc:sldMkLst>
          <pc:docMk/>
          <pc:sldMk cId="2602593614" sldId="2147482844"/>
        </pc:sldMkLst>
        <pc:spChg chg="mod">
          <ac:chgData name="Kevin Ho" userId="" providerId="" clId="Web-{7110B27E-4951-4BBE-A551-E6AC3EA4C432}" dt="2024-02-07T05:22:08.618" v="8" actId="20577"/>
          <ac:spMkLst>
            <pc:docMk/>
            <pc:sldMk cId="2602593614" sldId="2147482844"/>
            <ac:spMk id="4" creationId="{D34142A2-0F4F-F40A-E068-245F053FED1E}"/>
          </ac:spMkLst>
        </pc:spChg>
      </pc:sldChg>
    </pc:docChg>
  </pc:docChgLst>
  <pc:docChgLst>
    <pc:chgData name="Sanjana Chintalapudi" clId="Web-{D3FCF3B8-C4D4-4E68-A705-7A70FC144EC4}"/>
    <pc:docChg chg="addSld delSld modSection">
      <pc:chgData name="Sanjana Chintalapudi" userId="" providerId="" clId="Web-{D3FCF3B8-C4D4-4E68-A705-7A70FC144EC4}" dt="2024-02-01T05:36:26.102" v="9"/>
      <pc:docMkLst>
        <pc:docMk/>
      </pc:docMkLst>
      <pc:sldChg chg="del">
        <pc:chgData name="Sanjana Chintalapudi" userId="" providerId="" clId="Web-{D3FCF3B8-C4D4-4E68-A705-7A70FC144EC4}" dt="2024-02-01T05:36:26.071" v="5"/>
        <pc:sldMkLst>
          <pc:docMk/>
          <pc:sldMk cId="88594963" sldId="2147376268"/>
        </pc:sldMkLst>
      </pc:sldChg>
      <pc:sldChg chg="del">
        <pc:chgData name="Sanjana Chintalapudi" userId="" providerId="" clId="Web-{D3FCF3B8-C4D4-4E68-A705-7A70FC144EC4}" dt="2024-02-01T05:36:26.087" v="7"/>
        <pc:sldMkLst>
          <pc:docMk/>
          <pc:sldMk cId="2176125018" sldId="2147376445"/>
        </pc:sldMkLst>
      </pc:sldChg>
      <pc:sldChg chg="del">
        <pc:chgData name="Sanjana Chintalapudi" userId="" providerId="" clId="Web-{D3FCF3B8-C4D4-4E68-A705-7A70FC144EC4}" dt="2024-02-01T05:36:26.102" v="9"/>
        <pc:sldMkLst>
          <pc:docMk/>
          <pc:sldMk cId="1350305975" sldId="2147376465"/>
        </pc:sldMkLst>
      </pc:sldChg>
      <pc:sldChg chg="del">
        <pc:chgData name="Sanjana Chintalapudi" userId="" providerId="" clId="Web-{D3FCF3B8-C4D4-4E68-A705-7A70FC144EC4}" dt="2024-02-01T05:36:26.102" v="8"/>
        <pc:sldMkLst>
          <pc:docMk/>
          <pc:sldMk cId="208418683" sldId="2147376466"/>
        </pc:sldMkLst>
      </pc:sldChg>
      <pc:sldChg chg="del">
        <pc:chgData name="Sanjana Chintalapudi" userId="" providerId="" clId="Web-{D3FCF3B8-C4D4-4E68-A705-7A70FC144EC4}" dt="2024-02-01T05:36:26.071" v="6"/>
        <pc:sldMkLst>
          <pc:docMk/>
          <pc:sldMk cId="3053131667" sldId="2147376467"/>
        </pc:sldMkLst>
      </pc:sldChg>
      <pc:sldChg chg="del">
        <pc:chgData name="Sanjana Chintalapudi" userId="" providerId="" clId="Web-{D3FCF3B8-C4D4-4E68-A705-7A70FC144EC4}" dt="2024-02-01T05:36:26.071" v="4"/>
        <pc:sldMkLst>
          <pc:docMk/>
          <pc:sldMk cId="3641685493" sldId="2147482845"/>
        </pc:sldMkLst>
      </pc:sldChg>
      <pc:sldChg chg="add">
        <pc:chgData name="Sanjana Chintalapudi" userId="" providerId="" clId="Web-{D3FCF3B8-C4D4-4E68-A705-7A70FC144EC4}" dt="2024-02-01T05:36:03.571" v="0"/>
        <pc:sldMkLst>
          <pc:docMk/>
          <pc:sldMk cId="4139484486" sldId="2147482848"/>
        </pc:sldMkLst>
      </pc:sldChg>
      <pc:sldChg chg="add">
        <pc:chgData name="Sanjana Chintalapudi" userId="" providerId="" clId="Web-{D3FCF3B8-C4D4-4E68-A705-7A70FC144EC4}" dt="2024-02-01T05:36:03.789" v="1"/>
        <pc:sldMkLst>
          <pc:docMk/>
          <pc:sldMk cId="1339398269" sldId="2147482849"/>
        </pc:sldMkLst>
      </pc:sldChg>
      <pc:sldChg chg="add">
        <pc:chgData name="Sanjana Chintalapudi" userId="" providerId="" clId="Web-{D3FCF3B8-C4D4-4E68-A705-7A70FC144EC4}" dt="2024-02-01T05:36:04.243" v="2"/>
        <pc:sldMkLst>
          <pc:docMk/>
          <pc:sldMk cId="611407108" sldId="2147482850"/>
        </pc:sldMkLst>
      </pc:sldChg>
      <pc:sldChg chg="add">
        <pc:chgData name="Sanjana Chintalapudi" userId="" providerId="" clId="Web-{D3FCF3B8-C4D4-4E68-A705-7A70FC144EC4}" dt="2024-02-01T05:36:04.477" v="3"/>
        <pc:sldMkLst>
          <pc:docMk/>
          <pc:sldMk cId="3736002207" sldId="2147482851"/>
        </pc:sldMkLst>
      </pc:sldChg>
      <pc:sldMasterChg chg="addSldLayout">
        <pc:chgData name="Sanjana Chintalapudi" userId="" providerId="" clId="Web-{D3FCF3B8-C4D4-4E68-A705-7A70FC144EC4}" dt="2024-02-01T05:36:04.243" v="2"/>
        <pc:sldMasterMkLst>
          <pc:docMk/>
          <pc:sldMasterMk cId="3224274737" sldId="2147483715"/>
        </pc:sldMasterMkLst>
        <pc:sldLayoutChg chg="add">
          <pc:chgData name="Sanjana Chintalapudi" userId="" providerId="" clId="Web-{D3FCF3B8-C4D4-4E68-A705-7A70FC144EC4}" dt="2024-02-01T05:36:04.243" v="2"/>
          <pc:sldLayoutMkLst>
            <pc:docMk/>
            <pc:sldMasterMk cId="3224274737" sldId="2147483715"/>
            <pc:sldLayoutMk cId="3766021901" sldId="214748373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730CB-9583-4496-B4D6-80EFD7C62BC8}" type="datetimeFigureOut">
              <a:rPr lang="en-US" smtClean="0"/>
              <a:t>2/29/2024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BE1ADD-6E0C-4428-B992-EF07A355BE21}" type="slidenum">
              <a:rPr lang="en-US" smtClean="0"/>
              <a:t>‹#›</a:t>
            </a:fld>
            <a:endParaRPr lang="en-US"/>
          </a:p>
        </p:txBody>
      </p:sp>
    </p:spTree>
    <p:extLst>
      <p:ext uri="{BB962C8B-B14F-4D97-AF65-F5344CB8AC3E}">
        <p14:creationId xmlns:p14="http://schemas.microsoft.com/office/powerpoint/2010/main" val="392437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pPr marL="0" marR="0" lvl="0" indent="0" algn="r" defTabSz="1829379" rtl="0" eaLnBrk="1" fontAlgn="auto" latinLnBrk="0" hangingPunct="1">
              <a:lnSpc>
                <a:spcPct val="100000"/>
              </a:lnSpc>
              <a:spcBef>
                <a:spcPts val="0"/>
              </a:spcBef>
              <a:spcAft>
                <a:spcPts val="0"/>
              </a:spcAft>
              <a:buClrTx/>
              <a:buSzTx/>
              <a:buFontTx/>
              <a:buNone/>
              <a:tabLst/>
              <a:defRPr/>
            </a:pPr>
            <a:fld id="{6E2E38B8-B0B4-AD41-AC6E-B781F46A9FD3}" type="slidenum">
              <a:rPr kumimoji="0" lang="en-US" sz="600" b="0" i="0" u="none" strike="noStrike" kern="1200" cap="none" spc="0" normalizeH="0" baseline="0" noProof="0" smtClean="0">
                <a:ln>
                  <a:noFill/>
                </a:ln>
                <a:solidFill>
                  <a:srgbClr val="000000"/>
                </a:solidFill>
                <a:effectLst/>
                <a:uLnTx/>
                <a:uFillTx/>
                <a:latin typeface="IBM Plex Sans Light" panose="020B0503050203000203" pitchFamily="34" charset="0"/>
              </a:rPr>
              <a:pPr marL="0" marR="0" lvl="0" indent="0" algn="r" defTabSz="1829379" rtl="0" eaLnBrk="1" fontAlgn="auto" latinLnBrk="0" hangingPunct="1">
                <a:lnSpc>
                  <a:spcPct val="100000"/>
                </a:lnSpc>
                <a:spcBef>
                  <a:spcPts val="0"/>
                </a:spcBef>
                <a:spcAft>
                  <a:spcPts val="0"/>
                </a:spcAft>
                <a:buClrTx/>
                <a:buSzTx/>
                <a:buFontTx/>
                <a:buNone/>
                <a:tabLst/>
                <a:defRPr/>
              </a:pPr>
              <a:t>4</a:t>
            </a:fld>
            <a:endParaRPr kumimoji="0" lang="en-US" sz="600" b="0" i="0" u="none" strike="noStrike" kern="1200" cap="none" spc="0" normalizeH="0" baseline="0" noProof="0" dirty="0">
              <a:ln>
                <a:noFill/>
              </a:ln>
              <a:solidFill>
                <a:srgbClr val="000000"/>
              </a:solidFill>
              <a:effectLst/>
              <a:uLnTx/>
              <a:uFillTx/>
              <a:latin typeface="IBM Plex Sans Light" panose="020B0503050203000203" pitchFamily="34" charset="0"/>
            </a:endParaRPr>
          </a:p>
        </p:txBody>
      </p:sp>
    </p:spTree>
    <p:extLst>
      <p:ext uri="{BB962C8B-B14F-4D97-AF65-F5344CB8AC3E}">
        <p14:creationId xmlns:p14="http://schemas.microsoft.com/office/powerpoint/2010/main" val="170671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5</a:t>
            </a:fld>
            <a:endParaRPr lang="en-US" dirty="0"/>
          </a:p>
        </p:txBody>
      </p:sp>
    </p:spTree>
    <p:extLst>
      <p:ext uri="{BB962C8B-B14F-4D97-AF65-F5344CB8AC3E}">
        <p14:creationId xmlns:p14="http://schemas.microsoft.com/office/powerpoint/2010/main" val="3261081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9867E-2506-797A-7FFA-FCEE6C18E7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72C5FB-29A9-D5B1-1E80-218A52BE1C85}"/>
              </a:ext>
            </a:extLst>
          </p:cNvPr>
          <p:cNvSpPr>
            <a:spLocks noGrp="1" noRot="1" noChangeAspect="1"/>
          </p:cNvSpPr>
          <p:nvPr>
            <p:ph type="sldImg"/>
          </p:nvPr>
        </p:nvSpPr>
        <p:spPr>
          <a:xfrm>
            <a:off x="241300" y="233363"/>
            <a:ext cx="6591300" cy="3708400"/>
          </a:xfrm>
        </p:spPr>
      </p:sp>
      <p:sp>
        <p:nvSpPr>
          <p:cNvPr id="3" name="Notes Placeholder 2">
            <a:extLst>
              <a:ext uri="{FF2B5EF4-FFF2-40B4-BE49-F238E27FC236}">
                <a16:creationId xmlns:a16="http://schemas.microsoft.com/office/drawing/2014/main" id="{481FF780-368C-FE22-396D-6D8AA57E22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DF7B29-0DD7-924F-0978-6E3FEDFE8830}"/>
              </a:ext>
            </a:extLst>
          </p:cNvPr>
          <p:cNvSpPr>
            <a:spLocks noGrp="1"/>
          </p:cNvSpPr>
          <p:nvPr>
            <p:ph type="sldNum" sz="quarter" idx="5"/>
          </p:nvPr>
        </p:nvSpPr>
        <p:spPr/>
        <p:txBody>
          <a:bodyPr/>
          <a:lstStyle/>
          <a:p>
            <a:fld id="{6E2E38B8-B0B4-AD41-AC6E-B781F46A9FD3}" type="slidenum">
              <a:rPr lang="en-US" smtClean="0"/>
              <a:pPr/>
              <a:t>6</a:t>
            </a:fld>
            <a:endParaRPr lang="en-US" dirty="0"/>
          </a:p>
        </p:txBody>
      </p:sp>
    </p:spTree>
    <p:extLst>
      <p:ext uri="{BB962C8B-B14F-4D97-AF65-F5344CB8AC3E}">
        <p14:creationId xmlns:p14="http://schemas.microsoft.com/office/powerpoint/2010/main" val="4143727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move onto another activity to practice identifying and connecting insights to your outline.</a:t>
            </a:r>
          </a:p>
          <a:p>
            <a:endParaRPr lang="en-US" dirty="0"/>
          </a:p>
          <a:p>
            <a:r>
              <a:rPr lang="en-US" dirty="0"/>
              <a:t>For this activity you’ll analyze the data within the relevant data sources you’ve identified in the excel file that corresponds to each section of your provisional outline. Then input the insights into the template we’ve provided.</a:t>
            </a:r>
          </a:p>
          <a:p>
            <a:endParaRPr lang="en-US" dirty="0"/>
          </a:p>
        </p:txBody>
      </p:sp>
      <p:sp>
        <p:nvSpPr>
          <p:cNvPr id="4" name="Slide Number Placeholder 3"/>
          <p:cNvSpPr>
            <a:spLocks noGrp="1"/>
          </p:cNvSpPr>
          <p:nvPr>
            <p:ph type="sldNum" sz="quarter" idx="5"/>
          </p:nvPr>
        </p:nvSpPr>
        <p:spPr/>
        <p:txBody>
          <a:bodyPr/>
          <a:lstStyle/>
          <a:p>
            <a:fld id="{0ABE1ADD-6E0C-4428-B992-EF07A355BE21}" type="slidenum">
              <a:rPr lang="en-US" smtClean="0"/>
              <a:t>7</a:t>
            </a:fld>
            <a:endParaRPr lang="en-US"/>
          </a:p>
        </p:txBody>
      </p:sp>
    </p:spTree>
    <p:extLst>
      <p:ext uri="{BB962C8B-B14F-4D97-AF65-F5344CB8AC3E}">
        <p14:creationId xmlns:p14="http://schemas.microsoft.com/office/powerpoint/2010/main" val="2435729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fld id="{6E2E38B8-B0B4-AD41-AC6E-B781F46A9FD3}" type="slidenum">
              <a:rPr lang="en-US" smtClean="0"/>
              <a:pPr/>
              <a:t>8</a:t>
            </a:fld>
            <a:endParaRPr lang="en-US" dirty="0"/>
          </a:p>
        </p:txBody>
      </p:sp>
    </p:spTree>
    <p:extLst>
      <p:ext uri="{BB962C8B-B14F-4D97-AF65-F5344CB8AC3E}">
        <p14:creationId xmlns:p14="http://schemas.microsoft.com/office/powerpoint/2010/main" val="19626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move onto another activity to practice identifying and connecting insights to your outline.</a:t>
            </a:r>
          </a:p>
          <a:p>
            <a:endParaRPr lang="en-US" dirty="0"/>
          </a:p>
          <a:p>
            <a:r>
              <a:rPr lang="en-US" dirty="0"/>
              <a:t>For this activity you’ll analyze the data within the relevant data sources you’ve identified in the excel file that corresponds to each section of your provisional outline. Then input the insights into the template we’ve provided.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BE1ADD-6E0C-4428-B992-EF07A355BE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378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pPr marL="0" marR="0" lvl="0" indent="0" algn="r" defTabSz="1829379" rtl="0" eaLnBrk="1" fontAlgn="auto" latinLnBrk="0" hangingPunct="1">
              <a:lnSpc>
                <a:spcPct val="100000"/>
              </a:lnSpc>
              <a:spcBef>
                <a:spcPts val="0"/>
              </a:spcBef>
              <a:spcAft>
                <a:spcPts val="0"/>
              </a:spcAft>
              <a:buClrTx/>
              <a:buSzTx/>
              <a:buFontTx/>
              <a:buNone/>
              <a:tabLst/>
              <a:defRPr/>
            </a:pPr>
            <a:fld id="{6E2E38B8-B0B4-AD41-AC6E-B781F46A9FD3}" type="slidenum">
              <a:rPr kumimoji="0" lang="en-US" sz="600" b="0" i="0" u="none" strike="noStrike" kern="1200" cap="none" spc="0" normalizeH="0" baseline="0" noProof="0" smtClean="0">
                <a:ln>
                  <a:noFill/>
                </a:ln>
                <a:solidFill>
                  <a:srgbClr val="000000"/>
                </a:solidFill>
                <a:effectLst/>
                <a:uLnTx/>
                <a:uFillTx/>
                <a:latin typeface="IBM Plex Sans Light" panose="020B0503050203000203" pitchFamily="34" charset="0"/>
              </a:rPr>
              <a:pPr marL="0" marR="0" lvl="0" indent="0" algn="r" defTabSz="1829379" rtl="0" eaLnBrk="1" fontAlgn="auto" latinLnBrk="0" hangingPunct="1">
                <a:lnSpc>
                  <a:spcPct val="100000"/>
                </a:lnSpc>
                <a:spcBef>
                  <a:spcPts val="0"/>
                </a:spcBef>
                <a:spcAft>
                  <a:spcPts val="0"/>
                </a:spcAft>
                <a:buClrTx/>
                <a:buSzTx/>
                <a:buFontTx/>
                <a:buNone/>
                <a:tabLst/>
                <a:defRPr/>
              </a:pPr>
              <a:t>12</a:t>
            </a:fld>
            <a:endParaRPr kumimoji="0" lang="en-US" sz="600" b="0" i="0" u="none" strike="noStrike" kern="1200" cap="none" spc="0" normalizeH="0" baseline="0" noProof="0" dirty="0">
              <a:ln>
                <a:noFill/>
              </a:ln>
              <a:solidFill>
                <a:srgbClr val="000000"/>
              </a:solidFill>
              <a:effectLst/>
              <a:uLnTx/>
              <a:uFillTx/>
              <a:latin typeface="IBM Plex Sans Light" panose="020B0503050203000203" pitchFamily="34" charset="0"/>
            </a:endParaRPr>
          </a:p>
        </p:txBody>
      </p:sp>
    </p:spTree>
    <p:extLst>
      <p:ext uri="{BB962C8B-B14F-4D97-AF65-F5344CB8AC3E}">
        <p14:creationId xmlns:p14="http://schemas.microsoft.com/office/powerpoint/2010/main" val="192655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13</a:t>
            </a:fld>
            <a:endParaRPr lang="en-US" dirty="0"/>
          </a:p>
        </p:txBody>
      </p:sp>
    </p:spTree>
    <p:extLst>
      <p:ext uri="{BB962C8B-B14F-4D97-AF65-F5344CB8AC3E}">
        <p14:creationId xmlns:p14="http://schemas.microsoft.com/office/powerpoint/2010/main" val="2427119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14</a:t>
            </a:fld>
            <a:endParaRPr lang="en-US" dirty="0"/>
          </a:p>
        </p:txBody>
      </p:sp>
    </p:spTree>
    <p:extLst>
      <p:ext uri="{BB962C8B-B14F-4D97-AF65-F5344CB8AC3E}">
        <p14:creationId xmlns:p14="http://schemas.microsoft.com/office/powerpoint/2010/main" val="2427119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51759478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41"/>
          </a:xfrm>
        </p:spPr>
        <p:txBody>
          <a:bodyPr/>
          <a:lstStyle/>
          <a:p>
            <a:r>
              <a:rPr lang="en-US" dirty="0"/>
              <a:t>YOUR SLIDE’S TITLE GOES HERE</a:t>
            </a:r>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8705673" cy="365125"/>
          </a:xfrm>
          <a:prstGeom prst="rect">
            <a:avLst/>
          </a:prstGeom>
        </p:spPr>
        <p:txBody>
          <a:bodyPr/>
          <a:lstStyle/>
          <a:p>
            <a:endParaRPr lang="en-US" dirty="0"/>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233054"/>
            <a:ext cx="11582400" cy="648611"/>
          </a:xfrm>
        </p:spPr>
        <p:txBody>
          <a:bodyPr>
            <a:noAutofit/>
          </a:bodyPr>
          <a:lstStyle>
            <a:lvl1pPr marL="0" indent="0">
              <a:buNone/>
              <a:defRPr sz="2100">
                <a:solidFill>
                  <a:schemeClr val="accent6"/>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B6A3415C-D4D1-40DF-AB43-2D88A58773C9}"/>
              </a:ext>
            </a:extLst>
          </p:cNvPr>
          <p:cNvSpPr>
            <a:spLocks noGrp="1"/>
          </p:cNvSpPr>
          <p:nvPr>
            <p:ph type="body" sz="quarter" idx="14"/>
          </p:nvPr>
        </p:nvSpPr>
        <p:spPr>
          <a:xfrm>
            <a:off x="304800" y="2085975"/>
            <a:ext cx="11582400" cy="37052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Minus Sign 2">
            <a:extLst>
              <a:ext uri="{FF2B5EF4-FFF2-40B4-BE49-F238E27FC236}">
                <a16:creationId xmlns:a16="http://schemas.microsoft.com/office/drawing/2014/main" id="{A007574A-BBE2-7C2D-033F-96218515C3D9}"/>
              </a:ext>
            </a:extLst>
          </p:cNvPr>
          <p:cNvSpPr/>
          <p:nvPr userDrawn="1"/>
        </p:nvSpPr>
        <p:spPr bwMode="auto">
          <a:xfrm>
            <a:off x="0" y="547526"/>
            <a:ext cx="2327260" cy="401601"/>
          </a:xfrm>
          <a:prstGeom prst="mathMinus">
            <a:avLst/>
          </a:prstGeom>
          <a:solidFill>
            <a:schemeClr val="accent1"/>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51383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Title Slide 2">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5E961FD-291E-4942-B84C-5A716FDD4302}"/>
              </a:ext>
            </a:extLst>
          </p:cNvPr>
          <p:cNvSpPr>
            <a:spLocks noGrp="1"/>
          </p:cNvSpPr>
          <p:nvPr>
            <p:ph type="pic" sz="quarter" idx="13"/>
          </p:nvPr>
        </p:nvSpPr>
        <p:spPr>
          <a:xfrm>
            <a:off x="304800" y="304799"/>
            <a:ext cx="11572875" cy="353872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a:lstStyle>
            <a:lvl1pPr marL="0" indent="0">
              <a:buNone/>
              <a:defRPr/>
            </a:lvl1pPr>
          </a:lstStyle>
          <a:p>
            <a:r>
              <a:rPr lang="en-US"/>
              <a:t>Click icon to add picture</a:t>
            </a:r>
          </a:p>
        </p:txBody>
      </p:sp>
      <p:sp>
        <p:nvSpPr>
          <p:cNvPr id="13" name="Прямоугольник 2">
            <a:extLst>
              <a:ext uri="{FF2B5EF4-FFF2-40B4-BE49-F238E27FC236}">
                <a16:creationId xmlns:a16="http://schemas.microsoft.com/office/drawing/2014/main" id="{B7877920-6C8D-4802-81F7-DCDE19AEA2A6}"/>
              </a:ext>
            </a:extLst>
          </p:cNvPr>
          <p:cNvSpPr/>
          <p:nvPr userDrawn="1"/>
        </p:nvSpPr>
        <p:spPr>
          <a:xfrm>
            <a:off x="2992323" y="4159116"/>
            <a:ext cx="8899100" cy="2386744"/>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Прямоугольник 11">
            <a:extLst>
              <a:ext uri="{FF2B5EF4-FFF2-40B4-BE49-F238E27FC236}">
                <a16:creationId xmlns:a16="http://schemas.microsoft.com/office/drawing/2014/main" id="{AC6E8A01-1018-4AFE-A229-B735D9B018CB}"/>
              </a:ext>
            </a:extLst>
          </p:cNvPr>
          <p:cNvSpPr/>
          <p:nvPr userDrawn="1"/>
        </p:nvSpPr>
        <p:spPr>
          <a:xfrm>
            <a:off x="304801" y="4159116"/>
            <a:ext cx="2351843" cy="2386744"/>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2799" b="0" i="0" u="none" strike="noStrike" kern="1200" cap="none" spc="0" normalizeH="0" baseline="0" noProof="0" dirty="0">
                <a:ln>
                  <a:noFill/>
                </a:ln>
                <a:solidFill>
                  <a:prstClr val="white"/>
                </a:solidFill>
                <a:effectLst/>
                <a:uLnTx/>
                <a:uFillTx/>
                <a:latin typeface="Calibri" panose="020F0502020204030204"/>
                <a:ea typeface="+mn-ea"/>
                <a:cs typeface="+mn-cs"/>
              </a:rPr>
              <a:t>Washington</a:t>
            </a:r>
          </a:p>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2799"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cxnSp>
        <p:nvCxnSpPr>
          <p:cNvPr id="19" name="Straight Connector 18">
            <a:extLst>
              <a:ext uri="{FF2B5EF4-FFF2-40B4-BE49-F238E27FC236}">
                <a16:creationId xmlns:a16="http://schemas.microsoft.com/office/drawing/2014/main" id="{7C450DC8-B6F7-403F-8C0C-54545608D944}"/>
              </a:ext>
            </a:extLst>
          </p:cNvPr>
          <p:cNvCxnSpPr/>
          <p:nvPr userDrawn="1"/>
        </p:nvCxnSpPr>
        <p:spPr>
          <a:xfrm>
            <a:off x="3417994" y="5249772"/>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5534C59-34ED-4253-B5D0-0B6A3FABBF6D}"/>
              </a:ext>
            </a:extLst>
          </p:cNvPr>
          <p:cNvSpPr>
            <a:spLocks noGrp="1"/>
          </p:cNvSpPr>
          <p:nvPr>
            <p:ph type="ctrTitle" hasCustomPrompt="1"/>
          </p:nvPr>
        </p:nvSpPr>
        <p:spPr>
          <a:xfrm>
            <a:off x="3310340" y="4399361"/>
            <a:ext cx="8266176" cy="701731"/>
          </a:xfrm>
          <a:prstGeom prst="rect">
            <a:avLst/>
          </a:prstGeom>
        </p:spPr>
        <p:txBody>
          <a:bodyPr anchor="t"/>
          <a:lstStyle>
            <a:lvl1pPr algn="l">
              <a:defRPr sz="4399">
                <a:solidFill>
                  <a:schemeClr val="bg1"/>
                </a:solidFill>
              </a:defRPr>
            </a:lvl1pPr>
          </a:lstStyle>
          <a:p>
            <a:r>
              <a:rPr lang="en-US"/>
              <a:t>YOUR DECK’S TITLE GOES HERE</a:t>
            </a:r>
          </a:p>
        </p:txBody>
      </p:sp>
      <p:sp>
        <p:nvSpPr>
          <p:cNvPr id="3" name="Subtitle 2">
            <a:extLst>
              <a:ext uri="{FF2B5EF4-FFF2-40B4-BE49-F238E27FC236}">
                <a16:creationId xmlns:a16="http://schemas.microsoft.com/office/drawing/2014/main" id="{1455C329-DC2F-488E-861C-64EAB89C8320}"/>
              </a:ext>
            </a:extLst>
          </p:cNvPr>
          <p:cNvSpPr>
            <a:spLocks noGrp="1"/>
          </p:cNvSpPr>
          <p:nvPr>
            <p:ph type="subTitle" idx="1" hasCustomPrompt="1"/>
          </p:nvPr>
        </p:nvSpPr>
        <p:spPr>
          <a:xfrm>
            <a:off x="3310340" y="5332289"/>
            <a:ext cx="8266176" cy="1069848"/>
          </a:xfrm>
        </p:spPr>
        <p:txBody>
          <a:bodyPr>
            <a:noAutofit/>
          </a:bodyPr>
          <a:lstStyle>
            <a:lvl1pPr marL="0" indent="0" algn="l">
              <a:buNone/>
              <a:defRPr sz="2400">
                <a:solidFill>
                  <a:schemeClr val="bg1"/>
                </a:solidFill>
              </a:defRPr>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dirty="0"/>
              <a:t>Your Deck’s sub-title goes here. Just make sure it doesn’t exceed two lines. </a:t>
            </a:r>
          </a:p>
        </p:txBody>
      </p:sp>
    </p:spTree>
    <p:extLst>
      <p:ext uri="{BB962C8B-B14F-4D97-AF65-F5344CB8AC3E}">
        <p14:creationId xmlns:p14="http://schemas.microsoft.com/office/powerpoint/2010/main" val="348233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sp>
        <p:nvSpPr>
          <p:cNvPr id="12" name="Прямоугольник 28">
            <a:extLst>
              <a:ext uri="{FF2B5EF4-FFF2-40B4-BE49-F238E27FC236}">
                <a16:creationId xmlns:a16="http://schemas.microsoft.com/office/drawing/2014/main" id="{88B42F85-A718-4224-9501-A2799D699649}"/>
              </a:ext>
            </a:extLst>
          </p:cNvPr>
          <p:cNvSpPr/>
          <p:nvPr/>
        </p:nvSpPr>
        <p:spPr>
          <a:xfrm>
            <a:off x="304800" y="304800"/>
            <a:ext cx="11582400" cy="6248400"/>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221515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284125" y="6402118"/>
            <a:ext cx="2477765" cy="190500"/>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66021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1409513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38"/>
          </a:xfrm>
        </p:spPr>
        <p:txBody>
          <a:bodyPr/>
          <a:lstStyle/>
          <a:p>
            <a:r>
              <a:rPr lang="en-US" dirty="0"/>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a:xfrm>
            <a:off x="8382000" y="6157276"/>
            <a:ext cx="977175"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774184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a:xfrm>
            <a:off x="10984784" y="6459057"/>
            <a:ext cx="133834" cy="123111"/>
          </a:xfrm>
          <a:prstGeom prst="rect">
            <a:avLst/>
          </a:prstGeom>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1"/>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109" indent="0">
              <a:buNone/>
              <a:defRPr/>
            </a:lvl2pPr>
            <a:lvl3pPr marL="914217" indent="0">
              <a:buNone/>
              <a:defRPr/>
            </a:lvl3pPr>
            <a:lvl4pPr marL="1371326" indent="0">
              <a:buNone/>
              <a:defRPr/>
            </a:lvl4pPr>
            <a:lvl5pPr marL="1828434"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5471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4201634909"/>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15720668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432790213"/>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77879270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372059338"/>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63464298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02980423"/>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943067771"/>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852188120"/>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70845744"/>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29891741"/>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dirty="0"/>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5903128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15941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95662670"/>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BAED4-2012-70BF-D1C4-5130684D6962}"/>
              </a:ext>
            </a:extLst>
          </p:cNvPr>
          <p:cNvSpPr/>
          <p:nvPr userDrawn="1"/>
        </p:nvSpPr>
        <p:spPr bwMode="auto">
          <a:xfrm>
            <a:off x="7978190" y="0"/>
            <a:ext cx="4213810" cy="6858000"/>
          </a:xfrm>
          <a:prstGeom prst="rect">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a:ln>
                <a:noFill/>
              </a:ln>
              <a:solidFill>
                <a:schemeClr val="bg1"/>
              </a:solidFill>
              <a:effectLst/>
              <a:latin typeface="+mn-lt"/>
            </a:endParaRPr>
          </a:p>
        </p:txBody>
      </p:sp>
      <p:sp>
        <p:nvSpPr>
          <p:cNvPr id="2" name="Title 1">
            <a:extLst>
              <a:ext uri="{FF2B5EF4-FFF2-40B4-BE49-F238E27FC236}">
                <a16:creationId xmlns:a16="http://schemas.microsoft.com/office/drawing/2014/main" id="{C64F7EE1-F8A9-D939-B246-7D57D2CD8A0A}"/>
              </a:ext>
            </a:extLst>
          </p:cNvPr>
          <p:cNvSpPr>
            <a:spLocks noGrp="1"/>
          </p:cNvSpPr>
          <p:nvPr>
            <p:ph type="title"/>
          </p:nvPr>
        </p:nvSpPr>
        <p:spPr>
          <a:xfrm>
            <a:off x="287999" y="288036"/>
            <a:ext cx="7592232" cy="626364"/>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6815A1E1-C9D6-F872-7CDD-9D517E1CD34C}"/>
              </a:ext>
            </a:extLst>
          </p:cNvPr>
          <p:cNvSpPr>
            <a:spLocks noGrp="1"/>
          </p:cNvSpPr>
          <p:nvPr>
            <p:ph type="ftr" sz="quarter" idx="10"/>
          </p:nvPr>
        </p:nvSpPr>
        <p:spPr/>
        <p:txBody>
          <a:bodyPr/>
          <a:lstStyle/>
          <a:p>
            <a:endParaRPr lang="en-US"/>
          </a:p>
        </p:txBody>
      </p:sp>
      <p:sp>
        <p:nvSpPr>
          <p:cNvPr id="5" name="Text Placeholder 8">
            <a:extLst>
              <a:ext uri="{FF2B5EF4-FFF2-40B4-BE49-F238E27FC236}">
                <a16:creationId xmlns:a16="http://schemas.microsoft.com/office/drawing/2014/main" id="{F31A99A9-ACB9-50ED-5973-9F1E330E1C59}"/>
              </a:ext>
            </a:extLst>
          </p:cNvPr>
          <p:cNvSpPr>
            <a:spLocks noGrp="1"/>
          </p:cNvSpPr>
          <p:nvPr>
            <p:ph type="body" sz="quarter" idx="13" hasCustomPrompt="1"/>
          </p:nvPr>
        </p:nvSpPr>
        <p:spPr>
          <a:xfrm>
            <a:off x="304801" y="1233054"/>
            <a:ext cx="7673389" cy="648611"/>
          </a:xfrm>
        </p:spPr>
        <p:txBody>
          <a:bodyPr>
            <a:noAutofit/>
          </a:bodyPr>
          <a:lstStyle>
            <a:lvl1pPr marL="0" indent="0">
              <a:buNone/>
              <a:defRPr sz="2100" b="0" cap="none" spc="0">
                <a:ln w="0"/>
                <a:solidFill>
                  <a:schemeClr val="accent1"/>
                </a:solidFill>
                <a:effectLst>
                  <a:outerShdw blurRad="38100" dist="25400" dir="5400000" algn="ctr" rotWithShape="0">
                    <a:srgbClr val="6E747A">
                      <a:alpha val="43000"/>
                    </a:srgbClr>
                  </a:outerShdw>
                </a:effectLst>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6" name="TextBox 5">
            <a:extLst>
              <a:ext uri="{FF2B5EF4-FFF2-40B4-BE49-F238E27FC236}">
                <a16:creationId xmlns:a16="http://schemas.microsoft.com/office/drawing/2014/main" id="{A655103F-A4B6-D5B2-43AB-72A4777F8CA3}"/>
              </a:ext>
            </a:extLst>
          </p:cNvPr>
          <p:cNvSpPr txBox="1"/>
          <p:nvPr userDrawn="1"/>
        </p:nvSpPr>
        <p:spPr>
          <a:xfrm>
            <a:off x="10285661" y="6498772"/>
            <a:ext cx="0" cy="0"/>
          </a:xfrm>
          <a:prstGeom prst="rect">
            <a:avLst/>
          </a:prstGeom>
          <a:ln w="12700">
            <a:miter lim="400000"/>
          </a:ln>
          <a:extLst>
            <a:ext uri="{C572A759-6A51-4108-AA02-DFA0A04FC94B}">
              <ma14:wrappingTextBoxFlag xmlns:thm15="http://schemas.microsoft.com/office/thememl/2012/main" xmlns:m="http://schemas.openxmlformats.org/officeDocument/2006/math" xmlns:a14="http://schemas.microsoft.com/office/drawing/2010/main" xmlns:ma14="http://schemas.microsoft.com/office/mac/drawingml/2011/main" xmlns="" val="1"/>
            </a:ext>
          </a:extLst>
        </p:spPr>
        <p:txBody>
          <a:bodyPr wrap="none" lIns="0" tIns="0" rIns="0" bIns="0" rtlCol="0">
            <a:noAutofit/>
          </a:bodyPr>
          <a:lstStyle/>
          <a:p>
            <a:pPr algn="l" defTabSz="1218956">
              <a:buSzPct val="100000"/>
            </a:pPr>
            <a:endParaRPr lang="en-US" sz="1200">
              <a:cs typeface="Arial" panose="020B0604020202020204" pitchFamily="34" charset="0"/>
            </a:endParaRPr>
          </a:p>
        </p:txBody>
      </p:sp>
      <p:pic>
        <p:nvPicPr>
          <p:cNvPr id="7" name="Picture 6">
            <a:extLst>
              <a:ext uri="{FF2B5EF4-FFF2-40B4-BE49-F238E27FC236}">
                <a16:creationId xmlns:a16="http://schemas.microsoft.com/office/drawing/2014/main" id="{976E0040-7C3F-B017-2899-8208653303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8140" b="95349" l="2090" r="96716">
                        <a14:foregroundMark x1="2388" y1="43023" x2="4179" y2="70930"/>
                        <a14:foregroundMark x1="14627" y1="29070" x2="20000" y2="32558"/>
                        <a14:foregroundMark x1="11045" y1="87209" x2="18209" y2="90698"/>
                        <a14:foregroundMark x1="2388" y1="53488" x2="6866" y2="53488"/>
                        <a14:foregroundMark x1="12836" y1="73256" x2="18209" y2="80233"/>
                        <a14:foregroundMark x1="15821" y1="83721" x2="16119" y2="65116"/>
                        <a14:foregroundMark x1="14328" y1="66279" x2="15821" y2="65116"/>
                        <a14:foregroundMark x1="12239" y1="55814" x2="20000" y2="82558"/>
                        <a14:foregroundMark x1="11045" y1="67442" x2="12537" y2="70930"/>
                        <a14:foregroundMark x1="12537" y1="79070" x2="19403" y2="72093"/>
                        <a14:foregroundMark x1="24478" y1="95349" x2="25373" y2="94186"/>
                        <a14:foregroundMark x1="2388" y1="18605" x2="8060" y2="53488"/>
                        <a14:foregroundMark x1="13134" y1="65116" x2="18507" y2="93023"/>
                        <a14:foregroundMark x1="11940" y1="83721" x2="18806" y2="75581"/>
                        <a14:foregroundMark x1="39403" y1="45349" x2="40299" y2="79070"/>
                        <a14:foregroundMark x1="40299" y1="27907" x2="60896" y2="29070"/>
                        <a14:foregroundMark x1="60896" y1="29070" x2="81194" y2="20930"/>
                        <a14:foregroundMark x1="92786" y1="22667" x2="96716" y2="23256"/>
                        <a14:foregroundMark x1="88955" y1="22093" x2="92191" y2="22578"/>
                        <a14:foregroundMark x1="81194" y1="20930" x2="88955" y2="22093"/>
                        <a14:foregroundMark x1="39104" y1="22093" x2="59104" y2="23256"/>
                        <a14:foregroundMark x1="59104" y1="23256" x2="78806" y2="23256"/>
                        <a14:foregroundMark x1="92916" y1="24204" x2="96119" y2="24419"/>
                        <a14:foregroundMark x1="78806" y1="23256" x2="92325" y2="24164"/>
                        <a14:foregroundMark x1="63284" y1="27907" x2="83582" y2="32558"/>
                        <a14:foregroundMark x1="93381" y1="29695" x2="95522" y2="29070"/>
                        <a14:foregroundMark x1="83582" y1="32558" x2="92808" y2="29863"/>
                        <a14:foregroundMark x1="79701" y1="47674" x2="79701" y2="47674"/>
                        <a14:foregroundMark x1="71045" y1="52326" x2="71045" y2="52326"/>
                        <a14:foregroundMark x1="63284" y1="59302" x2="63284" y2="59302"/>
                        <a14:foregroundMark x1="51343" y1="60465" x2="51343" y2="60465"/>
                        <a14:foregroundMark x1="63582" y1="30233" x2="63582" y2="30233"/>
                        <a14:foregroundMark x1="68955" y1="26744" x2="68955" y2="26744"/>
                        <a14:foregroundMark x1="17910" y1="18605" x2="17910" y2="18605"/>
                        <a14:foregroundMark x1="89254" y1="61628" x2="89254" y2="61628"/>
                        <a14:foregroundMark x1="91343" y1="25581" x2="91343" y2="25581"/>
                        <a14:foregroundMark x1="91940" y1="29070" x2="91940" y2="29070"/>
                        <a14:foregroundMark x1="91343" y1="24419" x2="91642" y2="31395"/>
                        <a14:foregroundMark x1="61194" y1="22093" x2="61194" y2="22093"/>
                        <a14:foregroundMark x1="61791" y1="22093" x2="61791" y2="22093"/>
                        <a14:foregroundMark x1="61791" y1="20930" x2="61791" y2="20930"/>
                        <a14:foregroundMark x1="62985" y1="20930" x2="62985" y2="20930"/>
                        <a14:foregroundMark x1="72537" y1="19767" x2="72537" y2="19767"/>
                        <a14:foregroundMark x1="72836" y1="22093" x2="72836" y2="22093"/>
                        <a14:foregroundMark x1="72836" y1="19767" x2="72836" y2="19767"/>
                        <a14:foregroundMark x1="96716" y1="20930" x2="96418" y2="31395"/>
                        <a14:foregroundMark x1="96418" y1="26744" x2="96418" y2="26744"/>
                        <a14:foregroundMark x1="54925" y1="22093" x2="54925" y2="22093"/>
                        <a14:foregroundMark x1="52836" y1="36047" x2="52836" y2="36047"/>
                        <a14:backgroundMark x1="79104" y1="33721" x2="79104" y2="33721"/>
                        <a14:backgroundMark x1="83284" y1="33721" x2="83284" y2="33721"/>
                        <a14:backgroundMark x1="79701" y1="37209" x2="79701" y2="37209"/>
                        <a14:backgroundMark x1="93134" y1="33721" x2="93042" y2="30495"/>
                      </a14:backgroundRemoval>
                    </a14:imgEffect>
                  </a14:imgLayer>
                </a14:imgProps>
              </a:ext>
            </a:extLst>
          </a:blip>
          <a:stretch>
            <a:fillRect/>
          </a:stretch>
        </p:blipFill>
        <p:spPr>
          <a:xfrm>
            <a:off x="10238786" y="6402118"/>
            <a:ext cx="1234679" cy="317003"/>
          </a:xfrm>
          <a:prstGeom prst="rect">
            <a:avLst/>
          </a:prstGeom>
        </p:spPr>
      </p:pic>
    </p:spTree>
    <p:extLst>
      <p:ext uri="{BB962C8B-B14F-4D97-AF65-F5344CB8AC3E}">
        <p14:creationId xmlns:p14="http://schemas.microsoft.com/office/powerpoint/2010/main" val="89418737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774874610"/>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008-C35F-9A00-72EF-3D5EA2047C9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90AB506A-E9B3-0F7E-6083-4E71309538D9}"/>
              </a:ext>
            </a:extLst>
          </p:cNvPr>
          <p:cNvSpPr>
            <a:spLocks noGrp="1"/>
          </p:cNvSpPr>
          <p:nvPr>
            <p:ph type="subTitle" idx="1"/>
          </p:nvPr>
        </p:nvSpPr>
        <p:spPr>
          <a:xfrm>
            <a:off x="1524000" y="3602038"/>
            <a:ext cx="9144000" cy="1655762"/>
          </a:xfrm>
        </p:spPr>
        <p:txBody>
          <a:bodyPr/>
          <a:lstStyle>
            <a:lvl1pPr marL="0" indent="0" algn="ctr">
              <a:buNone/>
              <a:defRPr sz="2400"/>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05A89D-4277-5897-7103-981CBB88F9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27EC65-5CE8-729A-FC77-A130BB09F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FF4BB-7267-C06F-E9F3-B7B622122275}"/>
              </a:ext>
            </a:extLst>
          </p:cNvPr>
          <p:cNvSpPr>
            <a:spLocks noGrp="1"/>
          </p:cNvSpPr>
          <p:nvPr>
            <p:ph type="sldNum" sz="quarter" idx="12"/>
          </p:nvPr>
        </p:nvSpPr>
        <p:spPr/>
        <p:txBody>
          <a:bodyPr/>
          <a:lstStyle/>
          <a:p>
            <a:fld id="{BBB5119F-B9DD-42F3-897C-B1C013639B37}" type="slidenum">
              <a:rPr lang="en-US" smtClean="0"/>
              <a:t>‹#›</a:t>
            </a:fld>
            <a:endParaRPr lang="en-US"/>
          </a:p>
        </p:txBody>
      </p:sp>
    </p:spTree>
    <p:extLst>
      <p:ext uri="{BB962C8B-B14F-4D97-AF65-F5344CB8AC3E}">
        <p14:creationId xmlns:p14="http://schemas.microsoft.com/office/powerpoint/2010/main" val="16572770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96752777"/>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977366452"/>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955077317"/>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125158845"/>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599507997"/>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042659118"/>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57306874"/>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238894776"/>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50847238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465826091"/>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26291860"/>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548064130"/>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dirty="0"/>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108010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38"/>
          </a:xfrm>
        </p:spPr>
        <p:txBody>
          <a:bodyPr/>
          <a:lstStyle/>
          <a:p>
            <a:r>
              <a:rPr lang="en-US" dirty="0"/>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a:xfrm>
            <a:off x="8382000" y="6157276"/>
            <a:ext cx="977175"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774184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a:xfrm>
            <a:off x="10984784" y="6459057"/>
            <a:ext cx="133834" cy="123111"/>
          </a:xfrm>
          <a:prstGeom prst="rect">
            <a:avLst/>
          </a:prstGeom>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1"/>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109" indent="0">
              <a:buNone/>
              <a:defRPr/>
            </a:lvl2pPr>
            <a:lvl3pPr marL="914217" indent="0">
              <a:buNone/>
              <a:defRPr/>
            </a:lvl3pPr>
            <a:lvl4pPr marL="1371326" indent="0">
              <a:buNone/>
              <a:defRPr/>
            </a:lvl4pPr>
            <a:lvl5pPr marL="1828434"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68896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302361907"/>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BAED4-2012-70BF-D1C4-5130684D6962}"/>
              </a:ext>
            </a:extLst>
          </p:cNvPr>
          <p:cNvSpPr/>
          <p:nvPr userDrawn="1"/>
        </p:nvSpPr>
        <p:spPr bwMode="auto">
          <a:xfrm>
            <a:off x="7978190" y="0"/>
            <a:ext cx="4213810" cy="6858000"/>
          </a:xfrm>
          <a:prstGeom prst="rect">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a:ln>
                <a:noFill/>
              </a:ln>
              <a:solidFill>
                <a:schemeClr val="bg1"/>
              </a:solidFill>
              <a:effectLst/>
              <a:latin typeface="+mn-lt"/>
            </a:endParaRPr>
          </a:p>
        </p:txBody>
      </p:sp>
      <p:sp>
        <p:nvSpPr>
          <p:cNvPr id="2" name="Title 1">
            <a:extLst>
              <a:ext uri="{FF2B5EF4-FFF2-40B4-BE49-F238E27FC236}">
                <a16:creationId xmlns:a16="http://schemas.microsoft.com/office/drawing/2014/main" id="{C64F7EE1-F8A9-D939-B246-7D57D2CD8A0A}"/>
              </a:ext>
            </a:extLst>
          </p:cNvPr>
          <p:cNvSpPr>
            <a:spLocks noGrp="1"/>
          </p:cNvSpPr>
          <p:nvPr>
            <p:ph type="title"/>
          </p:nvPr>
        </p:nvSpPr>
        <p:spPr>
          <a:xfrm>
            <a:off x="287999" y="288036"/>
            <a:ext cx="7592232" cy="626364"/>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6815A1E1-C9D6-F872-7CDD-9D517E1CD34C}"/>
              </a:ext>
            </a:extLst>
          </p:cNvPr>
          <p:cNvSpPr>
            <a:spLocks noGrp="1"/>
          </p:cNvSpPr>
          <p:nvPr>
            <p:ph type="ftr" sz="quarter" idx="10"/>
          </p:nvPr>
        </p:nvSpPr>
        <p:spPr/>
        <p:txBody>
          <a:bodyPr/>
          <a:lstStyle/>
          <a:p>
            <a:endParaRPr lang="en-US"/>
          </a:p>
        </p:txBody>
      </p:sp>
      <p:sp>
        <p:nvSpPr>
          <p:cNvPr id="5" name="Text Placeholder 8">
            <a:extLst>
              <a:ext uri="{FF2B5EF4-FFF2-40B4-BE49-F238E27FC236}">
                <a16:creationId xmlns:a16="http://schemas.microsoft.com/office/drawing/2014/main" id="{F31A99A9-ACB9-50ED-5973-9F1E330E1C59}"/>
              </a:ext>
            </a:extLst>
          </p:cNvPr>
          <p:cNvSpPr>
            <a:spLocks noGrp="1"/>
          </p:cNvSpPr>
          <p:nvPr>
            <p:ph type="body" sz="quarter" idx="13" hasCustomPrompt="1"/>
          </p:nvPr>
        </p:nvSpPr>
        <p:spPr>
          <a:xfrm>
            <a:off x="304801" y="1233054"/>
            <a:ext cx="7673389" cy="648611"/>
          </a:xfrm>
        </p:spPr>
        <p:txBody>
          <a:bodyPr>
            <a:noAutofit/>
          </a:bodyPr>
          <a:lstStyle>
            <a:lvl1pPr marL="0" indent="0">
              <a:buNone/>
              <a:defRPr sz="2100" b="0" cap="none" spc="0">
                <a:ln w="0"/>
                <a:solidFill>
                  <a:schemeClr val="accent1"/>
                </a:solidFill>
                <a:effectLst>
                  <a:outerShdw blurRad="38100" dist="25400" dir="5400000" algn="ctr" rotWithShape="0">
                    <a:srgbClr val="6E747A">
                      <a:alpha val="43000"/>
                    </a:srgbClr>
                  </a:outerShdw>
                </a:effectLst>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6" name="TextBox 5">
            <a:extLst>
              <a:ext uri="{FF2B5EF4-FFF2-40B4-BE49-F238E27FC236}">
                <a16:creationId xmlns:a16="http://schemas.microsoft.com/office/drawing/2014/main" id="{A655103F-A4B6-D5B2-43AB-72A4777F8CA3}"/>
              </a:ext>
            </a:extLst>
          </p:cNvPr>
          <p:cNvSpPr txBox="1"/>
          <p:nvPr userDrawn="1"/>
        </p:nvSpPr>
        <p:spPr>
          <a:xfrm>
            <a:off x="10285661" y="6498772"/>
            <a:ext cx="0" cy="0"/>
          </a:xfrm>
          <a:prstGeom prst="rect">
            <a:avLst/>
          </a:prstGeom>
          <a:ln w="12700">
            <a:miter lim="400000"/>
          </a:ln>
          <a:extLst>
            <a:ext uri="{C572A759-6A51-4108-AA02-DFA0A04FC94B}">
              <ma14:wrappingTextBoxFlag xmlns:thm15="http://schemas.microsoft.com/office/thememl/2012/main" xmlns:m="http://schemas.openxmlformats.org/officeDocument/2006/math" xmlns:a14="http://schemas.microsoft.com/office/drawing/2010/main" xmlns:ma14="http://schemas.microsoft.com/office/mac/drawingml/2011/main" xmlns="" val="1"/>
            </a:ext>
          </a:extLst>
        </p:spPr>
        <p:txBody>
          <a:bodyPr wrap="none" lIns="0" tIns="0" rIns="0" bIns="0" rtlCol="0">
            <a:noAutofit/>
          </a:bodyPr>
          <a:lstStyle/>
          <a:p>
            <a:pPr algn="l" defTabSz="1218956">
              <a:buSzPct val="100000"/>
            </a:pPr>
            <a:endParaRPr lang="en-US" sz="1200">
              <a:cs typeface="Arial" panose="020B0604020202020204" pitchFamily="34" charset="0"/>
            </a:endParaRPr>
          </a:p>
        </p:txBody>
      </p:sp>
      <p:pic>
        <p:nvPicPr>
          <p:cNvPr id="7" name="Picture 6">
            <a:extLst>
              <a:ext uri="{FF2B5EF4-FFF2-40B4-BE49-F238E27FC236}">
                <a16:creationId xmlns:a16="http://schemas.microsoft.com/office/drawing/2014/main" id="{976E0040-7C3F-B017-2899-8208653303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8140" b="95349" l="2090" r="96716">
                        <a14:foregroundMark x1="2388" y1="43023" x2="4179" y2="70930"/>
                        <a14:foregroundMark x1="14627" y1="29070" x2="20000" y2="32558"/>
                        <a14:foregroundMark x1="11045" y1="87209" x2="18209" y2="90698"/>
                        <a14:foregroundMark x1="2388" y1="53488" x2="6866" y2="53488"/>
                        <a14:foregroundMark x1="12836" y1="73256" x2="18209" y2="80233"/>
                        <a14:foregroundMark x1="15821" y1="83721" x2="16119" y2="65116"/>
                        <a14:foregroundMark x1="14328" y1="66279" x2="15821" y2="65116"/>
                        <a14:foregroundMark x1="12239" y1="55814" x2="20000" y2="82558"/>
                        <a14:foregroundMark x1="11045" y1="67442" x2="12537" y2="70930"/>
                        <a14:foregroundMark x1="12537" y1="79070" x2="19403" y2="72093"/>
                        <a14:foregroundMark x1="24478" y1="95349" x2="25373" y2="94186"/>
                        <a14:foregroundMark x1="2388" y1="18605" x2="8060" y2="53488"/>
                        <a14:foregroundMark x1="13134" y1="65116" x2="18507" y2="93023"/>
                        <a14:foregroundMark x1="11940" y1="83721" x2="18806" y2="75581"/>
                        <a14:foregroundMark x1="39403" y1="45349" x2="40299" y2="79070"/>
                        <a14:foregroundMark x1="40299" y1="27907" x2="60896" y2="29070"/>
                        <a14:foregroundMark x1="60896" y1="29070" x2="81194" y2="20930"/>
                        <a14:foregroundMark x1="92786" y1="22667" x2="96716" y2="23256"/>
                        <a14:foregroundMark x1="88955" y1="22093" x2="92191" y2="22578"/>
                        <a14:foregroundMark x1="81194" y1="20930" x2="88955" y2="22093"/>
                        <a14:foregroundMark x1="39104" y1="22093" x2="59104" y2="23256"/>
                        <a14:foregroundMark x1="59104" y1="23256" x2="78806" y2="23256"/>
                        <a14:foregroundMark x1="92916" y1="24204" x2="96119" y2="24419"/>
                        <a14:foregroundMark x1="78806" y1="23256" x2="92325" y2="24164"/>
                        <a14:foregroundMark x1="63284" y1="27907" x2="83582" y2="32558"/>
                        <a14:foregroundMark x1="93381" y1="29695" x2="95522" y2="29070"/>
                        <a14:foregroundMark x1="83582" y1="32558" x2="92808" y2="29863"/>
                        <a14:foregroundMark x1="79701" y1="47674" x2="79701" y2="47674"/>
                        <a14:foregroundMark x1="71045" y1="52326" x2="71045" y2="52326"/>
                        <a14:foregroundMark x1="63284" y1="59302" x2="63284" y2="59302"/>
                        <a14:foregroundMark x1="51343" y1="60465" x2="51343" y2="60465"/>
                        <a14:foregroundMark x1="63582" y1="30233" x2="63582" y2="30233"/>
                        <a14:foregroundMark x1="68955" y1="26744" x2="68955" y2="26744"/>
                        <a14:foregroundMark x1="17910" y1="18605" x2="17910" y2="18605"/>
                        <a14:foregroundMark x1="89254" y1="61628" x2="89254" y2="61628"/>
                        <a14:foregroundMark x1="91343" y1="25581" x2="91343" y2="25581"/>
                        <a14:foregroundMark x1="91940" y1="29070" x2="91940" y2="29070"/>
                        <a14:foregroundMark x1="91343" y1="24419" x2="91642" y2="31395"/>
                        <a14:foregroundMark x1="61194" y1="22093" x2="61194" y2="22093"/>
                        <a14:foregroundMark x1="61791" y1="22093" x2="61791" y2="22093"/>
                        <a14:foregroundMark x1="61791" y1="20930" x2="61791" y2="20930"/>
                        <a14:foregroundMark x1="62985" y1="20930" x2="62985" y2="20930"/>
                        <a14:foregroundMark x1="72537" y1="19767" x2="72537" y2="19767"/>
                        <a14:foregroundMark x1="72836" y1="22093" x2="72836" y2="22093"/>
                        <a14:foregroundMark x1="72836" y1="19767" x2="72836" y2="19767"/>
                        <a14:foregroundMark x1="96716" y1="20930" x2="96418" y2="31395"/>
                        <a14:foregroundMark x1="96418" y1="26744" x2="96418" y2="26744"/>
                        <a14:foregroundMark x1="54925" y1="22093" x2="54925" y2="22093"/>
                        <a14:foregroundMark x1="52836" y1="36047" x2="52836" y2="36047"/>
                        <a14:backgroundMark x1="79104" y1="33721" x2="79104" y2="33721"/>
                        <a14:backgroundMark x1="83284" y1="33721" x2="83284" y2="33721"/>
                        <a14:backgroundMark x1="79701" y1="37209" x2="79701" y2="37209"/>
                        <a14:backgroundMark x1="93134" y1="33721" x2="93042" y2="30495"/>
                      </a14:backgroundRemoval>
                    </a14:imgEffect>
                  </a14:imgLayer>
                </a14:imgProps>
              </a:ext>
            </a:extLst>
          </a:blip>
          <a:stretch>
            <a:fillRect/>
          </a:stretch>
        </p:blipFill>
        <p:spPr>
          <a:xfrm>
            <a:off x="10238786" y="6402118"/>
            <a:ext cx="1234679" cy="317003"/>
          </a:xfrm>
          <a:prstGeom prst="rect">
            <a:avLst/>
          </a:prstGeom>
        </p:spPr>
      </p:pic>
    </p:spTree>
    <p:extLst>
      <p:ext uri="{BB962C8B-B14F-4D97-AF65-F5344CB8AC3E}">
        <p14:creationId xmlns:p14="http://schemas.microsoft.com/office/powerpoint/2010/main" val="1662073925"/>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008-C35F-9A00-72EF-3D5EA2047C9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90AB506A-E9B3-0F7E-6083-4E71309538D9}"/>
              </a:ext>
            </a:extLst>
          </p:cNvPr>
          <p:cNvSpPr>
            <a:spLocks noGrp="1"/>
          </p:cNvSpPr>
          <p:nvPr>
            <p:ph type="subTitle" idx="1"/>
          </p:nvPr>
        </p:nvSpPr>
        <p:spPr>
          <a:xfrm>
            <a:off x="1524000" y="3602038"/>
            <a:ext cx="9144000" cy="1655762"/>
          </a:xfrm>
        </p:spPr>
        <p:txBody>
          <a:bodyPr/>
          <a:lstStyle>
            <a:lvl1pPr marL="0" indent="0" algn="ctr">
              <a:buNone/>
              <a:defRPr sz="2400"/>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05A89D-4277-5897-7103-981CBB88F9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27EC65-5CE8-729A-FC77-A130BB09F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FF4BB-7267-C06F-E9F3-B7B622122275}"/>
              </a:ext>
            </a:extLst>
          </p:cNvPr>
          <p:cNvSpPr>
            <a:spLocks noGrp="1"/>
          </p:cNvSpPr>
          <p:nvPr>
            <p:ph type="sldNum" sz="quarter" idx="12"/>
          </p:nvPr>
        </p:nvSpPr>
        <p:spPr/>
        <p:txBody>
          <a:bodyPr/>
          <a:lstStyle/>
          <a:p>
            <a:fld id="{BBB5119F-B9DD-42F3-897C-B1C013639B37}" type="slidenum">
              <a:rPr lang="en-US" smtClean="0"/>
              <a:t>‹#›</a:t>
            </a:fld>
            <a:endParaRPr lang="en-US"/>
          </a:p>
        </p:txBody>
      </p:sp>
    </p:spTree>
    <p:extLst>
      <p:ext uri="{BB962C8B-B14F-4D97-AF65-F5344CB8AC3E}">
        <p14:creationId xmlns:p14="http://schemas.microsoft.com/office/powerpoint/2010/main" val="20027649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648536159"/>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188571117"/>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ver, imagery">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A7055A2-0B5C-73F2-C2DB-FC7245A7AB38}"/>
              </a:ext>
            </a:extLst>
          </p:cNvPr>
          <p:cNvSpPr>
            <a:spLocks noGrp="1"/>
          </p:cNvSpPr>
          <p:nvPr>
            <p:ph type="pic" sz="quarter" idx="11" hasCustomPrompt="1"/>
          </p:nvPr>
        </p:nvSpPr>
        <p:spPr>
          <a:xfrm>
            <a:off x="0" y="0"/>
            <a:ext cx="12192000" cy="60007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31440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3" name="Text Placeholder 6">
            <a:extLst>
              <a:ext uri="{FF2B5EF4-FFF2-40B4-BE49-F238E27FC236}">
                <a16:creationId xmlns:a16="http://schemas.microsoft.com/office/drawing/2014/main" id="{2EC0ABF4-1C51-BF7D-70CF-DD2C38C9DB69}"/>
              </a:ext>
            </a:extLst>
          </p:cNvPr>
          <p:cNvSpPr>
            <a:spLocks noGrp="1"/>
          </p:cNvSpPr>
          <p:nvPr>
            <p:ph type="body" sz="quarter" idx="10"/>
          </p:nvPr>
        </p:nvSpPr>
        <p:spPr>
          <a:xfrm>
            <a:off x="280443" y="6048047"/>
            <a:ext cx="2476178" cy="571500"/>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6">
            <a:extLst>
              <a:ext uri="{FF2B5EF4-FFF2-40B4-BE49-F238E27FC236}">
                <a16:creationId xmlns:a16="http://schemas.microsoft.com/office/drawing/2014/main" id="{6069D4BA-0EE4-89E6-7C3A-71F71400A311}"/>
              </a:ext>
            </a:extLst>
          </p:cNvPr>
          <p:cNvSpPr>
            <a:spLocks noGrp="1"/>
          </p:cNvSpPr>
          <p:nvPr>
            <p:ph type="body" sz="quarter" idx="14"/>
          </p:nvPr>
        </p:nvSpPr>
        <p:spPr>
          <a:xfrm>
            <a:off x="3327760" y="6000751"/>
            <a:ext cx="2476178" cy="618796"/>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1651673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30616713"/>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ver, cya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D23798D-A03E-2BC6-136A-14C1E387E723}"/>
              </a:ext>
            </a:extLst>
          </p:cNvPr>
          <p:cNvSpPr/>
          <p:nvPr userDrawn="1"/>
        </p:nvSpPr>
        <p:spPr bwMode="auto">
          <a:xfrm>
            <a:off x="0" y="0"/>
            <a:ext cx="12192000" cy="6000750"/>
          </a:xfrm>
          <a:prstGeom prst="rect">
            <a:avLst/>
          </a:prstGeom>
          <a:solidFill>
            <a:srgbClr val="E5F6FF"/>
          </a:solidFill>
          <a:ln w="19050">
            <a:solidFill>
              <a:srgbClr val="E5F6FF"/>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0" marR="0" indent="0" algn="l" defTabSz="457109" rtl="0" eaLnBrk="1" fontAlgn="base" latinLnBrk="0" hangingPunct="1">
              <a:lnSpc>
                <a:spcPct val="100000"/>
              </a:lnSpc>
              <a:spcBef>
                <a:spcPct val="0"/>
              </a:spcBef>
              <a:spcAft>
                <a:spcPct val="0"/>
              </a:spcAft>
              <a:buClrTx/>
              <a:buSzTx/>
              <a:buFont typeface="IBM Plex Sans Light"/>
              <a:buNone/>
              <a:tabLst/>
            </a:pPr>
            <a:endParaRPr kumimoji="0" lang="en-US" sz="700" b="0" i="0" u="none" strike="noStrike" cap="none" normalizeH="0" baseline="0" dirty="0">
              <a:ln>
                <a:noFill/>
              </a:ln>
              <a:solidFill>
                <a:schemeClr val="bg1"/>
              </a:solidFill>
              <a:effectLst/>
              <a:latin typeface="IBM Plex Sans Light" panose="020B0403050203000203" pitchFamily="34" charset="0"/>
            </a:endParaRPr>
          </a:p>
        </p:txBody>
      </p:sp>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6">
            <a:extLst>
              <a:ext uri="{FF2B5EF4-FFF2-40B4-BE49-F238E27FC236}">
                <a16:creationId xmlns:a16="http://schemas.microsoft.com/office/drawing/2014/main" id="{5314509F-3705-A705-C5B3-FA435C246A22}"/>
              </a:ext>
            </a:extLst>
          </p:cNvPr>
          <p:cNvSpPr>
            <a:spLocks noGrp="1"/>
          </p:cNvSpPr>
          <p:nvPr>
            <p:ph type="body" sz="quarter" idx="10"/>
          </p:nvPr>
        </p:nvSpPr>
        <p:spPr>
          <a:xfrm>
            <a:off x="280443" y="6048047"/>
            <a:ext cx="2476178" cy="571500"/>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3F264794-39E6-B78D-2E92-D8D02F9188BC}"/>
              </a:ext>
            </a:extLst>
          </p:cNvPr>
          <p:cNvSpPr>
            <a:spLocks noGrp="1"/>
          </p:cNvSpPr>
          <p:nvPr>
            <p:ph type="body" sz="quarter" idx="14"/>
          </p:nvPr>
        </p:nvSpPr>
        <p:spPr>
          <a:xfrm>
            <a:off x="3327760" y="6000751"/>
            <a:ext cx="2476178" cy="618796"/>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7495926"/>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674859034"/>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ver, plain, business un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228679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F3A2629C-3C99-5809-3D6C-46ACEB922F7C}"/>
              </a:ext>
            </a:extLst>
          </p:cNvPr>
          <p:cNvSpPr>
            <a:spLocks noGrp="1"/>
          </p:cNvSpPr>
          <p:nvPr>
            <p:ph type="body" sz="quarter" idx="10"/>
          </p:nvPr>
        </p:nvSpPr>
        <p:spPr>
          <a:xfrm>
            <a:off x="287998" y="6231636"/>
            <a:ext cx="5524575" cy="381000"/>
          </a:xfrm>
          <a:prstGeom prst="rect">
            <a:avLst/>
          </a:prstGeom>
        </p:spPr>
        <p:txBody>
          <a:bodyPr anchor="b"/>
          <a:lstStyle>
            <a:lvl1pPr>
              <a:lnSpc>
                <a:spcPct val="100000"/>
              </a:lnSpc>
              <a:spcBef>
                <a:spcPts val="0"/>
              </a:spcBef>
              <a:defRPr sz="1800" b="0" i="0">
                <a:solidFill>
                  <a:schemeClr val="tx1"/>
                </a:solidFill>
                <a:latin typeface="IBM Plex Sans Light" panose="020B0403050203000203" pitchFamily="34" charset="0"/>
              </a:defRPr>
            </a:lvl1pPr>
          </a:lstStyle>
          <a:p>
            <a:pPr lvl="0"/>
            <a:r>
              <a:rPr lang="en-US" dirty="0"/>
              <a:t>Click to edit Master text styles</a:t>
            </a:r>
          </a:p>
        </p:txBody>
      </p:sp>
    </p:spTree>
    <p:extLst>
      <p:ext uri="{BB962C8B-B14F-4D97-AF65-F5344CB8AC3E}">
        <p14:creationId xmlns:p14="http://schemas.microsoft.com/office/powerpoint/2010/main" val="938235926"/>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323416776"/>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ver, imagery, half, business uni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763524"/>
            <a:ext cx="5049180" cy="4668838"/>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276E74B7-8F2A-46A5-97C4-76677246CFAF}"/>
              </a:ext>
            </a:extLst>
          </p:cNvPr>
          <p:cNvSpPr>
            <a:spLocks noGrp="1"/>
          </p:cNvSpPr>
          <p:nvPr>
            <p:ph type="body" sz="quarter" idx="11"/>
          </p:nvPr>
        </p:nvSpPr>
        <p:spPr>
          <a:xfrm>
            <a:off x="287999" y="192600"/>
            <a:ext cx="5049180" cy="285750"/>
          </a:xfrm>
          <a:prstGeom prst="rect">
            <a:avLst/>
          </a:prstGeom>
        </p:spPr>
        <p:txBody>
          <a:bodyPr/>
          <a:lstStyle>
            <a:lvl1pPr>
              <a:lnSpc>
                <a:spcPct val="100000"/>
              </a:lnSpc>
              <a:spcBef>
                <a:spcPts val="0"/>
              </a:spcBef>
              <a:defRPr sz="1800" b="0" i="0">
                <a:solidFill>
                  <a:schemeClr val="tx2"/>
                </a:solidFill>
                <a:latin typeface="IBM Plex Sans Light" panose="020B0403050203000203" pitchFamily="34" charset="0"/>
              </a:defRPr>
            </a:lvl1pPr>
            <a:lvl2pPr>
              <a:spcBef>
                <a:spcPts val="0"/>
              </a:spcBef>
              <a:defRPr/>
            </a:lvl2pPr>
            <a:lvl3pPr>
              <a:spcBef>
                <a:spcPts val="0"/>
              </a:spcBef>
              <a:defRPr/>
            </a:lvl3pPr>
            <a:lvl4pPr>
              <a:spcBef>
                <a:spcPts val="0"/>
              </a:spcBef>
              <a:defRPr/>
            </a:lvl4pPr>
            <a:lvl5pPr>
              <a:spcBef>
                <a:spcPts val="0"/>
              </a:spcBef>
              <a:defRPr/>
            </a:lvl5pPr>
          </a:lstStyle>
          <a:p>
            <a:pPr lvl="0"/>
            <a:r>
              <a:rPr lang="en-US" dirty="0"/>
              <a:t>Click to edit Master text styles</a:t>
            </a:r>
          </a:p>
        </p:txBody>
      </p:sp>
    </p:spTree>
    <p:extLst>
      <p:ext uri="{BB962C8B-B14F-4D97-AF65-F5344CB8AC3E}">
        <p14:creationId xmlns:p14="http://schemas.microsoft.com/office/powerpoint/2010/main" val="4051314561"/>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2477765"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7" name="Text Placeholder 6">
            <a:extLst>
              <a:ext uri="{FF2B5EF4-FFF2-40B4-BE49-F238E27FC236}">
                <a16:creationId xmlns:a16="http://schemas.microsoft.com/office/drawing/2014/main" id="{675443B4-0187-FC99-0FDE-8EB191B6CEF4}"/>
              </a:ext>
            </a:extLst>
          </p:cNvPr>
          <p:cNvSpPr>
            <a:spLocks noGrp="1"/>
          </p:cNvSpPr>
          <p:nvPr>
            <p:ph type="body" sz="quarter" idx="10"/>
          </p:nvPr>
        </p:nvSpPr>
        <p:spPr>
          <a:xfrm>
            <a:off x="6380919" y="284957"/>
            <a:ext cx="2476178" cy="5715794"/>
          </a:xfrm>
          <a:prstGeom prst="rect">
            <a:avLst/>
          </a:prstGeom>
        </p:spPr>
        <p:txBody>
          <a:bodyPr/>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511098"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Slide Number">
            <a:extLst>
              <a:ext uri="{FF2B5EF4-FFF2-40B4-BE49-F238E27FC236}">
                <a16:creationId xmlns:a16="http://schemas.microsoft.com/office/drawing/2014/main" id="{D5D1D2A7-CF30-5698-14FC-F71CB82D5BC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028AA764-A00C-AFFF-7F3F-49A733DCD474}"/>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3" name="Text Placeholder 6">
            <a:extLst>
              <a:ext uri="{FF2B5EF4-FFF2-40B4-BE49-F238E27FC236}">
                <a16:creationId xmlns:a16="http://schemas.microsoft.com/office/drawing/2014/main" id="{3815CA4A-82C6-E038-8C80-CF4A54B1E6C0}"/>
              </a:ext>
            </a:extLst>
          </p:cNvPr>
          <p:cNvSpPr>
            <a:spLocks noGrp="1"/>
          </p:cNvSpPr>
          <p:nvPr>
            <p:ph type="body" sz="quarter" idx="19"/>
          </p:nvPr>
        </p:nvSpPr>
        <p:spPr>
          <a:xfrm>
            <a:off x="9415794" y="284956"/>
            <a:ext cx="2476178" cy="5715794"/>
          </a:xfrm>
          <a:prstGeom prst="rect">
            <a:avLst/>
          </a:prstGeom>
        </p:spPr>
        <p:txBody>
          <a:bodyPr/>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511098"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90642971"/>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64466281"/>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551944113"/>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allout, head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4953942"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C82E6DCD-41A5-9DA3-C061-E8DA39B99059}"/>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7BE5947E-6D4A-9E09-E5A6-D31DBCAEE2C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8" name="Text Placeholder 6">
            <a:extLst>
              <a:ext uri="{FF2B5EF4-FFF2-40B4-BE49-F238E27FC236}">
                <a16:creationId xmlns:a16="http://schemas.microsoft.com/office/drawing/2014/main" id="{B9D4AF5E-3E60-06F1-E3E3-F00E3ADA90B1}"/>
              </a:ext>
            </a:extLst>
          </p:cNvPr>
          <p:cNvSpPr>
            <a:spLocks noGrp="1"/>
          </p:cNvSpPr>
          <p:nvPr>
            <p:ph type="body" sz="quarter" idx="10"/>
          </p:nvPr>
        </p:nvSpPr>
        <p:spPr>
          <a:xfrm>
            <a:off x="6367030" y="192025"/>
            <a:ext cx="5536971" cy="4287043"/>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777245595"/>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allout, stand-al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600"/>
            <a:ext cx="7330121" cy="4858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12510822-3D1B-0CFC-3FF0-1E55DA550F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1FCFA7EA-8E9F-E01B-AB9C-B7BE7D3D11E9}"/>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16938465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58767372"/>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Data, 2 callouts, vertical">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DB20D7FD-6784-59C5-938D-4728A153F52B}"/>
              </a:ext>
            </a:extLst>
          </p:cNvPr>
          <p:cNvSpPr>
            <a:spLocks noGrp="1"/>
          </p:cNvSpPr>
          <p:nvPr>
            <p:ph type="body" sz="quarter" idx="13" hasCustomPrompt="1"/>
          </p:nvPr>
        </p:nvSpPr>
        <p:spPr>
          <a:xfrm>
            <a:off x="287962" y="4648200"/>
            <a:ext cx="5524575" cy="1771650"/>
          </a:xfrm>
          <a:prstGeom prst="rect">
            <a:avLst/>
          </a:prstGeom>
        </p:spPr>
        <p:txBody>
          <a:bodyPr anchor="b"/>
          <a:lstStyle>
            <a:lvl1pPr>
              <a:lnSpc>
                <a:spcPct val="100000"/>
              </a:lnSpc>
              <a:spcBef>
                <a:spcPts val="0"/>
              </a:spcBef>
              <a:defRPr sz="12897" b="0" i="0">
                <a:solidFill>
                  <a:schemeClr val="accent1"/>
                </a:solidFill>
                <a:latin typeface="IBM Plex Sans Light" panose="020B0403050203000203" pitchFamily="34" charset="0"/>
              </a:defRPr>
            </a:lvl1pPr>
          </a:lstStyle>
          <a:p>
            <a:r>
              <a:rPr lang="en-US" dirty="0"/>
              <a:t>↗︎00M</a:t>
            </a:r>
          </a:p>
        </p:txBody>
      </p:sp>
      <p:sp>
        <p:nvSpPr>
          <p:cNvPr id="12" name="Text Placeholder 11">
            <a:extLst>
              <a:ext uri="{FF2B5EF4-FFF2-40B4-BE49-F238E27FC236}">
                <a16:creationId xmlns:a16="http://schemas.microsoft.com/office/drawing/2014/main" id="{5F395CBF-E65B-9A42-BAE5-C2B2BD9B7BD2}"/>
              </a:ext>
            </a:extLst>
          </p:cNvPr>
          <p:cNvSpPr>
            <a:spLocks noGrp="1"/>
          </p:cNvSpPr>
          <p:nvPr>
            <p:ph type="body" sz="quarter" idx="14" hasCustomPrompt="1"/>
          </p:nvPr>
        </p:nvSpPr>
        <p:spPr>
          <a:xfrm>
            <a:off x="6379463" y="4648200"/>
            <a:ext cx="5523781" cy="1771650"/>
          </a:xfrm>
          <a:prstGeom prst="rect">
            <a:avLst/>
          </a:prstGeom>
        </p:spPr>
        <p:txBody>
          <a:bodyPr anchor="b"/>
          <a:lstStyle>
            <a:lvl1pPr>
              <a:lnSpc>
                <a:spcPct val="100000"/>
              </a:lnSpc>
              <a:spcBef>
                <a:spcPts val="0"/>
              </a:spcBef>
              <a:defRPr sz="12897" b="0" i="0">
                <a:solidFill>
                  <a:schemeClr val="accent1"/>
                </a:solidFill>
                <a:latin typeface="IBM Plex Sans Light" panose="020B0403050203000203" pitchFamily="34" charset="0"/>
              </a:defRPr>
            </a:lvl1pPr>
          </a:lstStyle>
          <a:p>
            <a:r>
              <a:rPr lang="en-US" dirty="0"/>
              <a:t>+00%</a:t>
            </a:r>
          </a:p>
        </p:txBody>
      </p:sp>
      <p:cxnSp>
        <p:nvCxnSpPr>
          <p:cNvPr id="9" name="Straight Connector 8">
            <a:extLst>
              <a:ext uri="{FF2B5EF4-FFF2-40B4-BE49-F238E27FC236}">
                <a16:creationId xmlns:a16="http://schemas.microsoft.com/office/drawing/2014/main" id="{1C44518A-7FBB-67DA-E35B-8BC0AAFC6062}"/>
              </a:ext>
            </a:extLst>
          </p:cNvPr>
          <p:cNvCxnSpPr/>
          <p:nvPr userDrawn="1"/>
        </p:nvCxnSpPr>
        <p:spPr bwMode="auto">
          <a:xfrm>
            <a:off x="609600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4" name="Slide Number">
            <a:extLst>
              <a:ext uri="{FF2B5EF4-FFF2-40B4-BE49-F238E27FC236}">
                <a16:creationId xmlns:a16="http://schemas.microsoft.com/office/drawing/2014/main" id="{160DC6C8-AF18-F14B-A164-C49B271F59A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8F3E002C-97C5-3260-CB49-7E93DF3397C8}"/>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2" name="Text Placeholder 6">
            <a:extLst>
              <a:ext uri="{FF2B5EF4-FFF2-40B4-BE49-F238E27FC236}">
                <a16:creationId xmlns:a16="http://schemas.microsoft.com/office/drawing/2014/main" id="{001B1D3B-7FD1-5342-AD21-86B27FCC1276}"/>
              </a:ext>
            </a:extLst>
          </p:cNvPr>
          <p:cNvSpPr>
            <a:spLocks noGrp="1"/>
          </p:cNvSpPr>
          <p:nvPr>
            <p:ph type="body" sz="quarter" idx="10"/>
          </p:nvPr>
        </p:nvSpPr>
        <p:spPr>
          <a:xfrm>
            <a:off x="287300" y="192600"/>
            <a:ext cx="3815591" cy="3144044"/>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6">
            <a:extLst>
              <a:ext uri="{FF2B5EF4-FFF2-40B4-BE49-F238E27FC236}">
                <a16:creationId xmlns:a16="http://schemas.microsoft.com/office/drawing/2014/main" id="{EE2A6217-C3F0-04CD-0266-C53A5C85FDE3}"/>
              </a:ext>
            </a:extLst>
          </p:cNvPr>
          <p:cNvSpPr>
            <a:spLocks noGrp="1"/>
          </p:cNvSpPr>
          <p:nvPr>
            <p:ph type="body" sz="quarter" idx="19"/>
          </p:nvPr>
        </p:nvSpPr>
        <p:spPr>
          <a:xfrm>
            <a:off x="6379463" y="192600"/>
            <a:ext cx="3815591" cy="3144044"/>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400545452"/>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3550019"/>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Data, 2 callouts, horizontal">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3D81813D-DA09-FCA0-D570-1E2D428C59E9}"/>
              </a:ext>
            </a:extLst>
          </p:cNvPr>
          <p:cNvCxnSpPr/>
          <p:nvPr userDrawn="1"/>
        </p:nvCxnSpPr>
        <p:spPr bwMode="auto">
          <a:xfrm>
            <a:off x="284126"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D4B48808-B77B-7E67-E7EA-BCC945D4D51B}"/>
              </a:ext>
            </a:extLst>
          </p:cNvPr>
          <p:cNvSpPr>
            <a:spLocks noGrp="1"/>
          </p:cNvSpPr>
          <p:nvPr>
            <p:ph type="title" hasCustomPrompt="1"/>
          </p:nvPr>
        </p:nvSpPr>
        <p:spPr>
          <a:xfrm>
            <a:off x="287300" y="192600"/>
            <a:ext cx="2474590" cy="2667794"/>
          </a:xfrm>
        </p:spPr>
        <p:txBody>
          <a:bodyPr/>
          <a:lstStyle>
            <a:lvl1pPr>
              <a:lnSpc>
                <a:spcPct val="100000"/>
              </a:lnSpc>
              <a:defRPr sz="4299" b="0" i="0">
                <a:solidFill>
                  <a:schemeClr val="accent1"/>
                </a:solidFill>
                <a:latin typeface="IBM Plex Sans Light" panose="020B0403050203000203" pitchFamily="34" charset="0"/>
              </a:defRPr>
            </a:lvl1pPr>
          </a:lstStyle>
          <a:p>
            <a:r>
              <a:rPr lang="en-US" dirty="0"/>
              <a:t>+000%</a:t>
            </a:r>
          </a:p>
        </p:txBody>
      </p:sp>
      <p:sp>
        <p:nvSpPr>
          <p:cNvPr id="5" name="Text Placeholder 4">
            <a:extLst>
              <a:ext uri="{FF2B5EF4-FFF2-40B4-BE49-F238E27FC236}">
                <a16:creationId xmlns:a16="http://schemas.microsoft.com/office/drawing/2014/main" id="{88378CF2-9CD6-2749-A489-08A4608D0BDA}"/>
              </a:ext>
            </a:extLst>
          </p:cNvPr>
          <p:cNvSpPr>
            <a:spLocks noGrp="1"/>
          </p:cNvSpPr>
          <p:nvPr>
            <p:ph type="body" sz="quarter" idx="11"/>
          </p:nvPr>
        </p:nvSpPr>
        <p:spPr>
          <a:xfrm>
            <a:off x="3333316" y="192600"/>
            <a:ext cx="5523781" cy="2667794"/>
          </a:xfrm>
          <a:prstGeom prst="rect">
            <a:avLst/>
          </a:prstGeom>
        </p:spPr>
        <p:txBody>
          <a:bodyPr/>
          <a:lstStyle>
            <a:lvl1pPr>
              <a:lnSpc>
                <a:spcPct val="100000"/>
              </a:lnSpc>
              <a:spcBef>
                <a:spcPts val="0"/>
              </a:spcBef>
              <a:defRPr sz="4299" b="0" i="0">
                <a:solidFill>
                  <a:schemeClr val="tx1"/>
                </a:solidFill>
                <a:latin typeface="IBM Plex Sans Light" panose="020B0403050203000203" pitchFamily="34" charset="0"/>
              </a:defRPr>
            </a:lvl1pPr>
            <a:lvl2pPr marL="163767" indent="-163767">
              <a:lnSpc>
                <a:spcPct val="100000"/>
              </a:lnSpc>
              <a:spcBef>
                <a:spcPts val="0"/>
              </a:spcBef>
              <a:defRPr sz="4299" b="0" i="0">
                <a:solidFill>
                  <a:schemeClr val="tx1"/>
                </a:solidFill>
                <a:latin typeface="IBM Plex Sans Light" panose="020B0403050203000203" pitchFamily="34" charset="0"/>
              </a:defRPr>
            </a:lvl2pPr>
            <a:lvl3pPr marL="329334" indent="-163767">
              <a:lnSpc>
                <a:spcPct val="100000"/>
              </a:lnSpc>
              <a:spcBef>
                <a:spcPts val="0"/>
              </a:spcBef>
              <a:defRPr sz="4299" b="0" i="0">
                <a:solidFill>
                  <a:schemeClr val="tx1"/>
                </a:solidFill>
                <a:latin typeface="IBM Plex Sans Light" panose="020B0403050203000203" pitchFamily="34" charset="0"/>
              </a:defRPr>
            </a:lvl3pPr>
            <a:lvl4pPr marL="493101" indent="-163767">
              <a:lnSpc>
                <a:spcPct val="100000"/>
              </a:lnSpc>
              <a:spcBef>
                <a:spcPts val="0"/>
              </a:spcBef>
              <a:defRPr sz="4299" b="0" i="0">
                <a:solidFill>
                  <a:schemeClr val="tx1"/>
                </a:solidFill>
                <a:latin typeface="IBM Plex Sans Light" panose="020B0403050203000203" pitchFamily="34" charset="0"/>
              </a:defRPr>
            </a:lvl4pPr>
            <a:lvl5pPr>
              <a:lnSpc>
                <a:spcPct val="100000"/>
              </a:lnSpc>
              <a:spcBef>
                <a:spcPts val="0"/>
              </a:spcBef>
              <a:defRPr sz="4299">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A16C1F9D-1D2C-5BDA-E821-35CB4A8708F5}"/>
              </a:ext>
            </a:extLst>
          </p:cNvPr>
          <p:cNvSpPr>
            <a:spLocks noGrp="1"/>
          </p:cNvSpPr>
          <p:nvPr>
            <p:ph type="body" sz="quarter" idx="12" hasCustomPrompt="1"/>
          </p:nvPr>
        </p:nvSpPr>
        <p:spPr>
          <a:xfrm>
            <a:off x="287300" y="3238500"/>
            <a:ext cx="2474590" cy="2667000"/>
          </a:xfrm>
          <a:prstGeom prst="rect">
            <a:avLst/>
          </a:prstGeom>
        </p:spPr>
        <p:txBody>
          <a:bodyPr/>
          <a:lstStyle>
            <a:lvl1pPr>
              <a:lnSpc>
                <a:spcPct val="100000"/>
              </a:lnSpc>
              <a:defRPr sz="4299" b="0" i="0">
                <a:solidFill>
                  <a:schemeClr val="accent1"/>
                </a:solidFill>
                <a:latin typeface="IBM Plex Sans Light" panose="020B0403050203000203" pitchFamily="34" charset="0"/>
              </a:defRPr>
            </a:lvl1pPr>
            <a:lvl2pPr>
              <a:lnSpc>
                <a:spcPct val="100000"/>
              </a:lnSpc>
              <a:defRPr sz="4299">
                <a:solidFill>
                  <a:schemeClr val="accent1"/>
                </a:solidFill>
              </a:defRPr>
            </a:lvl2pPr>
            <a:lvl3pPr>
              <a:lnSpc>
                <a:spcPct val="100000"/>
              </a:lnSpc>
              <a:defRPr sz="4299">
                <a:solidFill>
                  <a:schemeClr val="accent1"/>
                </a:solidFill>
              </a:defRPr>
            </a:lvl3pPr>
            <a:lvl4pPr>
              <a:lnSpc>
                <a:spcPct val="100000"/>
              </a:lnSpc>
              <a:defRPr sz="4299">
                <a:solidFill>
                  <a:schemeClr val="accent1"/>
                </a:solidFill>
              </a:defRPr>
            </a:lvl4pPr>
            <a:lvl5pPr>
              <a:lnSpc>
                <a:spcPct val="100000"/>
              </a:lnSpc>
              <a:defRPr sz="4299">
                <a:solidFill>
                  <a:schemeClr val="accent1"/>
                </a:solidFill>
              </a:defRPr>
            </a:lvl5pPr>
          </a:lstStyle>
          <a:p>
            <a:pPr lvl="0"/>
            <a:r>
              <a:rPr lang="en-US" dirty="0"/>
              <a:t>+000M</a:t>
            </a:r>
          </a:p>
        </p:txBody>
      </p:sp>
      <p:sp>
        <p:nvSpPr>
          <p:cNvPr id="11" name="Text Placeholder 10">
            <a:extLst>
              <a:ext uri="{FF2B5EF4-FFF2-40B4-BE49-F238E27FC236}">
                <a16:creationId xmlns:a16="http://schemas.microsoft.com/office/drawing/2014/main" id="{2C97FE8A-75E3-6FC8-02DD-50E0A4C8C958}"/>
              </a:ext>
            </a:extLst>
          </p:cNvPr>
          <p:cNvSpPr>
            <a:spLocks noGrp="1"/>
          </p:cNvSpPr>
          <p:nvPr>
            <p:ph type="body" sz="quarter" idx="13"/>
          </p:nvPr>
        </p:nvSpPr>
        <p:spPr>
          <a:xfrm>
            <a:off x="3333316" y="3238500"/>
            <a:ext cx="5523781" cy="2667000"/>
          </a:xfrm>
          <a:prstGeom prst="rect">
            <a:avLst/>
          </a:prstGeom>
        </p:spPr>
        <p:txBody>
          <a:bodyPr/>
          <a:lstStyle>
            <a:lvl1pPr>
              <a:lnSpc>
                <a:spcPct val="100000"/>
              </a:lnSpc>
              <a:spcBef>
                <a:spcPts val="0"/>
              </a:spcBef>
              <a:defRPr sz="4299" b="0" i="0">
                <a:solidFill>
                  <a:schemeClr val="tx1"/>
                </a:solidFill>
                <a:latin typeface="IBM Plex Sans Light" panose="020B0403050203000203" pitchFamily="34" charset="0"/>
              </a:defRPr>
            </a:lvl1pPr>
            <a:lvl2pPr marL="163767" indent="-163767">
              <a:lnSpc>
                <a:spcPct val="100000"/>
              </a:lnSpc>
              <a:spcBef>
                <a:spcPts val="0"/>
              </a:spcBef>
              <a:defRPr sz="4299" b="0" i="0">
                <a:solidFill>
                  <a:schemeClr val="tx1"/>
                </a:solidFill>
                <a:latin typeface="IBM Plex Sans Light" panose="020B0403050203000203" pitchFamily="34" charset="0"/>
              </a:defRPr>
            </a:lvl2pPr>
            <a:lvl3pPr marL="329334" indent="-163767">
              <a:lnSpc>
                <a:spcPct val="100000"/>
              </a:lnSpc>
              <a:spcBef>
                <a:spcPts val="0"/>
              </a:spcBef>
              <a:defRPr sz="4299" b="0" i="0">
                <a:solidFill>
                  <a:schemeClr val="tx1"/>
                </a:solidFill>
                <a:latin typeface="IBM Plex Sans Light" panose="020B0403050203000203" pitchFamily="34" charset="0"/>
              </a:defRPr>
            </a:lvl3pPr>
            <a:lvl4pPr marL="493101" indent="-163767">
              <a:lnSpc>
                <a:spcPct val="100000"/>
              </a:lnSpc>
              <a:spcBef>
                <a:spcPts val="0"/>
              </a:spcBef>
              <a:defRPr sz="4299" b="0" i="0">
                <a:solidFill>
                  <a:schemeClr val="tx1"/>
                </a:solidFill>
                <a:latin typeface="IBM Plex Sans Light" panose="020B0403050203000203" pitchFamily="34" charset="0"/>
              </a:defRPr>
            </a:lvl4pPr>
            <a:lvl5pPr>
              <a:lnSpc>
                <a:spcPct val="100000"/>
              </a:lnSpc>
              <a:spcBef>
                <a:spcPts val="0"/>
              </a:spcBef>
              <a:defRPr sz="4299">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B3EE9E1A-5619-752E-836B-A127FD2C7D7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0837D060-1DA4-2AC5-AC63-E1AFDD16370F}"/>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480086262"/>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964917238"/>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08505383"/>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xt, 4 columns, short divider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192600"/>
            <a:ext cx="2477765" cy="762794"/>
          </a:xfrm>
          <a:prstGeom prst="rect">
            <a:avLst/>
          </a:prstGeom>
        </p:spPr>
        <p:txBody>
          <a:bodyPr/>
          <a:lstStyle>
            <a:lvl1pPr>
              <a:lnSpc>
                <a:spcPct val="100000"/>
              </a:lnSpc>
              <a:spcBef>
                <a:spcPts val="0"/>
              </a:spcBef>
              <a:defRPr sz="1000" b="0" i="0">
                <a:solidFill>
                  <a:schemeClr val="tx1"/>
                </a:solidFill>
                <a:latin typeface="IBM Plex Sans Light" panose="020B0403050203000203" pitchFamily="34" charset="0"/>
              </a:defRPr>
            </a:lvl1pPr>
            <a:lvl2pPr marL="91422" indent="-91422">
              <a:lnSpc>
                <a:spcPct val="100000"/>
              </a:lnSpc>
              <a:spcBef>
                <a:spcPts val="0"/>
              </a:spcBef>
              <a:defRPr sz="1000" b="0" i="0">
                <a:solidFill>
                  <a:schemeClr val="tx1"/>
                </a:solidFill>
                <a:latin typeface="IBM Plex Sans Light" panose="020B0403050203000203" pitchFamily="34" charset="0"/>
              </a:defRPr>
            </a:lvl2pPr>
            <a:lvl3pPr marL="182843" indent="-91422">
              <a:lnSpc>
                <a:spcPct val="100000"/>
              </a:lnSpc>
              <a:spcBef>
                <a:spcPts val="0"/>
              </a:spcBef>
              <a:defRPr sz="1000" b="0" i="0">
                <a:solidFill>
                  <a:schemeClr val="tx1"/>
                </a:solidFill>
                <a:latin typeface="IBM Plex Sans Light" panose="020B0403050203000203" pitchFamily="34" charset="0"/>
              </a:defRPr>
            </a:lvl3pPr>
            <a:lvl4pPr marL="274265" indent="-91422">
              <a:lnSpc>
                <a:spcPct val="100000"/>
              </a:lnSpc>
              <a:spcBef>
                <a:spcPts val="0"/>
              </a:spcBef>
              <a:defRPr sz="1000" b="0" i="0">
                <a:solidFill>
                  <a:schemeClr val="tx1"/>
                </a:solidFill>
                <a:latin typeface="IBM Plex Sans Light" panose="020B0403050203000203" pitchFamily="34" charset="0"/>
              </a:defRPr>
            </a:lvl4pPr>
            <a:lvl5pPr>
              <a:lnSpc>
                <a:spcPct val="110000"/>
              </a:lnSpc>
              <a:spcBef>
                <a:spcPts val="0"/>
              </a:spcBef>
              <a:defRPr sz="10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a:extLst>
              <a:ext uri="{FF2B5EF4-FFF2-40B4-BE49-F238E27FC236}">
                <a16:creationId xmlns:a16="http://schemas.microsoft.com/office/drawing/2014/main" id="{ABAB2974-AD95-0BF2-C41A-265AEF03B4F7}"/>
              </a:ext>
            </a:extLst>
          </p:cNvPr>
          <p:cNvCxnSpPr>
            <a:cxnSpLocks/>
          </p:cNvCxnSpPr>
          <p:nvPr userDrawn="1"/>
        </p:nvCxnSpPr>
        <p:spPr bwMode="auto">
          <a:xfrm>
            <a:off x="3047603" y="1714500"/>
            <a:ext cx="0" cy="42862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CDB8CB8D-C4DB-E357-4948-59CD6A18A9DC}"/>
              </a:ext>
            </a:extLst>
          </p:cNvPr>
          <p:cNvCxnSpPr/>
          <p:nvPr userDrawn="1"/>
        </p:nvCxnSpPr>
        <p:spPr bwMode="auto">
          <a:xfrm>
            <a:off x="6093683" y="1714500"/>
            <a:ext cx="0" cy="4288536"/>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8B5887E5-28C4-AA99-EBD5-E34B88F46F25}"/>
              </a:ext>
            </a:extLst>
          </p:cNvPr>
          <p:cNvCxnSpPr/>
          <p:nvPr userDrawn="1"/>
        </p:nvCxnSpPr>
        <p:spPr bwMode="auto">
          <a:xfrm>
            <a:off x="9142810" y="1714500"/>
            <a:ext cx="0" cy="4288536"/>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DB52D7E1-3828-A1B9-9239-637B1E2A543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69EE7B3-BC6A-6676-8FA2-607F9B08DA3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3" name="Text Placeholder 6">
            <a:extLst>
              <a:ext uri="{FF2B5EF4-FFF2-40B4-BE49-F238E27FC236}">
                <a16:creationId xmlns:a16="http://schemas.microsoft.com/office/drawing/2014/main" id="{4E03333F-C9F4-9C57-BAAE-A49EA523AFB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CF3321C6-7CF8-EF30-4736-48A201B09471}"/>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6" name="Text Placeholder 6">
            <a:extLst>
              <a:ext uri="{FF2B5EF4-FFF2-40B4-BE49-F238E27FC236}">
                <a16:creationId xmlns:a16="http://schemas.microsoft.com/office/drawing/2014/main" id="{AC67FA0E-EA85-0950-FCC7-3F6BF1A74144}"/>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0EE67605-D889-6D38-2F1B-DF58E809AC59}"/>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95198733"/>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60761891"/>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ext, 4 columns, dividers, picto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34332-B5B5-4358-3C72-8B35F374A887}"/>
              </a:ext>
            </a:extLst>
          </p:cNvPr>
          <p:cNvSpPr>
            <a:spLocks noGrp="1"/>
          </p:cNvSpPr>
          <p:nvPr>
            <p:ph type="title"/>
          </p:nvPr>
        </p:nvSpPr>
        <p:spPr>
          <a:xfrm>
            <a:off x="287999" y="192600"/>
            <a:ext cx="2474590" cy="1048544"/>
          </a:xfrm>
        </p:spPr>
        <p:txBody>
          <a:bodyPr/>
          <a:lstStyle>
            <a:lvl1pPr>
              <a:lnSpc>
                <a:spcPct val="100000"/>
              </a:lnSpc>
              <a:defRPr sz="1400"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A59C4772-2960-241E-274D-18A4B5568DAB}"/>
              </a:ext>
            </a:extLst>
          </p:cNvPr>
          <p:cNvSpPr>
            <a:spLocks noGrp="1"/>
          </p:cNvSpPr>
          <p:nvPr>
            <p:ph type="body" sz="quarter" idx="11"/>
          </p:nvPr>
        </p:nvSpPr>
        <p:spPr>
          <a:xfrm>
            <a:off x="287999" y="1714500"/>
            <a:ext cx="2477765" cy="2000250"/>
          </a:xfrm>
          <a:prstGeom prst="rect">
            <a:avLst/>
          </a:prstGeom>
        </p:spPr>
        <p:txBody>
          <a:bodyPr/>
          <a:lstStyle>
            <a:lvl1pPr>
              <a:lnSpc>
                <a:spcPct val="100000"/>
              </a:lnSpc>
              <a:spcBef>
                <a:spcPts val="0"/>
              </a:spcBef>
              <a:defRPr sz="3199" b="0" i="0">
                <a:solidFill>
                  <a:schemeClr val="tx1"/>
                </a:solidFill>
                <a:latin typeface="IBM Plex Sans Light" panose="020B0403050203000203" pitchFamily="34" charset="0"/>
              </a:defRPr>
            </a:lvl1pPr>
          </a:lstStyle>
          <a:p>
            <a:pPr lvl="0"/>
            <a:r>
              <a:rPr lang="en-US" dirty="0"/>
              <a:t>Click to edit Master text styles</a:t>
            </a:r>
          </a:p>
        </p:txBody>
      </p:sp>
      <p:sp>
        <p:nvSpPr>
          <p:cNvPr id="14" name="Picture Placeholder 13">
            <a:extLst>
              <a:ext uri="{FF2B5EF4-FFF2-40B4-BE49-F238E27FC236}">
                <a16:creationId xmlns:a16="http://schemas.microsoft.com/office/drawing/2014/main" id="{637C5D5A-A533-DB2D-8BBE-C9DAA013CA01}"/>
              </a:ext>
            </a:extLst>
          </p:cNvPr>
          <p:cNvSpPr>
            <a:spLocks noGrp="1"/>
          </p:cNvSpPr>
          <p:nvPr>
            <p:ph type="pic" sz="quarter" idx="15" hasCustomPrompt="1"/>
          </p:nvPr>
        </p:nvSpPr>
        <p:spPr>
          <a:xfrm>
            <a:off x="3333316"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5" name="Picture Placeholder 13">
            <a:extLst>
              <a:ext uri="{FF2B5EF4-FFF2-40B4-BE49-F238E27FC236}">
                <a16:creationId xmlns:a16="http://schemas.microsoft.com/office/drawing/2014/main" id="{81413BEF-DDD1-548F-409B-224DE030B67E}"/>
              </a:ext>
            </a:extLst>
          </p:cNvPr>
          <p:cNvSpPr>
            <a:spLocks noGrp="1"/>
          </p:cNvSpPr>
          <p:nvPr>
            <p:ph type="pic" sz="quarter" idx="16" hasCustomPrompt="1"/>
          </p:nvPr>
        </p:nvSpPr>
        <p:spPr>
          <a:xfrm>
            <a:off x="6387345"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6" name="Picture Placeholder 13">
            <a:extLst>
              <a:ext uri="{FF2B5EF4-FFF2-40B4-BE49-F238E27FC236}">
                <a16:creationId xmlns:a16="http://schemas.microsoft.com/office/drawing/2014/main" id="{B37C3DBB-1177-5FC6-7F7F-E6C5931C9620}"/>
              </a:ext>
            </a:extLst>
          </p:cNvPr>
          <p:cNvSpPr>
            <a:spLocks noGrp="1"/>
          </p:cNvSpPr>
          <p:nvPr>
            <p:ph type="pic" sz="quarter" idx="17" hasCustomPrompt="1"/>
          </p:nvPr>
        </p:nvSpPr>
        <p:spPr>
          <a:xfrm>
            <a:off x="9428522"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4" name="Footer Placeholder 3">
            <a:extLst>
              <a:ext uri="{FF2B5EF4-FFF2-40B4-BE49-F238E27FC236}">
                <a16:creationId xmlns:a16="http://schemas.microsoft.com/office/drawing/2014/main" id="{ACE782CF-665F-3C56-698C-16112EB19B2F}"/>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7" name="Straight Connector 16">
            <a:extLst>
              <a:ext uri="{FF2B5EF4-FFF2-40B4-BE49-F238E27FC236}">
                <a16:creationId xmlns:a16="http://schemas.microsoft.com/office/drawing/2014/main" id="{4D695107-5427-4D2D-F88F-89BA74127CBF}"/>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43B07B4A-5DB5-8126-EA79-502787053E82}"/>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4D829559-0A72-8826-E06A-C6CCD39750A4}"/>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6" name="Slide Number">
            <a:extLst>
              <a:ext uri="{FF2B5EF4-FFF2-40B4-BE49-F238E27FC236}">
                <a16:creationId xmlns:a16="http://schemas.microsoft.com/office/drawing/2014/main" id="{D2A45AB7-102C-FBDF-94FD-99783B6A5A1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3" name="Text Placeholder 6">
            <a:extLst>
              <a:ext uri="{FF2B5EF4-FFF2-40B4-BE49-F238E27FC236}">
                <a16:creationId xmlns:a16="http://schemas.microsoft.com/office/drawing/2014/main" id="{DCEA9C7F-1CB2-B0B0-AE4C-171B0AFC6E26}"/>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2F4D72D8-0638-1E42-6480-21D9CF7A440E}"/>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D6DDCC2C-4DA8-F28F-9BBF-ACD120C05B4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93171475"/>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ext, 1 wide colum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024"/>
            <a:ext cx="2474590" cy="570706"/>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2554" y="192024"/>
            <a:ext cx="2477765" cy="570706"/>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spcBef>
                <a:spcPts val="0"/>
              </a:spcBef>
              <a:defRPr sz="1400"/>
            </a:lvl2pPr>
            <a:lvl3pPr>
              <a:spcBef>
                <a:spcPts val="0"/>
              </a:spcBef>
              <a:defRPr sz="1400"/>
            </a:lvl3pPr>
            <a:lvl4pPr>
              <a:spcBef>
                <a:spcPts val="0"/>
              </a:spcBef>
              <a:defRPr sz="1400"/>
            </a:lvl4pPr>
            <a:lvl5pPr>
              <a:spcBef>
                <a:spcPts val="0"/>
              </a:spcBef>
              <a:defRPr sz="1400"/>
            </a:lvl5pPr>
          </a:lstStyle>
          <a:p>
            <a:pPr lvl="0"/>
            <a:r>
              <a:rPr lang="en-US" dirty="0"/>
              <a:t>Click to edit Master text styles</a:t>
            </a:r>
          </a:p>
        </p:txBody>
      </p:sp>
      <p:sp>
        <p:nvSpPr>
          <p:cNvPr id="4" name="Footer Placeholder 3">
            <a:extLst>
              <a:ext uri="{FF2B5EF4-FFF2-40B4-BE49-F238E27FC236}">
                <a16:creationId xmlns:a16="http://schemas.microsoft.com/office/drawing/2014/main" id="{BA03B922-FA59-5165-48BF-0B57DFD66348}"/>
              </a:ext>
            </a:extLst>
          </p:cNvPr>
          <p:cNvSpPr>
            <a:spLocks noGrp="1"/>
          </p:cNvSpPr>
          <p:nvPr>
            <p:ph type="ftr" sz="quarter" idx="16"/>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5C3B405E-94D1-4A09-C6BF-A66D9CBEF63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2" name="Text Placeholder 6">
            <a:extLst>
              <a:ext uri="{FF2B5EF4-FFF2-40B4-BE49-F238E27FC236}">
                <a16:creationId xmlns:a16="http://schemas.microsoft.com/office/drawing/2014/main" id="{AD98038E-FA9A-2E7F-DE4F-45D37F116DFD}"/>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 name="Text Placeholder 6">
            <a:extLst>
              <a:ext uri="{FF2B5EF4-FFF2-40B4-BE49-F238E27FC236}">
                <a16:creationId xmlns:a16="http://schemas.microsoft.com/office/drawing/2014/main" id="{2B3FDBEC-0A0D-82A4-F347-00CE8AD711B9}"/>
              </a:ext>
            </a:extLst>
          </p:cNvPr>
          <p:cNvSpPr>
            <a:spLocks noGrp="1"/>
          </p:cNvSpPr>
          <p:nvPr>
            <p:ph type="body" sz="quarter" idx="21"/>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47463853"/>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645831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525186477"/>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ext, 2 columns,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91A7-388D-D543-2C74-58FA1F3BC20C}"/>
              </a:ext>
            </a:extLst>
          </p:cNvPr>
          <p:cNvSpPr>
            <a:spLocks noGrp="1"/>
          </p:cNvSpPr>
          <p:nvPr>
            <p:ph type="title"/>
          </p:nvPr>
        </p:nvSpPr>
        <p:spPr>
          <a:xfrm>
            <a:off x="287999" y="192024"/>
            <a:ext cx="5522193"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AA54578-ECD5-347E-35A9-C3F93EB8CDF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C7A51FE3-0F54-1487-47B4-164B5B802CA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A3A4153E-E96A-682A-6ADB-86D8329C1B21}"/>
              </a:ext>
            </a:extLst>
          </p:cNvPr>
          <p:cNvSpPr>
            <a:spLocks noGrp="1"/>
          </p:cNvSpPr>
          <p:nvPr>
            <p:ph type="body" sz="quarter" idx="10"/>
          </p:nvPr>
        </p:nvSpPr>
        <p:spPr>
          <a:xfrm>
            <a:off x="6386899" y="192022"/>
            <a:ext cx="2481638" cy="5715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AA778F7-DDE5-2F6E-F5FA-F5B0F120E06A}"/>
              </a:ext>
            </a:extLst>
          </p:cNvPr>
          <p:cNvSpPr>
            <a:spLocks noGrp="1"/>
          </p:cNvSpPr>
          <p:nvPr>
            <p:ph type="body" sz="quarter" idx="20"/>
          </p:nvPr>
        </p:nvSpPr>
        <p:spPr>
          <a:xfrm>
            <a:off x="9422364" y="192023"/>
            <a:ext cx="2481638" cy="571579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34873785"/>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ext, 2 columns,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91A7-388D-D543-2C74-58FA1F3BC20C}"/>
              </a:ext>
            </a:extLst>
          </p:cNvPr>
          <p:cNvSpPr>
            <a:spLocks noGrp="1"/>
          </p:cNvSpPr>
          <p:nvPr>
            <p:ph type="title"/>
          </p:nvPr>
        </p:nvSpPr>
        <p:spPr>
          <a:xfrm>
            <a:off x="287998" y="192600"/>
            <a:ext cx="2476178" cy="2286794"/>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AA54578-ECD5-347E-35A9-C3F93EB8CDF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745FF4F8-7F82-E9C2-8046-C791019E1694}"/>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6" name="Text Placeholder 6">
            <a:extLst>
              <a:ext uri="{FF2B5EF4-FFF2-40B4-BE49-F238E27FC236}">
                <a16:creationId xmlns:a16="http://schemas.microsoft.com/office/drawing/2014/main" id="{138C4317-85BF-2C36-29AD-9974CF6DE93C}"/>
              </a:ext>
            </a:extLst>
          </p:cNvPr>
          <p:cNvSpPr>
            <a:spLocks noGrp="1"/>
          </p:cNvSpPr>
          <p:nvPr>
            <p:ph type="body" sz="quarter" idx="10"/>
          </p:nvPr>
        </p:nvSpPr>
        <p:spPr>
          <a:xfrm>
            <a:off x="6386899" y="192022"/>
            <a:ext cx="2481638" cy="5715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11D0A98E-CDEF-685C-25C7-E4EA3AFDCDFD}"/>
              </a:ext>
            </a:extLst>
          </p:cNvPr>
          <p:cNvSpPr>
            <a:spLocks noGrp="1"/>
          </p:cNvSpPr>
          <p:nvPr>
            <p:ph type="body" sz="quarter" idx="20"/>
          </p:nvPr>
        </p:nvSpPr>
        <p:spPr>
          <a:xfrm>
            <a:off x="9422364" y="192023"/>
            <a:ext cx="2481638" cy="571579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75034077"/>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2 columns, dividers,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75BA-E283-08AE-B230-A89A2245C127}"/>
              </a:ext>
            </a:extLst>
          </p:cNvPr>
          <p:cNvSpPr>
            <a:spLocks noGrp="1"/>
          </p:cNvSpPr>
          <p:nvPr>
            <p:ph type="title"/>
          </p:nvPr>
        </p:nvSpPr>
        <p:spPr>
          <a:xfrm>
            <a:off x="287999" y="192024"/>
            <a:ext cx="5519019"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6" name="Footer Placeholder 5">
            <a:extLst>
              <a:ext uri="{FF2B5EF4-FFF2-40B4-BE49-F238E27FC236}">
                <a16:creationId xmlns:a16="http://schemas.microsoft.com/office/drawing/2014/main" id="{A3AE734E-170F-6CE2-C852-A644ACB8F409}"/>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9BFC0CA6-CE6F-D94C-2967-FBF2240020C4}"/>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1" name="Text Placeholder 6">
            <a:extLst>
              <a:ext uri="{FF2B5EF4-FFF2-40B4-BE49-F238E27FC236}">
                <a16:creationId xmlns:a16="http://schemas.microsoft.com/office/drawing/2014/main" id="{4401EF50-EF95-0C87-38FD-2E0B9FD3E33F}"/>
              </a:ext>
            </a:extLst>
          </p:cNvPr>
          <p:cNvSpPr>
            <a:spLocks noGrp="1"/>
          </p:cNvSpPr>
          <p:nvPr>
            <p:ph type="body" sz="quarter" idx="10"/>
          </p:nvPr>
        </p:nvSpPr>
        <p:spPr>
          <a:xfrm>
            <a:off x="6393058"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A7715D83-2EB0-631E-31DF-DAE49EE10509}"/>
              </a:ext>
            </a:extLst>
          </p:cNvPr>
          <p:cNvSpPr>
            <a:spLocks noGrp="1"/>
          </p:cNvSpPr>
          <p:nvPr>
            <p:ph type="body" sz="quarter" idx="21"/>
          </p:nvPr>
        </p:nvSpPr>
        <p:spPr>
          <a:xfrm>
            <a:off x="9428523" y="1714501"/>
            <a:ext cx="2481638" cy="428624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6">
            <a:extLst>
              <a:ext uri="{FF2B5EF4-FFF2-40B4-BE49-F238E27FC236}">
                <a16:creationId xmlns:a16="http://schemas.microsoft.com/office/drawing/2014/main" id="{72EE4CB5-8991-123D-EBF8-1ED34CC50FE6}"/>
              </a:ext>
            </a:extLst>
          </p:cNvPr>
          <p:cNvSpPr>
            <a:spLocks noGrp="1"/>
          </p:cNvSpPr>
          <p:nvPr>
            <p:ph type="body" sz="quarter" idx="22"/>
          </p:nvPr>
        </p:nvSpPr>
        <p:spPr>
          <a:xfrm>
            <a:off x="6393058" y="192024"/>
            <a:ext cx="2481638" cy="762794"/>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Text Placeholder 6">
            <a:extLst>
              <a:ext uri="{FF2B5EF4-FFF2-40B4-BE49-F238E27FC236}">
                <a16:creationId xmlns:a16="http://schemas.microsoft.com/office/drawing/2014/main" id="{14ACB30C-F320-75FA-F4BC-8A4103FF2F36}"/>
              </a:ext>
            </a:extLst>
          </p:cNvPr>
          <p:cNvSpPr>
            <a:spLocks noGrp="1"/>
          </p:cNvSpPr>
          <p:nvPr>
            <p:ph type="body" sz="quarter" idx="23"/>
          </p:nvPr>
        </p:nvSpPr>
        <p:spPr>
          <a:xfrm>
            <a:off x="9422364" y="192024"/>
            <a:ext cx="2481638" cy="762794"/>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4682235"/>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xt, 2 columns, dividers,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75BA-E283-08AE-B230-A89A2245C127}"/>
              </a:ext>
            </a:extLst>
          </p:cNvPr>
          <p:cNvSpPr>
            <a:spLocks noGrp="1"/>
          </p:cNvSpPr>
          <p:nvPr>
            <p:ph type="title"/>
          </p:nvPr>
        </p:nvSpPr>
        <p:spPr>
          <a:xfrm>
            <a:off x="287998" y="192600"/>
            <a:ext cx="2474591" cy="2286794"/>
          </a:xfrm>
        </p:spPr>
        <p:txBody>
          <a:bodyPr rIns="0"/>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6" name="Footer Placeholder 5">
            <a:extLst>
              <a:ext uri="{FF2B5EF4-FFF2-40B4-BE49-F238E27FC236}">
                <a16:creationId xmlns:a16="http://schemas.microsoft.com/office/drawing/2014/main" id="{A3AE734E-170F-6CE2-C852-A644ACB8F409}"/>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8CF1D655-1791-BEF3-D8AA-E589057E73A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7" name="Text Placeholder 6">
            <a:extLst>
              <a:ext uri="{FF2B5EF4-FFF2-40B4-BE49-F238E27FC236}">
                <a16:creationId xmlns:a16="http://schemas.microsoft.com/office/drawing/2014/main" id="{C320D13A-B2E3-8109-F9A4-70AB45A14B5D}"/>
              </a:ext>
            </a:extLst>
          </p:cNvPr>
          <p:cNvSpPr>
            <a:spLocks noGrp="1"/>
          </p:cNvSpPr>
          <p:nvPr>
            <p:ph type="body" sz="quarter" idx="10"/>
          </p:nvPr>
        </p:nvSpPr>
        <p:spPr>
          <a:xfrm>
            <a:off x="6393058" y="1714500"/>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974BDB94-1ECF-14DA-1C2A-F289E665E08B}"/>
              </a:ext>
            </a:extLst>
          </p:cNvPr>
          <p:cNvSpPr>
            <a:spLocks noGrp="1"/>
          </p:cNvSpPr>
          <p:nvPr>
            <p:ph type="body" sz="quarter" idx="21"/>
          </p:nvPr>
        </p:nvSpPr>
        <p:spPr>
          <a:xfrm>
            <a:off x="9428523" y="1714501"/>
            <a:ext cx="2481638" cy="4286249"/>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9" name="Text Placeholder 6">
            <a:extLst>
              <a:ext uri="{FF2B5EF4-FFF2-40B4-BE49-F238E27FC236}">
                <a16:creationId xmlns:a16="http://schemas.microsoft.com/office/drawing/2014/main" id="{D6E55AA2-DCD0-9227-A831-24FD27E4CB54}"/>
              </a:ext>
            </a:extLst>
          </p:cNvPr>
          <p:cNvSpPr>
            <a:spLocks noGrp="1"/>
          </p:cNvSpPr>
          <p:nvPr>
            <p:ph type="body" sz="quarter" idx="22"/>
          </p:nvPr>
        </p:nvSpPr>
        <p:spPr>
          <a:xfrm>
            <a:off x="6393058" y="192024"/>
            <a:ext cx="2481638" cy="762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08FF2718-83A0-A416-2862-0D7439636230}"/>
              </a:ext>
            </a:extLst>
          </p:cNvPr>
          <p:cNvSpPr>
            <a:spLocks noGrp="1"/>
          </p:cNvSpPr>
          <p:nvPr>
            <p:ph type="body" sz="quarter" idx="23"/>
          </p:nvPr>
        </p:nvSpPr>
        <p:spPr>
          <a:xfrm>
            <a:off x="9422364" y="192024"/>
            <a:ext cx="2481638" cy="762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63580795"/>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ext, 2 columns, dividers, picto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024"/>
            <a:ext cx="2474590" cy="570707"/>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4142" y="192024"/>
            <a:ext cx="2477765" cy="570706"/>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90000"/>
              </a:lnSpc>
              <a:spcBef>
                <a:spcPts val="0"/>
              </a:spcBef>
              <a:defRPr sz="1400"/>
            </a:lvl2pPr>
            <a:lvl3pPr>
              <a:lnSpc>
                <a:spcPct val="90000"/>
              </a:lnSpc>
              <a:spcBef>
                <a:spcPts val="0"/>
              </a:spcBef>
              <a:defRPr sz="1400"/>
            </a:lvl3pPr>
            <a:lvl4pPr>
              <a:lnSpc>
                <a:spcPct val="90000"/>
              </a:lnSpc>
              <a:spcBef>
                <a:spcPts val="0"/>
              </a:spcBef>
              <a:defRPr sz="1400"/>
            </a:lvl4pPr>
            <a:lvl5pPr>
              <a:lnSpc>
                <a:spcPct val="90000"/>
              </a:lnSpc>
              <a:spcBef>
                <a:spcPts val="0"/>
              </a:spcBef>
              <a:defRPr sz="1400"/>
            </a:lvl5pPr>
          </a:lstStyle>
          <a:p>
            <a:pPr lvl="0"/>
            <a:r>
              <a:rPr lang="en-US" dirty="0"/>
              <a:t>Click to edit Master text styles</a:t>
            </a:r>
          </a:p>
        </p:txBody>
      </p:sp>
      <p:sp>
        <p:nvSpPr>
          <p:cNvPr id="5" name="Picture Placeholder 4">
            <a:extLst>
              <a:ext uri="{FF2B5EF4-FFF2-40B4-BE49-F238E27FC236}">
                <a16:creationId xmlns:a16="http://schemas.microsoft.com/office/drawing/2014/main" id="{4E8FFEFF-CCD0-A436-418A-5FB8624CCC89}"/>
              </a:ext>
            </a:extLst>
          </p:cNvPr>
          <p:cNvSpPr>
            <a:spLocks noGrp="1" noChangeAspect="1"/>
          </p:cNvSpPr>
          <p:nvPr>
            <p:ph type="pic" sz="quarter" idx="16" hasCustomPrompt="1"/>
          </p:nvPr>
        </p:nvSpPr>
        <p:spPr>
          <a:xfrm>
            <a:off x="6380919" y="288036"/>
            <a:ext cx="607997" cy="607231"/>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2" name="Picture Placeholder 11">
            <a:extLst>
              <a:ext uri="{FF2B5EF4-FFF2-40B4-BE49-F238E27FC236}">
                <a16:creationId xmlns:a16="http://schemas.microsoft.com/office/drawing/2014/main" id="{484E55D7-CBB2-992D-3E77-5CB7B7CADA9C}"/>
              </a:ext>
            </a:extLst>
          </p:cNvPr>
          <p:cNvSpPr>
            <a:spLocks noGrp="1" noChangeAspect="1"/>
          </p:cNvSpPr>
          <p:nvPr>
            <p:ph type="pic" sz="quarter" idx="17" hasCustomPrompt="1"/>
          </p:nvPr>
        </p:nvSpPr>
        <p:spPr>
          <a:xfrm>
            <a:off x="9428522" y="288036"/>
            <a:ext cx="608843"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4" name="Footer Placeholder 3">
            <a:extLst>
              <a:ext uri="{FF2B5EF4-FFF2-40B4-BE49-F238E27FC236}">
                <a16:creationId xmlns:a16="http://schemas.microsoft.com/office/drawing/2014/main" id="{87B96A2B-2DD4-AEBB-75C4-9215E33D2664}"/>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3" name="Straight Connector 12">
            <a:extLst>
              <a:ext uri="{FF2B5EF4-FFF2-40B4-BE49-F238E27FC236}">
                <a16:creationId xmlns:a16="http://schemas.microsoft.com/office/drawing/2014/main" id="{202744BD-C7A4-D538-2E19-AA279C025A21}"/>
              </a:ext>
            </a:extLst>
          </p:cNvPr>
          <p:cNvCxnSpPr/>
          <p:nvPr userDrawn="1"/>
        </p:nvCxnSpPr>
        <p:spPr bwMode="auto">
          <a:xfrm>
            <a:off x="609368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ADCE883F-3781-7F7E-8236-8BB5CEBAD7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8" name="Slide Number">
            <a:extLst>
              <a:ext uri="{FF2B5EF4-FFF2-40B4-BE49-F238E27FC236}">
                <a16:creationId xmlns:a16="http://schemas.microsoft.com/office/drawing/2014/main" id="{FE28AB83-26B6-464D-000B-077BBC188616}"/>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6" name="Text Placeholder 6">
            <a:extLst>
              <a:ext uri="{FF2B5EF4-FFF2-40B4-BE49-F238E27FC236}">
                <a16:creationId xmlns:a16="http://schemas.microsoft.com/office/drawing/2014/main" id="{C6703E2E-EBF0-C866-7278-E844AFCB3A5F}"/>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BD2030D9-4E2C-5A41-AC60-E9DAA791E354}"/>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2473B493-1BC7-D878-AEAA-C60A2D67B762}"/>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807208486"/>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Boxes, 4 stacked wide, pictograms">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30AB5158-BCB8-39EE-DA85-F2CD01699FBB}"/>
              </a:ext>
            </a:extLst>
          </p:cNvPr>
          <p:cNvSpPr>
            <a:spLocks noGrp="1"/>
          </p:cNvSpPr>
          <p:nvPr>
            <p:ph type="pic" sz="quarter" idx="15" hasCustomPrompt="1"/>
          </p:nvPr>
        </p:nvSpPr>
        <p:spPr>
          <a:xfrm>
            <a:off x="287998" y="28803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5" name="Picture Placeholder 14">
            <a:extLst>
              <a:ext uri="{FF2B5EF4-FFF2-40B4-BE49-F238E27FC236}">
                <a16:creationId xmlns:a16="http://schemas.microsoft.com/office/drawing/2014/main" id="{3C3730E5-61EB-7405-CC85-AB04242CDBC4}"/>
              </a:ext>
            </a:extLst>
          </p:cNvPr>
          <p:cNvSpPr>
            <a:spLocks noGrp="1"/>
          </p:cNvSpPr>
          <p:nvPr>
            <p:ph type="pic" sz="quarter" idx="16" hasCustomPrompt="1"/>
          </p:nvPr>
        </p:nvSpPr>
        <p:spPr>
          <a:xfrm>
            <a:off x="6380919" y="28803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7" name="Picture Placeholder 16">
            <a:extLst>
              <a:ext uri="{FF2B5EF4-FFF2-40B4-BE49-F238E27FC236}">
                <a16:creationId xmlns:a16="http://schemas.microsoft.com/office/drawing/2014/main" id="{62C94928-6A9B-2EA7-301C-71E5F2547C8A}"/>
              </a:ext>
            </a:extLst>
          </p:cNvPr>
          <p:cNvSpPr>
            <a:spLocks noGrp="1"/>
          </p:cNvSpPr>
          <p:nvPr>
            <p:ph type="pic" sz="quarter" idx="17" hasCustomPrompt="1"/>
          </p:nvPr>
        </p:nvSpPr>
        <p:spPr>
          <a:xfrm>
            <a:off x="287998" y="323697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9" name="Picture Placeholder 18">
            <a:extLst>
              <a:ext uri="{FF2B5EF4-FFF2-40B4-BE49-F238E27FC236}">
                <a16:creationId xmlns:a16="http://schemas.microsoft.com/office/drawing/2014/main" id="{2E840026-2FAF-826F-DCFD-3FF0082B0823}"/>
              </a:ext>
            </a:extLst>
          </p:cNvPr>
          <p:cNvSpPr>
            <a:spLocks noGrp="1"/>
          </p:cNvSpPr>
          <p:nvPr>
            <p:ph type="pic" sz="quarter" idx="18" hasCustomPrompt="1"/>
          </p:nvPr>
        </p:nvSpPr>
        <p:spPr>
          <a:xfrm>
            <a:off x="6380919" y="3238500"/>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2" name="Footer Placeholder 1">
            <a:extLst>
              <a:ext uri="{FF2B5EF4-FFF2-40B4-BE49-F238E27FC236}">
                <a16:creationId xmlns:a16="http://schemas.microsoft.com/office/drawing/2014/main" id="{007BB90E-D2B7-D6BA-E8F5-B16C3F57F6F9}"/>
              </a:ext>
            </a:extLst>
          </p:cNvPr>
          <p:cNvSpPr>
            <a:spLocks noGrp="1"/>
          </p:cNvSpPr>
          <p:nvPr>
            <p:ph type="ftr" sz="quarter" idx="19"/>
          </p:nvPr>
        </p:nvSpPr>
        <p:spPr/>
        <p:txBody>
          <a:bodyPr/>
          <a:lstStyle>
            <a:lvl1pPr>
              <a:defRPr b="0" i="0">
                <a:latin typeface="IBM Plex Sans Light" panose="020B0403050203000203" pitchFamily="34" charset="0"/>
              </a:defRPr>
            </a:lvl1pPr>
          </a:lstStyle>
          <a:p>
            <a:endParaRPr lang="en-US" dirty="0"/>
          </a:p>
        </p:txBody>
      </p:sp>
      <p:cxnSp>
        <p:nvCxnSpPr>
          <p:cNvPr id="14" name="Straight Connector 13">
            <a:extLst>
              <a:ext uri="{FF2B5EF4-FFF2-40B4-BE49-F238E27FC236}">
                <a16:creationId xmlns:a16="http://schemas.microsoft.com/office/drawing/2014/main" id="{00A530A6-2F26-DA70-D0D9-6DD90453CEC1}"/>
              </a:ext>
            </a:extLst>
          </p:cNvPr>
          <p:cNvCxnSpPr/>
          <p:nvPr userDrawn="1"/>
        </p:nvCxnSpPr>
        <p:spPr bwMode="auto">
          <a:xfrm>
            <a:off x="6095206"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9C5483A0-0E31-72CE-21C3-6248FAEBC09A}"/>
              </a:ext>
            </a:extLst>
          </p:cNvPr>
          <p:cNvCxnSpPr/>
          <p:nvPr userDrawn="1"/>
        </p:nvCxnSpPr>
        <p:spPr bwMode="auto">
          <a:xfrm>
            <a:off x="284126"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4" name="Slide Number">
            <a:extLst>
              <a:ext uri="{FF2B5EF4-FFF2-40B4-BE49-F238E27FC236}">
                <a16:creationId xmlns:a16="http://schemas.microsoft.com/office/drawing/2014/main" id="{FDDCE3A8-54F6-70FC-38D0-2AF2D8AB71EE}"/>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0" name="Text Placeholder 6">
            <a:extLst>
              <a:ext uri="{FF2B5EF4-FFF2-40B4-BE49-F238E27FC236}">
                <a16:creationId xmlns:a16="http://schemas.microsoft.com/office/drawing/2014/main" id="{FE4E8AF0-4192-FB86-9702-8592B301CAB8}"/>
              </a:ext>
            </a:extLst>
          </p:cNvPr>
          <p:cNvSpPr>
            <a:spLocks noGrp="1"/>
          </p:cNvSpPr>
          <p:nvPr>
            <p:ph type="body" sz="quarter" idx="22"/>
          </p:nvPr>
        </p:nvSpPr>
        <p:spPr>
          <a:xfrm>
            <a:off x="280252" y="1228296"/>
            <a:ext cx="3334903" cy="1533952"/>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B5744FFC-849B-8FBD-FF73-B21942BA087F}"/>
              </a:ext>
            </a:extLst>
          </p:cNvPr>
          <p:cNvSpPr>
            <a:spLocks noGrp="1"/>
          </p:cNvSpPr>
          <p:nvPr>
            <p:ph type="body" sz="quarter" idx="23"/>
          </p:nvPr>
        </p:nvSpPr>
        <p:spPr>
          <a:xfrm>
            <a:off x="6380920" y="1228296"/>
            <a:ext cx="3334903" cy="1533951"/>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70A13E8E-060C-6E01-AB11-41A2190116B1}"/>
              </a:ext>
            </a:extLst>
          </p:cNvPr>
          <p:cNvSpPr>
            <a:spLocks noGrp="1"/>
          </p:cNvSpPr>
          <p:nvPr>
            <p:ph type="body" sz="quarter" idx="24"/>
          </p:nvPr>
        </p:nvSpPr>
        <p:spPr>
          <a:xfrm>
            <a:off x="287999" y="4181048"/>
            <a:ext cx="3334903" cy="1533949"/>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3277838E-5792-202A-65F5-342AF0992EF8}"/>
              </a:ext>
            </a:extLst>
          </p:cNvPr>
          <p:cNvSpPr>
            <a:spLocks noGrp="1"/>
          </p:cNvSpPr>
          <p:nvPr>
            <p:ph type="body" sz="quarter" idx="25"/>
          </p:nvPr>
        </p:nvSpPr>
        <p:spPr>
          <a:xfrm>
            <a:off x="6388667" y="4181048"/>
            <a:ext cx="3334903" cy="1533946"/>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76032989"/>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Boxes, 4 stacked,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8" y="841248"/>
            <a:ext cx="2857128" cy="1138428"/>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AD46B95-CF19-9C3F-1691-68ABF62095BE}"/>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Text Placeholder 6">
            <a:extLst>
              <a:ext uri="{FF2B5EF4-FFF2-40B4-BE49-F238E27FC236}">
                <a16:creationId xmlns:a16="http://schemas.microsoft.com/office/drawing/2014/main" id="{E29EF9E2-1551-8357-22BD-8C43EF5EBE34}"/>
              </a:ext>
            </a:extLst>
          </p:cNvPr>
          <p:cNvSpPr>
            <a:spLocks noGrp="1"/>
          </p:cNvSpPr>
          <p:nvPr>
            <p:ph type="body" sz="quarter" idx="21"/>
          </p:nvPr>
        </p:nvSpPr>
        <p:spPr>
          <a:xfrm>
            <a:off x="287999" y="192600"/>
            <a:ext cx="2477765" cy="570706"/>
          </a:xfrm>
          <a:prstGeom prst="rect">
            <a:avLst/>
          </a:prstGeom>
        </p:spPr>
        <p:txBody>
          <a:bodyPr/>
          <a:lstStyle>
            <a:lvl1pPr>
              <a:defRPr sz="1400" b="0" i="0">
                <a:solidFill>
                  <a:schemeClr val="tx2"/>
                </a:solidFill>
                <a:latin typeface="IBM Plex Sans Light" panose="020B0403050203000203" pitchFamily="34" charset="0"/>
              </a:defRPr>
            </a:lvl1pPr>
          </a:lstStyle>
          <a:p>
            <a:pPr lvl="0"/>
            <a:r>
              <a:rPr lang="en-US" dirty="0"/>
              <a:t>Click to edit Master text styles</a:t>
            </a:r>
          </a:p>
        </p:txBody>
      </p:sp>
      <p:sp>
        <p:nvSpPr>
          <p:cNvPr id="6" name="Slide Number">
            <a:extLst>
              <a:ext uri="{FF2B5EF4-FFF2-40B4-BE49-F238E27FC236}">
                <a16:creationId xmlns:a16="http://schemas.microsoft.com/office/drawing/2014/main" id="{6CE92126-B67C-8301-95D0-A821B804399E}"/>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4FBB383F-F59D-AEC8-4D6C-AC28926B09F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6053B001-EDB1-FA28-FFB0-F41FF2D33138}"/>
              </a:ext>
            </a:extLst>
          </p:cNvPr>
          <p:cNvSpPr>
            <a:spLocks noGrp="1"/>
          </p:cNvSpPr>
          <p:nvPr>
            <p:ph type="body" sz="quarter" idx="22"/>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CD8F0E9F-03CA-D8CD-75A1-CB650A81E996}"/>
              </a:ext>
            </a:extLst>
          </p:cNvPr>
          <p:cNvSpPr>
            <a:spLocks noGrp="1"/>
          </p:cNvSpPr>
          <p:nvPr>
            <p:ph type="body" sz="quarter" idx="23"/>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6">
            <a:extLst>
              <a:ext uri="{FF2B5EF4-FFF2-40B4-BE49-F238E27FC236}">
                <a16:creationId xmlns:a16="http://schemas.microsoft.com/office/drawing/2014/main" id="{F16D24DB-6F94-3A9D-70FD-B96C2E9E8DB4}"/>
              </a:ext>
            </a:extLst>
          </p:cNvPr>
          <p:cNvSpPr>
            <a:spLocks noGrp="1"/>
          </p:cNvSpPr>
          <p:nvPr>
            <p:ph type="body" sz="quarter" idx="24"/>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38933935"/>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Boxes, 4 stacked,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763524"/>
            <a:ext cx="5521401" cy="1138428"/>
          </a:xfrm>
        </p:spPr>
        <p:txBody>
          <a:bodyPr rIns="457200"/>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AD46B95-CF19-9C3F-1691-68ABF62095BE}"/>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Text Placeholder 6">
            <a:extLst>
              <a:ext uri="{FF2B5EF4-FFF2-40B4-BE49-F238E27FC236}">
                <a16:creationId xmlns:a16="http://schemas.microsoft.com/office/drawing/2014/main" id="{E29EF9E2-1551-8357-22BD-8C43EF5EBE34}"/>
              </a:ext>
            </a:extLst>
          </p:cNvPr>
          <p:cNvSpPr>
            <a:spLocks noGrp="1"/>
          </p:cNvSpPr>
          <p:nvPr>
            <p:ph type="body" sz="quarter" idx="21"/>
          </p:nvPr>
        </p:nvSpPr>
        <p:spPr>
          <a:xfrm>
            <a:off x="287999" y="192600"/>
            <a:ext cx="2477765" cy="224028"/>
          </a:xfrm>
          <a:prstGeom prst="rect">
            <a:avLst/>
          </a:prstGeom>
        </p:spPr>
        <p:txBody>
          <a:bodyPr/>
          <a:lstStyle>
            <a:lvl1pPr>
              <a:lnSpc>
                <a:spcPct val="100000"/>
              </a:lnSpc>
              <a:defRPr sz="1400" b="0" i="0">
                <a:solidFill>
                  <a:schemeClr val="tx2"/>
                </a:solidFill>
                <a:latin typeface="IBM Plex Sans Light" panose="020B0403050203000203" pitchFamily="34" charset="0"/>
              </a:defRPr>
            </a:lvl1pPr>
          </a:lstStyle>
          <a:p>
            <a:pPr lvl="0"/>
            <a:r>
              <a:rPr lang="en-US" dirty="0"/>
              <a:t>Click to edit Master text styles</a:t>
            </a:r>
          </a:p>
        </p:txBody>
      </p:sp>
      <p:sp>
        <p:nvSpPr>
          <p:cNvPr id="6" name="Slide Number">
            <a:extLst>
              <a:ext uri="{FF2B5EF4-FFF2-40B4-BE49-F238E27FC236}">
                <a16:creationId xmlns:a16="http://schemas.microsoft.com/office/drawing/2014/main" id="{D8351E8F-C586-866F-37A3-340B3DD347B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4" name="Text Placeholder 6">
            <a:extLst>
              <a:ext uri="{FF2B5EF4-FFF2-40B4-BE49-F238E27FC236}">
                <a16:creationId xmlns:a16="http://schemas.microsoft.com/office/drawing/2014/main" id="{BEE7923F-2C08-E17F-72B0-F41C361C5372}"/>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4F52302E-5C35-DCB5-2D11-CC0BE75371AE}"/>
              </a:ext>
            </a:extLst>
          </p:cNvPr>
          <p:cNvSpPr>
            <a:spLocks noGrp="1"/>
          </p:cNvSpPr>
          <p:nvPr>
            <p:ph type="body" sz="quarter" idx="22"/>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6" name="Text Placeholder 6">
            <a:extLst>
              <a:ext uri="{FF2B5EF4-FFF2-40B4-BE49-F238E27FC236}">
                <a16:creationId xmlns:a16="http://schemas.microsoft.com/office/drawing/2014/main" id="{644BCD2A-7E42-10EE-E251-907F955BFCEB}"/>
              </a:ext>
            </a:extLst>
          </p:cNvPr>
          <p:cNvSpPr>
            <a:spLocks noGrp="1"/>
          </p:cNvSpPr>
          <p:nvPr>
            <p:ph type="body" sz="quarter" idx="23"/>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FEF5B836-0687-FE12-9EE1-7B2CB1124537}"/>
              </a:ext>
            </a:extLst>
          </p:cNvPr>
          <p:cNvSpPr>
            <a:spLocks noGrp="1"/>
          </p:cNvSpPr>
          <p:nvPr>
            <p:ph type="body" sz="quarter" idx="24"/>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576657417"/>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Boxes, 4 horizontal,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353C-7670-AC55-CDA3-888971A5482E}"/>
              </a:ext>
            </a:extLst>
          </p:cNvPr>
          <p:cNvSpPr>
            <a:spLocks noGrp="1"/>
          </p:cNvSpPr>
          <p:nvPr>
            <p:ph type="title"/>
          </p:nvPr>
        </p:nvSpPr>
        <p:spPr>
          <a:xfrm>
            <a:off x="287999" y="192600"/>
            <a:ext cx="2477765" cy="2286794"/>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AB76B22-9748-7A34-9D32-D77BB1B498E6}"/>
              </a:ext>
            </a:extLst>
          </p:cNvPr>
          <p:cNvSpPr>
            <a:spLocks noGrp="1"/>
          </p:cNvSpPr>
          <p:nvPr>
            <p:ph type="ftr" sz="quarter" idx="15"/>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7D0BCD34-4CA7-388C-5244-7DC8F9F36FA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7" name="Text Placeholder 6">
            <a:extLst>
              <a:ext uri="{FF2B5EF4-FFF2-40B4-BE49-F238E27FC236}">
                <a16:creationId xmlns:a16="http://schemas.microsoft.com/office/drawing/2014/main" id="{3E32141B-6D8C-ADDD-8D24-D2B360381383}"/>
              </a:ext>
            </a:extLst>
          </p:cNvPr>
          <p:cNvSpPr>
            <a:spLocks noGrp="1"/>
          </p:cNvSpPr>
          <p:nvPr>
            <p:ph type="body" sz="quarter" idx="23"/>
          </p:nvPr>
        </p:nvSpPr>
        <p:spPr>
          <a:xfrm>
            <a:off x="6363186"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7DBD6A3D-FB96-6A97-1F58-F61F03D37691}"/>
              </a:ext>
            </a:extLst>
          </p:cNvPr>
          <p:cNvSpPr>
            <a:spLocks noGrp="1"/>
          </p:cNvSpPr>
          <p:nvPr>
            <p:ph type="body" sz="quarter" idx="24"/>
          </p:nvPr>
        </p:nvSpPr>
        <p:spPr>
          <a:xfrm>
            <a:off x="9398651"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B54BA88F-5BD8-839D-33E8-DAC02350ACA1}"/>
              </a:ext>
            </a:extLst>
          </p:cNvPr>
          <p:cNvSpPr>
            <a:spLocks noGrp="1"/>
          </p:cNvSpPr>
          <p:nvPr>
            <p:ph type="body" sz="quarter" idx="25"/>
          </p:nvPr>
        </p:nvSpPr>
        <p:spPr>
          <a:xfrm>
            <a:off x="280252"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BCA7C7E-4E8C-6B73-007A-21635527B083}"/>
              </a:ext>
            </a:extLst>
          </p:cNvPr>
          <p:cNvSpPr>
            <a:spLocks noGrp="1"/>
          </p:cNvSpPr>
          <p:nvPr>
            <p:ph type="body" sz="quarter" idx="26"/>
          </p:nvPr>
        </p:nvSpPr>
        <p:spPr>
          <a:xfrm>
            <a:off x="3315717"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51683929"/>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Boxes, 4 horizontal,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353C-7670-AC55-CDA3-888971A5482E}"/>
              </a:ext>
            </a:extLst>
          </p:cNvPr>
          <p:cNvSpPr>
            <a:spLocks noGrp="1"/>
          </p:cNvSpPr>
          <p:nvPr>
            <p:ph type="title"/>
          </p:nvPr>
        </p:nvSpPr>
        <p:spPr>
          <a:xfrm>
            <a:off x="287999" y="192024"/>
            <a:ext cx="5524575"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AB76B22-9748-7A34-9D32-D77BB1B498E6}"/>
              </a:ext>
            </a:extLst>
          </p:cNvPr>
          <p:cNvSpPr>
            <a:spLocks noGrp="1"/>
          </p:cNvSpPr>
          <p:nvPr>
            <p:ph type="ftr" sz="quarter" idx="15"/>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238163DF-77AB-875A-C8AC-2F8AEABFB85F}"/>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34340CDF-396E-8FEA-9F33-A868AEB7DE6A}"/>
              </a:ext>
            </a:extLst>
          </p:cNvPr>
          <p:cNvSpPr>
            <a:spLocks noGrp="1"/>
          </p:cNvSpPr>
          <p:nvPr>
            <p:ph type="body" sz="quarter" idx="23"/>
          </p:nvPr>
        </p:nvSpPr>
        <p:spPr>
          <a:xfrm>
            <a:off x="6363186"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F04B77E5-DBD6-E6DD-D620-C878361A7BB4}"/>
              </a:ext>
            </a:extLst>
          </p:cNvPr>
          <p:cNvSpPr>
            <a:spLocks noGrp="1"/>
          </p:cNvSpPr>
          <p:nvPr>
            <p:ph type="body" sz="quarter" idx="24"/>
          </p:nvPr>
        </p:nvSpPr>
        <p:spPr>
          <a:xfrm>
            <a:off x="9398651"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AC83D79D-159D-684B-A0A2-E6DD61C3A503}"/>
              </a:ext>
            </a:extLst>
          </p:cNvPr>
          <p:cNvSpPr>
            <a:spLocks noGrp="1"/>
          </p:cNvSpPr>
          <p:nvPr>
            <p:ph type="body" sz="quarter" idx="25"/>
          </p:nvPr>
        </p:nvSpPr>
        <p:spPr>
          <a:xfrm>
            <a:off x="280252"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550B9EEB-A8EA-2744-D650-EC7233DAFF4D}"/>
              </a:ext>
            </a:extLst>
          </p:cNvPr>
          <p:cNvSpPr>
            <a:spLocks noGrp="1"/>
          </p:cNvSpPr>
          <p:nvPr>
            <p:ph type="body" sz="quarter" idx="26"/>
          </p:nvPr>
        </p:nvSpPr>
        <p:spPr>
          <a:xfrm>
            <a:off x="3315717"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0507425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613078022"/>
      </p:ext>
    </p:extLst>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429110596"/>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Boxes, 6 stacked, 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A5819-78ED-4475-16CD-65C8A2C5EC85}"/>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16" name="Picture Placeholder 15">
            <a:extLst>
              <a:ext uri="{FF2B5EF4-FFF2-40B4-BE49-F238E27FC236}">
                <a16:creationId xmlns:a16="http://schemas.microsoft.com/office/drawing/2014/main" id="{DD1F0C48-79E5-E356-43FC-0FCF2DE89A20}"/>
              </a:ext>
            </a:extLst>
          </p:cNvPr>
          <p:cNvSpPr>
            <a:spLocks noGrp="1"/>
          </p:cNvSpPr>
          <p:nvPr>
            <p:ph type="pic" sz="quarter" idx="17" hasCustomPrompt="1"/>
          </p:nvPr>
        </p:nvSpPr>
        <p:spPr>
          <a:xfrm>
            <a:off x="3333316"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7" name="Picture Placeholder 15">
            <a:extLst>
              <a:ext uri="{FF2B5EF4-FFF2-40B4-BE49-F238E27FC236}">
                <a16:creationId xmlns:a16="http://schemas.microsoft.com/office/drawing/2014/main" id="{18E9E323-0756-7849-8F52-19C58A517BD5}"/>
              </a:ext>
            </a:extLst>
          </p:cNvPr>
          <p:cNvSpPr>
            <a:spLocks noGrp="1"/>
          </p:cNvSpPr>
          <p:nvPr>
            <p:ph type="pic" sz="quarter" idx="18" hasCustomPrompt="1"/>
          </p:nvPr>
        </p:nvSpPr>
        <p:spPr>
          <a:xfrm>
            <a:off x="6380920"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8" name="Picture Placeholder 15">
            <a:extLst>
              <a:ext uri="{FF2B5EF4-FFF2-40B4-BE49-F238E27FC236}">
                <a16:creationId xmlns:a16="http://schemas.microsoft.com/office/drawing/2014/main" id="{7C3BFFDB-5499-B3D7-98B2-1ABDA7D5C9DD}"/>
              </a:ext>
            </a:extLst>
          </p:cNvPr>
          <p:cNvSpPr>
            <a:spLocks noGrp="1"/>
          </p:cNvSpPr>
          <p:nvPr>
            <p:ph type="pic" sz="quarter" idx="19" hasCustomPrompt="1"/>
          </p:nvPr>
        </p:nvSpPr>
        <p:spPr>
          <a:xfrm>
            <a:off x="9428523"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9" name="Picture Placeholder 15">
            <a:extLst>
              <a:ext uri="{FF2B5EF4-FFF2-40B4-BE49-F238E27FC236}">
                <a16:creationId xmlns:a16="http://schemas.microsoft.com/office/drawing/2014/main" id="{C00295A2-8D30-455D-EBB9-FA7A46791936}"/>
              </a:ext>
            </a:extLst>
          </p:cNvPr>
          <p:cNvSpPr>
            <a:spLocks noGrp="1"/>
          </p:cNvSpPr>
          <p:nvPr>
            <p:ph type="pic" sz="quarter" idx="20" hasCustomPrompt="1"/>
          </p:nvPr>
        </p:nvSpPr>
        <p:spPr>
          <a:xfrm>
            <a:off x="3333316"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20" name="Picture Placeholder 15">
            <a:extLst>
              <a:ext uri="{FF2B5EF4-FFF2-40B4-BE49-F238E27FC236}">
                <a16:creationId xmlns:a16="http://schemas.microsoft.com/office/drawing/2014/main" id="{F30F0F2C-CA19-3A79-4375-EB8A00FA887C}"/>
              </a:ext>
            </a:extLst>
          </p:cNvPr>
          <p:cNvSpPr>
            <a:spLocks noGrp="1"/>
          </p:cNvSpPr>
          <p:nvPr>
            <p:ph type="pic" sz="quarter" idx="21" hasCustomPrompt="1"/>
          </p:nvPr>
        </p:nvSpPr>
        <p:spPr>
          <a:xfrm>
            <a:off x="6380920"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21" name="Picture Placeholder 15">
            <a:extLst>
              <a:ext uri="{FF2B5EF4-FFF2-40B4-BE49-F238E27FC236}">
                <a16:creationId xmlns:a16="http://schemas.microsoft.com/office/drawing/2014/main" id="{9354D8C6-F61D-3FC1-07F8-FEE730E2D7A8}"/>
              </a:ext>
            </a:extLst>
          </p:cNvPr>
          <p:cNvSpPr>
            <a:spLocks noGrp="1"/>
          </p:cNvSpPr>
          <p:nvPr>
            <p:ph type="pic" sz="quarter" idx="22" hasCustomPrompt="1"/>
          </p:nvPr>
        </p:nvSpPr>
        <p:spPr>
          <a:xfrm>
            <a:off x="9428523"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4" name="Footer Placeholder 3">
            <a:extLst>
              <a:ext uri="{FF2B5EF4-FFF2-40B4-BE49-F238E27FC236}">
                <a16:creationId xmlns:a16="http://schemas.microsoft.com/office/drawing/2014/main" id="{09A430D6-E733-E611-E1EF-A795D0B0362A}"/>
              </a:ext>
            </a:extLst>
          </p:cNvPr>
          <p:cNvSpPr>
            <a:spLocks noGrp="1"/>
          </p:cNvSpPr>
          <p:nvPr>
            <p:ph type="ftr" sz="quarter" idx="23"/>
          </p:nvPr>
        </p:nvSpPr>
        <p:spPr/>
        <p:txBody>
          <a:bodyPr/>
          <a:lstStyle>
            <a:lvl1pPr>
              <a:defRPr b="0" i="0">
                <a:latin typeface="IBM Plex Sans Light" panose="020B0403050203000203" pitchFamily="34" charset="0"/>
              </a:defRPr>
            </a:lvl1pPr>
          </a:lstStyle>
          <a:p>
            <a:endParaRPr lang="en-US" dirty="0"/>
          </a:p>
        </p:txBody>
      </p:sp>
      <p:cxnSp>
        <p:nvCxnSpPr>
          <p:cNvPr id="23" name="Straight Connector 22">
            <a:extLst>
              <a:ext uri="{FF2B5EF4-FFF2-40B4-BE49-F238E27FC236}">
                <a16:creationId xmlns:a16="http://schemas.microsoft.com/office/drawing/2014/main" id="{252CDB94-BA57-B58F-95F0-D406FE34BB40}"/>
              </a:ext>
            </a:extLst>
          </p:cNvPr>
          <p:cNvCxnSpPr>
            <a:cxnSpLocks/>
          </p:cNvCxnSpPr>
          <p:nvPr userDrawn="1"/>
        </p:nvCxnSpPr>
        <p:spPr bwMode="auto">
          <a:xfrm>
            <a:off x="3047603" y="3048000"/>
            <a:ext cx="8860271"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B5CBE6E3-0E18-8A57-578D-D314948AF14F}"/>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47200B05-7E36-4E03-3739-0BA983764616}"/>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52FF3B59-8BBA-8C99-9D4D-743723E434FC}"/>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1" name="Slide Number">
            <a:extLst>
              <a:ext uri="{FF2B5EF4-FFF2-40B4-BE49-F238E27FC236}">
                <a16:creationId xmlns:a16="http://schemas.microsoft.com/office/drawing/2014/main" id="{A0B46D22-64E6-4222-F4E2-B807A7A1528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0784E564-F094-C65E-4C30-6AD26FD6AE47}"/>
              </a:ext>
            </a:extLst>
          </p:cNvPr>
          <p:cNvSpPr>
            <a:spLocks noGrp="1"/>
          </p:cNvSpPr>
          <p:nvPr>
            <p:ph type="body" sz="quarter" idx="10"/>
          </p:nvPr>
        </p:nvSpPr>
        <p:spPr>
          <a:xfrm>
            <a:off x="6363186" y="713705"/>
            <a:ext cx="2481638" cy="1858041"/>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5B384162-F420-216E-B250-BA49ED23AA36}"/>
              </a:ext>
            </a:extLst>
          </p:cNvPr>
          <p:cNvSpPr>
            <a:spLocks noGrp="1"/>
          </p:cNvSpPr>
          <p:nvPr>
            <p:ph type="body" sz="quarter" idx="24"/>
          </p:nvPr>
        </p:nvSpPr>
        <p:spPr>
          <a:xfrm>
            <a:off x="9398651" y="713705"/>
            <a:ext cx="2481638" cy="185803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6">
            <a:extLst>
              <a:ext uri="{FF2B5EF4-FFF2-40B4-BE49-F238E27FC236}">
                <a16:creationId xmlns:a16="http://schemas.microsoft.com/office/drawing/2014/main" id="{2D5D50EC-56AE-CB68-AF0D-967D997C2277}"/>
              </a:ext>
            </a:extLst>
          </p:cNvPr>
          <p:cNvSpPr>
            <a:spLocks noGrp="1"/>
          </p:cNvSpPr>
          <p:nvPr>
            <p:ph type="body" sz="quarter" idx="25"/>
          </p:nvPr>
        </p:nvSpPr>
        <p:spPr>
          <a:xfrm>
            <a:off x="6363186" y="3759418"/>
            <a:ext cx="2481638" cy="186032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Text Placeholder 6">
            <a:extLst>
              <a:ext uri="{FF2B5EF4-FFF2-40B4-BE49-F238E27FC236}">
                <a16:creationId xmlns:a16="http://schemas.microsoft.com/office/drawing/2014/main" id="{95DF0382-EAC2-42E6-8F3C-D78D99701167}"/>
              </a:ext>
            </a:extLst>
          </p:cNvPr>
          <p:cNvSpPr>
            <a:spLocks noGrp="1"/>
          </p:cNvSpPr>
          <p:nvPr>
            <p:ph type="body" sz="quarter" idx="26"/>
          </p:nvPr>
        </p:nvSpPr>
        <p:spPr>
          <a:xfrm>
            <a:off x="9398651" y="3759418"/>
            <a:ext cx="2481638" cy="1860326"/>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DD63E7DA-FA91-79CE-F137-C4CFF4237814}"/>
              </a:ext>
            </a:extLst>
          </p:cNvPr>
          <p:cNvSpPr>
            <a:spLocks noGrp="1"/>
          </p:cNvSpPr>
          <p:nvPr>
            <p:ph type="body" sz="quarter" idx="27"/>
          </p:nvPr>
        </p:nvSpPr>
        <p:spPr>
          <a:xfrm>
            <a:off x="3332555" y="713704"/>
            <a:ext cx="2481638" cy="1858041"/>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03E415E0-33AF-4F69-4718-A13AF38331B2}"/>
              </a:ext>
            </a:extLst>
          </p:cNvPr>
          <p:cNvSpPr>
            <a:spLocks noGrp="1"/>
          </p:cNvSpPr>
          <p:nvPr>
            <p:ph type="body" sz="quarter" idx="28"/>
          </p:nvPr>
        </p:nvSpPr>
        <p:spPr>
          <a:xfrm>
            <a:off x="3332555" y="3759417"/>
            <a:ext cx="2481638" cy="1860327"/>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102831155"/>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Boxes, 6 stacked, alternate,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E52F-EEA1-D56F-5E7A-C1983151DCC0}"/>
              </a:ext>
            </a:extLst>
          </p:cNvPr>
          <p:cNvSpPr>
            <a:spLocks noGrp="1"/>
          </p:cNvSpPr>
          <p:nvPr>
            <p:ph type="title"/>
          </p:nvPr>
        </p:nvSpPr>
        <p:spPr>
          <a:xfrm>
            <a:off x="287999" y="192024"/>
            <a:ext cx="5519019" cy="1706563"/>
          </a:xfrm>
        </p:spPr>
        <p:txBody>
          <a:bodyPr rIns="457200"/>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DA5ACE3-ACF8-D072-E98D-B30BD47D0818}"/>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6" name="Straight Connector 15">
            <a:extLst>
              <a:ext uri="{FF2B5EF4-FFF2-40B4-BE49-F238E27FC236}">
                <a16:creationId xmlns:a16="http://schemas.microsoft.com/office/drawing/2014/main" id="{4F455E69-0B51-1D31-E569-651079398D33}"/>
              </a:ext>
            </a:extLst>
          </p:cNvPr>
          <p:cNvCxnSpPr>
            <a:cxnSpLocks/>
          </p:cNvCxnSpPr>
          <p:nvPr userDrawn="1"/>
        </p:nvCxnSpPr>
        <p:spPr bwMode="auto">
          <a:xfrm>
            <a:off x="287301"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4C560F4-CB2D-6B04-588B-57BB4D4E6DC3}"/>
              </a:ext>
            </a:extLst>
          </p:cNvPr>
          <p:cNvCxnSpPr>
            <a:cxnSpLocks/>
          </p:cNvCxnSpPr>
          <p:nvPr userDrawn="1"/>
        </p:nvCxnSpPr>
        <p:spPr bwMode="auto">
          <a:xfrm>
            <a:off x="3047603" y="3048000"/>
            <a:ext cx="0" cy="29527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87B78A1-A315-98D3-1692-18AAAF4C6002}"/>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764036E-86AB-0893-B72B-200B84A6BCFD}"/>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25C7A71B-E65D-0A5D-606D-9F95D5AC6BE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5" name="Text Placeholder 6">
            <a:extLst>
              <a:ext uri="{FF2B5EF4-FFF2-40B4-BE49-F238E27FC236}">
                <a16:creationId xmlns:a16="http://schemas.microsoft.com/office/drawing/2014/main" id="{22EB5F78-B3F7-EBA1-BE53-B96CA397D9E3}"/>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6" name="Text Placeholder 6">
            <a:extLst>
              <a:ext uri="{FF2B5EF4-FFF2-40B4-BE49-F238E27FC236}">
                <a16:creationId xmlns:a16="http://schemas.microsoft.com/office/drawing/2014/main" id="{BFFEAD4C-1129-22EA-9ED5-9BE409A0C748}"/>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7" name="Text Placeholder 6">
            <a:extLst>
              <a:ext uri="{FF2B5EF4-FFF2-40B4-BE49-F238E27FC236}">
                <a16:creationId xmlns:a16="http://schemas.microsoft.com/office/drawing/2014/main" id="{91719EAC-72ED-B4B5-CA48-EB23C5EB8B0A}"/>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8" name="Text Placeholder 6">
            <a:extLst>
              <a:ext uri="{FF2B5EF4-FFF2-40B4-BE49-F238E27FC236}">
                <a16:creationId xmlns:a16="http://schemas.microsoft.com/office/drawing/2014/main" id="{28C9C88E-05A2-25E3-4571-C794E968D7FC}"/>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9" name="Text Placeholder 6">
            <a:extLst>
              <a:ext uri="{FF2B5EF4-FFF2-40B4-BE49-F238E27FC236}">
                <a16:creationId xmlns:a16="http://schemas.microsoft.com/office/drawing/2014/main" id="{D76302BE-E896-F153-8F88-B63A433B5C29}"/>
              </a:ext>
            </a:extLst>
          </p:cNvPr>
          <p:cNvSpPr>
            <a:spLocks noGrp="1"/>
          </p:cNvSpPr>
          <p:nvPr>
            <p:ph type="body" sz="quarter" idx="26"/>
          </p:nvPr>
        </p:nvSpPr>
        <p:spPr>
          <a:xfrm>
            <a:off x="287301" y="3332988"/>
            <a:ext cx="2481638" cy="2477257"/>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0" name="Text Placeholder 6">
            <a:extLst>
              <a:ext uri="{FF2B5EF4-FFF2-40B4-BE49-F238E27FC236}">
                <a16:creationId xmlns:a16="http://schemas.microsoft.com/office/drawing/2014/main" id="{FF14BC99-A0C2-45B6-C1F6-84D3EACEDF48}"/>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348754544"/>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Boxes, 6 stacked, alternate,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E52F-EEA1-D56F-5E7A-C1983151DCC0}"/>
              </a:ext>
            </a:extLst>
          </p:cNvPr>
          <p:cNvSpPr>
            <a:spLocks noGrp="1"/>
          </p:cNvSpPr>
          <p:nvPr>
            <p:ph type="title"/>
          </p:nvPr>
        </p:nvSpPr>
        <p:spPr>
          <a:xfrm>
            <a:off x="287999" y="192600"/>
            <a:ext cx="2474590" cy="1706563"/>
          </a:xfrm>
        </p:spPr>
        <p:txBody>
          <a:bodyPr rIns="0"/>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DA5ACE3-ACF8-D072-E98D-B30BD47D0818}"/>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6" name="Straight Connector 15">
            <a:extLst>
              <a:ext uri="{FF2B5EF4-FFF2-40B4-BE49-F238E27FC236}">
                <a16:creationId xmlns:a16="http://schemas.microsoft.com/office/drawing/2014/main" id="{4F455E69-0B51-1D31-E569-651079398D33}"/>
              </a:ext>
            </a:extLst>
          </p:cNvPr>
          <p:cNvCxnSpPr>
            <a:cxnSpLocks/>
          </p:cNvCxnSpPr>
          <p:nvPr userDrawn="1"/>
        </p:nvCxnSpPr>
        <p:spPr bwMode="auto">
          <a:xfrm>
            <a:off x="287301"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4C560F4-CB2D-6B04-588B-57BB4D4E6DC3}"/>
              </a:ext>
            </a:extLst>
          </p:cNvPr>
          <p:cNvCxnSpPr>
            <a:cxnSpLocks/>
          </p:cNvCxnSpPr>
          <p:nvPr userDrawn="1"/>
        </p:nvCxnSpPr>
        <p:spPr bwMode="auto">
          <a:xfrm>
            <a:off x="3047603" y="3048000"/>
            <a:ext cx="0" cy="29527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87B78A1-A315-98D3-1692-18AAAF4C6002}"/>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764036E-86AB-0893-B72B-200B84A6BCFD}"/>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78DA00F4-B5C9-B0CB-71F8-ED123EAA68C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FBA90B24-A7AA-EE26-4DF0-B0850F874CC1}"/>
              </a:ext>
            </a:extLst>
          </p:cNvPr>
          <p:cNvSpPr>
            <a:spLocks noGrp="1"/>
          </p:cNvSpPr>
          <p:nvPr>
            <p:ph type="body" sz="quarter" idx="20"/>
          </p:nvPr>
        </p:nvSpPr>
        <p:spPr>
          <a:xfrm>
            <a:off x="275969" y="3332988"/>
            <a:ext cx="2512742" cy="247725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B293E5F0-8E0D-8611-485C-03E54EE01CAD}"/>
              </a:ext>
            </a:extLst>
          </p:cNvPr>
          <p:cNvSpPr>
            <a:spLocks noGrp="1"/>
          </p:cNvSpPr>
          <p:nvPr>
            <p:ph type="body" sz="quarter" idx="28"/>
          </p:nvPr>
        </p:nvSpPr>
        <p:spPr>
          <a:xfrm>
            <a:off x="3329263" y="3332988"/>
            <a:ext cx="2512742" cy="247725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7E5B5649-C746-EAC6-E506-88A5EE6297F2}"/>
              </a:ext>
            </a:extLst>
          </p:cNvPr>
          <p:cNvSpPr>
            <a:spLocks noGrp="1"/>
          </p:cNvSpPr>
          <p:nvPr>
            <p:ph type="body" sz="quarter" idx="29"/>
          </p:nvPr>
        </p:nvSpPr>
        <p:spPr>
          <a:xfrm>
            <a:off x="6361876" y="3350711"/>
            <a:ext cx="2512742" cy="245953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D1C336AE-32DC-6A3D-A0A5-FD3BEEE59FD9}"/>
              </a:ext>
            </a:extLst>
          </p:cNvPr>
          <p:cNvSpPr>
            <a:spLocks noGrp="1"/>
          </p:cNvSpPr>
          <p:nvPr>
            <p:ph type="body" sz="quarter" idx="30"/>
          </p:nvPr>
        </p:nvSpPr>
        <p:spPr>
          <a:xfrm>
            <a:off x="9394676" y="3332988"/>
            <a:ext cx="2489064" cy="247724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58F4A404-A74C-F889-564A-6677AB4E33D2}"/>
              </a:ext>
            </a:extLst>
          </p:cNvPr>
          <p:cNvSpPr>
            <a:spLocks noGrp="1"/>
          </p:cNvSpPr>
          <p:nvPr>
            <p:ph type="body" sz="quarter" idx="31"/>
          </p:nvPr>
        </p:nvSpPr>
        <p:spPr>
          <a:xfrm>
            <a:off x="9404886" y="288037"/>
            <a:ext cx="2489064"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4D20BC60-A254-2972-5466-846B4E395A1C}"/>
              </a:ext>
            </a:extLst>
          </p:cNvPr>
          <p:cNvSpPr>
            <a:spLocks noGrp="1"/>
          </p:cNvSpPr>
          <p:nvPr>
            <p:ph type="body" sz="quarter" idx="32"/>
          </p:nvPr>
        </p:nvSpPr>
        <p:spPr>
          <a:xfrm>
            <a:off x="6345360" y="288037"/>
            <a:ext cx="2489064" cy="257254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024023960"/>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Video or imagery, half, ins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977F84A-1700-568D-FF6C-C74EAF713E1A}"/>
              </a:ext>
            </a:extLst>
          </p:cNvPr>
          <p:cNvSpPr>
            <a:spLocks noGrp="1"/>
          </p:cNvSpPr>
          <p:nvPr>
            <p:ph type="ftr" sz="quarter" idx="14"/>
          </p:nvPr>
        </p:nvSpPr>
        <p:spPr/>
        <p:txBody>
          <a:bodyPr/>
          <a:lstStyle>
            <a:lvl1pPr>
              <a:defRPr b="0" i="0">
                <a:latin typeface="IBM Plex Sans Light" panose="020B0403050203000203" pitchFamily="34" charset="0"/>
              </a:defRPr>
            </a:lvl1pPr>
          </a:lstStyle>
          <a:p>
            <a:endParaRPr lang="en-US" dirty="0"/>
          </a:p>
        </p:txBody>
      </p:sp>
      <p:sp>
        <p:nvSpPr>
          <p:cNvPr id="5" name="Picture Placeholder 10">
            <a:extLst>
              <a:ext uri="{FF2B5EF4-FFF2-40B4-BE49-F238E27FC236}">
                <a16:creationId xmlns:a16="http://schemas.microsoft.com/office/drawing/2014/main" id="{468A48E8-BE84-7972-AB73-8E31C1C13499}"/>
              </a:ext>
            </a:extLst>
          </p:cNvPr>
          <p:cNvSpPr>
            <a:spLocks noGrp="1"/>
          </p:cNvSpPr>
          <p:nvPr>
            <p:ph type="pic" sz="quarter" idx="15"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6" name="Text Placeholder 6">
            <a:extLst>
              <a:ext uri="{FF2B5EF4-FFF2-40B4-BE49-F238E27FC236}">
                <a16:creationId xmlns:a16="http://schemas.microsoft.com/office/drawing/2014/main" id="{F97050FE-79BA-7876-7C87-1EBC54ABDE3B}"/>
              </a:ext>
            </a:extLst>
          </p:cNvPr>
          <p:cNvSpPr>
            <a:spLocks noGrp="1"/>
          </p:cNvSpPr>
          <p:nvPr>
            <p:ph type="body" sz="quarter" idx="21"/>
          </p:nvPr>
        </p:nvSpPr>
        <p:spPr>
          <a:xfrm>
            <a:off x="275969"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0F1D7D74-3344-9F6B-7157-4A7E1AB48342}"/>
              </a:ext>
            </a:extLst>
          </p:cNvPr>
          <p:cNvSpPr>
            <a:spLocks noGrp="1"/>
          </p:cNvSpPr>
          <p:nvPr>
            <p:ph type="body" sz="quarter" idx="22"/>
          </p:nvPr>
        </p:nvSpPr>
        <p:spPr>
          <a:xfrm>
            <a:off x="3334110"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88440403"/>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Video or imagery, 3/4, ble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75B039-5865-7356-B725-0FF3C8F73E3C}"/>
              </a:ext>
            </a:extLst>
          </p:cNvPr>
          <p:cNvSpPr>
            <a:spLocks noGrp="1"/>
          </p:cNvSpPr>
          <p:nvPr>
            <p:ph type="sldNum" sz="quarter" idx="10"/>
          </p:nvPr>
        </p:nvSpPr>
        <p:spPr>
          <a:xfrm>
            <a:off x="11770866" y="6452314"/>
            <a:ext cx="133834" cy="123111"/>
          </a:xfrm>
          <a:prstGeom prst="rect">
            <a:avLst/>
          </a:prstGeom>
        </p:spPr>
        <p:txBody>
          <a:bodyPr/>
          <a:lstStyle>
            <a:lvl1pPr>
              <a:defRPr b="0" i="0">
                <a:latin typeface="IBM Plex Sans Light" panose="020B0403050203000203" pitchFamily="34" charset="0"/>
              </a:defRPr>
            </a:lvl1pPr>
          </a:lstStyle>
          <a:p>
            <a:fld id="{86CB4B4D-7CA3-9044-876B-883B54F8677D}" type="slidenum">
              <a:rPr lang="en-US" smtClean="0"/>
              <a:pPr/>
              <a:t>‹#›</a:t>
            </a:fld>
            <a:endParaRPr lang="en-US" dirty="0"/>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12" name="Picture Placeholder 11">
            <a:extLst>
              <a:ext uri="{FF2B5EF4-FFF2-40B4-BE49-F238E27FC236}">
                <a16:creationId xmlns:a16="http://schemas.microsoft.com/office/drawing/2014/main" id="{DE390102-FDF4-C834-3F45-02B57A70ADB2}"/>
              </a:ext>
            </a:extLst>
          </p:cNvPr>
          <p:cNvSpPr>
            <a:spLocks noGrp="1"/>
          </p:cNvSpPr>
          <p:nvPr>
            <p:ph type="pic" sz="quarter" idx="14" hasCustomPrompt="1"/>
          </p:nvPr>
        </p:nvSpPr>
        <p:spPr>
          <a:xfrm>
            <a:off x="3047603" y="0"/>
            <a:ext cx="9144397" cy="685800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7" name="Text Placeholder 6">
            <a:extLst>
              <a:ext uri="{FF2B5EF4-FFF2-40B4-BE49-F238E27FC236}">
                <a16:creationId xmlns:a16="http://schemas.microsoft.com/office/drawing/2014/main" id="{C7581521-9341-A586-10B8-D3CD3EBBADFC}"/>
              </a:ext>
            </a:extLst>
          </p:cNvPr>
          <p:cNvSpPr>
            <a:spLocks noGrp="1"/>
          </p:cNvSpPr>
          <p:nvPr>
            <p:ph type="body" sz="quarter" idx="20"/>
          </p:nvPr>
        </p:nvSpPr>
        <p:spPr>
          <a:xfrm>
            <a:off x="275969"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950223770"/>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Video or imagery, 3/4, ins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75B039-5865-7356-B725-0FF3C8F73E3C}"/>
              </a:ext>
            </a:extLst>
          </p:cNvPr>
          <p:cNvSpPr>
            <a:spLocks noGrp="1"/>
          </p:cNvSpPr>
          <p:nvPr>
            <p:ph type="sldNum" sz="quarter" idx="10"/>
          </p:nvPr>
        </p:nvSpPr>
        <p:spPr>
          <a:xfrm>
            <a:off x="11770866" y="6452314"/>
            <a:ext cx="133834" cy="123111"/>
          </a:xfrm>
          <a:prstGeom prst="rect">
            <a:avLst/>
          </a:prstGeom>
        </p:spPr>
        <p:txBody>
          <a:bodyPr/>
          <a:lstStyle>
            <a:lvl1pPr>
              <a:defRPr b="0" i="0">
                <a:latin typeface="IBM Plex Sans Light" panose="020B0403050203000203" pitchFamily="34" charset="0"/>
              </a:defRPr>
            </a:lvl1pPr>
          </a:lstStyle>
          <a:p>
            <a:fld id="{86CB4B4D-7CA3-9044-876B-883B54F8677D}" type="slidenum">
              <a:rPr lang="en-US" smtClean="0"/>
              <a:pPr/>
              <a:t>‹#›</a:t>
            </a:fld>
            <a:endParaRPr lang="en-US" dirty="0"/>
          </a:p>
        </p:txBody>
      </p:sp>
      <p:sp>
        <p:nvSpPr>
          <p:cNvPr id="4" name="Footer Placeholder 3">
            <a:extLst>
              <a:ext uri="{FF2B5EF4-FFF2-40B4-BE49-F238E27FC236}">
                <a16:creationId xmlns:a16="http://schemas.microsoft.com/office/drawing/2014/main" id="{378C6A11-84D9-C1BA-F3C9-2E9D1A288B25}"/>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Picture Placeholder 6">
            <a:extLst>
              <a:ext uri="{FF2B5EF4-FFF2-40B4-BE49-F238E27FC236}">
                <a16:creationId xmlns:a16="http://schemas.microsoft.com/office/drawing/2014/main" id="{CC70703B-65B6-4B78-8B7C-73857A06C3A8}"/>
              </a:ext>
            </a:extLst>
          </p:cNvPr>
          <p:cNvSpPr>
            <a:spLocks noGrp="1"/>
          </p:cNvSpPr>
          <p:nvPr>
            <p:ph type="pic" sz="quarter" idx="14" hasCustomPrompt="1"/>
          </p:nvPr>
        </p:nvSpPr>
        <p:spPr>
          <a:xfrm>
            <a:off x="3333316" y="282576"/>
            <a:ext cx="8574559" cy="6289675"/>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5" name="Text Placeholder 6">
            <a:extLst>
              <a:ext uri="{FF2B5EF4-FFF2-40B4-BE49-F238E27FC236}">
                <a16:creationId xmlns:a16="http://schemas.microsoft.com/office/drawing/2014/main" id="{4D171C2C-D5EE-B66A-FC5F-45245937D132}"/>
              </a:ext>
            </a:extLst>
          </p:cNvPr>
          <p:cNvSpPr>
            <a:spLocks noGrp="1"/>
          </p:cNvSpPr>
          <p:nvPr>
            <p:ph type="body" sz="quarter" idx="19"/>
          </p:nvPr>
        </p:nvSpPr>
        <p:spPr>
          <a:xfrm>
            <a:off x="281498"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47963208"/>
      </p:ext>
    </p:extLst>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Video or imagery, blee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C9F466-AC9D-B311-5655-93E326ED59B1}"/>
              </a:ext>
            </a:extLst>
          </p:cNvPr>
          <p:cNvSpPr>
            <a:spLocks noGrp="1"/>
          </p:cNvSpPr>
          <p:nvPr>
            <p:ph type="sldNum" sz="quarter" idx="10"/>
          </p:nvPr>
        </p:nvSpPr>
        <p:spPr>
          <a:xfrm>
            <a:off x="11770048" y="6452314"/>
            <a:ext cx="134652" cy="123111"/>
          </a:xfrm>
          <a:prstGeom prst="rect">
            <a:avLst/>
          </a:prstGeom>
        </p:spPr>
        <p:txBody>
          <a:bodyPr/>
          <a:lstStyle/>
          <a:p>
            <a:fld id="{86CB4B4D-7CA3-9044-876B-883B54F8677D}" type="slidenum">
              <a:rPr lang="en-US" smtClean="0"/>
              <a:t>‹#›</a:t>
            </a:fld>
            <a:endParaRPr lang="en-US" dirty="0"/>
          </a:p>
        </p:txBody>
      </p:sp>
      <p:sp>
        <p:nvSpPr>
          <p:cNvPr id="4" name="Picture Placeholder 3">
            <a:extLst>
              <a:ext uri="{FF2B5EF4-FFF2-40B4-BE49-F238E27FC236}">
                <a16:creationId xmlns:a16="http://schemas.microsoft.com/office/drawing/2014/main" id="{F6679120-DB81-97FD-CD5A-00DC1F5E6658}"/>
              </a:ext>
            </a:extLst>
          </p:cNvPr>
          <p:cNvSpPr>
            <a:spLocks noGrp="1"/>
          </p:cNvSpPr>
          <p:nvPr>
            <p:ph type="pic" sz="quarter" idx="11" hasCustomPrompt="1"/>
          </p:nvPr>
        </p:nvSpPr>
        <p:spPr>
          <a:xfrm>
            <a:off x="0" y="0"/>
            <a:ext cx="12192000" cy="6858000"/>
          </a:xfrm>
          <a:prstGeom prst="rect">
            <a:avLst/>
          </a:prstGeom>
          <a:solidFill>
            <a:srgbClr val="E0E0E0"/>
          </a:solidFill>
        </p:spPr>
        <p:txBody>
          <a:bodyPr anchor="ctr"/>
          <a:lstStyle>
            <a:lvl1pPr algn="ctr">
              <a:defRPr>
                <a:solidFill>
                  <a:schemeClr val="accent5"/>
                </a:solidFill>
              </a:defRPr>
            </a:lvl1pPr>
          </a:lstStyle>
          <a:p>
            <a:r>
              <a:rPr lang="en-US" dirty="0"/>
              <a:t>Place imagery here</a:t>
            </a:r>
          </a:p>
        </p:txBody>
      </p:sp>
    </p:spTree>
    <p:extLst>
      <p:ext uri="{BB962C8B-B14F-4D97-AF65-F5344CB8AC3E}">
        <p14:creationId xmlns:p14="http://schemas.microsoft.com/office/powerpoint/2010/main" val="3379929045"/>
      </p:ext>
    </p:extLst>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Video or imagery, inse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C9F466-AC9D-B311-5655-93E326ED59B1}"/>
              </a:ext>
            </a:extLst>
          </p:cNvPr>
          <p:cNvSpPr>
            <a:spLocks noGrp="1"/>
          </p:cNvSpPr>
          <p:nvPr>
            <p:ph type="sldNum" sz="quarter" idx="10"/>
          </p:nvPr>
        </p:nvSpPr>
        <p:spPr>
          <a:xfrm>
            <a:off x="11770048" y="6452314"/>
            <a:ext cx="134652" cy="123111"/>
          </a:xfrm>
          <a:prstGeom prst="rect">
            <a:avLst/>
          </a:prstGeom>
        </p:spPr>
        <p:txBody>
          <a:bodyPr/>
          <a:lstStyle/>
          <a:p>
            <a:fld id="{86CB4B4D-7CA3-9044-876B-883B54F8677D}" type="slidenum">
              <a:rPr lang="en-US" smtClean="0"/>
              <a:t>‹#›</a:t>
            </a:fld>
            <a:endParaRPr lang="en-US" dirty="0"/>
          </a:p>
        </p:txBody>
      </p:sp>
      <p:sp>
        <p:nvSpPr>
          <p:cNvPr id="4" name="Picture Placeholder 3">
            <a:extLst>
              <a:ext uri="{FF2B5EF4-FFF2-40B4-BE49-F238E27FC236}">
                <a16:creationId xmlns:a16="http://schemas.microsoft.com/office/drawing/2014/main" id="{34239CCE-9A38-90E1-F860-FF40FBDA2409}"/>
              </a:ext>
            </a:extLst>
          </p:cNvPr>
          <p:cNvSpPr>
            <a:spLocks noGrp="1"/>
          </p:cNvSpPr>
          <p:nvPr>
            <p:ph type="pic" sz="quarter" idx="11" hasCustomPrompt="1"/>
          </p:nvPr>
        </p:nvSpPr>
        <p:spPr>
          <a:xfrm>
            <a:off x="284126" y="284957"/>
            <a:ext cx="11620574" cy="6290468"/>
          </a:xfrm>
          <a:prstGeom prst="rect">
            <a:avLst/>
          </a:prstGeom>
          <a:solidFill>
            <a:srgbClr val="E0E0E0"/>
          </a:solidFill>
        </p:spPr>
        <p:txBody>
          <a:bodyPr anchor="ctr"/>
          <a:lstStyle>
            <a:lvl1pPr algn="ctr">
              <a:defRPr>
                <a:solidFill>
                  <a:schemeClr val="accent5"/>
                </a:solidFill>
              </a:defRPr>
            </a:lvl1pPr>
          </a:lstStyle>
          <a:p>
            <a:r>
              <a:rPr lang="en-US" dirty="0"/>
              <a:t>Place imagery here</a:t>
            </a:r>
          </a:p>
        </p:txBody>
      </p:sp>
    </p:spTree>
    <p:extLst>
      <p:ext uri="{BB962C8B-B14F-4D97-AF65-F5344CB8AC3E}">
        <p14:creationId xmlns:p14="http://schemas.microsoft.com/office/powerpoint/2010/main" val="4239363402"/>
      </p:ext>
    </p:extLst>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ntacts, profiles, contributors">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B8510EE-4140-AEDB-B7AB-EF1D4B72D2AD}"/>
              </a:ext>
            </a:extLst>
          </p:cNvPr>
          <p:cNvSpPr>
            <a:spLocks noGrp="1"/>
          </p:cNvSpPr>
          <p:nvPr>
            <p:ph type="pic" sz="quarter" idx="11" hasCustomPrompt="1"/>
          </p:nvPr>
        </p:nvSpPr>
        <p:spPr>
          <a:xfrm>
            <a:off x="287999" y="3058561"/>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1" name="Picture Placeholder 7">
            <a:extLst>
              <a:ext uri="{FF2B5EF4-FFF2-40B4-BE49-F238E27FC236}">
                <a16:creationId xmlns:a16="http://schemas.microsoft.com/office/drawing/2014/main" id="{3F048335-9A0B-2C1F-47A6-67051F20075E}"/>
              </a:ext>
            </a:extLst>
          </p:cNvPr>
          <p:cNvSpPr>
            <a:spLocks noGrp="1"/>
          </p:cNvSpPr>
          <p:nvPr>
            <p:ph type="pic" sz="quarter" idx="13" hasCustomPrompt="1"/>
          </p:nvPr>
        </p:nvSpPr>
        <p:spPr>
          <a:xfrm>
            <a:off x="287999" y="4762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 name="Footer Placeholder 3">
            <a:extLst>
              <a:ext uri="{FF2B5EF4-FFF2-40B4-BE49-F238E27FC236}">
                <a16:creationId xmlns:a16="http://schemas.microsoft.com/office/drawing/2014/main" id="{85D83A84-CCD3-C297-7314-225B96D47D6A}"/>
              </a:ext>
            </a:extLst>
          </p:cNvPr>
          <p:cNvSpPr>
            <a:spLocks noGrp="1"/>
          </p:cNvSpPr>
          <p:nvPr>
            <p:ph type="ftr" sz="quarter" idx="19"/>
          </p:nvPr>
        </p:nvSpPr>
        <p:spPr/>
        <p:txBody>
          <a:bodyPr/>
          <a:lstStyle>
            <a:lvl1pPr>
              <a:defRPr b="0" i="0">
                <a:latin typeface="IBM Plex Sans Light" panose="020B0403050203000203" pitchFamily="34" charset="0"/>
              </a:defRPr>
            </a:lvl1pPr>
          </a:lstStyle>
          <a:p>
            <a:endParaRPr lang="en-US" dirty="0"/>
          </a:p>
        </p:txBody>
      </p:sp>
      <p:sp>
        <p:nvSpPr>
          <p:cNvPr id="17" name="Picture Placeholder 7">
            <a:extLst>
              <a:ext uri="{FF2B5EF4-FFF2-40B4-BE49-F238E27FC236}">
                <a16:creationId xmlns:a16="http://schemas.microsoft.com/office/drawing/2014/main" id="{E889D859-F4A1-3E97-F05E-8D134A25B9F2}"/>
              </a:ext>
            </a:extLst>
          </p:cNvPr>
          <p:cNvSpPr>
            <a:spLocks noGrp="1"/>
          </p:cNvSpPr>
          <p:nvPr>
            <p:ph type="pic" sz="quarter" idx="20" hasCustomPrompt="1"/>
          </p:nvPr>
        </p:nvSpPr>
        <p:spPr>
          <a:xfrm>
            <a:off x="287999" y="1309437"/>
            <a:ext cx="1236501"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19" name="Picture Placeholder 7">
            <a:extLst>
              <a:ext uri="{FF2B5EF4-FFF2-40B4-BE49-F238E27FC236}">
                <a16:creationId xmlns:a16="http://schemas.microsoft.com/office/drawing/2014/main" id="{A33F8C74-1D30-FEA9-4F3C-636531C86142}"/>
              </a:ext>
            </a:extLst>
          </p:cNvPr>
          <p:cNvSpPr>
            <a:spLocks noGrp="1"/>
          </p:cNvSpPr>
          <p:nvPr>
            <p:ph type="pic" sz="quarter" idx="22" hasCustomPrompt="1"/>
          </p:nvPr>
        </p:nvSpPr>
        <p:spPr>
          <a:xfrm>
            <a:off x="6377745" y="30607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21" name="Picture Placeholder 7">
            <a:extLst>
              <a:ext uri="{FF2B5EF4-FFF2-40B4-BE49-F238E27FC236}">
                <a16:creationId xmlns:a16="http://schemas.microsoft.com/office/drawing/2014/main" id="{2E690121-61A1-708E-E5B8-5B65A668E628}"/>
              </a:ext>
            </a:extLst>
          </p:cNvPr>
          <p:cNvSpPr>
            <a:spLocks noGrp="1"/>
          </p:cNvSpPr>
          <p:nvPr>
            <p:ph type="pic" sz="quarter" idx="24" hasCustomPrompt="1"/>
          </p:nvPr>
        </p:nvSpPr>
        <p:spPr>
          <a:xfrm>
            <a:off x="6377745" y="4762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23" name="Picture Placeholder 7">
            <a:extLst>
              <a:ext uri="{FF2B5EF4-FFF2-40B4-BE49-F238E27FC236}">
                <a16:creationId xmlns:a16="http://schemas.microsoft.com/office/drawing/2014/main" id="{F94AC7E0-2DC4-5DEB-8E1E-2F27996F98E6}"/>
              </a:ext>
            </a:extLst>
          </p:cNvPr>
          <p:cNvSpPr>
            <a:spLocks noGrp="1"/>
          </p:cNvSpPr>
          <p:nvPr>
            <p:ph type="pic" sz="quarter" idx="26" hasCustomPrompt="1"/>
          </p:nvPr>
        </p:nvSpPr>
        <p:spPr>
          <a:xfrm>
            <a:off x="6377745" y="1333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5" name="Slide Number">
            <a:extLst>
              <a:ext uri="{FF2B5EF4-FFF2-40B4-BE49-F238E27FC236}">
                <a16:creationId xmlns:a16="http://schemas.microsoft.com/office/drawing/2014/main" id="{74870601-E9CA-9D0E-804F-2A7353CE534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9" name="Picture Placeholder 7">
            <a:extLst>
              <a:ext uri="{FF2B5EF4-FFF2-40B4-BE49-F238E27FC236}">
                <a16:creationId xmlns:a16="http://schemas.microsoft.com/office/drawing/2014/main" id="{2BD9F85F-FC85-6E91-ADD3-38F0F5BEE2E9}"/>
              </a:ext>
            </a:extLst>
          </p:cNvPr>
          <p:cNvSpPr>
            <a:spLocks noGrp="1"/>
          </p:cNvSpPr>
          <p:nvPr>
            <p:ph type="pic" sz="quarter" idx="31" hasCustomPrompt="1"/>
          </p:nvPr>
        </p:nvSpPr>
        <p:spPr>
          <a:xfrm>
            <a:off x="6381618" y="3058561"/>
            <a:ext cx="1163957"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3" name="Picture Placeholder 7">
            <a:extLst>
              <a:ext uri="{FF2B5EF4-FFF2-40B4-BE49-F238E27FC236}">
                <a16:creationId xmlns:a16="http://schemas.microsoft.com/office/drawing/2014/main" id="{8FF7CC5C-A250-D817-B1E6-EBD584F08B1B}"/>
              </a:ext>
            </a:extLst>
          </p:cNvPr>
          <p:cNvSpPr>
            <a:spLocks noGrp="1"/>
          </p:cNvSpPr>
          <p:nvPr>
            <p:ph type="pic" sz="quarter" idx="32" hasCustomPrompt="1"/>
          </p:nvPr>
        </p:nvSpPr>
        <p:spPr>
          <a:xfrm>
            <a:off x="6381618" y="4762500"/>
            <a:ext cx="1163957"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4" name="Picture Placeholder 7">
            <a:extLst>
              <a:ext uri="{FF2B5EF4-FFF2-40B4-BE49-F238E27FC236}">
                <a16:creationId xmlns:a16="http://schemas.microsoft.com/office/drawing/2014/main" id="{9416EBE0-0E9C-366F-583C-0BE751DA2B30}"/>
              </a:ext>
            </a:extLst>
          </p:cNvPr>
          <p:cNvSpPr>
            <a:spLocks noGrp="1"/>
          </p:cNvSpPr>
          <p:nvPr>
            <p:ph type="pic" sz="quarter" idx="33" hasCustomPrompt="1"/>
          </p:nvPr>
        </p:nvSpPr>
        <p:spPr>
          <a:xfrm>
            <a:off x="6381618" y="1323037"/>
            <a:ext cx="1163957"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18" name="Text Placeholder 6">
            <a:extLst>
              <a:ext uri="{FF2B5EF4-FFF2-40B4-BE49-F238E27FC236}">
                <a16:creationId xmlns:a16="http://schemas.microsoft.com/office/drawing/2014/main" id="{64C60C05-9B2E-E5AA-E325-3B56BC1B4589}"/>
              </a:ext>
            </a:extLst>
          </p:cNvPr>
          <p:cNvSpPr>
            <a:spLocks noGrp="1"/>
          </p:cNvSpPr>
          <p:nvPr>
            <p:ph type="body" sz="quarter" idx="37"/>
          </p:nvPr>
        </p:nvSpPr>
        <p:spPr>
          <a:xfrm>
            <a:off x="1674594" y="1309437"/>
            <a:ext cx="2877873" cy="126231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E5379598-B132-493E-3A4A-13641BF453F4}"/>
              </a:ext>
            </a:extLst>
          </p:cNvPr>
          <p:cNvSpPr>
            <a:spLocks noGrp="1"/>
          </p:cNvSpPr>
          <p:nvPr>
            <p:ph type="body" sz="quarter" idx="38"/>
          </p:nvPr>
        </p:nvSpPr>
        <p:spPr>
          <a:xfrm>
            <a:off x="1674594" y="3058562"/>
            <a:ext cx="2877873"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D387A7EC-6D77-1F31-248D-AF22142944DA}"/>
              </a:ext>
            </a:extLst>
          </p:cNvPr>
          <p:cNvSpPr>
            <a:spLocks noGrp="1"/>
          </p:cNvSpPr>
          <p:nvPr>
            <p:ph type="body" sz="quarter" idx="39"/>
          </p:nvPr>
        </p:nvSpPr>
        <p:spPr>
          <a:xfrm>
            <a:off x="1674593" y="4762500"/>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2" name="Picture Placeholder 7">
            <a:extLst>
              <a:ext uri="{FF2B5EF4-FFF2-40B4-BE49-F238E27FC236}">
                <a16:creationId xmlns:a16="http://schemas.microsoft.com/office/drawing/2014/main" id="{79C6738A-ED82-E7BB-C9BF-8057E77ED4B9}"/>
              </a:ext>
            </a:extLst>
          </p:cNvPr>
          <p:cNvSpPr>
            <a:spLocks noGrp="1"/>
          </p:cNvSpPr>
          <p:nvPr>
            <p:ph type="pic" sz="quarter" idx="40" hasCustomPrompt="1"/>
          </p:nvPr>
        </p:nvSpPr>
        <p:spPr>
          <a:xfrm>
            <a:off x="6377613" y="3072162"/>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33" name="Picture Placeholder 7">
            <a:extLst>
              <a:ext uri="{FF2B5EF4-FFF2-40B4-BE49-F238E27FC236}">
                <a16:creationId xmlns:a16="http://schemas.microsoft.com/office/drawing/2014/main" id="{24967257-4251-A48B-9DE6-F07EC4EC0362}"/>
              </a:ext>
            </a:extLst>
          </p:cNvPr>
          <p:cNvSpPr>
            <a:spLocks noGrp="1"/>
          </p:cNvSpPr>
          <p:nvPr>
            <p:ph type="pic" sz="quarter" idx="41" hasCustomPrompt="1"/>
          </p:nvPr>
        </p:nvSpPr>
        <p:spPr>
          <a:xfrm>
            <a:off x="6377613" y="47761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34" name="Picture Placeholder 7">
            <a:extLst>
              <a:ext uri="{FF2B5EF4-FFF2-40B4-BE49-F238E27FC236}">
                <a16:creationId xmlns:a16="http://schemas.microsoft.com/office/drawing/2014/main" id="{4A6B1635-0D2E-93F5-D353-C9B1B58E7780}"/>
              </a:ext>
            </a:extLst>
          </p:cNvPr>
          <p:cNvSpPr>
            <a:spLocks noGrp="1"/>
          </p:cNvSpPr>
          <p:nvPr>
            <p:ph type="pic" sz="quarter" idx="42" hasCustomPrompt="1"/>
          </p:nvPr>
        </p:nvSpPr>
        <p:spPr>
          <a:xfrm>
            <a:off x="6377613" y="1323037"/>
            <a:ext cx="1236501"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44" name="Picture Placeholder 7">
            <a:extLst>
              <a:ext uri="{FF2B5EF4-FFF2-40B4-BE49-F238E27FC236}">
                <a16:creationId xmlns:a16="http://schemas.microsoft.com/office/drawing/2014/main" id="{0541A3D3-1296-6D28-80F6-210E0C86167C}"/>
              </a:ext>
            </a:extLst>
          </p:cNvPr>
          <p:cNvSpPr>
            <a:spLocks noGrp="1"/>
          </p:cNvSpPr>
          <p:nvPr>
            <p:ph type="pic" sz="quarter" idx="46" hasCustomPrompt="1"/>
          </p:nvPr>
        </p:nvSpPr>
        <p:spPr>
          <a:xfrm>
            <a:off x="6377613" y="3082625"/>
            <a:ext cx="1145388"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5" name="Picture Placeholder 7">
            <a:extLst>
              <a:ext uri="{FF2B5EF4-FFF2-40B4-BE49-F238E27FC236}">
                <a16:creationId xmlns:a16="http://schemas.microsoft.com/office/drawing/2014/main" id="{EE31C9DF-6A33-F9E3-7394-0B59091621E3}"/>
              </a:ext>
            </a:extLst>
          </p:cNvPr>
          <p:cNvSpPr>
            <a:spLocks noGrp="1"/>
          </p:cNvSpPr>
          <p:nvPr>
            <p:ph type="pic" sz="quarter" idx="47" hasCustomPrompt="1"/>
          </p:nvPr>
        </p:nvSpPr>
        <p:spPr>
          <a:xfrm>
            <a:off x="6377613" y="4786563"/>
            <a:ext cx="1145388"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6" name="Picture Placeholder 7">
            <a:extLst>
              <a:ext uri="{FF2B5EF4-FFF2-40B4-BE49-F238E27FC236}">
                <a16:creationId xmlns:a16="http://schemas.microsoft.com/office/drawing/2014/main" id="{2CAAA857-D33B-2769-F70D-96215C29A417}"/>
              </a:ext>
            </a:extLst>
          </p:cNvPr>
          <p:cNvSpPr>
            <a:spLocks noGrp="1"/>
          </p:cNvSpPr>
          <p:nvPr>
            <p:ph type="pic" sz="quarter" idx="48" hasCustomPrompt="1"/>
          </p:nvPr>
        </p:nvSpPr>
        <p:spPr>
          <a:xfrm>
            <a:off x="6377613" y="1333500"/>
            <a:ext cx="1145388"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47" name="Text Placeholder 6">
            <a:extLst>
              <a:ext uri="{FF2B5EF4-FFF2-40B4-BE49-F238E27FC236}">
                <a16:creationId xmlns:a16="http://schemas.microsoft.com/office/drawing/2014/main" id="{3412D36A-B5BE-A294-20DF-30B55A06C5A9}"/>
              </a:ext>
            </a:extLst>
          </p:cNvPr>
          <p:cNvSpPr>
            <a:spLocks noGrp="1"/>
          </p:cNvSpPr>
          <p:nvPr>
            <p:ph type="body" sz="quarter" idx="49"/>
          </p:nvPr>
        </p:nvSpPr>
        <p:spPr>
          <a:xfrm>
            <a:off x="7764207" y="1333500"/>
            <a:ext cx="2921430" cy="126231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8" name="Text Placeholder 6">
            <a:extLst>
              <a:ext uri="{FF2B5EF4-FFF2-40B4-BE49-F238E27FC236}">
                <a16:creationId xmlns:a16="http://schemas.microsoft.com/office/drawing/2014/main" id="{ED900610-36FC-D7DA-7651-CC7E3D3200DB}"/>
              </a:ext>
            </a:extLst>
          </p:cNvPr>
          <p:cNvSpPr>
            <a:spLocks noGrp="1"/>
          </p:cNvSpPr>
          <p:nvPr>
            <p:ph type="body" sz="quarter" idx="50"/>
          </p:nvPr>
        </p:nvSpPr>
        <p:spPr>
          <a:xfrm>
            <a:off x="7764207" y="3082625"/>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9" name="Text Placeholder 6">
            <a:extLst>
              <a:ext uri="{FF2B5EF4-FFF2-40B4-BE49-F238E27FC236}">
                <a16:creationId xmlns:a16="http://schemas.microsoft.com/office/drawing/2014/main" id="{BFEAE0F0-F94C-F405-C850-B3545368F695}"/>
              </a:ext>
            </a:extLst>
          </p:cNvPr>
          <p:cNvSpPr>
            <a:spLocks noGrp="1"/>
          </p:cNvSpPr>
          <p:nvPr>
            <p:ph type="body" sz="quarter" idx="51"/>
          </p:nvPr>
        </p:nvSpPr>
        <p:spPr>
          <a:xfrm>
            <a:off x="7764207" y="4786563"/>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1902773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059714137"/>
      </p:ext>
    </p:extLst>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able Placeholder 4">
            <a:extLst>
              <a:ext uri="{FF2B5EF4-FFF2-40B4-BE49-F238E27FC236}">
                <a16:creationId xmlns:a16="http://schemas.microsoft.com/office/drawing/2014/main" id="{B3D8D357-75A1-F4FD-F531-380CF7DE4340}"/>
              </a:ext>
            </a:extLst>
          </p:cNvPr>
          <p:cNvSpPr>
            <a:spLocks noGrp="1"/>
          </p:cNvSpPr>
          <p:nvPr>
            <p:ph type="tbl" sz="quarter" idx="11"/>
          </p:nvPr>
        </p:nvSpPr>
        <p:spPr>
          <a:xfrm>
            <a:off x="3333316" y="284957"/>
            <a:ext cx="8571384" cy="5715794"/>
          </a:xfrm>
          <a:prstGeom prst="rect">
            <a:avLst/>
          </a:prstGeom>
        </p:spPr>
        <p:txBody>
          <a:bodyPr anchor="ctr"/>
          <a:lstStyle>
            <a:lvl1pPr algn="ctr">
              <a:defRPr b="0" i="0">
                <a:solidFill>
                  <a:schemeClr val="tx1"/>
                </a:solidFill>
                <a:latin typeface="IBM Plex Sans Light" panose="020B0403050203000203" pitchFamily="34" charset="0"/>
              </a:defRPr>
            </a:lvl1pPr>
          </a:lstStyle>
          <a:p>
            <a:r>
              <a:rPr lang="en-US" dirty="0"/>
              <a:t>Click icon to add table</a:t>
            </a:r>
          </a:p>
        </p:txBody>
      </p:sp>
      <p:sp>
        <p:nvSpPr>
          <p:cNvPr id="4" name="Footer Placeholder 3">
            <a:extLst>
              <a:ext uri="{FF2B5EF4-FFF2-40B4-BE49-F238E27FC236}">
                <a16:creationId xmlns:a16="http://schemas.microsoft.com/office/drawing/2014/main" id="{B48A8EE3-1224-3A4B-8A9E-611D8DCF629F}"/>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7989FA07-F7B7-BE4B-581F-7BE47BBA605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223841031"/>
      </p:ext>
    </p:extLst>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Legal disclaimer, one colum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717A5-5D28-36C3-250F-93E0C68721CA}"/>
              </a:ext>
            </a:extLst>
          </p:cNvPr>
          <p:cNvSpPr>
            <a:spLocks noGrp="1"/>
          </p:cNvSpPr>
          <p:nvPr>
            <p:ph type="body" sz="quarter" idx="14"/>
          </p:nvPr>
        </p:nvSpPr>
        <p:spPr>
          <a:xfrm>
            <a:off x="287999" y="192600"/>
            <a:ext cx="2477765" cy="1429544"/>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100000"/>
              </a:lnSpc>
              <a:spcBef>
                <a:spcPts val="0"/>
              </a:spcBef>
              <a:defRPr sz="3199">
                <a:solidFill>
                  <a:schemeClr val="tx1"/>
                </a:solidFill>
              </a:defRPr>
            </a:lvl2pPr>
            <a:lvl3pPr>
              <a:lnSpc>
                <a:spcPct val="100000"/>
              </a:lnSpc>
              <a:spcBef>
                <a:spcPts val="0"/>
              </a:spcBef>
              <a:defRPr sz="3199">
                <a:solidFill>
                  <a:schemeClr val="tx1"/>
                </a:solidFill>
              </a:defRPr>
            </a:lvl3pPr>
            <a:lvl4pPr>
              <a:lnSpc>
                <a:spcPct val="100000"/>
              </a:lnSpc>
              <a:spcBef>
                <a:spcPts val="0"/>
              </a:spcBef>
              <a:defRPr sz="3199">
                <a:solidFill>
                  <a:schemeClr val="tx1"/>
                </a:solidFill>
              </a:defRPr>
            </a:lvl4pPr>
            <a:lvl5pPr>
              <a:lnSpc>
                <a:spcPct val="100000"/>
              </a:lnSpc>
              <a:spcBef>
                <a:spcPts val="0"/>
              </a:spcBef>
              <a:defRPr sz="3199">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13FF5DC1-E283-8AC5-8620-936474303181}"/>
              </a:ext>
            </a:extLst>
          </p:cNvPr>
          <p:cNvSpPr>
            <a:spLocks noGrp="1"/>
          </p:cNvSpPr>
          <p:nvPr>
            <p:ph type="body" sz="quarter" idx="15" hasCustomPrompt="1"/>
          </p:nvPr>
        </p:nvSpPr>
        <p:spPr>
          <a:xfrm>
            <a:off x="9428522"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2" name="Footer Placeholder 1">
            <a:extLst>
              <a:ext uri="{FF2B5EF4-FFF2-40B4-BE49-F238E27FC236}">
                <a16:creationId xmlns:a16="http://schemas.microsoft.com/office/drawing/2014/main" id="{04A6E1A4-1881-81E9-2BBE-BC4DBFE11A0E}"/>
              </a:ext>
            </a:extLst>
          </p:cNvPr>
          <p:cNvSpPr>
            <a:spLocks noGrp="1"/>
          </p:cNvSpPr>
          <p:nvPr>
            <p:ph type="ftr" sz="quarter" idx="16"/>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80270476-9FE1-F85E-6F9B-322B184D8FC9}"/>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4165541807"/>
      </p:ext>
    </p:extLst>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32805"/>
      </p:ext>
    </p:extLst>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Legal disclaimer, two column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717A5-5D28-36C3-250F-93E0C68721CA}"/>
              </a:ext>
            </a:extLst>
          </p:cNvPr>
          <p:cNvSpPr>
            <a:spLocks noGrp="1"/>
          </p:cNvSpPr>
          <p:nvPr>
            <p:ph type="body" sz="quarter" idx="14"/>
          </p:nvPr>
        </p:nvSpPr>
        <p:spPr>
          <a:xfrm>
            <a:off x="287999" y="192600"/>
            <a:ext cx="2477765" cy="1429544"/>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100000"/>
              </a:lnSpc>
              <a:spcBef>
                <a:spcPts val="0"/>
              </a:spcBef>
              <a:defRPr sz="3199">
                <a:solidFill>
                  <a:schemeClr val="tx1"/>
                </a:solidFill>
              </a:defRPr>
            </a:lvl2pPr>
            <a:lvl3pPr>
              <a:lnSpc>
                <a:spcPct val="100000"/>
              </a:lnSpc>
              <a:spcBef>
                <a:spcPts val="0"/>
              </a:spcBef>
              <a:defRPr sz="3199">
                <a:solidFill>
                  <a:schemeClr val="tx1"/>
                </a:solidFill>
              </a:defRPr>
            </a:lvl3pPr>
            <a:lvl4pPr>
              <a:lnSpc>
                <a:spcPct val="100000"/>
              </a:lnSpc>
              <a:spcBef>
                <a:spcPts val="0"/>
              </a:spcBef>
              <a:defRPr sz="3199">
                <a:solidFill>
                  <a:schemeClr val="tx1"/>
                </a:solidFill>
              </a:defRPr>
            </a:lvl4pPr>
            <a:lvl5pPr>
              <a:lnSpc>
                <a:spcPct val="100000"/>
              </a:lnSpc>
              <a:spcBef>
                <a:spcPts val="0"/>
              </a:spcBef>
              <a:defRPr sz="3199">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13FF5DC1-E283-8AC5-8620-936474303181}"/>
              </a:ext>
            </a:extLst>
          </p:cNvPr>
          <p:cNvSpPr>
            <a:spLocks noGrp="1"/>
          </p:cNvSpPr>
          <p:nvPr>
            <p:ph type="body" sz="quarter" idx="15" hasCustomPrompt="1"/>
          </p:nvPr>
        </p:nvSpPr>
        <p:spPr>
          <a:xfrm>
            <a:off x="9428522"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2" name="Footer Placeholder 1">
            <a:extLst>
              <a:ext uri="{FF2B5EF4-FFF2-40B4-BE49-F238E27FC236}">
                <a16:creationId xmlns:a16="http://schemas.microsoft.com/office/drawing/2014/main" id="{04A6E1A4-1881-81E9-2BBE-BC4DBFE11A0E}"/>
              </a:ext>
            </a:extLst>
          </p:cNvPr>
          <p:cNvSpPr>
            <a:spLocks noGrp="1"/>
          </p:cNvSpPr>
          <p:nvPr>
            <p:ph type="ftr" sz="quarter" idx="16"/>
          </p:nvPr>
        </p:nvSpPr>
        <p:spPr>
          <a:xfrm>
            <a:off x="290474" y="6402388"/>
            <a:ext cx="2477765" cy="190500"/>
          </a:xfrm>
        </p:spPr>
        <p:txBody>
          <a:bodyPr/>
          <a:lstStyle>
            <a:lvl1pPr>
              <a:defRPr b="0" i="0">
                <a:latin typeface="IBM Plex Sans Light" panose="020B0403050203000203" pitchFamily="34" charset="0"/>
              </a:defRPr>
            </a:lvl1pPr>
          </a:lstStyle>
          <a:p>
            <a:endParaRPr lang="en-US" dirty="0"/>
          </a:p>
        </p:txBody>
      </p:sp>
      <p:sp>
        <p:nvSpPr>
          <p:cNvPr id="6" name="Text Placeholder 6">
            <a:extLst>
              <a:ext uri="{FF2B5EF4-FFF2-40B4-BE49-F238E27FC236}">
                <a16:creationId xmlns:a16="http://schemas.microsoft.com/office/drawing/2014/main" id="{54E531DA-4051-706E-065B-21A03914153D}"/>
              </a:ext>
            </a:extLst>
          </p:cNvPr>
          <p:cNvSpPr>
            <a:spLocks noGrp="1"/>
          </p:cNvSpPr>
          <p:nvPr>
            <p:ph type="body" sz="quarter" idx="17" hasCustomPrompt="1"/>
          </p:nvPr>
        </p:nvSpPr>
        <p:spPr>
          <a:xfrm>
            <a:off x="6380919"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5" name="Slide Number">
            <a:extLst>
              <a:ext uri="{FF2B5EF4-FFF2-40B4-BE49-F238E27FC236}">
                <a16:creationId xmlns:a16="http://schemas.microsoft.com/office/drawing/2014/main" id="{CAD686F0-BF95-1E62-61EC-967907338873}"/>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409883687"/>
      </p:ext>
    </p:extLst>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866310450"/>
      </p:ext>
    </p:extLst>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userDrawn="1">
  <p:cSld name="1_Text, 4 columns ">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300" y="284957"/>
            <a:ext cx="2474590" cy="762794"/>
          </a:xfrm>
        </p:spPr>
        <p:txBody>
          <a:bodyPr/>
          <a:lstStyle>
            <a:lvl1pPr>
              <a:lnSpc>
                <a:spcPct val="110000"/>
              </a:lnSpc>
              <a:defRPr sz="1400">
                <a:solidFill>
                  <a:schemeClr val="tx2"/>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87DA3BD0-C0A1-6ADF-602A-13E61E27711F}"/>
              </a:ext>
            </a:extLst>
          </p:cNvPr>
          <p:cNvSpPr>
            <a:spLocks noGrp="1"/>
          </p:cNvSpPr>
          <p:nvPr>
            <p:ph type="sldNum" sz="quarter" idx="10"/>
          </p:nvPr>
        </p:nvSpPr>
        <p:spPr>
          <a:xfrm>
            <a:off x="11770866" y="6452315"/>
            <a:ext cx="133834" cy="123111"/>
          </a:xfrm>
          <a:prstGeom prst="rect">
            <a:avLst/>
          </a:prstGeom>
        </p:spPr>
        <p:txBody>
          <a:bodyPr/>
          <a:lstStyle/>
          <a:p>
            <a:fld id="{86CB4B4D-7CA3-9044-876B-883B54F8677D}" type="slidenum">
              <a:rPr lang="en-US" smtClean="0"/>
              <a:t>‹#›</a:t>
            </a:fld>
            <a:endParaRPr lang="en-US"/>
          </a:p>
        </p:txBody>
      </p:sp>
      <p:sp>
        <p:nvSpPr>
          <p:cNvPr id="5" name="Text Placeholder 4">
            <a:extLst>
              <a:ext uri="{FF2B5EF4-FFF2-40B4-BE49-F238E27FC236}">
                <a16:creationId xmlns:a16="http://schemas.microsoft.com/office/drawing/2014/main" id="{1C17B282-9F6A-839A-442D-69BC9DF3749A}"/>
              </a:ext>
            </a:extLst>
          </p:cNvPr>
          <p:cNvSpPr>
            <a:spLocks noGrp="1"/>
          </p:cNvSpPr>
          <p:nvPr>
            <p:ph type="body" sz="quarter" idx="11"/>
          </p:nvPr>
        </p:nvSpPr>
        <p:spPr>
          <a:xfrm>
            <a:off x="284127" y="1714500"/>
            <a:ext cx="2477765"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9E6C7C8-F097-FDD3-FF97-3FC4133BC68D}"/>
              </a:ext>
            </a:extLst>
          </p:cNvPr>
          <p:cNvSpPr>
            <a:spLocks noGrp="1"/>
          </p:cNvSpPr>
          <p:nvPr>
            <p:ph type="body" sz="quarter" idx="12"/>
          </p:nvPr>
        </p:nvSpPr>
        <p:spPr>
          <a:xfrm>
            <a:off x="3333316" y="1714500"/>
            <a:ext cx="2475384"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8">
            <a:extLst>
              <a:ext uri="{FF2B5EF4-FFF2-40B4-BE49-F238E27FC236}">
                <a16:creationId xmlns:a16="http://schemas.microsoft.com/office/drawing/2014/main" id="{1E0B684B-61D6-CF9E-57FC-892D7CEE8D1D}"/>
              </a:ext>
            </a:extLst>
          </p:cNvPr>
          <p:cNvSpPr>
            <a:spLocks noGrp="1"/>
          </p:cNvSpPr>
          <p:nvPr>
            <p:ph type="body" sz="quarter" idx="13"/>
          </p:nvPr>
        </p:nvSpPr>
        <p:spPr>
          <a:xfrm>
            <a:off x="6380919" y="1714500"/>
            <a:ext cx="2476178"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a:extLst>
              <a:ext uri="{FF2B5EF4-FFF2-40B4-BE49-F238E27FC236}">
                <a16:creationId xmlns:a16="http://schemas.microsoft.com/office/drawing/2014/main" id="{1E0D5184-93C0-B658-7967-FBC78C38A518}"/>
              </a:ext>
            </a:extLst>
          </p:cNvPr>
          <p:cNvSpPr>
            <a:spLocks noGrp="1"/>
          </p:cNvSpPr>
          <p:nvPr>
            <p:ph type="body" sz="quarter" idx="14"/>
          </p:nvPr>
        </p:nvSpPr>
        <p:spPr>
          <a:xfrm>
            <a:off x="9428522" y="1714500"/>
            <a:ext cx="2479352"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3">
            <a:extLst>
              <a:ext uri="{FF2B5EF4-FFF2-40B4-BE49-F238E27FC236}">
                <a16:creationId xmlns:a16="http://schemas.microsoft.com/office/drawing/2014/main" id="{725F833F-819E-FEB3-6037-605097B8421D}"/>
              </a:ext>
            </a:extLst>
          </p:cNvPr>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3825695417"/>
      </p:ext>
    </p:extLst>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71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3.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3.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61.xml"/><Relationship Id="rId18" Type="http://schemas.openxmlformats.org/officeDocument/2006/relationships/slideLayout" Target="../slideLayouts/slideLayout66.xml"/><Relationship Id="rId26" Type="http://schemas.openxmlformats.org/officeDocument/2006/relationships/slideLayout" Target="../slideLayouts/slideLayout74.xml"/><Relationship Id="rId39" Type="http://schemas.openxmlformats.org/officeDocument/2006/relationships/slideLayout" Target="../slideLayouts/slideLayout87.xml"/><Relationship Id="rId21" Type="http://schemas.openxmlformats.org/officeDocument/2006/relationships/slideLayout" Target="../slideLayouts/slideLayout69.xml"/><Relationship Id="rId34" Type="http://schemas.openxmlformats.org/officeDocument/2006/relationships/slideLayout" Target="../slideLayouts/slideLayout82.xml"/><Relationship Id="rId42" Type="http://schemas.openxmlformats.org/officeDocument/2006/relationships/slideLayout" Target="../slideLayouts/slideLayout90.xml"/><Relationship Id="rId47" Type="http://schemas.openxmlformats.org/officeDocument/2006/relationships/slideLayout" Target="../slideLayouts/slideLayout95.xml"/><Relationship Id="rId50" Type="http://schemas.openxmlformats.org/officeDocument/2006/relationships/image" Target="../media/image3.png"/><Relationship Id="rId7" Type="http://schemas.openxmlformats.org/officeDocument/2006/relationships/slideLayout" Target="../slideLayouts/slideLayout55.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29" Type="http://schemas.openxmlformats.org/officeDocument/2006/relationships/slideLayout" Target="../slideLayouts/slideLayout77.xml"/><Relationship Id="rId11" Type="http://schemas.openxmlformats.org/officeDocument/2006/relationships/slideLayout" Target="../slideLayouts/slideLayout59.xml"/><Relationship Id="rId24" Type="http://schemas.openxmlformats.org/officeDocument/2006/relationships/slideLayout" Target="../slideLayouts/slideLayout72.xml"/><Relationship Id="rId32" Type="http://schemas.openxmlformats.org/officeDocument/2006/relationships/slideLayout" Target="../slideLayouts/slideLayout80.xml"/><Relationship Id="rId37" Type="http://schemas.openxmlformats.org/officeDocument/2006/relationships/slideLayout" Target="../slideLayouts/slideLayout85.xml"/><Relationship Id="rId40" Type="http://schemas.openxmlformats.org/officeDocument/2006/relationships/slideLayout" Target="../slideLayouts/slideLayout88.xml"/><Relationship Id="rId45" Type="http://schemas.openxmlformats.org/officeDocument/2006/relationships/slideLayout" Target="../slideLayouts/slideLayout93.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23" Type="http://schemas.openxmlformats.org/officeDocument/2006/relationships/slideLayout" Target="../slideLayouts/slideLayout71.xml"/><Relationship Id="rId28" Type="http://schemas.openxmlformats.org/officeDocument/2006/relationships/slideLayout" Target="../slideLayouts/slideLayout76.xml"/><Relationship Id="rId36" Type="http://schemas.openxmlformats.org/officeDocument/2006/relationships/slideLayout" Target="../slideLayouts/slideLayout84.xml"/><Relationship Id="rId49" Type="http://schemas.openxmlformats.org/officeDocument/2006/relationships/theme" Target="../theme/theme4.xml"/><Relationship Id="rId10" Type="http://schemas.openxmlformats.org/officeDocument/2006/relationships/slideLayout" Target="../slideLayouts/slideLayout58.xml"/><Relationship Id="rId19" Type="http://schemas.openxmlformats.org/officeDocument/2006/relationships/slideLayout" Target="../slideLayouts/slideLayout67.xml"/><Relationship Id="rId31" Type="http://schemas.openxmlformats.org/officeDocument/2006/relationships/slideLayout" Target="../slideLayouts/slideLayout79.xml"/><Relationship Id="rId44" Type="http://schemas.openxmlformats.org/officeDocument/2006/relationships/slideLayout" Target="../slideLayouts/slideLayout92.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 Id="rId22" Type="http://schemas.openxmlformats.org/officeDocument/2006/relationships/slideLayout" Target="../slideLayouts/slideLayout70.xml"/><Relationship Id="rId27" Type="http://schemas.openxmlformats.org/officeDocument/2006/relationships/slideLayout" Target="../slideLayouts/slideLayout75.xml"/><Relationship Id="rId30" Type="http://schemas.openxmlformats.org/officeDocument/2006/relationships/slideLayout" Target="../slideLayouts/slideLayout78.xml"/><Relationship Id="rId35" Type="http://schemas.openxmlformats.org/officeDocument/2006/relationships/slideLayout" Target="../slideLayouts/slideLayout83.xml"/><Relationship Id="rId43" Type="http://schemas.openxmlformats.org/officeDocument/2006/relationships/slideLayout" Target="../slideLayouts/slideLayout91.xml"/><Relationship Id="rId48" Type="http://schemas.openxmlformats.org/officeDocument/2006/relationships/slideLayout" Target="../slideLayouts/slideLayout96.xml"/><Relationship Id="rId8" Type="http://schemas.openxmlformats.org/officeDocument/2006/relationships/slideLayout" Target="../slideLayouts/slideLayout56.xml"/><Relationship Id="rId3" Type="http://schemas.openxmlformats.org/officeDocument/2006/relationships/slideLayout" Target="../slideLayouts/slideLayout51.xml"/><Relationship Id="rId12" Type="http://schemas.openxmlformats.org/officeDocument/2006/relationships/slideLayout" Target="../slideLayouts/slideLayout60.xml"/><Relationship Id="rId17" Type="http://schemas.openxmlformats.org/officeDocument/2006/relationships/slideLayout" Target="../slideLayouts/slideLayout65.xml"/><Relationship Id="rId25" Type="http://schemas.openxmlformats.org/officeDocument/2006/relationships/slideLayout" Target="../slideLayouts/slideLayout73.xml"/><Relationship Id="rId33" Type="http://schemas.openxmlformats.org/officeDocument/2006/relationships/slideLayout" Target="../slideLayouts/slideLayout81.xml"/><Relationship Id="rId38" Type="http://schemas.openxmlformats.org/officeDocument/2006/relationships/slideLayout" Target="../slideLayouts/slideLayout86.xml"/><Relationship Id="rId46" Type="http://schemas.openxmlformats.org/officeDocument/2006/relationships/slideLayout" Target="../slideLayouts/slideLayout94.xml"/><Relationship Id="rId20" Type="http://schemas.openxmlformats.org/officeDocument/2006/relationships/slideLayout" Target="../slideLayouts/slideLayout68.xml"/><Relationship Id="rId41" Type="http://schemas.openxmlformats.org/officeDocument/2006/relationships/slideLayout" Target="../slideLayouts/slideLayout89.xml"/><Relationship Id="rId1" Type="http://schemas.openxmlformats.org/officeDocument/2006/relationships/slideLayout" Target="../slideLayouts/slideLayout49.xml"/><Relationship Id="rId6"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rPr dirty="0"/>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rPr dirty="0"/>
              <a:t>Body Level One</a:t>
            </a:r>
          </a:p>
          <a:p>
            <a:pPr lvl="1"/>
            <a:r>
              <a:rPr dirty="0"/>
              <a:t>Body Level Two</a:t>
            </a:r>
            <a:endParaRPr lang="en-CA" dirty="0"/>
          </a:p>
          <a:p>
            <a:pPr lvl="2"/>
            <a:r>
              <a:rPr lang="en-CA" dirty="0"/>
              <a:t>Body Level Three</a:t>
            </a:r>
          </a:p>
          <a:p>
            <a:pPr lvl="3"/>
            <a:r>
              <a:rPr lang="en-CA" dirty="0"/>
              <a:t>Body Level Four</a:t>
            </a:r>
          </a:p>
        </p:txBody>
      </p:sp>
      <p:pic>
        <p:nvPicPr>
          <p:cNvPr id="6" name="Picture 5" descr="A blue and white text on a black background&#10;&#10;Description automatically generated">
            <a:extLst>
              <a:ext uri="{FF2B5EF4-FFF2-40B4-BE49-F238E27FC236}">
                <a16:creationId xmlns:a16="http://schemas.microsoft.com/office/drawing/2014/main" id="{FA39FC3A-9D28-5FD0-B461-F4B93B9ECB56}"/>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9512457" y="6245642"/>
            <a:ext cx="1261699" cy="371321"/>
          </a:xfrm>
          <a:prstGeom prst="rect">
            <a:avLst/>
          </a:prstGeom>
        </p:spPr>
      </p:pic>
    </p:spTree>
    <p:extLst>
      <p:ext uri="{BB962C8B-B14F-4D97-AF65-F5344CB8AC3E}">
        <p14:creationId xmlns:p14="http://schemas.microsoft.com/office/powerpoint/2010/main" val="3224274737"/>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8" r:id="rId12"/>
    <p:sldLayoutId id="2147483730" r:id="rId13"/>
    <p:sldLayoutId id="2147483749" r:id="rId14"/>
    <p:sldLayoutId id="2147483750" r:id="rId15"/>
    <p:sldLayoutId id="2147483769"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F2B096EC-4E0F-B8E4-07C1-C7DCF74AE194}"/>
              </a:ext>
            </a:extLst>
          </p:cNvPr>
          <p:cNvPicPr>
            <a:picLocks noChangeAspect="1"/>
          </p:cNvPicPr>
          <p:nvPr userDrawn="1"/>
        </p:nvPicPr>
        <p:blipFill>
          <a:blip r:embed="rId18"/>
          <a:stretch>
            <a:fillRect/>
          </a:stretch>
        </p:blipFill>
        <p:spPr>
          <a:xfrm>
            <a:off x="9690943" y="6275615"/>
            <a:ext cx="1234679" cy="317003"/>
          </a:xfrm>
          <a:prstGeom prst="rect">
            <a:avLst/>
          </a:prstGeom>
        </p:spPr>
      </p:pic>
      <p:sp>
        <p:nvSpPr>
          <p:cNvPr id="4" name="Slide Number">
            <a:extLst>
              <a:ext uri="{FF2B5EF4-FFF2-40B4-BE49-F238E27FC236}">
                <a16:creationId xmlns:a16="http://schemas.microsoft.com/office/drawing/2014/main" id="{5656B4A6-5BD1-7CC7-78E6-C9C5A21BF92D}"/>
              </a:ext>
            </a:extLst>
          </p:cNvPr>
          <p:cNvSpPr txBox="1">
            <a:spLocks noGrp="1"/>
          </p:cNvSpPr>
          <p:nvPr>
            <p:ph type="sldNum" sz="quarter" idx="4"/>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Tree>
    <p:extLst>
      <p:ext uri="{BB962C8B-B14F-4D97-AF65-F5344CB8AC3E}">
        <p14:creationId xmlns:p14="http://schemas.microsoft.com/office/powerpoint/2010/main" val="1833844935"/>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3" r:id="rId11"/>
    <p:sldLayoutId id="2147483744" r:id="rId12"/>
    <p:sldLayoutId id="2147483745" r:id="rId13"/>
    <p:sldLayoutId id="2147483746" r:id="rId14"/>
    <p:sldLayoutId id="2147483747" r:id="rId15"/>
    <p:sldLayoutId id="2147483748"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F2B096EC-4E0F-B8E4-07C1-C7DCF74AE194}"/>
              </a:ext>
            </a:extLst>
          </p:cNvPr>
          <p:cNvPicPr>
            <a:picLocks noChangeAspect="1"/>
          </p:cNvPicPr>
          <p:nvPr userDrawn="1"/>
        </p:nvPicPr>
        <p:blipFill>
          <a:blip r:embed="rId18"/>
          <a:stretch>
            <a:fillRect/>
          </a:stretch>
        </p:blipFill>
        <p:spPr>
          <a:xfrm>
            <a:off x="9690943" y="6275615"/>
            <a:ext cx="1234679" cy="317003"/>
          </a:xfrm>
          <a:prstGeom prst="rect">
            <a:avLst/>
          </a:prstGeom>
        </p:spPr>
      </p:pic>
      <p:sp>
        <p:nvSpPr>
          <p:cNvPr id="4" name="Slide Number">
            <a:extLst>
              <a:ext uri="{FF2B5EF4-FFF2-40B4-BE49-F238E27FC236}">
                <a16:creationId xmlns:a16="http://schemas.microsoft.com/office/drawing/2014/main" id="{5656B4A6-5BD1-7CC7-78E6-C9C5A21BF92D}"/>
              </a:ext>
            </a:extLst>
          </p:cNvPr>
          <p:cNvSpPr txBox="1">
            <a:spLocks noGrp="1"/>
          </p:cNvSpPr>
          <p:nvPr>
            <p:ph type="sldNum" sz="quarter" idx="4"/>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Tree>
    <p:extLst>
      <p:ext uri="{BB962C8B-B14F-4D97-AF65-F5344CB8AC3E}">
        <p14:creationId xmlns:p14="http://schemas.microsoft.com/office/powerpoint/2010/main" val="323666553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4" r:id="rId12"/>
    <p:sldLayoutId id="2147483765" r:id="rId13"/>
    <p:sldLayoutId id="2147483766" r:id="rId14"/>
    <p:sldLayoutId id="2147483767" r:id="rId15"/>
    <p:sldLayoutId id="2147483768"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7" name="Slide Number"/>
          <p:cNvSpPr txBox="1">
            <a:spLocks noGrp="1"/>
          </p:cNvSpPr>
          <p:nvPr>
            <p:ph type="sldNum" sz="quarter" idx="2"/>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13D294D1-C0DF-AEE7-845E-58293166CC98}"/>
              </a:ext>
            </a:extLst>
          </p:cNvPr>
          <p:cNvPicPr>
            <a:picLocks noChangeAspect="1"/>
          </p:cNvPicPr>
          <p:nvPr userDrawn="1"/>
        </p:nvPicPr>
        <p:blipFill>
          <a:blip r:embed="rId50"/>
          <a:stretch>
            <a:fillRect/>
          </a:stretch>
        </p:blipFill>
        <p:spPr>
          <a:xfrm>
            <a:off x="9690943" y="6275615"/>
            <a:ext cx="1234679" cy="317003"/>
          </a:xfrm>
          <a:prstGeom prst="rect">
            <a:avLst/>
          </a:prstGeom>
        </p:spPr>
      </p:pic>
    </p:spTree>
    <p:extLst>
      <p:ext uri="{BB962C8B-B14F-4D97-AF65-F5344CB8AC3E}">
        <p14:creationId xmlns:p14="http://schemas.microsoft.com/office/powerpoint/2010/main" val="2392772062"/>
      </p:ext>
    </p:extLst>
  </p:cSld>
  <p:clrMap bg1="dk1" tx1="lt1" bg2="dk2"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 id="2147483787" r:id="rId17"/>
    <p:sldLayoutId id="2147483788" r:id="rId18"/>
    <p:sldLayoutId id="2147483789" r:id="rId19"/>
    <p:sldLayoutId id="2147483790" r:id="rId20"/>
    <p:sldLayoutId id="2147483791" r:id="rId21"/>
    <p:sldLayoutId id="2147483792" r:id="rId22"/>
    <p:sldLayoutId id="2147483793" r:id="rId23"/>
    <p:sldLayoutId id="2147483794" r:id="rId24"/>
    <p:sldLayoutId id="2147483795" r:id="rId25"/>
    <p:sldLayoutId id="2147483796" r:id="rId26"/>
    <p:sldLayoutId id="2147483797" r:id="rId27"/>
    <p:sldLayoutId id="2147483798" r:id="rId28"/>
    <p:sldLayoutId id="2147483799" r:id="rId29"/>
    <p:sldLayoutId id="2147483800" r:id="rId30"/>
    <p:sldLayoutId id="2147483801" r:id="rId31"/>
    <p:sldLayoutId id="2147483802" r:id="rId32"/>
    <p:sldLayoutId id="2147483803" r:id="rId33"/>
    <p:sldLayoutId id="2147483804" r:id="rId34"/>
    <p:sldLayoutId id="2147483805" r:id="rId35"/>
    <p:sldLayoutId id="2147483806" r:id="rId36"/>
    <p:sldLayoutId id="2147483807" r:id="rId37"/>
    <p:sldLayoutId id="2147483808" r:id="rId38"/>
    <p:sldLayoutId id="2147483809" r:id="rId39"/>
    <p:sldLayoutId id="2147483810" r:id="rId40"/>
    <p:sldLayoutId id="2147483811" r:id="rId41"/>
    <p:sldLayoutId id="2147483812" r:id="rId42"/>
    <p:sldLayoutId id="2147483813" r:id="rId43"/>
    <p:sldLayoutId id="2147483814" r:id="rId44"/>
    <p:sldLayoutId id="2147483815" r:id="rId45"/>
    <p:sldLayoutId id="2147483816" r:id="rId46"/>
    <p:sldLayoutId id="2147483817" r:id="rId47"/>
    <p:sldLayoutId id="2147483818" r:id="rId48"/>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courses.lumenlearning.com/wm-businesscommunicationmgrs/chapter/audience-expectations/"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3" Type="http://schemas.openxmlformats.org/officeDocument/2006/relationships/hyperlink" Target="https://courses.lumenlearning.com/wm-businesscommunicationmgrs/chapter/audience-expectations/"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85000"/>
          </a:schemeClr>
        </a:solidFill>
        <a:effectLst/>
      </p:bgPr>
    </p:bg>
    <p:spTree>
      <p:nvGrpSpPr>
        <p:cNvPr id="1" name=""/>
        <p:cNvGrpSpPr/>
        <p:nvPr/>
      </p:nvGrpSpPr>
      <p:grpSpPr>
        <a:xfrm>
          <a:off x="0" y="0"/>
          <a:ext cx="0" cy="0"/>
          <a:chOff x="0" y="0"/>
          <a:chExt cx="0" cy="0"/>
        </a:xfrm>
      </p:grpSpPr>
      <p:pic>
        <p:nvPicPr>
          <p:cNvPr id="5" name="Picture Placeholder 4" descr="A group of people sitting in a auditorium">
            <a:extLst>
              <a:ext uri="{FF2B5EF4-FFF2-40B4-BE49-F238E27FC236}">
                <a16:creationId xmlns:a16="http://schemas.microsoft.com/office/drawing/2014/main" id="{2E7C971E-EE15-ABD6-212B-C5EF874CFCAC}"/>
              </a:ext>
            </a:extLst>
          </p:cNvPr>
          <p:cNvPicPr>
            <a:picLocks noGrp="1" noChangeAspect="1"/>
          </p:cNvPicPr>
          <p:nvPr>
            <p:ph type="pic" sz="quarter" idx="4294967295"/>
          </p:nvPr>
        </p:nvPicPr>
        <p:blipFill>
          <a:blip r:embed="rId2">
            <a:extLst>
              <a:ext uri="{837473B0-CC2E-450A-ABE3-18F120FF3D39}">
                <a1611:picAttrSrcUrl xmlns:a1611="http://schemas.microsoft.com/office/drawing/2016/11/main" r:id="rId3"/>
              </a:ext>
            </a:extLst>
          </a:blip>
          <a:srcRect l="20696" r="20696"/>
          <a:stretch>
            <a:fillRect/>
          </a:stretch>
        </p:blipFill>
        <p:spPr>
          <a:xfrm>
            <a:off x="7032625" y="285750"/>
            <a:ext cx="5159375" cy="5872163"/>
          </a:xfrm>
        </p:spPr>
      </p:pic>
      <p:sp>
        <p:nvSpPr>
          <p:cNvPr id="3" name="Title 2">
            <a:extLst>
              <a:ext uri="{FF2B5EF4-FFF2-40B4-BE49-F238E27FC236}">
                <a16:creationId xmlns:a16="http://schemas.microsoft.com/office/drawing/2014/main" id="{CEF46F55-FD1A-079D-BBA8-9F1CB66A904B}"/>
              </a:ext>
            </a:extLst>
          </p:cNvPr>
          <p:cNvSpPr>
            <a:spLocks noGrp="1"/>
          </p:cNvSpPr>
          <p:nvPr>
            <p:ph type="title" idx="4294967295"/>
          </p:nvPr>
        </p:nvSpPr>
        <p:spPr>
          <a:xfrm>
            <a:off x="233265" y="285750"/>
            <a:ext cx="5524500" cy="2286000"/>
          </a:xfrm>
        </p:spPr>
        <p:txBody>
          <a:bodyPr lIns="0" tIns="0" rIns="0" bIns="0" anchor="t"/>
          <a:lstStyle/>
          <a:p>
            <a:pPr indent="-227965"/>
            <a:r>
              <a:rPr lang="en-US" sz="2400" b="1" dirty="0">
                <a:latin typeface="IBM Plex Sans Light"/>
              </a:rPr>
              <a:t>Module 1: Use Your Own Data Practice Activity</a:t>
            </a:r>
            <a:br>
              <a:rPr lang="en-US" sz="2400" dirty="0"/>
            </a:br>
            <a:br>
              <a:rPr lang="en-US" sz="2400" dirty="0"/>
            </a:br>
            <a:r>
              <a:rPr lang="en-US" sz="2200" dirty="0">
                <a:latin typeface="IBM Plex Sans Light"/>
              </a:rPr>
              <a:t>1.1 Creating a Persona</a:t>
            </a:r>
            <a:br>
              <a:rPr lang="en-US" sz="2200" dirty="0"/>
            </a:br>
            <a:br>
              <a:rPr lang="en-US" sz="2200" dirty="0"/>
            </a:br>
            <a:r>
              <a:rPr lang="en-US" sz="2200" dirty="0">
                <a:latin typeface="IBM Plex Sans Light"/>
              </a:rPr>
              <a:t>1.2 Capturing Needs Statements</a:t>
            </a:r>
            <a:br>
              <a:rPr lang="en-US" sz="2200" dirty="0"/>
            </a:br>
            <a:br>
              <a:rPr lang="en-US" sz="2200" dirty="0"/>
            </a:br>
            <a:r>
              <a:rPr lang="en-US" sz="2200" dirty="0">
                <a:latin typeface="IBM Plex Sans Light"/>
              </a:rPr>
              <a:t>1.3 Creating a storyboard</a:t>
            </a:r>
            <a:br>
              <a:rPr lang="en-US" sz="2200" dirty="0"/>
            </a:br>
            <a:br>
              <a:rPr lang="en-US" sz="2200" dirty="0"/>
            </a:br>
            <a:endParaRPr lang="en-US" dirty="0">
              <a:latin typeface="IBM Plex Sans Light"/>
            </a:endParaRPr>
          </a:p>
        </p:txBody>
      </p:sp>
    </p:spTree>
    <p:extLst>
      <p:ext uri="{BB962C8B-B14F-4D97-AF65-F5344CB8AC3E}">
        <p14:creationId xmlns:p14="http://schemas.microsoft.com/office/powerpoint/2010/main" val="38571661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2118D-4F9B-BAC4-0981-94BC024E80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DD161C-4087-B2AD-17B4-11F8E7DF22DF}"/>
              </a:ext>
            </a:extLst>
          </p:cNvPr>
          <p:cNvSpPr>
            <a:spLocks noGrp="1"/>
          </p:cNvSpPr>
          <p:nvPr>
            <p:ph type="title"/>
          </p:nvPr>
        </p:nvSpPr>
        <p:spPr>
          <a:xfrm>
            <a:off x="287998" y="192600"/>
            <a:ext cx="9697249" cy="763524"/>
          </a:xfrm>
        </p:spPr>
        <p:txBody>
          <a:bodyPr lIns="0" tIns="0" rIns="0" bIns="0" anchor="t"/>
          <a:lstStyle/>
          <a:p>
            <a:r>
              <a:rPr lang="en-US" dirty="0"/>
              <a:t>1.2 Fill out your needs statement template</a:t>
            </a:r>
          </a:p>
        </p:txBody>
      </p:sp>
      <p:sp>
        <p:nvSpPr>
          <p:cNvPr id="4" name="Slide Number Placeholder 3">
            <a:extLst>
              <a:ext uri="{FF2B5EF4-FFF2-40B4-BE49-F238E27FC236}">
                <a16:creationId xmlns:a16="http://schemas.microsoft.com/office/drawing/2014/main" id="{C9D75A71-C3C7-E5B7-1296-888E741E59A0}"/>
              </a:ext>
            </a:extLst>
          </p:cNvPr>
          <p:cNvSpPr>
            <a:spLocks noGrp="1"/>
          </p:cNvSpPr>
          <p:nvPr>
            <p:ph type="sldNum" sz="quarter" idx="4"/>
          </p:nvPr>
        </p:nvSpPr>
        <p:spPr>
          <a:prstGeom prst="rect">
            <a:avLst/>
          </a:prstGeom>
        </p:spPr>
        <p:txBody>
          <a:bodyPr/>
          <a:lstStyle/>
          <a:p>
            <a:pPr defTabSz="914507"/>
            <a:fld id="{F477D24C-55BC-4150-BC77-7526DE4131D6}" type="slidenum">
              <a:rPr lang="en-US">
                <a:solidFill>
                  <a:srgbClr val="000000"/>
                </a:solidFill>
                <a:latin typeface="IBM Plex Sans Light"/>
              </a:rPr>
              <a:pPr defTabSz="914507"/>
              <a:t>10</a:t>
            </a:fld>
            <a:endParaRPr lang="en-US" dirty="0">
              <a:solidFill>
                <a:srgbClr val="000000"/>
              </a:solidFill>
              <a:latin typeface="IBM Plex Sans Light"/>
            </a:endParaRPr>
          </a:p>
        </p:txBody>
      </p:sp>
      <p:sp>
        <p:nvSpPr>
          <p:cNvPr id="10" name="Text Placeholder 4">
            <a:extLst>
              <a:ext uri="{FF2B5EF4-FFF2-40B4-BE49-F238E27FC236}">
                <a16:creationId xmlns:a16="http://schemas.microsoft.com/office/drawing/2014/main" id="{E0F1099E-5FDE-B9AC-0028-704CD44C5907}"/>
              </a:ext>
            </a:extLst>
          </p:cNvPr>
          <p:cNvSpPr txBox="1">
            <a:spLocks/>
          </p:cNvSpPr>
          <p:nvPr/>
        </p:nvSpPr>
        <p:spPr>
          <a:xfrm>
            <a:off x="2633099" y="1295685"/>
            <a:ext cx="5384482" cy="1820739"/>
          </a:xfrm>
          <a:prstGeom prst="rect">
            <a:avLst/>
          </a:prstGeom>
        </p:spPr>
        <p:txBody>
          <a:bodyPr/>
          <a:lst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a:lstStyle>
          <a:p>
            <a:pPr marL="165567" lvl="2" indent="0">
              <a:buFont typeface="Arial" panose="020B0604020202020204" pitchFamily="34" charset="0"/>
              <a:buNone/>
            </a:pPr>
            <a:r>
              <a:rPr lang="en-US" sz="2200" b="1" kern="0" dirty="0">
                <a:solidFill>
                  <a:schemeClr val="accent3"/>
                </a:solidFill>
              </a:rPr>
              <a:t>&lt;Our audience&gt; </a:t>
            </a:r>
            <a:r>
              <a:rPr lang="en-US" sz="2200" kern="0" dirty="0"/>
              <a:t>need to know</a:t>
            </a:r>
          </a:p>
          <a:p>
            <a:pPr marL="165567" lvl="2" indent="0">
              <a:buFont typeface="Arial" panose="020B0604020202020204" pitchFamily="34" charset="0"/>
              <a:buNone/>
            </a:pPr>
            <a:r>
              <a:rPr lang="en-US" sz="2200" kern="0" dirty="0"/>
              <a:t> </a:t>
            </a:r>
            <a:r>
              <a:rPr lang="en-US" sz="2200" b="1" kern="0" dirty="0">
                <a:solidFill>
                  <a:schemeClr val="accent3"/>
                </a:solidFill>
              </a:rPr>
              <a:t>&lt;a key insight&gt; </a:t>
            </a:r>
            <a:r>
              <a:rPr lang="en-US" sz="2200" kern="0" dirty="0"/>
              <a:t>so they can </a:t>
            </a:r>
          </a:p>
          <a:p>
            <a:pPr marL="165567" lvl="2" indent="0">
              <a:buFont typeface="Arial" panose="020B0604020202020204" pitchFamily="34" charset="0"/>
              <a:buNone/>
            </a:pPr>
            <a:r>
              <a:rPr lang="en-US" sz="2200" b="1" kern="0" dirty="0">
                <a:solidFill>
                  <a:schemeClr val="accent3"/>
                </a:solidFill>
              </a:rPr>
              <a:t>&lt;take action informed by that insight&gt;</a:t>
            </a:r>
            <a:r>
              <a:rPr lang="en-US" sz="2200" kern="0" dirty="0"/>
              <a:t>.</a:t>
            </a:r>
          </a:p>
        </p:txBody>
      </p:sp>
    </p:spTree>
    <p:extLst>
      <p:ext uri="{BB962C8B-B14F-4D97-AF65-F5344CB8AC3E}">
        <p14:creationId xmlns:p14="http://schemas.microsoft.com/office/powerpoint/2010/main" val="124732337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59FC-6157-5388-F3B2-60A0FF9103A5}"/>
              </a:ext>
            </a:extLst>
          </p:cNvPr>
          <p:cNvSpPr>
            <a:spLocks noGrp="1"/>
          </p:cNvSpPr>
          <p:nvPr>
            <p:ph type="title"/>
          </p:nvPr>
        </p:nvSpPr>
        <p:spPr>
          <a:xfrm>
            <a:off x="287998" y="192024"/>
            <a:ext cx="9061275" cy="647731"/>
          </a:xfrm>
        </p:spPr>
        <p:txBody>
          <a:bodyPr lIns="0" tIns="0" rIns="0" bIns="0" anchor="t"/>
          <a:lstStyle/>
          <a:p>
            <a:r>
              <a:rPr lang="en-US" dirty="0">
                <a:latin typeface="IBM Plex Sans Light"/>
              </a:rPr>
              <a:t>Activity 1.3: Create your storyboard</a:t>
            </a:r>
          </a:p>
        </p:txBody>
      </p:sp>
      <p:sp>
        <p:nvSpPr>
          <p:cNvPr id="3" name="Slide Number Placeholder 2">
            <a:extLst>
              <a:ext uri="{FF2B5EF4-FFF2-40B4-BE49-F238E27FC236}">
                <a16:creationId xmlns:a16="http://schemas.microsoft.com/office/drawing/2014/main" id="{D58B5078-E8F2-DBBE-ADC1-7DB787C6C621}"/>
              </a:ext>
            </a:extLst>
          </p:cNvPr>
          <p:cNvSpPr>
            <a:spLocks noGrp="1"/>
          </p:cNvSpPr>
          <p:nvPr>
            <p:ph type="sldNum" sz="quarter" idx="4"/>
          </p:nvPr>
        </p:nvSpPr>
        <p:spPr>
          <a:prstGeom prst="rect">
            <a:avLst/>
          </a:prstGeom>
        </p:spPr>
        <p:txBody>
          <a:bodyPr/>
          <a:lstStyle/>
          <a:p>
            <a:pPr marL="0" marR="0" lvl="0" indent="0" algn="r" defTabSz="914507" rtl="0" eaLnBrk="1" fontAlgn="auto" latinLnBrk="0" hangingPunct="1">
              <a:lnSpc>
                <a:spcPct val="100000"/>
              </a:lnSpc>
              <a:spcBef>
                <a:spcPts val="0"/>
              </a:spcBef>
              <a:spcAft>
                <a:spcPts val="0"/>
              </a:spcAft>
              <a:buClrTx/>
              <a:buSzTx/>
              <a:buFontTx/>
              <a:buNone/>
              <a:tabLst/>
              <a:defRPr/>
            </a:pPr>
            <a:fld id="{F477D24C-55BC-4150-BC77-7526DE4131D6}" type="slidenum">
              <a:rPr kumimoji="0" lang="en-US" sz="800" b="0" i="0" u="none" strike="noStrike" kern="1200" cap="none" spc="0" normalizeH="0" baseline="0" noProof="0">
                <a:ln>
                  <a:noFill/>
                </a:ln>
                <a:solidFill>
                  <a:srgbClr val="000000"/>
                </a:solidFill>
                <a:effectLst/>
                <a:uLnTx/>
                <a:uFillTx/>
                <a:latin typeface="IBM Plex Sans Light"/>
                <a:ea typeface="+mn-ea"/>
                <a:cs typeface="+mn-cs"/>
                <a:sym typeface="IBM Plex Sans"/>
              </a:rPr>
              <a:pPr marL="0" marR="0" lvl="0" indent="0" algn="r" defTabSz="914507"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dirty="0">
              <a:ln>
                <a:noFill/>
              </a:ln>
              <a:solidFill>
                <a:srgbClr val="000000"/>
              </a:solidFill>
              <a:effectLst/>
              <a:uLnTx/>
              <a:uFillTx/>
              <a:latin typeface="IBM Plex Sans Light"/>
              <a:ea typeface="+mn-ea"/>
              <a:cs typeface="+mn-cs"/>
              <a:sym typeface="IBM Plex Sans"/>
            </a:endParaRPr>
          </a:p>
        </p:txBody>
      </p:sp>
      <p:sp>
        <p:nvSpPr>
          <p:cNvPr id="8" name="Text Placeholder 7">
            <a:extLst>
              <a:ext uri="{FF2B5EF4-FFF2-40B4-BE49-F238E27FC236}">
                <a16:creationId xmlns:a16="http://schemas.microsoft.com/office/drawing/2014/main" id="{8DFD18AE-1EC6-C302-4775-927DB7538F87}"/>
              </a:ext>
            </a:extLst>
          </p:cNvPr>
          <p:cNvSpPr>
            <a:spLocks noGrp="1"/>
          </p:cNvSpPr>
          <p:nvPr>
            <p:ph type="body" sz="quarter" idx="4294967295"/>
          </p:nvPr>
        </p:nvSpPr>
        <p:spPr>
          <a:xfrm>
            <a:off x="395547" y="1890712"/>
            <a:ext cx="9879012" cy="3705225"/>
          </a:xfrm>
        </p:spPr>
        <p:txBody>
          <a:bodyPr lIns="0" tIns="0" rIns="0" bIns="0" anchor="t"/>
          <a:lstStyle/>
          <a:p>
            <a:r>
              <a:rPr lang="en-US" sz="2000" b="1" dirty="0"/>
              <a:t>Instructions:</a:t>
            </a:r>
            <a:endParaRPr lang="en-US" sz="2000" b="1" i="1" dirty="0"/>
          </a:p>
          <a:p>
            <a:endParaRPr lang="en-US" sz="2000" b="1" i="1" dirty="0"/>
          </a:p>
          <a:p>
            <a:pPr marL="342265" indent="-342265">
              <a:buClr>
                <a:schemeClr val="tx2"/>
              </a:buClr>
              <a:buAutoNum type="arabicPeriod"/>
            </a:pPr>
            <a:r>
              <a:rPr lang="en-US" dirty="0">
                <a:latin typeface="IBM Plex Sans Light"/>
              </a:rPr>
              <a:t>Look at your need statement.</a:t>
            </a:r>
          </a:p>
          <a:p>
            <a:pPr marL="342265" indent="-342265">
              <a:buClr>
                <a:schemeClr val="tx2"/>
              </a:buClr>
              <a:buAutoNum type="arabicPeriod"/>
            </a:pPr>
            <a:endParaRPr lang="en-US" dirty="0"/>
          </a:p>
          <a:p>
            <a:pPr marL="342265" indent="-342265">
              <a:buClr>
                <a:schemeClr val="tx2"/>
              </a:buClr>
              <a:buAutoNum type="arabicPeriod"/>
            </a:pPr>
            <a:r>
              <a:rPr lang="en-US" dirty="0">
                <a:latin typeface="IBM Plex Sans Light"/>
              </a:rPr>
              <a:t>Decide how to use that need statement to fill in the four parts of your story.</a:t>
            </a:r>
          </a:p>
          <a:p>
            <a:pPr marL="506032" lvl="1" indent="-342265">
              <a:buClr>
                <a:schemeClr val="tx2"/>
              </a:buClr>
              <a:buAutoNum type="arabicPeriod"/>
            </a:pPr>
            <a:r>
              <a:rPr lang="en-US" dirty="0">
                <a:latin typeface="IBM Plex Sans Light"/>
              </a:rPr>
              <a:t>Craft the AHA moment</a:t>
            </a:r>
          </a:p>
          <a:p>
            <a:pPr marL="506032" lvl="1" indent="-342265">
              <a:buClr>
                <a:schemeClr val="tx2"/>
              </a:buClr>
              <a:buAutoNum type="arabicPeriod"/>
            </a:pPr>
            <a:r>
              <a:rPr lang="en-US" dirty="0">
                <a:latin typeface="IBM Plex Sans Light"/>
              </a:rPr>
              <a:t>Craft the Hook</a:t>
            </a:r>
          </a:p>
          <a:p>
            <a:pPr marL="506032" lvl="1" indent="-342265">
              <a:buClr>
                <a:schemeClr val="tx2"/>
              </a:buClr>
              <a:buAutoNum type="arabicPeriod"/>
            </a:pPr>
            <a:r>
              <a:rPr lang="en-US" dirty="0">
                <a:latin typeface="IBM Plex Sans Light"/>
              </a:rPr>
              <a:t>Craft the Rising Points</a:t>
            </a:r>
          </a:p>
          <a:p>
            <a:pPr marL="506032" lvl="1" indent="-342265">
              <a:buClr>
                <a:schemeClr val="tx2"/>
              </a:buClr>
              <a:buAutoNum type="arabicPeriod"/>
            </a:pPr>
            <a:r>
              <a:rPr lang="en-US" dirty="0">
                <a:latin typeface="IBM Plex Sans Light"/>
              </a:rPr>
              <a:t>Craft the Call to action</a:t>
            </a:r>
          </a:p>
          <a:p>
            <a:pPr marL="342831" indent="-342831">
              <a:buClr>
                <a:schemeClr val="tx2"/>
              </a:buClr>
              <a:buAutoNum type="arabicPeriod"/>
            </a:pPr>
            <a:endParaRPr lang="en-US" dirty="0"/>
          </a:p>
          <a:p>
            <a:pPr marL="342265" indent="-342265">
              <a:buClr>
                <a:schemeClr val="tx2"/>
              </a:buClr>
              <a:buAutoNum type="arabicPeriod"/>
            </a:pPr>
            <a:r>
              <a:rPr lang="en-US" dirty="0">
                <a:latin typeface="IBM Plex Sans Light"/>
              </a:rPr>
              <a:t>Copy your four key statements in the storyboard. </a:t>
            </a:r>
            <a:endParaRPr lang="en-US" dirty="0"/>
          </a:p>
          <a:p>
            <a:pPr marL="342831" indent="-342831">
              <a:buAutoNum type="arabicPeriod"/>
            </a:pPr>
            <a:endParaRPr lang="en-US" dirty="0"/>
          </a:p>
          <a:p>
            <a:endParaRPr lang="en-US" sz="2400" b="1" dirty="0"/>
          </a:p>
        </p:txBody>
      </p:sp>
      <p:sp>
        <p:nvSpPr>
          <p:cNvPr id="9" name="Text Placeholder 5">
            <a:extLst>
              <a:ext uri="{FF2B5EF4-FFF2-40B4-BE49-F238E27FC236}">
                <a16:creationId xmlns:a16="http://schemas.microsoft.com/office/drawing/2014/main" id="{D1763B6E-3DDC-655D-72E2-596FAA8CEF88}"/>
              </a:ext>
            </a:extLst>
          </p:cNvPr>
          <p:cNvSpPr>
            <a:spLocks noGrp="1"/>
          </p:cNvSpPr>
          <p:nvPr>
            <p:ph type="body" sz="quarter" idx="4294967295"/>
          </p:nvPr>
        </p:nvSpPr>
        <p:spPr>
          <a:xfrm>
            <a:off x="287998" y="1010817"/>
            <a:ext cx="10553700" cy="823912"/>
          </a:xfrm>
        </p:spPr>
        <p:txBody>
          <a:bodyPr lIns="0" tIns="0" rIns="0" bIns="0" anchor="t">
            <a:noAutofit/>
          </a:bodyPr>
          <a:lstStyle/>
          <a:p>
            <a:r>
              <a:rPr lang="en-US" sz="2000" dirty="0">
                <a:solidFill>
                  <a:schemeClr val="accent1">
                    <a:lumMod val="50000"/>
                  </a:schemeClr>
                </a:solidFill>
                <a:latin typeface="IBM Plex Sans Hebrew Medm" panose="020B0603050203000203" pitchFamily="34" charset="-79"/>
                <a:cs typeface="IBM Plex Sans Hebrew Medm"/>
              </a:rPr>
              <a:t>Use a storyboard to craft a compelling storyline. </a:t>
            </a:r>
          </a:p>
        </p:txBody>
      </p:sp>
    </p:spTree>
    <p:extLst>
      <p:ext uri="{BB962C8B-B14F-4D97-AF65-F5344CB8AC3E}">
        <p14:creationId xmlns:p14="http://schemas.microsoft.com/office/powerpoint/2010/main" val="299718984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9" y="192600"/>
            <a:ext cx="9108806" cy="763524"/>
          </a:xfrm>
        </p:spPr>
        <p:txBody>
          <a:bodyPr lIns="0" tIns="0" rIns="0" bIns="0" anchor="t"/>
          <a:lstStyle/>
          <a:p>
            <a:r>
              <a:rPr lang="en-US" dirty="0">
                <a:latin typeface="IBM Plex Sans Light"/>
              </a:rPr>
              <a:t>1.3 Four steps to craft a compelling storyline</a:t>
            </a:r>
            <a:br>
              <a:rPr lang="en-US" dirty="0">
                <a:latin typeface="IBM Plex Sans Light"/>
              </a:rPr>
            </a:br>
            <a:endParaRPr lang="en-US" dirty="0">
              <a:latin typeface="IBM Plex Sans Light"/>
            </a:endParaRPr>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thm15="http://schemas.microsoft.com/office/thememl/2012/main" xmlns:m="http://schemas.openxmlformats.org/officeDocument/2006/math" xmlns:a14="http://schemas.microsoft.com/office/drawing/2010/main" xmlns:ma14="http://schemas.microsoft.com/office/mac/drawingml/2011/main" xmlns="" val="1"/>
            </a:ext>
          </a:extLst>
        </p:spPr>
        <p:txBody>
          <a:bodyPr wrap="none" lIns="0" tIns="0" rIns="0" bIns="0" rtlCol="0">
            <a:noAutofit/>
          </a:bodyPr>
          <a:lstStyle/>
          <a:p>
            <a:pPr defTabSz="1218956">
              <a:buSzPct val="100000"/>
            </a:pPr>
            <a:endParaRPr lang="en-US" sz="1200">
              <a:solidFill>
                <a:srgbClr val="000000"/>
              </a:solidFill>
              <a:latin typeface="IBM Plex Sans Light"/>
              <a:cs typeface="Arial" panose="020B0604020202020204" pitchFamily="34" charset="0"/>
            </a:endParaRPr>
          </a:p>
        </p:txBody>
      </p:sp>
      <p:sp>
        <p:nvSpPr>
          <p:cNvPr id="9" name="TextBox 8">
            <a:extLst>
              <a:ext uri="{FF2B5EF4-FFF2-40B4-BE49-F238E27FC236}">
                <a16:creationId xmlns:a16="http://schemas.microsoft.com/office/drawing/2014/main" id="{A8A2ED26-B54F-A479-E325-3FAC2CD6765E}"/>
              </a:ext>
            </a:extLst>
          </p:cNvPr>
          <p:cNvSpPr txBox="1"/>
          <p:nvPr/>
        </p:nvSpPr>
        <p:spPr>
          <a:xfrm>
            <a:off x="3048397" y="5082357"/>
            <a:ext cx="6095206" cy="1200329"/>
          </a:xfrm>
          <a:prstGeom prst="rect">
            <a:avLst/>
          </a:prstGeom>
          <a:no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a:spAutoFit/>
          </a:bodyPr>
          <a:lstStyle/>
          <a:p>
            <a:pPr defTabSz="914507"/>
            <a:r>
              <a:rPr lang="en-US" b="1" dirty="0">
                <a:solidFill>
                  <a:srgbClr val="0043CE"/>
                </a:solidFill>
                <a:latin typeface="IBM Plex Sans Light"/>
              </a:rPr>
              <a:t>Storyboards </a:t>
            </a:r>
            <a:r>
              <a:rPr lang="en-US" dirty="0">
                <a:solidFill>
                  <a:srgbClr val="000000"/>
                </a:solidFill>
                <a:latin typeface="IBM Plex Sans Light"/>
              </a:rPr>
              <a:t>are a useful tool for identifying the important narrative elements of your data story.  You can use </a:t>
            </a:r>
            <a:r>
              <a:rPr lang="en-US" b="1" dirty="0">
                <a:solidFill>
                  <a:srgbClr val="0F62FE">
                    <a:lumMod val="75000"/>
                  </a:srgbClr>
                </a:solidFill>
                <a:latin typeface="IBM Plex Sans Light"/>
              </a:rPr>
              <a:t>Brent Dyke’s Data Storytelling Arc™</a:t>
            </a:r>
            <a:r>
              <a:rPr lang="en-US" dirty="0">
                <a:solidFill>
                  <a:srgbClr val="000000"/>
                </a:solidFill>
                <a:latin typeface="IBM Plex Sans Light"/>
              </a:rPr>
              <a:t> to order those elements into a compelling storyline. </a:t>
            </a:r>
          </a:p>
        </p:txBody>
      </p:sp>
      <p:sp>
        <p:nvSpPr>
          <p:cNvPr id="11" name="Slide Number">
            <a:extLst>
              <a:ext uri="{FF2B5EF4-FFF2-40B4-BE49-F238E27FC236}">
                <a16:creationId xmlns:a16="http://schemas.microsoft.com/office/drawing/2014/main" id="{6E0F8A5B-CA08-7FF0-A7AD-14905090E053}"/>
              </a:ext>
            </a:extLst>
          </p:cNvPr>
          <p:cNvSpPr txBox="1">
            <a:spLocks/>
          </p:cNvSpPr>
          <p:nvPr/>
        </p:nvSpPr>
        <p:spPr>
          <a:xfrm>
            <a:off x="11782872" y="6469095"/>
            <a:ext cx="121828" cy="123111"/>
          </a:xfrm>
          <a:prstGeom prst="rect">
            <a:avLst/>
          </a:prstGeom>
          <a:ln w="12700">
            <a:miter lim="400000"/>
          </a:ln>
        </p:spPr>
        <p:txBody>
          <a:bodyPr wrap="none" lIns="0" tIns="0" rIns="0" bIns="0" anchor="b" anchorCtr="0">
            <a:spAutoFit/>
          </a:bodyPr>
          <a:lstStyle>
            <a:defPPr>
              <a:defRPr lang="en-US"/>
            </a:defPPr>
            <a:lvl1pPr marL="0" algn="r" defTabSz="1829379" rtl="0" eaLnBrk="1" latinLnBrk="0" hangingPunct="1">
              <a:defRPr sz="1600" b="0" i="0" kern="1200">
                <a:solidFill>
                  <a:schemeClr val="tx1"/>
                </a:solidFill>
                <a:latin typeface="IBM Plex Sans Light" panose="020B0403050203000203" pitchFamily="34" charset="0"/>
                <a:ea typeface="+mn-ea"/>
                <a:cs typeface="+mn-cs"/>
                <a:sym typeface="IBM Plex Sans"/>
              </a:defRPr>
            </a:lvl1pPr>
            <a:lvl2pPr marL="914688" algn="l" defTabSz="1829379" rtl="0" eaLnBrk="1" latinLnBrk="0" hangingPunct="1">
              <a:defRPr sz="3600" kern="1200">
                <a:solidFill>
                  <a:schemeClr val="tx1"/>
                </a:solidFill>
                <a:latin typeface="+mn-lt"/>
                <a:ea typeface="+mn-ea"/>
                <a:cs typeface="+mn-cs"/>
              </a:defRPr>
            </a:lvl2pPr>
            <a:lvl3pPr marL="1829379" algn="l" defTabSz="1829379" rtl="0" eaLnBrk="1" latinLnBrk="0" hangingPunct="1">
              <a:defRPr sz="3600" kern="1200">
                <a:solidFill>
                  <a:schemeClr val="tx1"/>
                </a:solidFill>
                <a:latin typeface="+mn-lt"/>
                <a:ea typeface="+mn-ea"/>
                <a:cs typeface="+mn-cs"/>
              </a:defRPr>
            </a:lvl3pPr>
            <a:lvl4pPr marL="2744068" algn="l" defTabSz="1829379" rtl="0" eaLnBrk="1" latinLnBrk="0" hangingPunct="1">
              <a:defRPr sz="3600" kern="1200">
                <a:solidFill>
                  <a:schemeClr val="tx1"/>
                </a:solidFill>
                <a:latin typeface="+mn-lt"/>
                <a:ea typeface="+mn-ea"/>
                <a:cs typeface="+mn-cs"/>
              </a:defRPr>
            </a:lvl4pPr>
            <a:lvl5pPr marL="3658759" algn="l" defTabSz="1829379" rtl="0" eaLnBrk="1" latinLnBrk="0" hangingPunct="1">
              <a:defRPr sz="3600" kern="1200">
                <a:solidFill>
                  <a:schemeClr val="tx1"/>
                </a:solidFill>
                <a:latin typeface="+mn-lt"/>
                <a:ea typeface="+mn-ea"/>
                <a:cs typeface="+mn-cs"/>
              </a:defRPr>
            </a:lvl5pPr>
            <a:lvl6pPr marL="4573447" algn="l" defTabSz="1829379" rtl="0" eaLnBrk="1" latinLnBrk="0" hangingPunct="1">
              <a:defRPr sz="3600" kern="1200">
                <a:solidFill>
                  <a:schemeClr val="tx1"/>
                </a:solidFill>
                <a:latin typeface="+mn-lt"/>
                <a:ea typeface="+mn-ea"/>
                <a:cs typeface="+mn-cs"/>
              </a:defRPr>
            </a:lvl6pPr>
            <a:lvl7pPr marL="5488138" algn="l" defTabSz="1829379" rtl="0" eaLnBrk="1" latinLnBrk="0" hangingPunct="1">
              <a:defRPr sz="3600" kern="1200">
                <a:solidFill>
                  <a:schemeClr val="tx1"/>
                </a:solidFill>
                <a:latin typeface="+mn-lt"/>
                <a:ea typeface="+mn-ea"/>
                <a:cs typeface="+mn-cs"/>
              </a:defRPr>
            </a:lvl7pPr>
            <a:lvl8pPr marL="6402827" algn="l" defTabSz="1829379" rtl="0" eaLnBrk="1" latinLnBrk="0" hangingPunct="1">
              <a:defRPr sz="3600" kern="1200">
                <a:solidFill>
                  <a:schemeClr val="tx1"/>
                </a:solidFill>
                <a:latin typeface="+mn-lt"/>
                <a:ea typeface="+mn-ea"/>
                <a:cs typeface="+mn-cs"/>
              </a:defRPr>
            </a:lvl8pPr>
            <a:lvl9pPr marL="7317518" algn="l" defTabSz="1829379" rtl="0" eaLnBrk="1" latinLnBrk="0" hangingPunct="1">
              <a:defRPr sz="3600" kern="1200">
                <a:solidFill>
                  <a:schemeClr val="tx1"/>
                </a:solidFill>
                <a:latin typeface="+mn-lt"/>
                <a:ea typeface="+mn-ea"/>
                <a:cs typeface="+mn-cs"/>
              </a:defRPr>
            </a:lvl9pPr>
          </a:lstStyle>
          <a:p>
            <a:pPr defTabSz="914507"/>
            <a:fld id="{86CB4B4D-7CA3-9044-876B-883B54F8677D}" type="slidenum">
              <a:rPr lang="en-US" sz="800">
                <a:solidFill>
                  <a:srgbClr val="000000"/>
                </a:solidFill>
              </a:rPr>
              <a:pPr defTabSz="914507"/>
              <a:t>12</a:t>
            </a:fld>
            <a:endParaRPr lang="en-US" sz="800" dirty="0">
              <a:solidFill>
                <a:srgbClr val="000000"/>
              </a:solidFill>
            </a:endParaRPr>
          </a:p>
        </p:txBody>
      </p:sp>
      <p:pic>
        <p:nvPicPr>
          <p:cNvPr id="5" name="Picture 4">
            <a:extLst>
              <a:ext uri="{FF2B5EF4-FFF2-40B4-BE49-F238E27FC236}">
                <a16:creationId xmlns:a16="http://schemas.microsoft.com/office/drawing/2014/main" id="{8B2BB682-854F-B6D9-0BC8-341EA72ADA30}"/>
              </a:ext>
            </a:extLst>
          </p:cNvPr>
          <p:cNvPicPr>
            <a:picLocks noChangeAspect="1"/>
          </p:cNvPicPr>
          <p:nvPr/>
        </p:nvPicPr>
        <p:blipFill>
          <a:blip r:embed="rId3"/>
          <a:stretch>
            <a:fillRect/>
          </a:stretch>
        </p:blipFill>
        <p:spPr>
          <a:xfrm>
            <a:off x="209536" y="1674248"/>
            <a:ext cx="11750816" cy="3158271"/>
          </a:xfrm>
          <a:prstGeom prst="rect">
            <a:avLst/>
          </a:prstGeom>
        </p:spPr>
      </p:pic>
    </p:spTree>
    <p:extLst>
      <p:ext uri="{BB962C8B-B14F-4D97-AF65-F5344CB8AC3E}">
        <p14:creationId xmlns:p14="http://schemas.microsoft.com/office/powerpoint/2010/main" val="70439379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299" kern="0" dirty="0">
                <a:latin typeface="IBM Plex Sans Light"/>
              </a:rPr>
              <a:t>1.3 A sample storyboard and storyline</a:t>
            </a:r>
          </a:p>
        </p:txBody>
      </p:sp>
      <p:sp>
        <p:nvSpPr>
          <p:cNvPr id="11" name="Slide Number Placeholder 2">
            <a:extLst>
              <a:ext uri="{FF2B5EF4-FFF2-40B4-BE49-F238E27FC236}">
                <a16:creationId xmlns:a16="http://schemas.microsoft.com/office/drawing/2014/main" id="{E1313931-6CD5-7DE2-682A-537F5A801FDA}"/>
              </a:ext>
            </a:extLst>
          </p:cNvPr>
          <p:cNvSpPr txBox="1">
            <a:spLocks/>
          </p:cNvSpPr>
          <p:nvPr/>
        </p:nvSpPr>
        <p:spPr>
          <a:xfrm>
            <a:off x="11484245" y="6467959"/>
            <a:ext cx="420456" cy="118821"/>
          </a:xfrm>
          <a:prstGeom prst="rect">
            <a:avLst/>
          </a:prstGeom>
        </p:spPr>
        <p:txBody>
          <a:bodyPr/>
          <a:lstStyle>
            <a:defPPr>
              <a:defRPr lang="en-US"/>
            </a:defPPr>
            <a:lvl1pPr marL="0" algn="l" defTabSz="1829379" rtl="0" eaLnBrk="1" latinLnBrk="0" hangingPunct="1">
              <a:defRPr sz="3600" kern="1200">
                <a:solidFill>
                  <a:schemeClr val="tx1"/>
                </a:solidFill>
                <a:latin typeface="+mn-lt"/>
                <a:ea typeface="+mn-ea"/>
                <a:cs typeface="+mn-cs"/>
              </a:defRPr>
            </a:lvl1pPr>
            <a:lvl2pPr marL="914688" algn="l" defTabSz="1829379" rtl="0" eaLnBrk="1" latinLnBrk="0" hangingPunct="1">
              <a:defRPr sz="3600" kern="1200">
                <a:solidFill>
                  <a:schemeClr val="tx1"/>
                </a:solidFill>
                <a:latin typeface="+mn-lt"/>
                <a:ea typeface="+mn-ea"/>
                <a:cs typeface="+mn-cs"/>
              </a:defRPr>
            </a:lvl2pPr>
            <a:lvl3pPr marL="1829379" algn="l" defTabSz="1829379" rtl="0" eaLnBrk="1" latinLnBrk="0" hangingPunct="1">
              <a:defRPr sz="3600" kern="1200">
                <a:solidFill>
                  <a:schemeClr val="tx1"/>
                </a:solidFill>
                <a:latin typeface="+mn-lt"/>
                <a:ea typeface="+mn-ea"/>
                <a:cs typeface="+mn-cs"/>
              </a:defRPr>
            </a:lvl3pPr>
            <a:lvl4pPr marL="2744068" algn="l" defTabSz="1829379" rtl="0" eaLnBrk="1" latinLnBrk="0" hangingPunct="1">
              <a:defRPr sz="3600" kern="1200">
                <a:solidFill>
                  <a:schemeClr val="tx1"/>
                </a:solidFill>
                <a:latin typeface="+mn-lt"/>
                <a:ea typeface="+mn-ea"/>
                <a:cs typeface="+mn-cs"/>
              </a:defRPr>
            </a:lvl4pPr>
            <a:lvl5pPr marL="3658759" algn="l" defTabSz="1829379" rtl="0" eaLnBrk="1" latinLnBrk="0" hangingPunct="1">
              <a:defRPr sz="3600" kern="1200">
                <a:solidFill>
                  <a:schemeClr val="tx1"/>
                </a:solidFill>
                <a:latin typeface="+mn-lt"/>
                <a:ea typeface="+mn-ea"/>
                <a:cs typeface="+mn-cs"/>
              </a:defRPr>
            </a:lvl5pPr>
            <a:lvl6pPr marL="4573447" algn="l" defTabSz="1829379" rtl="0" eaLnBrk="1" latinLnBrk="0" hangingPunct="1">
              <a:defRPr sz="3600" kern="1200">
                <a:solidFill>
                  <a:schemeClr val="tx1"/>
                </a:solidFill>
                <a:latin typeface="+mn-lt"/>
                <a:ea typeface="+mn-ea"/>
                <a:cs typeface="+mn-cs"/>
              </a:defRPr>
            </a:lvl6pPr>
            <a:lvl7pPr marL="5488138" algn="l" defTabSz="1829379" rtl="0" eaLnBrk="1" latinLnBrk="0" hangingPunct="1">
              <a:defRPr sz="3600" kern="1200">
                <a:solidFill>
                  <a:schemeClr val="tx1"/>
                </a:solidFill>
                <a:latin typeface="+mn-lt"/>
                <a:ea typeface="+mn-ea"/>
                <a:cs typeface="+mn-cs"/>
              </a:defRPr>
            </a:lvl7pPr>
            <a:lvl8pPr marL="6402827" algn="l" defTabSz="1829379" rtl="0" eaLnBrk="1" latinLnBrk="0" hangingPunct="1">
              <a:defRPr sz="3600" kern="1200">
                <a:solidFill>
                  <a:schemeClr val="tx1"/>
                </a:solidFill>
                <a:latin typeface="+mn-lt"/>
                <a:ea typeface="+mn-ea"/>
                <a:cs typeface="+mn-cs"/>
              </a:defRPr>
            </a:lvl8pPr>
            <a:lvl9pPr marL="7317518" algn="l" defTabSz="1829379" rtl="0" eaLnBrk="1" latinLnBrk="0" hangingPunct="1">
              <a:defRPr sz="3600" kern="1200">
                <a:solidFill>
                  <a:schemeClr val="tx1"/>
                </a:solidFill>
                <a:latin typeface="+mn-lt"/>
                <a:ea typeface="+mn-ea"/>
                <a:cs typeface="+mn-cs"/>
              </a:defRPr>
            </a:lvl9pPr>
          </a:lstStyle>
          <a:p>
            <a:fld id="{86CB4B4D-7CA3-9044-876B-883B54F8677D}" type="slidenum">
              <a:rPr lang="en-US" sz="800"/>
              <a:pPr/>
              <a:t>13</a:t>
            </a:fld>
            <a:endParaRPr lang="en-US" sz="800" dirty="0"/>
          </a:p>
        </p:txBody>
      </p:sp>
      <p:pic>
        <p:nvPicPr>
          <p:cNvPr id="2" name="Picture 1">
            <a:extLst>
              <a:ext uri="{FF2B5EF4-FFF2-40B4-BE49-F238E27FC236}">
                <a16:creationId xmlns:a16="http://schemas.microsoft.com/office/drawing/2014/main" id="{47E5DA7B-5EA0-0AE4-B322-49B32B926FC8}"/>
              </a:ext>
            </a:extLst>
          </p:cNvPr>
          <p:cNvPicPr>
            <a:picLocks noChangeAspect="1"/>
          </p:cNvPicPr>
          <p:nvPr/>
        </p:nvPicPr>
        <p:blipFill>
          <a:blip r:embed="rId3"/>
          <a:stretch>
            <a:fillRect/>
          </a:stretch>
        </p:blipFill>
        <p:spPr>
          <a:xfrm>
            <a:off x="515840" y="2710541"/>
            <a:ext cx="6566516" cy="2642489"/>
          </a:xfrm>
          <a:prstGeom prst="rect">
            <a:avLst/>
          </a:prstGeom>
        </p:spPr>
      </p:pic>
      <p:sp>
        <p:nvSpPr>
          <p:cNvPr id="3" name="Rectangle 2">
            <a:extLst>
              <a:ext uri="{FF2B5EF4-FFF2-40B4-BE49-F238E27FC236}">
                <a16:creationId xmlns:a16="http://schemas.microsoft.com/office/drawing/2014/main" id="{0FC6E5D7-6333-0E5F-D816-2B488D5AF677}"/>
              </a:ext>
            </a:extLst>
          </p:cNvPr>
          <p:cNvSpPr/>
          <p:nvPr/>
        </p:nvSpPr>
        <p:spPr bwMode="auto">
          <a:xfrm>
            <a:off x="2846360" y="1553548"/>
            <a:ext cx="1888864" cy="1156994"/>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AHA Moment</a:t>
            </a:r>
          </a:p>
          <a:p>
            <a:pPr algn="ctr"/>
            <a:endParaRPr lang="en-US" sz="1400" dirty="0">
              <a:solidFill>
                <a:schemeClr val="tx1"/>
              </a:solidFill>
            </a:endParaRPr>
          </a:p>
          <a:p>
            <a:pPr algn="ctr"/>
            <a:r>
              <a:rPr lang="en-US" sz="1400" dirty="0">
                <a:solidFill>
                  <a:schemeClr val="tx1"/>
                </a:solidFill>
              </a:rPr>
              <a:t>COVID-19 risk level in &lt;Community&gt; is &lt;Low, Medium, High&gt;.</a:t>
            </a:r>
          </a:p>
        </p:txBody>
      </p:sp>
      <p:sp>
        <p:nvSpPr>
          <p:cNvPr id="5" name="Rectangle 4">
            <a:extLst>
              <a:ext uri="{FF2B5EF4-FFF2-40B4-BE49-F238E27FC236}">
                <a16:creationId xmlns:a16="http://schemas.microsoft.com/office/drawing/2014/main" id="{2395FB31-4BFF-9FEF-440C-E6FCF91019C4}"/>
              </a:ext>
            </a:extLst>
          </p:cNvPr>
          <p:cNvSpPr/>
          <p:nvPr/>
        </p:nvSpPr>
        <p:spPr bwMode="auto">
          <a:xfrm>
            <a:off x="888764" y="2710541"/>
            <a:ext cx="1888864" cy="1071991"/>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Rising Point</a:t>
            </a:r>
          </a:p>
          <a:p>
            <a:pPr algn="ctr"/>
            <a:endParaRPr lang="en-US" sz="1400" u="sng" dirty="0">
              <a:solidFill>
                <a:schemeClr val="tx1"/>
              </a:solidFill>
            </a:endParaRPr>
          </a:p>
          <a:p>
            <a:pPr algn="ctr"/>
            <a:r>
              <a:rPr lang="en-US" sz="1400" dirty="0">
                <a:solidFill>
                  <a:schemeClr val="tx1"/>
                </a:solidFill>
              </a:rPr>
              <a:t>Map of US County risk levels color-coded to highlight risk. </a:t>
            </a:r>
          </a:p>
        </p:txBody>
      </p:sp>
      <p:sp>
        <p:nvSpPr>
          <p:cNvPr id="6" name="Rectangle 5">
            <a:extLst>
              <a:ext uri="{FF2B5EF4-FFF2-40B4-BE49-F238E27FC236}">
                <a16:creationId xmlns:a16="http://schemas.microsoft.com/office/drawing/2014/main" id="{490A974B-0F94-BAAE-3F78-60144E87E157}"/>
              </a:ext>
            </a:extLst>
          </p:cNvPr>
          <p:cNvSpPr/>
          <p:nvPr/>
        </p:nvSpPr>
        <p:spPr bwMode="auto">
          <a:xfrm>
            <a:off x="304800" y="1380422"/>
            <a:ext cx="6777556" cy="4203900"/>
          </a:xfrm>
          <a:prstGeom prst="rect">
            <a:avLst/>
          </a:prstGeom>
          <a:noFill/>
          <a:ln w="19050">
            <a:solidFill>
              <a:schemeClr val="tx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defTabSz="457109" fontAlgn="base">
              <a:spcBef>
                <a:spcPct val="0"/>
              </a:spcBef>
              <a:spcAft>
                <a:spcPct val="0"/>
              </a:spcAft>
            </a:pPr>
            <a:r>
              <a:rPr lang="en-US" sz="900" b="1" dirty="0">
                <a:solidFill>
                  <a:schemeClr val="tx1"/>
                </a:solidFill>
              </a:rPr>
              <a:t> </a:t>
            </a:r>
          </a:p>
        </p:txBody>
      </p:sp>
      <p:sp>
        <p:nvSpPr>
          <p:cNvPr id="7" name="Rectangle 6">
            <a:extLst>
              <a:ext uri="{FF2B5EF4-FFF2-40B4-BE49-F238E27FC236}">
                <a16:creationId xmlns:a16="http://schemas.microsoft.com/office/drawing/2014/main" id="{D8F5D0B9-1928-B6C3-05E4-09BA7EB8FA7A}"/>
              </a:ext>
            </a:extLst>
          </p:cNvPr>
          <p:cNvSpPr/>
          <p:nvPr/>
        </p:nvSpPr>
        <p:spPr bwMode="auto">
          <a:xfrm>
            <a:off x="448217" y="3949414"/>
            <a:ext cx="1534803" cy="1285059"/>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Hook</a:t>
            </a:r>
          </a:p>
          <a:p>
            <a:pPr algn="ctr"/>
            <a:endParaRPr lang="en-US" sz="1400" u="sng" dirty="0">
              <a:solidFill>
                <a:schemeClr val="tx1"/>
              </a:solidFill>
            </a:endParaRPr>
          </a:p>
          <a:p>
            <a:pPr algn="ctr"/>
            <a:r>
              <a:rPr lang="en-US" sz="1400" dirty="0">
                <a:solidFill>
                  <a:schemeClr val="tx1"/>
                </a:solidFill>
              </a:rPr>
              <a:t># US Counties at Medium or Higher risk in comparison to prior week. </a:t>
            </a:r>
          </a:p>
        </p:txBody>
      </p:sp>
      <p:sp>
        <p:nvSpPr>
          <p:cNvPr id="8" name="Rectangle 7">
            <a:extLst>
              <a:ext uri="{FF2B5EF4-FFF2-40B4-BE49-F238E27FC236}">
                <a16:creationId xmlns:a16="http://schemas.microsoft.com/office/drawing/2014/main" id="{09635F24-3EAC-486D-6EC8-5D1405D196A5}"/>
              </a:ext>
            </a:extLst>
          </p:cNvPr>
          <p:cNvSpPr/>
          <p:nvPr/>
        </p:nvSpPr>
        <p:spPr bwMode="auto">
          <a:xfrm>
            <a:off x="5073348" y="3376159"/>
            <a:ext cx="1888864" cy="1144523"/>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2"/>
                </a:solidFill>
              </a:rPr>
              <a:t>Call to Action</a:t>
            </a:r>
          </a:p>
          <a:p>
            <a:pPr algn="ctr"/>
            <a:endParaRPr lang="en-US" sz="1400" dirty="0">
              <a:solidFill>
                <a:schemeClr val="tx2"/>
              </a:solidFill>
            </a:endParaRPr>
          </a:p>
          <a:p>
            <a:pPr algn="ctr"/>
            <a:r>
              <a:rPr lang="en-US" sz="1400" dirty="0">
                <a:solidFill>
                  <a:schemeClr val="tx2"/>
                </a:solidFill>
              </a:rPr>
              <a:t>Tailored list of recommended actions based on level of risk. </a:t>
            </a:r>
          </a:p>
        </p:txBody>
      </p:sp>
      <p:sp>
        <p:nvSpPr>
          <p:cNvPr id="9" name="TextBox 8">
            <a:extLst>
              <a:ext uri="{FF2B5EF4-FFF2-40B4-BE49-F238E27FC236}">
                <a16:creationId xmlns:a16="http://schemas.microsoft.com/office/drawing/2014/main" id="{6C120E15-4A45-2903-4D5E-904759E59A8F}"/>
              </a:ext>
            </a:extLst>
          </p:cNvPr>
          <p:cNvSpPr txBox="1"/>
          <p:nvPr/>
        </p:nvSpPr>
        <p:spPr>
          <a:xfrm>
            <a:off x="7293396" y="1380422"/>
            <a:ext cx="4450388" cy="4203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lIns="0" tIns="0" rIns="0" bIns="0" rtlCol="0">
            <a:noAutofit/>
          </a:bodyPr>
          <a:lstStyle/>
          <a:p>
            <a:pPr algn="ctr" defTabSz="1218956">
              <a:buSzPct val="100000"/>
            </a:pPr>
            <a:r>
              <a:rPr lang="en-US" sz="900" b="1" dirty="0">
                <a:cs typeface="Arial" panose="020B0604020202020204" pitchFamily="34" charset="0"/>
              </a:rPr>
              <a:t>An Example Storyline Using the Storyboard</a:t>
            </a:r>
          </a:p>
          <a:p>
            <a:pPr algn="ctr" defTabSz="1218956">
              <a:buSzPct val="100000"/>
            </a:pPr>
            <a:endParaRPr lang="en-US" sz="14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HOOK: </a:t>
            </a:r>
            <a:r>
              <a:rPr lang="en-US" sz="1600" dirty="0">
                <a:cs typeface="Arial" panose="020B0604020202020204" pitchFamily="34" charset="0"/>
              </a:rPr>
              <a:t>COVID-19 risks are MEDIUM or HIGH in 402 US counties.  More counties are at elevated risk this week compared to last week.</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RISING POINT: </a:t>
            </a:r>
            <a:r>
              <a:rPr lang="en-US" sz="1600" dirty="0">
                <a:cs typeface="Arial" panose="020B0604020202020204" pitchFamily="34" charset="0"/>
              </a:rPr>
              <a:t>A cluster of counties in North Central Arkansas are at HIGH risk of COVID-19 illness.</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AHA MOMENT: </a:t>
            </a:r>
            <a:r>
              <a:rPr lang="en-US" sz="1600" dirty="0">
                <a:cs typeface="Arial" panose="020B0604020202020204" pitchFamily="34" charset="0"/>
              </a:rPr>
              <a:t>White County Arkansas is at HIGH risk of COVID-19 illness.</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CALL TO ACTION: </a:t>
            </a:r>
            <a:r>
              <a:rPr lang="en-US" sz="1600" dirty="0">
                <a:cs typeface="Arial" panose="020B0604020202020204" pitchFamily="34" charset="0"/>
              </a:rPr>
              <a:t>Residents of White County Arkansas should take the following actions to protect themselves and others from COVID-19 illness …</a:t>
            </a:r>
            <a:endParaRPr lang="en-US" sz="1600" b="1" dirty="0">
              <a:cs typeface="Arial" panose="020B0604020202020204" pitchFamily="34" charset="0"/>
            </a:endParaRPr>
          </a:p>
        </p:txBody>
      </p:sp>
    </p:spTree>
    <p:extLst>
      <p:ext uri="{BB962C8B-B14F-4D97-AF65-F5344CB8AC3E}">
        <p14:creationId xmlns:p14="http://schemas.microsoft.com/office/powerpoint/2010/main" val="239611558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299" kern="0" dirty="0">
                <a:latin typeface="IBM Plex Sans Light"/>
              </a:rPr>
              <a:t>1.3 Fill out your storyboard</a:t>
            </a:r>
          </a:p>
        </p:txBody>
      </p:sp>
      <p:sp>
        <p:nvSpPr>
          <p:cNvPr id="10" name="Rectangle 9">
            <a:extLst>
              <a:ext uri="{FF2B5EF4-FFF2-40B4-BE49-F238E27FC236}">
                <a16:creationId xmlns:a16="http://schemas.microsoft.com/office/drawing/2014/main" id="{44F750C2-AE76-0C46-7E10-A7E0E8053560}"/>
              </a:ext>
            </a:extLst>
          </p:cNvPr>
          <p:cNvSpPr/>
          <p:nvPr/>
        </p:nvSpPr>
        <p:spPr bwMode="auto">
          <a:xfrm>
            <a:off x="170509" y="1386631"/>
            <a:ext cx="7017367" cy="4278408"/>
          </a:xfrm>
          <a:prstGeom prst="rect">
            <a:avLst/>
          </a:prstGeom>
          <a:solidFill>
            <a:schemeClr val="bg2"/>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91440" tIns="91440" rIns="91440" bIns="91440" numCol="1" rtlCol="0" anchor="t" anchorCtr="0" compatLnSpc="1">
            <a:prstTxWarp prst="textNoShape">
              <a:avLst/>
            </a:prstTxWarp>
          </a:bodyPr>
          <a:lstStyle/>
          <a:p>
            <a: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2000" b="0" i="0" u="none" strike="noStrike" cap="none" normalizeH="0" baseline="0" dirty="0">
              <a:ln>
                <a:noFill/>
              </a:ln>
              <a:solidFill>
                <a:schemeClr val="bg1"/>
              </a:solidFill>
              <a:effectLst/>
              <a:latin typeface="+mn-lt"/>
            </a:endParaRPr>
          </a:p>
        </p:txBody>
      </p:sp>
      <p:grpSp>
        <p:nvGrpSpPr>
          <p:cNvPr id="12" name="Group 11">
            <a:extLst>
              <a:ext uri="{FF2B5EF4-FFF2-40B4-BE49-F238E27FC236}">
                <a16:creationId xmlns:a16="http://schemas.microsoft.com/office/drawing/2014/main" id="{31E834B9-5C0A-A746-B540-07320402D949}"/>
              </a:ext>
            </a:extLst>
          </p:cNvPr>
          <p:cNvGrpSpPr/>
          <p:nvPr/>
        </p:nvGrpSpPr>
        <p:grpSpPr>
          <a:xfrm>
            <a:off x="448217" y="1745414"/>
            <a:ext cx="6634139" cy="3630986"/>
            <a:chOff x="448217" y="1745414"/>
            <a:chExt cx="6634139" cy="3630986"/>
          </a:xfrm>
        </p:grpSpPr>
        <p:pic>
          <p:nvPicPr>
            <p:cNvPr id="2" name="Picture 1">
              <a:extLst>
                <a:ext uri="{FF2B5EF4-FFF2-40B4-BE49-F238E27FC236}">
                  <a16:creationId xmlns:a16="http://schemas.microsoft.com/office/drawing/2014/main" id="{47E5DA7B-5EA0-0AE4-B322-49B32B926FC8}"/>
                </a:ext>
              </a:extLst>
            </p:cNvPr>
            <p:cNvPicPr>
              <a:picLocks noChangeAspect="1"/>
            </p:cNvPicPr>
            <p:nvPr/>
          </p:nvPicPr>
          <p:blipFill>
            <a:blip r:embed="rId3"/>
            <a:stretch>
              <a:fillRect/>
            </a:stretch>
          </p:blipFill>
          <p:spPr>
            <a:xfrm>
              <a:off x="515840" y="2733911"/>
              <a:ext cx="6566516" cy="2642489"/>
            </a:xfrm>
            <a:prstGeom prst="rect">
              <a:avLst/>
            </a:prstGeom>
          </p:spPr>
        </p:pic>
        <p:sp>
          <p:nvSpPr>
            <p:cNvPr id="3" name="Rectangle 2">
              <a:extLst>
                <a:ext uri="{FF2B5EF4-FFF2-40B4-BE49-F238E27FC236}">
                  <a16:creationId xmlns:a16="http://schemas.microsoft.com/office/drawing/2014/main" id="{0FC6E5D7-6333-0E5F-D816-2B488D5AF677}"/>
                </a:ext>
              </a:extLst>
            </p:cNvPr>
            <p:cNvSpPr/>
            <p:nvPr/>
          </p:nvSpPr>
          <p:spPr bwMode="auto">
            <a:xfrm>
              <a:off x="2846360" y="1745414"/>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&lt;Aha - fill this one in first!&gt;</a:t>
              </a:r>
            </a:p>
          </p:txBody>
        </p:sp>
        <p:sp>
          <p:nvSpPr>
            <p:cNvPr id="5" name="Rectangle 4">
              <a:extLst>
                <a:ext uri="{FF2B5EF4-FFF2-40B4-BE49-F238E27FC236}">
                  <a16:creationId xmlns:a16="http://schemas.microsoft.com/office/drawing/2014/main" id="{2395FB31-4BFF-9FEF-440C-E6FCF91019C4}"/>
                </a:ext>
              </a:extLst>
            </p:cNvPr>
            <p:cNvSpPr/>
            <p:nvPr/>
          </p:nvSpPr>
          <p:spPr bwMode="auto">
            <a:xfrm>
              <a:off x="888764" y="2817405"/>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&lt;rising point&gt;</a:t>
              </a:r>
              <a:endParaRPr lang="en-US"/>
            </a:p>
          </p:txBody>
        </p:sp>
        <p:sp>
          <p:nvSpPr>
            <p:cNvPr id="7" name="Rectangle 6">
              <a:extLst>
                <a:ext uri="{FF2B5EF4-FFF2-40B4-BE49-F238E27FC236}">
                  <a16:creationId xmlns:a16="http://schemas.microsoft.com/office/drawing/2014/main" id="{D8F5D0B9-1928-B6C3-05E4-09BA7EB8FA7A}"/>
                </a:ext>
              </a:extLst>
            </p:cNvPr>
            <p:cNvSpPr/>
            <p:nvPr/>
          </p:nvSpPr>
          <p:spPr bwMode="auto">
            <a:xfrm>
              <a:off x="448217" y="3949414"/>
              <a:ext cx="1534803" cy="1200571"/>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&lt;hook&gt;</a:t>
              </a:r>
            </a:p>
          </p:txBody>
        </p:sp>
        <p:sp>
          <p:nvSpPr>
            <p:cNvPr id="8" name="Rectangle 7">
              <a:extLst>
                <a:ext uri="{FF2B5EF4-FFF2-40B4-BE49-F238E27FC236}">
                  <a16:creationId xmlns:a16="http://schemas.microsoft.com/office/drawing/2014/main" id="{09635F24-3EAC-486D-6EC8-5D1405D196A5}"/>
                </a:ext>
              </a:extLst>
            </p:cNvPr>
            <p:cNvSpPr/>
            <p:nvPr/>
          </p:nvSpPr>
          <p:spPr bwMode="auto">
            <a:xfrm>
              <a:off x="5073348" y="3376159"/>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2"/>
                  </a:solidFill>
                </a:rPr>
                <a:t>&lt;call to action&gt;</a:t>
              </a:r>
            </a:p>
          </p:txBody>
        </p:sp>
      </p:grpSp>
      <p:sp>
        <p:nvSpPr>
          <p:cNvPr id="9" name="TextBox 8">
            <a:extLst>
              <a:ext uri="{FF2B5EF4-FFF2-40B4-BE49-F238E27FC236}">
                <a16:creationId xmlns:a16="http://schemas.microsoft.com/office/drawing/2014/main" id="{6C120E15-4A45-2903-4D5E-904759E59A8F}"/>
              </a:ext>
            </a:extLst>
          </p:cNvPr>
          <p:cNvSpPr txBox="1"/>
          <p:nvPr/>
        </p:nvSpPr>
        <p:spPr>
          <a:xfrm>
            <a:off x="8171747" y="1198018"/>
            <a:ext cx="3548776" cy="4203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lIns="0" tIns="0" rIns="0" bIns="0" rtlCol="0">
            <a:noAutofit/>
          </a:bodyPr>
          <a:lstStyle/>
          <a:p>
            <a:pPr algn="ctr" defTabSz="1218956">
              <a:buSzPct val="100000"/>
            </a:pPr>
            <a:endParaRPr lang="en-US" sz="14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HOOK:</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RISING POINT:</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AHA MOMENT:</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CALL TO ACTION:</a:t>
            </a:r>
          </a:p>
        </p:txBody>
      </p:sp>
      <p:sp>
        <p:nvSpPr>
          <p:cNvPr id="6" name="Slide Number Placeholder 5">
            <a:extLst>
              <a:ext uri="{FF2B5EF4-FFF2-40B4-BE49-F238E27FC236}">
                <a16:creationId xmlns:a16="http://schemas.microsoft.com/office/drawing/2014/main" id="{204E8740-5375-6B3B-14E4-2765349B6F00}"/>
              </a:ext>
            </a:extLst>
          </p:cNvPr>
          <p:cNvSpPr>
            <a:spLocks noGrp="1"/>
          </p:cNvSpPr>
          <p:nvPr>
            <p:ph type="sldNum" sz="quarter" idx="4"/>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66419795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85000"/>
          </a:schemeClr>
        </a:solidFill>
        <a:effectLst/>
      </p:bgPr>
    </p:bg>
    <p:spTree>
      <p:nvGrpSpPr>
        <p:cNvPr id="1" name=""/>
        <p:cNvGrpSpPr/>
        <p:nvPr/>
      </p:nvGrpSpPr>
      <p:grpSpPr>
        <a:xfrm>
          <a:off x="0" y="0"/>
          <a:ext cx="0" cy="0"/>
          <a:chOff x="0" y="0"/>
          <a:chExt cx="0" cy="0"/>
        </a:xfrm>
      </p:grpSpPr>
      <p:pic>
        <p:nvPicPr>
          <p:cNvPr id="5" name="Picture Placeholder 4" descr="A group of people sitting in a auditorium">
            <a:extLst>
              <a:ext uri="{FF2B5EF4-FFF2-40B4-BE49-F238E27FC236}">
                <a16:creationId xmlns:a16="http://schemas.microsoft.com/office/drawing/2014/main" id="{2E7C971E-EE15-ABD6-212B-C5EF874CFCAC}"/>
              </a:ext>
            </a:extLst>
          </p:cNvPr>
          <p:cNvPicPr>
            <a:picLocks noGrp="1" noChangeAspect="1"/>
          </p:cNvPicPr>
          <p:nvPr>
            <p:ph type="pic" sz="quarter" idx="4294967295"/>
          </p:nvPr>
        </p:nvPicPr>
        <p:blipFill>
          <a:blip r:embed="rId2">
            <a:extLst>
              <a:ext uri="{837473B0-CC2E-450A-ABE3-18F120FF3D39}">
                <a1611:picAttrSrcUrl xmlns:a1611="http://schemas.microsoft.com/office/drawing/2016/11/main" r:id="rId3"/>
              </a:ext>
            </a:extLst>
          </a:blip>
          <a:srcRect l="20696" r="20696"/>
          <a:stretch>
            <a:fillRect/>
          </a:stretch>
        </p:blipFill>
        <p:spPr>
          <a:xfrm>
            <a:off x="7032625" y="285750"/>
            <a:ext cx="5159375" cy="5872163"/>
          </a:xfrm>
        </p:spPr>
      </p:pic>
      <p:sp>
        <p:nvSpPr>
          <p:cNvPr id="3" name="Title 2">
            <a:extLst>
              <a:ext uri="{FF2B5EF4-FFF2-40B4-BE49-F238E27FC236}">
                <a16:creationId xmlns:a16="http://schemas.microsoft.com/office/drawing/2014/main" id="{CEF46F55-FD1A-079D-BBA8-9F1CB66A904B}"/>
              </a:ext>
            </a:extLst>
          </p:cNvPr>
          <p:cNvSpPr>
            <a:spLocks noGrp="1"/>
          </p:cNvSpPr>
          <p:nvPr>
            <p:ph type="title" idx="4294967295"/>
          </p:nvPr>
        </p:nvSpPr>
        <p:spPr>
          <a:xfrm>
            <a:off x="233265" y="285749"/>
            <a:ext cx="5524500" cy="3269213"/>
          </a:xfrm>
        </p:spPr>
        <p:txBody>
          <a:bodyPr lIns="0" tIns="0" rIns="0" bIns="0" anchor="t"/>
          <a:lstStyle/>
          <a:p>
            <a:pPr indent="-227965"/>
            <a:r>
              <a:rPr lang="en-US" sz="2400" b="1" dirty="0">
                <a:latin typeface="IBM Plex Sans Light"/>
              </a:rPr>
              <a:t>You have completed the practice activities for Module 1.</a:t>
            </a:r>
            <a:br>
              <a:rPr lang="en-US" sz="2400" b="1" dirty="0">
                <a:latin typeface="IBM Plex Sans Light"/>
              </a:rPr>
            </a:br>
            <a:br>
              <a:rPr lang="en-US" sz="2400" b="1" dirty="0">
                <a:latin typeface="IBM Plex Sans Light"/>
              </a:rPr>
            </a:br>
            <a:br>
              <a:rPr lang="en-US" sz="2200" dirty="0"/>
            </a:br>
            <a:br>
              <a:rPr lang="en-US" sz="2200" dirty="0"/>
            </a:br>
            <a:endParaRPr lang="en-US" dirty="0">
              <a:latin typeface="IBM Plex Sans Light"/>
            </a:endParaRPr>
          </a:p>
        </p:txBody>
      </p:sp>
    </p:spTree>
    <p:extLst>
      <p:ext uri="{BB962C8B-B14F-4D97-AF65-F5344CB8AC3E}">
        <p14:creationId xmlns:p14="http://schemas.microsoft.com/office/powerpoint/2010/main" val="174806374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6E023-91D4-18ED-0B7C-F23ADD77C57C}"/>
              </a:ext>
            </a:extLst>
          </p:cNvPr>
          <p:cNvSpPr>
            <a:spLocks noGrp="1"/>
          </p:cNvSpPr>
          <p:nvPr>
            <p:ph type="title"/>
          </p:nvPr>
        </p:nvSpPr>
        <p:spPr>
          <a:xfrm>
            <a:off x="292760" y="192024"/>
            <a:ext cx="6986663" cy="1429544"/>
          </a:xfrm>
        </p:spPr>
        <p:txBody>
          <a:bodyPr lIns="0" tIns="0" rIns="0" bIns="0" anchor="t"/>
          <a:lstStyle/>
          <a:p>
            <a:r>
              <a:rPr lang="en-US" sz="3150" dirty="0">
                <a:latin typeface="IBM Plex Sans Light"/>
              </a:rPr>
              <a:t>Use your own data activity</a:t>
            </a:r>
            <a:endParaRPr lang="en-US" dirty="0"/>
          </a:p>
        </p:txBody>
      </p:sp>
      <p:sp>
        <p:nvSpPr>
          <p:cNvPr id="8" name="TextBox 7">
            <a:extLst>
              <a:ext uri="{FF2B5EF4-FFF2-40B4-BE49-F238E27FC236}">
                <a16:creationId xmlns:a16="http://schemas.microsoft.com/office/drawing/2014/main" id="{D7060E5B-5D0A-A563-A874-4BDDB61F0743}"/>
              </a:ext>
            </a:extLst>
          </p:cNvPr>
          <p:cNvSpPr txBox="1"/>
          <p:nvPr/>
        </p:nvSpPr>
        <p:spPr>
          <a:xfrm>
            <a:off x="292760" y="971576"/>
            <a:ext cx="11397671" cy="4501232"/>
          </a:xfrm>
          <a:prstGeom prst="rect">
            <a:avLst/>
          </a:prstGeom>
          <a:no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dirty="0">
                <a:ea typeface="+mj-ea"/>
                <a:cs typeface="+mj-cs"/>
              </a:rPr>
              <a:t>You have been approached by public health department leadership to improve data and information shared with the public.  Leadership has received comments on information currently shared, including the following:</a:t>
            </a:r>
          </a:p>
          <a:p>
            <a:pPr defTabSz="2438400">
              <a:buSzPct val="100000"/>
            </a:pPr>
            <a:endParaRPr lang="en-US" dirty="0"/>
          </a:p>
          <a:p>
            <a:pPr lvl="1" defTabSz="2438400">
              <a:lnSpc>
                <a:spcPct val="150000"/>
              </a:lnSpc>
              <a:buSzPct val="100000"/>
            </a:pPr>
            <a:r>
              <a:rPr lang="en-US" sz="1600">
                <a:ea typeface="+mj-ea"/>
                <a:cs typeface="+mj-cs"/>
              </a:rPr>
              <a:t>“I am confused when I look at the graphs.  What is it telling me? ”</a:t>
            </a:r>
          </a:p>
          <a:p>
            <a:pPr lvl="1" defTabSz="2438400">
              <a:lnSpc>
                <a:spcPct val="150000"/>
              </a:lnSpc>
              <a:buSzPct val="100000"/>
            </a:pPr>
            <a:r>
              <a:rPr lang="en-US" sz="1600" dirty="0">
                <a:ea typeface="+mj-ea"/>
                <a:cs typeface="+mj-cs"/>
              </a:rPr>
              <a:t>“While statewide information is readily available, it’s hard for me to find information about my community.”</a:t>
            </a:r>
          </a:p>
          <a:p>
            <a:pPr lvl="1" defTabSz="2438400">
              <a:lnSpc>
                <a:spcPct val="150000"/>
              </a:lnSpc>
              <a:buSzPct val="100000"/>
            </a:pPr>
            <a:r>
              <a:rPr lang="en-US" sz="1600" dirty="0">
                <a:ea typeface="+mj-ea"/>
                <a:cs typeface="+mj-cs"/>
              </a:rPr>
              <a:t>“There is a lot of information here, but I am overwhelmed by it.  I just want to know how big of a problem there is.”</a:t>
            </a:r>
          </a:p>
          <a:p>
            <a:pPr lvl="1" defTabSz="2438400">
              <a:lnSpc>
                <a:spcPct val="150000"/>
              </a:lnSpc>
              <a:buSzPct val="100000"/>
            </a:pPr>
            <a:r>
              <a:rPr lang="en-US" sz="1600" dirty="0">
                <a:ea typeface="+mj-ea"/>
                <a:cs typeface="+mj-cs"/>
              </a:rPr>
              <a:t>“The medical jargon is confusing me.  Is there a way to share information so us non-experts can understand it?”</a:t>
            </a:r>
          </a:p>
          <a:p>
            <a:pPr lvl="1" defTabSz="2438400">
              <a:lnSpc>
                <a:spcPct val="150000"/>
              </a:lnSpc>
            </a:pPr>
            <a:r>
              <a:rPr lang="en-US" sz="1700" dirty="0"/>
              <a:t>"</a:t>
            </a:r>
            <a:r>
              <a:rPr lang="en-US" sz="1600" dirty="0">
                <a:ea typeface="+mj-ea"/>
                <a:cs typeface="+mj-cs"/>
              </a:rPr>
              <a:t>Can something be done?  What is the DOH doing to monitor possible new cancer treatments?“</a:t>
            </a:r>
          </a:p>
          <a:p>
            <a:pPr lvl="1" defTabSz="2438400">
              <a:lnSpc>
                <a:spcPct val="150000"/>
              </a:lnSpc>
            </a:pPr>
            <a:endParaRPr lang="en-US" sz="1600" dirty="0">
              <a:ea typeface="+mj-ea"/>
              <a:cs typeface="+mj-cs"/>
            </a:endParaRPr>
          </a:p>
          <a:p>
            <a:pPr defTabSz="2438400">
              <a:lnSpc>
                <a:spcPct val="250000"/>
              </a:lnSpc>
              <a:buSzPct val="100000"/>
            </a:pPr>
            <a:r>
              <a:rPr lang="en-US" dirty="0">
                <a:ea typeface="+mj-ea"/>
                <a:cs typeface="+mj-cs"/>
              </a:rPr>
              <a:t>In this activity, you will build on this feedback to complete the following:</a:t>
            </a:r>
          </a:p>
          <a:p>
            <a:pPr marL="742950" lvl="1" indent="-285750" defTabSz="2438400">
              <a:buSzPct val="100000"/>
              <a:buFont typeface="Arial"/>
              <a:buChar char="•"/>
            </a:pPr>
            <a:r>
              <a:rPr lang="en-US" sz="1600" dirty="0">
                <a:ea typeface="+mj-ea"/>
                <a:cs typeface="+mj-cs"/>
              </a:rPr>
              <a:t>Identify your audience by </a:t>
            </a:r>
            <a:r>
              <a:rPr lang="en-US" sz="1600" b="1" dirty="0">
                <a:ea typeface="+mj-ea"/>
                <a:cs typeface="+mj-cs"/>
              </a:rPr>
              <a:t>creating a persona</a:t>
            </a:r>
          </a:p>
          <a:p>
            <a:pPr marL="742950" lvl="1" indent="-285750" defTabSz="2438400">
              <a:buSzPct val="100000"/>
              <a:buFont typeface="Arial"/>
              <a:buChar char="•"/>
            </a:pPr>
            <a:r>
              <a:rPr lang="en-US" sz="1600" dirty="0">
                <a:ea typeface="+mj-ea"/>
                <a:cs typeface="+mj-cs"/>
              </a:rPr>
              <a:t>Identify needed insights by </a:t>
            </a:r>
            <a:r>
              <a:rPr lang="en-US" sz="1600" b="1" dirty="0">
                <a:ea typeface="+mj-ea"/>
                <a:cs typeface="+mj-cs"/>
              </a:rPr>
              <a:t>creating needs statements</a:t>
            </a:r>
          </a:p>
          <a:p>
            <a:pPr marL="742950" lvl="1" indent="-285750" defTabSz="2438400">
              <a:buSzPct val="100000"/>
              <a:buFont typeface="Arial"/>
              <a:buChar char="•"/>
            </a:pPr>
            <a:r>
              <a:rPr lang="en-US" sz="1600" b="1" dirty="0">
                <a:ea typeface="+mj-ea"/>
                <a:cs typeface="+mj-cs"/>
              </a:rPr>
              <a:t>Create a compelling storyboard </a:t>
            </a:r>
            <a:r>
              <a:rPr lang="en-US" sz="1600" dirty="0">
                <a:ea typeface="+mj-ea"/>
                <a:cs typeface="+mj-cs"/>
              </a:rPr>
              <a:t>to support your need statement</a:t>
            </a:r>
          </a:p>
        </p:txBody>
      </p:sp>
      <p:sp>
        <p:nvSpPr>
          <p:cNvPr id="4" name="Slide Number Placeholder 3">
            <a:extLst>
              <a:ext uri="{FF2B5EF4-FFF2-40B4-BE49-F238E27FC236}">
                <a16:creationId xmlns:a16="http://schemas.microsoft.com/office/drawing/2014/main" id="{2653136F-A2CB-62D8-758F-4C1ED4079ADB}"/>
              </a:ext>
            </a:extLst>
          </p:cNvPr>
          <p:cNvSpPr>
            <a:spLocks noGrp="1"/>
          </p:cNvSpPr>
          <p:nvPr>
            <p:ph type="sldNum" sz="quarter" idx="4"/>
          </p:nvPr>
        </p:nvSpPr>
        <p:spPr/>
        <p:txBody>
          <a:bodyPr/>
          <a:lstStyle/>
          <a:p>
            <a:fld id="{86CB4B4D-7CA3-9044-876B-883B54F8677D}" type="slidenum">
              <a:rPr lang="en-US" smtClean="0"/>
              <a:pPr/>
              <a:t>2</a:t>
            </a:fld>
            <a:endParaRPr lang="en-US" dirty="0"/>
          </a:p>
        </p:txBody>
      </p:sp>
    </p:spTree>
    <p:extLst>
      <p:ext uri="{BB962C8B-B14F-4D97-AF65-F5344CB8AC3E}">
        <p14:creationId xmlns:p14="http://schemas.microsoft.com/office/powerpoint/2010/main" val="260259361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2863A-3AC9-5C05-1AAE-31B1DD7C40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C8387-9A4A-2D85-15B2-4B9895DE49C2}"/>
              </a:ext>
            </a:extLst>
          </p:cNvPr>
          <p:cNvSpPr>
            <a:spLocks noGrp="1"/>
          </p:cNvSpPr>
          <p:nvPr>
            <p:ph type="title"/>
          </p:nvPr>
        </p:nvSpPr>
        <p:spPr>
          <a:xfrm>
            <a:off x="287998" y="192024"/>
            <a:ext cx="8874663" cy="647700"/>
          </a:xfrm>
        </p:spPr>
        <p:txBody>
          <a:bodyPr lIns="0" tIns="0" rIns="0" bIns="0" anchor="t"/>
          <a:lstStyle/>
          <a:p>
            <a:r>
              <a:rPr lang="en-US" dirty="0">
                <a:latin typeface="IBM Plex Sans Light"/>
              </a:rPr>
              <a:t>Activity 1.1: Creating a Persona</a:t>
            </a:r>
            <a:endParaRPr lang="en-US" dirty="0"/>
          </a:p>
        </p:txBody>
      </p:sp>
      <p:sp>
        <p:nvSpPr>
          <p:cNvPr id="5" name="Slide Number Placeholder 4">
            <a:extLst>
              <a:ext uri="{FF2B5EF4-FFF2-40B4-BE49-F238E27FC236}">
                <a16:creationId xmlns:a16="http://schemas.microsoft.com/office/drawing/2014/main" id="{09F0D35F-ACA2-3AAA-8D7C-2C5D66E1D7DD}"/>
              </a:ext>
            </a:extLst>
          </p:cNvPr>
          <p:cNvSpPr>
            <a:spLocks noGrp="1"/>
          </p:cNvSpPr>
          <p:nvPr>
            <p:ph type="sldNum" sz="quarter" idx="4"/>
          </p:nvPr>
        </p:nvSpPr>
        <p:spPr/>
        <p:txBody>
          <a:bodyPr/>
          <a:lstStyle/>
          <a:p>
            <a:fld id="{86CB4B4D-7CA3-9044-876B-883B54F8677D}" type="slidenum">
              <a:rPr lang="en-US" smtClean="0"/>
              <a:pPr/>
              <a:t>3</a:t>
            </a:fld>
            <a:endParaRPr lang="en-US" dirty="0"/>
          </a:p>
        </p:txBody>
      </p:sp>
      <p:sp>
        <p:nvSpPr>
          <p:cNvPr id="3" name="Text Placeholder 2">
            <a:extLst>
              <a:ext uri="{FF2B5EF4-FFF2-40B4-BE49-F238E27FC236}">
                <a16:creationId xmlns:a16="http://schemas.microsoft.com/office/drawing/2014/main" id="{9E7E80D4-0BD6-1F04-D3D5-16A1A15291F1}"/>
              </a:ext>
            </a:extLst>
          </p:cNvPr>
          <p:cNvSpPr>
            <a:spLocks noGrp="1"/>
          </p:cNvSpPr>
          <p:nvPr>
            <p:ph type="body" sz="quarter" idx="4294967295"/>
          </p:nvPr>
        </p:nvSpPr>
        <p:spPr>
          <a:xfrm>
            <a:off x="227921" y="877712"/>
            <a:ext cx="11582400" cy="647700"/>
          </a:xfrm>
        </p:spPr>
        <p:txBody>
          <a:bodyPr lIns="0" tIns="0" rIns="0" bIns="0" anchor="t">
            <a:noAutofit/>
          </a:bodyPr>
          <a:lstStyle/>
          <a:p>
            <a:r>
              <a:rPr lang="en-US" sz="2000" dirty="0">
                <a:solidFill>
                  <a:schemeClr val="accent1">
                    <a:lumMod val="50000"/>
                  </a:schemeClr>
                </a:solidFill>
                <a:cs typeface="IBM Plex Sans Hebrew Medm"/>
              </a:rPr>
              <a:t>Create a persona that would be representative of your audience for the use case.</a:t>
            </a:r>
            <a:r>
              <a:rPr lang="en-US" dirty="0">
                <a:solidFill>
                  <a:schemeClr val="accent1"/>
                </a:solidFill>
              </a:rPr>
              <a:t> </a:t>
            </a:r>
          </a:p>
        </p:txBody>
      </p:sp>
      <p:sp>
        <p:nvSpPr>
          <p:cNvPr id="4" name="Text Placeholder 3">
            <a:extLst>
              <a:ext uri="{FF2B5EF4-FFF2-40B4-BE49-F238E27FC236}">
                <a16:creationId xmlns:a16="http://schemas.microsoft.com/office/drawing/2014/main" id="{FC69E7C1-4871-DFD8-540A-835BE1EAF249}"/>
              </a:ext>
            </a:extLst>
          </p:cNvPr>
          <p:cNvSpPr>
            <a:spLocks noGrp="1"/>
          </p:cNvSpPr>
          <p:nvPr>
            <p:ph type="body" sz="quarter" idx="4294967295"/>
          </p:nvPr>
        </p:nvSpPr>
        <p:spPr>
          <a:xfrm>
            <a:off x="227921" y="1993915"/>
            <a:ext cx="4357688" cy="3094037"/>
          </a:xfrm>
        </p:spPr>
        <p:txBody>
          <a:bodyPr/>
          <a:lstStyle/>
          <a:p>
            <a:pPr marL="285693" indent="-285693">
              <a:spcAft>
                <a:spcPts val="1500"/>
              </a:spcAft>
              <a:buFont typeface="Wingdings" pitchFamily="2" charset="2"/>
              <a:buChar char="ü"/>
            </a:pPr>
            <a:r>
              <a:rPr lang="en-US" dirty="0"/>
              <a:t>Give your persona </a:t>
            </a:r>
            <a:r>
              <a:rPr lang="en-US" b="1" dirty="0">
                <a:solidFill>
                  <a:schemeClr val="accent1"/>
                </a:solidFill>
              </a:rPr>
              <a:t>a name</a:t>
            </a:r>
            <a:r>
              <a:rPr lang="en-US" dirty="0"/>
              <a:t>, </a:t>
            </a:r>
            <a:r>
              <a:rPr lang="en-US" b="1" dirty="0">
                <a:solidFill>
                  <a:schemeClr val="accent1"/>
                </a:solidFill>
              </a:rPr>
              <a:t>age</a:t>
            </a:r>
            <a:r>
              <a:rPr lang="en-US" dirty="0"/>
              <a:t> and </a:t>
            </a:r>
            <a:r>
              <a:rPr lang="en-US" b="1" dirty="0">
                <a:solidFill>
                  <a:schemeClr val="accent1"/>
                </a:solidFill>
              </a:rPr>
              <a:t>their place of residence </a:t>
            </a:r>
            <a:r>
              <a:rPr lang="en-US" dirty="0"/>
              <a:t>so the persona feels more realistic.</a:t>
            </a:r>
          </a:p>
          <a:p>
            <a:pPr marL="285693" indent="-285693">
              <a:spcAft>
                <a:spcPts val="1500"/>
              </a:spcAft>
              <a:buFont typeface="Wingdings" pitchFamily="2" charset="2"/>
              <a:buChar char="ü"/>
            </a:pPr>
            <a:r>
              <a:rPr lang="en-US" dirty="0"/>
              <a:t>Write </a:t>
            </a:r>
            <a:r>
              <a:rPr lang="en-US" b="1" dirty="0">
                <a:solidFill>
                  <a:schemeClr val="accent1"/>
                </a:solidFill>
              </a:rPr>
              <a:t>their motivations, pain points </a:t>
            </a:r>
            <a:r>
              <a:rPr lang="en-US" dirty="0">
                <a:solidFill>
                  <a:schemeClr val="tx2"/>
                </a:solidFill>
              </a:rPr>
              <a:t>and </a:t>
            </a:r>
            <a:r>
              <a:rPr lang="en-US" b="1" dirty="0">
                <a:solidFill>
                  <a:schemeClr val="accent1"/>
                </a:solidFill>
              </a:rPr>
              <a:t>preferences</a:t>
            </a:r>
            <a:r>
              <a:rPr lang="en-US" dirty="0">
                <a:solidFill>
                  <a:schemeClr val="accent1"/>
                </a:solidFill>
              </a:rPr>
              <a:t>.</a:t>
            </a:r>
          </a:p>
          <a:p>
            <a:pPr marL="285693" indent="-285693">
              <a:spcAft>
                <a:spcPts val="1500"/>
              </a:spcAft>
              <a:buFont typeface="Wingdings" pitchFamily="2" charset="2"/>
              <a:buChar char="ü"/>
            </a:pPr>
            <a:r>
              <a:rPr lang="en-US" dirty="0"/>
              <a:t>Include </a:t>
            </a:r>
            <a:r>
              <a:rPr lang="en-US" b="1" dirty="0">
                <a:solidFill>
                  <a:schemeClr val="accent1"/>
                </a:solidFill>
              </a:rPr>
              <a:t>a picture </a:t>
            </a:r>
            <a:r>
              <a:rPr lang="en-US" dirty="0"/>
              <a:t>for visual connection.</a:t>
            </a:r>
          </a:p>
          <a:p>
            <a:pPr marL="285693" indent="-285693">
              <a:spcAft>
                <a:spcPts val="1500"/>
              </a:spcAft>
              <a:buFont typeface="Wingdings" pitchFamily="2" charset="2"/>
              <a:buChar char="ü"/>
            </a:pPr>
            <a:endParaRPr lang="en-US" dirty="0"/>
          </a:p>
        </p:txBody>
      </p:sp>
      <p:sp>
        <p:nvSpPr>
          <p:cNvPr id="8" name="TextBox 7">
            <a:extLst>
              <a:ext uri="{FF2B5EF4-FFF2-40B4-BE49-F238E27FC236}">
                <a16:creationId xmlns:a16="http://schemas.microsoft.com/office/drawing/2014/main" id="{60881462-02C8-C731-CAF5-11177ABED330}"/>
              </a:ext>
            </a:extLst>
          </p:cNvPr>
          <p:cNvSpPr txBox="1"/>
          <p:nvPr/>
        </p:nvSpPr>
        <p:spPr>
          <a:xfrm>
            <a:off x="5126577" y="1711811"/>
            <a:ext cx="6549143" cy="3477869"/>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lIns="45714" tIns="22857" rIns="45714" bIns="22857" anchor="t">
            <a:spAutoFit/>
          </a:bodyPr>
          <a:lstStyle/>
          <a:p>
            <a:pPr>
              <a:spcAft>
                <a:spcPts val="1200"/>
              </a:spcAft>
            </a:pPr>
            <a:r>
              <a:rPr lang="en-US" sz="900" b="1" dirty="0"/>
              <a:t>Key questions to consider</a:t>
            </a:r>
          </a:p>
          <a:p>
            <a:pPr>
              <a:spcAft>
                <a:spcPts val="600"/>
              </a:spcAft>
            </a:pPr>
            <a:r>
              <a:rPr lang="en-US" sz="1500" b="1" dirty="0">
                <a:solidFill>
                  <a:schemeClr val="tx2"/>
                </a:solidFill>
              </a:rPr>
              <a:t>Motivations:</a:t>
            </a:r>
          </a:p>
          <a:p>
            <a:pPr marL="227965" lvl="1" indent="-227965">
              <a:spcAft>
                <a:spcPts val="600"/>
              </a:spcAft>
              <a:buFont typeface="Arial" panose="020B0604020202020204" pitchFamily="34" charset="0"/>
              <a:buChar char="•"/>
            </a:pPr>
            <a:r>
              <a:rPr lang="en-US" sz="1500" dirty="0">
                <a:solidFill>
                  <a:schemeClr val="tx2"/>
                </a:solidFill>
              </a:rPr>
              <a:t>What drives this persona to take action and make decisions in their life?</a:t>
            </a:r>
          </a:p>
          <a:p>
            <a:pPr marL="227965" lvl="1" indent="-227965">
              <a:spcAft>
                <a:spcPts val="600"/>
              </a:spcAft>
              <a:buFont typeface="Arial" panose="020B0604020202020204" pitchFamily="34" charset="0"/>
              <a:buChar char="•"/>
            </a:pPr>
            <a:r>
              <a:rPr lang="en-US" sz="1500" dirty="0">
                <a:solidFill>
                  <a:schemeClr val="tx2"/>
                </a:solidFill>
              </a:rPr>
              <a:t>What are their primary goals and ambitions?</a:t>
            </a:r>
          </a:p>
          <a:p>
            <a:pPr>
              <a:spcAft>
                <a:spcPts val="600"/>
              </a:spcAft>
            </a:pPr>
            <a:r>
              <a:rPr lang="en-US" sz="1500" b="1" dirty="0">
                <a:solidFill>
                  <a:schemeClr val="tx2"/>
                </a:solidFill>
              </a:rPr>
              <a:t>Pain Points:</a:t>
            </a:r>
          </a:p>
          <a:p>
            <a:pPr marL="227965" lvl="1" indent="-227965">
              <a:spcAft>
                <a:spcPts val="600"/>
              </a:spcAft>
              <a:buFont typeface="Arial" panose="020B0604020202020204" pitchFamily="34" charset="0"/>
              <a:buChar char="•"/>
            </a:pPr>
            <a:r>
              <a:rPr lang="en-US" sz="1500" dirty="0">
                <a:solidFill>
                  <a:schemeClr val="tx2"/>
                </a:solidFill>
              </a:rPr>
              <a:t>What are the  persona’s main obstacles that cause frustration or dissatisfaction?</a:t>
            </a:r>
          </a:p>
          <a:p>
            <a:pPr marL="227965" lvl="1" indent="-227965">
              <a:spcAft>
                <a:spcPts val="600"/>
              </a:spcAft>
              <a:buFont typeface="Arial" panose="020B0604020202020204" pitchFamily="34" charset="0"/>
              <a:buChar char="•"/>
            </a:pPr>
            <a:r>
              <a:rPr lang="en-US" sz="1500" dirty="0">
                <a:solidFill>
                  <a:schemeClr val="tx2"/>
                </a:solidFill>
              </a:rPr>
              <a:t>What recurring problems or inconveniences do they encounter?</a:t>
            </a:r>
          </a:p>
          <a:p>
            <a:pPr>
              <a:spcAft>
                <a:spcPts val="600"/>
              </a:spcAft>
            </a:pPr>
            <a:r>
              <a:rPr lang="en-US" sz="1500" b="1" dirty="0">
                <a:solidFill>
                  <a:schemeClr val="tx2"/>
                </a:solidFill>
              </a:rPr>
              <a:t>Preferences:</a:t>
            </a:r>
          </a:p>
          <a:p>
            <a:pPr marL="227965" lvl="1" indent="-227965">
              <a:spcAft>
                <a:spcPts val="600"/>
              </a:spcAft>
              <a:buFont typeface="Arial" panose="020B0604020202020204" pitchFamily="34" charset="0"/>
              <a:buChar char="•"/>
            </a:pPr>
            <a:r>
              <a:rPr lang="en-US" sz="1500" dirty="0">
                <a:solidFill>
                  <a:schemeClr val="tx2"/>
                </a:solidFill>
              </a:rPr>
              <a:t>What are their preferred communication channels and methods?</a:t>
            </a:r>
          </a:p>
          <a:p>
            <a:pPr marL="227965" lvl="1" indent="-227965">
              <a:spcAft>
                <a:spcPts val="600"/>
              </a:spcAft>
              <a:buFont typeface="Arial" panose="020B0604020202020204" pitchFamily="34" charset="0"/>
              <a:buChar char="•"/>
            </a:pPr>
            <a:r>
              <a:rPr lang="en-US" sz="1500" dirty="0">
                <a:solidFill>
                  <a:schemeClr val="tx2"/>
                </a:solidFill>
              </a:rPr>
              <a:t>Do they have specific preferences user experience?</a:t>
            </a:r>
          </a:p>
          <a:p>
            <a:pPr>
              <a:spcAft>
                <a:spcPts val="600"/>
              </a:spcAft>
            </a:pPr>
            <a:endParaRPr lang="en-US" sz="900" dirty="0">
              <a:solidFill>
                <a:schemeClr val="accent1"/>
              </a:solidFill>
            </a:endParaRPr>
          </a:p>
        </p:txBody>
      </p:sp>
      <p:sp>
        <p:nvSpPr>
          <p:cNvPr id="9" name="TextBox 8">
            <a:extLst>
              <a:ext uri="{FF2B5EF4-FFF2-40B4-BE49-F238E27FC236}">
                <a16:creationId xmlns:a16="http://schemas.microsoft.com/office/drawing/2014/main" id="{E44C3CF9-189F-82EC-F9D2-FA337A97E1DD}"/>
              </a:ext>
            </a:extLst>
          </p:cNvPr>
          <p:cNvSpPr txBox="1"/>
          <p:nvPr/>
        </p:nvSpPr>
        <p:spPr>
          <a:xfrm>
            <a:off x="605073" y="5551518"/>
            <a:ext cx="10984056" cy="538603"/>
          </a:xfrm>
          <a:prstGeom prst="rect">
            <a:avLst/>
          </a:prstGeom>
          <a:noFill/>
        </p:spPr>
        <p:txBody>
          <a:bodyPr wrap="square" lIns="45714" tIns="22857" rIns="45714" bIns="22857" anchor="t">
            <a:spAutoFit/>
          </a:bodyPr>
          <a:lstStyle/>
          <a:p>
            <a:pPr defTabSz="914217">
              <a:spcBef>
                <a:spcPts val="600"/>
              </a:spcBef>
              <a:spcAft>
                <a:spcPts val="600"/>
              </a:spcAft>
              <a:defRPr/>
            </a:pPr>
            <a:r>
              <a:rPr lang="en-US" sz="1600" i="1" dirty="0">
                <a:solidFill>
                  <a:srgbClr val="1E497F"/>
                </a:solidFill>
                <a:latin typeface="+mj-lt"/>
              </a:rPr>
              <a:t>TIP: </a:t>
            </a:r>
            <a:r>
              <a:rPr lang="en-US" sz="1600" i="1" dirty="0">
                <a:solidFill>
                  <a:srgbClr val="656666"/>
                </a:solidFill>
                <a:latin typeface="+mj-lt"/>
              </a:rPr>
              <a:t>Step away from spreadsheets and dashboards. Concentrate on understanding your audience's needs and what they require to make informed health decisions. </a:t>
            </a:r>
          </a:p>
        </p:txBody>
      </p:sp>
      <p:pic>
        <p:nvPicPr>
          <p:cNvPr id="11" name="Graphic 10" descr="Lightbulb with solid fill">
            <a:extLst>
              <a:ext uri="{FF2B5EF4-FFF2-40B4-BE49-F238E27FC236}">
                <a16:creationId xmlns:a16="http://schemas.microsoft.com/office/drawing/2014/main" id="{DFF38F8D-8245-A363-3B14-9621A91829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7921" y="5592218"/>
            <a:ext cx="457140" cy="457140"/>
          </a:xfrm>
          <a:prstGeom prst="rect">
            <a:avLst/>
          </a:prstGeom>
        </p:spPr>
      </p:pic>
    </p:spTree>
    <p:extLst>
      <p:ext uri="{BB962C8B-B14F-4D97-AF65-F5344CB8AC3E}">
        <p14:creationId xmlns:p14="http://schemas.microsoft.com/office/powerpoint/2010/main" val="424441231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8" y="192600"/>
            <a:ext cx="7764319" cy="763524"/>
          </a:xfrm>
        </p:spPr>
        <p:txBody>
          <a:bodyPr lIns="0" tIns="0" rIns="0" bIns="0" anchor="t"/>
          <a:lstStyle/>
          <a:p>
            <a:r>
              <a:rPr lang="en-US" dirty="0">
                <a:latin typeface="IBM Plex Sans Light"/>
              </a:rPr>
              <a:t>1.1 Three steps to create a persona</a:t>
            </a:r>
            <a:br>
              <a:rPr lang="en-US" dirty="0">
                <a:latin typeface="IBM Plex Sans Light"/>
              </a:rPr>
            </a:br>
            <a:endParaRPr lang="en-US" dirty="0">
              <a:latin typeface="IBM Plex Sans Light"/>
            </a:endParaRPr>
          </a:p>
        </p:txBody>
      </p:sp>
      <p:sp>
        <p:nvSpPr>
          <p:cNvPr id="6" name="Slide Number Placeholder 5">
            <a:extLst>
              <a:ext uri="{FF2B5EF4-FFF2-40B4-BE49-F238E27FC236}">
                <a16:creationId xmlns:a16="http://schemas.microsoft.com/office/drawing/2014/main" id="{28CE6140-B56D-B4D3-D48F-F7195DD419E3}"/>
              </a:ext>
            </a:extLst>
          </p:cNvPr>
          <p:cNvSpPr>
            <a:spLocks noGrp="1"/>
          </p:cNvSpPr>
          <p:nvPr>
            <p:ph type="sldNum" sz="quarter" idx="4"/>
          </p:nvPr>
        </p:nvSpPr>
        <p:spPr/>
        <p:txBody>
          <a:bodyPr/>
          <a:lstStyle/>
          <a:p>
            <a:fld id="{F477D24C-55BC-4150-BC77-7526DE4131D6}" type="slidenum">
              <a:rPr lang="en-US" smtClean="0"/>
              <a:t>4</a:t>
            </a:fld>
            <a:endParaRPr lang="en-US"/>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thm15="http://schemas.microsoft.com/office/thememl/2012/main" xmlns:m="http://schemas.openxmlformats.org/officeDocument/2006/math" xmlns:a14="http://schemas.microsoft.com/office/drawing/2010/main" xmlns:ma14="http://schemas.microsoft.com/office/mac/drawingml/2011/main" xmlns="" val="1"/>
            </a:ext>
          </a:extLst>
        </p:spPr>
        <p:txBody>
          <a:bodyPr wrap="none" lIns="0" tIns="0" rIns="0" bIns="0" rtlCol="0">
            <a:noAutofit/>
          </a:bodyPr>
          <a:lstStyle/>
          <a:p>
            <a:pPr defTabSz="1218956">
              <a:buSzPct val="100000"/>
            </a:pPr>
            <a:endParaRPr lang="en-US" sz="1200">
              <a:solidFill>
                <a:srgbClr val="000000"/>
              </a:solidFill>
              <a:latin typeface="IBM Plex Sans Light"/>
              <a:cs typeface="Arial" panose="020B0604020202020204" pitchFamily="34" charset="0"/>
            </a:endParaRPr>
          </a:p>
        </p:txBody>
      </p:sp>
      <p:sp>
        <p:nvSpPr>
          <p:cNvPr id="9" name="TextBox 8">
            <a:extLst>
              <a:ext uri="{FF2B5EF4-FFF2-40B4-BE49-F238E27FC236}">
                <a16:creationId xmlns:a16="http://schemas.microsoft.com/office/drawing/2014/main" id="{A8A2ED26-B54F-A479-E325-3FAC2CD6765E}"/>
              </a:ext>
            </a:extLst>
          </p:cNvPr>
          <p:cNvSpPr txBox="1"/>
          <p:nvPr/>
        </p:nvSpPr>
        <p:spPr>
          <a:xfrm>
            <a:off x="2845611" y="5078083"/>
            <a:ext cx="6499191" cy="923330"/>
          </a:xfrm>
          <a:prstGeom prst="rect">
            <a:avLst/>
          </a:prstGeom>
          <a:no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a:spAutoFit/>
          </a:bodyPr>
          <a:lstStyle/>
          <a:p>
            <a:pPr defTabSz="914507"/>
            <a:r>
              <a:rPr lang="en-US" b="1" dirty="0">
                <a:solidFill>
                  <a:srgbClr val="0043CE"/>
                </a:solidFill>
                <a:latin typeface="IBM Plex Sans Light"/>
              </a:rPr>
              <a:t>Personas </a:t>
            </a:r>
            <a:r>
              <a:rPr lang="en-US" dirty="0">
                <a:solidFill>
                  <a:srgbClr val="000000"/>
                </a:solidFill>
                <a:latin typeface="IBM Plex Sans Light"/>
              </a:rPr>
              <a:t>are </a:t>
            </a:r>
            <a:r>
              <a:rPr lang="en-US" i="1" dirty="0">
                <a:solidFill>
                  <a:srgbClr val="000000"/>
                </a:solidFill>
                <a:latin typeface="IBM Plex Sans Light"/>
              </a:rPr>
              <a:t>realistic representations </a:t>
            </a:r>
            <a:r>
              <a:rPr lang="en-US" dirty="0">
                <a:solidFill>
                  <a:srgbClr val="000000"/>
                </a:solidFill>
                <a:latin typeface="IBM Plex Sans Light"/>
              </a:rPr>
              <a:t>of your audience that can be leveraged to build familiarity, empathy, and understanding of your audience. </a:t>
            </a:r>
          </a:p>
        </p:txBody>
      </p:sp>
      <p:pic>
        <p:nvPicPr>
          <p:cNvPr id="4" name="Picture 3">
            <a:extLst>
              <a:ext uri="{FF2B5EF4-FFF2-40B4-BE49-F238E27FC236}">
                <a16:creationId xmlns:a16="http://schemas.microsoft.com/office/drawing/2014/main" id="{D1CFC86A-0236-5B28-00F1-EC1F21824E17}"/>
              </a:ext>
            </a:extLst>
          </p:cNvPr>
          <p:cNvPicPr>
            <a:picLocks noChangeAspect="1"/>
          </p:cNvPicPr>
          <p:nvPr/>
        </p:nvPicPr>
        <p:blipFill>
          <a:blip r:embed="rId3"/>
          <a:stretch>
            <a:fillRect/>
          </a:stretch>
        </p:blipFill>
        <p:spPr>
          <a:xfrm>
            <a:off x="280917" y="1554837"/>
            <a:ext cx="11488347" cy="2924532"/>
          </a:xfrm>
          <a:prstGeom prst="rect">
            <a:avLst/>
          </a:prstGeom>
        </p:spPr>
      </p:pic>
    </p:spTree>
    <p:extLst>
      <p:ext uri="{BB962C8B-B14F-4D97-AF65-F5344CB8AC3E}">
        <p14:creationId xmlns:p14="http://schemas.microsoft.com/office/powerpoint/2010/main" val="414818372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flipH="1" flipV="1">
            <a:off x="8473" y="3874660"/>
            <a:ext cx="5381912" cy="2982894"/>
          </a:xfrm>
          <a:custGeom>
            <a:avLst/>
            <a:gdLst/>
            <a:ahLst/>
            <a:cxnLst/>
            <a:rect l="l" t="t" r="r" b="b"/>
            <a:pathLst>
              <a:path w="8949847" h="4474923">
                <a:moveTo>
                  <a:pt x="8949847" y="4474923"/>
                </a:moveTo>
                <a:lnTo>
                  <a:pt x="0" y="4474923"/>
                </a:lnTo>
                <a:lnTo>
                  <a:pt x="0" y="0"/>
                </a:lnTo>
                <a:lnTo>
                  <a:pt x="8949847" y="0"/>
                </a:lnTo>
                <a:lnTo>
                  <a:pt x="8949847" y="44749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2400">
              <a:latin typeface="IBM Plex Sans" panose="020B0503050203000203" pitchFamily="34" charset="0"/>
            </a:endParaRPr>
          </a:p>
        </p:txBody>
      </p:sp>
      <p:sp>
        <p:nvSpPr>
          <p:cNvPr id="8" name="TextBox 8"/>
          <p:cNvSpPr txBox="1"/>
          <p:nvPr/>
        </p:nvSpPr>
        <p:spPr>
          <a:xfrm>
            <a:off x="931597" y="4919235"/>
            <a:ext cx="3087106" cy="608372"/>
          </a:xfrm>
          <a:prstGeom prst="rect">
            <a:avLst/>
          </a:prstGeom>
        </p:spPr>
        <p:txBody>
          <a:bodyPr lIns="0" tIns="0" rIns="0" bIns="0" rtlCol="0" anchor="t">
            <a:spAutoFit/>
          </a:bodyPr>
          <a:lstStyle/>
          <a:p>
            <a:pPr>
              <a:lnSpc>
                <a:spcPts val="5067"/>
              </a:lnSpc>
            </a:pPr>
            <a:r>
              <a:rPr lang="en-US" sz="3620" dirty="0">
                <a:solidFill>
                  <a:srgbClr val="FFFFFF"/>
                </a:solidFill>
                <a:latin typeface="IBM Plex Sans" panose="020B0503050203000203" pitchFamily="34" charset="0"/>
              </a:rPr>
              <a:t>Name</a:t>
            </a:r>
          </a:p>
        </p:txBody>
      </p:sp>
      <p:sp>
        <p:nvSpPr>
          <p:cNvPr id="9" name="TextBox 9"/>
          <p:cNvSpPr txBox="1"/>
          <p:nvPr/>
        </p:nvSpPr>
        <p:spPr>
          <a:xfrm>
            <a:off x="970159" y="5449140"/>
            <a:ext cx="3083315" cy="239361"/>
          </a:xfrm>
          <a:prstGeom prst="rect">
            <a:avLst/>
          </a:prstGeom>
        </p:spPr>
        <p:txBody>
          <a:bodyPr lIns="0" tIns="0" rIns="0" bIns="0" rtlCol="0" anchor="t">
            <a:spAutoFit/>
          </a:bodyPr>
          <a:lstStyle/>
          <a:p>
            <a:pPr>
              <a:lnSpc>
                <a:spcPts val="2022"/>
              </a:lnSpc>
            </a:pPr>
            <a:r>
              <a:rPr lang="en-US" sz="1444" dirty="0">
                <a:solidFill>
                  <a:srgbClr val="FFFFFF"/>
                </a:solidFill>
                <a:latin typeface="IBM Plex Sans" panose="020B0503050203000203" pitchFamily="34" charset="0"/>
              </a:rPr>
              <a:t>Relevant Demographics</a:t>
            </a:r>
            <a:endParaRPr lang="en-US" sz="1425" dirty="0">
              <a:solidFill>
                <a:srgbClr val="FFFFFF"/>
              </a:solidFill>
              <a:latin typeface="IBM Plex Sans"/>
            </a:endParaRPr>
          </a:p>
        </p:txBody>
      </p:sp>
      <p:sp>
        <p:nvSpPr>
          <p:cNvPr id="10" name="TextBox 10"/>
          <p:cNvSpPr txBox="1"/>
          <p:nvPr/>
        </p:nvSpPr>
        <p:spPr>
          <a:xfrm>
            <a:off x="5601557" y="2824530"/>
            <a:ext cx="2632943"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PAIN POINTS</a:t>
            </a:r>
          </a:p>
        </p:txBody>
      </p:sp>
      <p:sp>
        <p:nvSpPr>
          <p:cNvPr id="11" name="TextBox 11"/>
          <p:cNvSpPr txBox="1"/>
          <p:nvPr/>
        </p:nvSpPr>
        <p:spPr>
          <a:xfrm>
            <a:off x="5614412" y="3360011"/>
            <a:ext cx="5545194"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are their concerns and worries?</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makes it difficult for them to get the information they need?</a:t>
            </a:r>
          </a:p>
        </p:txBody>
      </p:sp>
      <p:sp>
        <p:nvSpPr>
          <p:cNvPr id="12" name="TextBox 12"/>
          <p:cNvSpPr txBox="1"/>
          <p:nvPr/>
        </p:nvSpPr>
        <p:spPr>
          <a:xfrm>
            <a:off x="5588703" y="1224247"/>
            <a:ext cx="2973035"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MOTIVATIONS</a:t>
            </a:r>
          </a:p>
        </p:txBody>
      </p:sp>
      <p:sp>
        <p:nvSpPr>
          <p:cNvPr id="13" name="TextBox 13"/>
          <p:cNvSpPr txBox="1"/>
          <p:nvPr/>
        </p:nvSpPr>
        <p:spPr>
          <a:xfrm>
            <a:off x="5575850" y="1759728"/>
            <a:ext cx="5481130"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Why are they coming to you for information?</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actions are they trying to inform with your information?</a:t>
            </a:r>
          </a:p>
        </p:txBody>
      </p:sp>
      <p:sp>
        <p:nvSpPr>
          <p:cNvPr id="14" name="TextBox 14"/>
          <p:cNvSpPr txBox="1"/>
          <p:nvPr/>
        </p:nvSpPr>
        <p:spPr>
          <a:xfrm>
            <a:off x="5601557" y="4523838"/>
            <a:ext cx="2598171"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PREFERENCES</a:t>
            </a:r>
          </a:p>
        </p:txBody>
      </p:sp>
      <p:sp>
        <p:nvSpPr>
          <p:cNvPr id="16" name="TextBox 16"/>
          <p:cNvSpPr txBox="1"/>
          <p:nvPr/>
        </p:nvSpPr>
        <p:spPr>
          <a:xfrm>
            <a:off x="5588704" y="5059319"/>
            <a:ext cx="5481130"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How would they like to get their information?</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methods of information sharing work best for them?</a:t>
            </a:r>
          </a:p>
        </p:txBody>
      </p:sp>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199" kern="0" dirty="0">
                <a:latin typeface="IBM Plex Sans Light"/>
              </a:rPr>
              <a:t>1.1 Create a persona to quickly empathize with your audience</a:t>
            </a:r>
          </a:p>
        </p:txBody>
      </p:sp>
      <p:pic>
        <p:nvPicPr>
          <p:cNvPr id="5" name="Picture 4" descr="User with solid fill">
            <a:extLst>
              <a:ext uri="{FF2B5EF4-FFF2-40B4-BE49-F238E27FC236}">
                <a16:creationId xmlns:a16="http://schemas.microsoft.com/office/drawing/2014/main" id="{4116B604-2544-D4CA-F164-9BA0483EACCF}"/>
              </a:ext>
            </a:extLst>
          </p:cNvPr>
          <p:cNvPicPr>
            <a:picLocks/>
          </p:cNvPicPr>
          <p:nvPr/>
        </p:nvPicPr>
        <p:blipFill>
          <a:blip r:embed="rId5">
            <a:extLst>
              <a:ext uri="{96DAC541-7B7A-43D3-8B79-37D633B846F1}">
                <asvg:svgBlip xmlns:asvg="http://schemas.microsoft.com/office/drawing/2016/SVG/main" r:embed="rId6"/>
              </a:ext>
            </a:extLst>
          </a:blip>
          <a:srcRect l="9" r="9"/>
          <a:stretch/>
        </p:blipFill>
        <p:spPr>
          <a:xfrm>
            <a:off x="304801" y="1597302"/>
            <a:ext cx="3231983" cy="3232591"/>
          </a:xfrm>
          <a:prstGeom prst="ellipse">
            <a:avLst/>
          </a:prstGeom>
        </p:spPr>
      </p:pic>
      <p:sp>
        <p:nvSpPr>
          <p:cNvPr id="6" name="Speech Bubble: Rectangle with Corners Rounded 5">
            <a:extLst>
              <a:ext uri="{FF2B5EF4-FFF2-40B4-BE49-F238E27FC236}">
                <a16:creationId xmlns:a16="http://schemas.microsoft.com/office/drawing/2014/main" id="{BC0E191F-2748-FD5D-712A-F9C7CA6EFBDC}"/>
              </a:ext>
            </a:extLst>
          </p:cNvPr>
          <p:cNvSpPr/>
          <p:nvPr/>
        </p:nvSpPr>
        <p:spPr bwMode="auto">
          <a:xfrm>
            <a:off x="2384457" y="1330569"/>
            <a:ext cx="2088348" cy="616412"/>
          </a:xfrm>
          <a:prstGeom prst="wedgeRoundRectCallout">
            <a:avLst>
              <a:gd name="adj1" fmla="val -46087"/>
              <a:gd name="adj2" fmla="val 139616"/>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Use a picture to bring your persona to life</a:t>
            </a:r>
          </a:p>
        </p:txBody>
      </p:sp>
      <p:sp>
        <p:nvSpPr>
          <p:cNvPr id="7" name="Speech Bubble: Rectangle with Corners Rounded 6">
            <a:extLst>
              <a:ext uri="{FF2B5EF4-FFF2-40B4-BE49-F238E27FC236}">
                <a16:creationId xmlns:a16="http://schemas.microsoft.com/office/drawing/2014/main" id="{1A8BB411-CA32-0627-DA34-615C1468C1D7}"/>
              </a:ext>
            </a:extLst>
          </p:cNvPr>
          <p:cNvSpPr/>
          <p:nvPr/>
        </p:nvSpPr>
        <p:spPr bwMode="auto">
          <a:xfrm>
            <a:off x="3355816" y="4919235"/>
            <a:ext cx="2156760" cy="1007984"/>
          </a:xfrm>
          <a:prstGeom prst="wedgeRoundRectCallout">
            <a:avLst>
              <a:gd name="adj1" fmla="val -72269"/>
              <a:gd name="adj2" fmla="val 70"/>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Give them a name with demographics to help you empathize</a:t>
            </a:r>
          </a:p>
        </p:txBody>
      </p:sp>
      <p:sp>
        <p:nvSpPr>
          <p:cNvPr id="15" name="Speech Bubble: Rectangle with Corners Rounded 14">
            <a:extLst>
              <a:ext uri="{FF2B5EF4-FFF2-40B4-BE49-F238E27FC236}">
                <a16:creationId xmlns:a16="http://schemas.microsoft.com/office/drawing/2014/main" id="{78D4E674-9212-7A5E-13B3-CCDD67F34F0A}"/>
              </a:ext>
            </a:extLst>
          </p:cNvPr>
          <p:cNvSpPr/>
          <p:nvPr/>
        </p:nvSpPr>
        <p:spPr bwMode="auto">
          <a:xfrm>
            <a:off x="9053175" y="2402821"/>
            <a:ext cx="2834025" cy="902870"/>
          </a:xfrm>
          <a:prstGeom prst="wedgeRoundRectCallout">
            <a:avLst>
              <a:gd name="adj1" fmla="val 49414"/>
              <a:gd name="adj2" fmla="val -19098"/>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Describe their motivations, pain points and preferences to explore their needs.</a:t>
            </a:r>
          </a:p>
        </p:txBody>
      </p:sp>
      <p:sp>
        <p:nvSpPr>
          <p:cNvPr id="2" name="Slide Number Placeholder 1">
            <a:extLst>
              <a:ext uri="{FF2B5EF4-FFF2-40B4-BE49-F238E27FC236}">
                <a16:creationId xmlns:a16="http://schemas.microsoft.com/office/drawing/2014/main" id="{DFF93BAF-E12B-72B1-EDDC-F352D36398A9}"/>
              </a:ext>
            </a:extLst>
          </p:cNvPr>
          <p:cNvSpPr>
            <a:spLocks noGrp="1"/>
          </p:cNvSpPr>
          <p:nvPr>
            <p:ph type="sldNum" sz="quarter" idx="4"/>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14325728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B3587-EB55-AB78-3E65-8F79F3E10885}"/>
            </a:ext>
          </a:extLst>
        </p:cNvPr>
        <p:cNvGrpSpPr/>
        <p:nvPr/>
      </p:nvGrpSpPr>
      <p:grpSpPr>
        <a:xfrm>
          <a:off x="0" y="0"/>
          <a:ext cx="0" cy="0"/>
          <a:chOff x="0" y="0"/>
          <a:chExt cx="0" cy="0"/>
        </a:xfrm>
      </p:grpSpPr>
      <p:sp>
        <p:nvSpPr>
          <p:cNvPr id="3" name="Freeform 3">
            <a:extLst>
              <a:ext uri="{FF2B5EF4-FFF2-40B4-BE49-F238E27FC236}">
                <a16:creationId xmlns:a16="http://schemas.microsoft.com/office/drawing/2014/main" id="{B44663DB-4DD4-AEFF-0D3E-880446395B98}"/>
              </a:ext>
            </a:extLst>
          </p:cNvPr>
          <p:cNvSpPr/>
          <p:nvPr/>
        </p:nvSpPr>
        <p:spPr>
          <a:xfrm flipH="1" flipV="1">
            <a:off x="-648517" y="3993885"/>
            <a:ext cx="5965788" cy="2982894"/>
          </a:xfrm>
          <a:custGeom>
            <a:avLst/>
            <a:gdLst/>
            <a:ahLst/>
            <a:cxnLst/>
            <a:rect l="l" t="t" r="r" b="b"/>
            <a:pathLst>
              <a:path w="8949847" h="4474923">
                <a:moveTo>
                  <a:pt x="8949847" y="4474923"/>
                </a:moveTo>
                <a:lnTo>
                  <a:pt x="0" y="4474923"/>
                </a:lnTo>
                <a:lnTo>
                  <a:pt x="0" y="0"/>
                </a:lnTo>
                <a:lnTo>
                  <a:pt x="8949847" y="0"/>
                </a:lnTo>
                <a:lnTo>
                  <a:pt x="8949847" y="44749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2400">
              <a:latin typeface="IBM Plex Sans" panose="020B0503050203000203" pitchFamily="34" charset="0"/>
            </a:endParaRPr>
          </a:p>
        </p:txBody>
      </p:sp>
      <p:sp>
        <p:nvSpPr>
          <p:cNvPr id="8" name="TextBox 8">
            <a:extLst>
              <a:ext uri="{FF2B5EF4-FFF2-40B4-BE49-F238E27FC236}">
                <a16:creationId xmlns:a16="http://schemas.microsoft.com/office/drawing/2014/main" id="{73FA6B0B-93C7-37AF-6EF8-87EDC57968D2}"/>
              </a:ext>
            </a:extLst>
          </p:cNvPr>
          <p:cNvSpPr txBox="1"/>
          <p:nvPr/>
        </p:nvSpPr>
        <p:spPr>
          <a:xfrm>
            <a:off x="697424" y="4925629"/>
            <a:ext cx="3087106" cy="608372"/>
          </a:xfrm>
          <a:prstGeom prst="rect">
            <a:avLst/>
          </a:prstGeom>
        </p:spPr>
        <p:txBody>
          <a:bodyPr lIns="0" tIns="0" rIns="0" bIns="0" rtlCol="0" anchor="t">
            <a:spAutoFit/>
          </a:bodyPr>
          <a:lstStyle/>
          <a:p>
            <a:pPr>
              <a:lnSpc>
                <a:spcPts val="5067"/>
              </a:lnSpc>
            </a:pPr>
            <a:r>
              <a:rPr lang="en-US" sz="3620" dirty="0">
                <a:solidFill>
                  <a:srgbClr val="FFFFFF"/>
                </a:solidFill>
                <a:latin typeface="IBM Plex Sans" panose="020B0503050203000203" pitchFamily="34" charset="0"/>
              </a:rPr>
              <a:t>NAME</a:t>
            </a:r>
          </a:p>
        </p:txBody>
      </p:sp>
      <p:sp>
        <p:nvSpPr>
          <p:cNvPr id="9" name="TextBox 9">
            <a:extLst>
              <a:ext uri="{FF2B5EF4-FFF2-40B4-BE49-F238E27FC236}">
                <a16:creationId xmlns:a16="http://schemas.microsoft.com/office/drawing/2014/main" id="{AC356DF1-3078-F84A-76FF-D552E53FFFED}"/>
              </a:ext>
            </a:extLst>
          </p:cNvPr>
          <p:cNvSpPr txBox="1"/>
          <p:nvPr/>
        </p:nvSpPr>
        <p:spPr>
          <a:xfrm>
            <a:off x="701216" y="5545154"/>
            <a:ext cx="3083315" cy="495264"/>
          </a:xfrm>
          <a:prstGeom prst="rect">
            <a:avLst/>
          </a:prstGeom>
        </p:spPr>
        <p:txBody>
          <a:bodyPr lIns="0" tIns="0" rIns="0" bIns="0" rtlCol="0" anchor="t">
            <a:spAutoFit/>
          </a:bodyPr>
          <a:lstStyle/>
          <a:p>
            <a:pPr>
              <a:lnSpc>
                <a:spcPts val="2022"/>
              </a:lnSpc>
            </a:pPr>
            <a:r>
              <a:rPr lang="en-US" sz="1444" dirty="0">
                <a:solidFill>
                  <a:srgbClr val="FFFFFF"/>
                </a:solidFill>
                <a:latin typeface="IBM Plex Sans" panose="020B0503050203000203" pitchFamily="34" charset="0"/>
              </a:rPr>
              <a:t>Age: </a:t>
            </a:r>
          </a:p>
          <a:p>
            <a:pPr>
              <a:lnSpc>
                <a:spcPts val="2022"/>
              </a:lnSpc>
            </a:pPr>
            <a:r>
              <a:rPr lang="en-US" sz="1425" dirty="0">
                <a:solidFill>
                  <a:srgbClr val="FFFFFF"/>
                </a:solidFill>
                <a:latin typeface="IBM Plex Sans"/>
              </a:rPr>
              <a:t>Place of Residence:</a:t>
            </a:r>
          </a:p>
        </p:txBody>
      </p:sp>
      <p:sp>
        <p:nvSpPr>
          <p:cNvPr id="10" name="TextBox 10">
            <a:extLst>
              <a:ext uri="{FF2B5EF4-FFF2-40B4-BE49-F238E27FC236}">
                <a16:creationId xmlns:a16="http://schemas.microsoft.com/office/drawing/2014/main" id="{28D22401-1AB6-EF9F-F019-9BC6248F7CFC}"/>
              </a:ext>
            </a:extLst>
          </p:cNvPr>
          <p:cNvSpPr txBox="1"/>
          <p:nvPr/>
        </p:nvSpPr>
        <p:spPr>
          <a:xfrm>
            <a:off x="5552335" y="2225088"/>
            <a:ext cx="2632943"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PAIN POINTS</a:t>
            </a:r>
          </a:p>
        </p:txBody>
      </p:sp>
      <p:sp>
        <p:nvSpPr>
          <p:cNvPr id="12" name="TextBox 12">
            <a:extLst>
              <a:ext uri="{FF2B5EF4-FFF2-40B4-BE49-F238E27FC236}">
                <a16:creationId xmlns:a16="http://schemas.microsoft.com/office/drawing/2014/main" id="{BA824812-959C-1DE8-1132-D059415F2266}"/>
              </a:ext>
            </a:extLst>
          </p:cNvPr>
          <p:cNvSpPr txBox="1"/>
          <p:nvPr/>
        </p:nvSpPr>
        <p:spPr>
          <a:xfrm>
            <a:off x="5552335" y="501187"/>
            <a:ext cx="2973035"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MOTIVATIONS</a:t>
            </a:r>
          </a:p>
        </p:txBody>
      </p:sp>
      <p:sp>
        <p:nvSpPr>
          <p:cNvPr id="14" name="TextBox 14">
            <a:extLst>
              <a:ext uri="{FF2B5EF4-FFF2-40B4-BE49-F238E27FC236}">
                <a16:creationId xmlns:a16="http://schemas.microsoft.com/office/drawing/2014/main" id="{D295B494-6A3C-425A-2829-53039AC503F0}"/>
              </a:ext>
            </a:extLst>
          </p:cNvPr>
          <p:cNvSpPr txBox="1"/>
          <p:nvPr/>
        </p:nvSpPr>
        <p:spPr>
          <a:xfrm>
            <a:off x="5552335" y="4441368"/>
            <a:ext cx="2598171"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PREFERENCES</a:t>
            </a:r>
          </a:p>
        </p:txBody>
      </p:sp>
      <p:sp>
        <p:nvSpPr>
          <p:cNvPr id="19" name="Title 1">
            <a:extLst>
              <a:ext uri="{FF2B5EF4-FFF2-40B4-BE49-F238E27FC236}">
                <a16:creationId xmlns:a16="http://schemas.microsoft.com/office/drawing/2014/main" id="{B3E1212A-5DD4-7781-0E33-E6E6F0466535}"/>
              </a:ext>
            </a:extLst>
          </p:cNvPr>
          <p:cNvSpPr txBox="1">
            <a:spLocks/>
          </p:cNvSpPr>
          <p:nvPr/>
        </p:nvSpPr>
        <p:spPr>
          <a:xfrm>
            <a:off x="304800" y="106366"/>
            <a:ext cx="11582400" cy="492277"/>
          </a:xfrm>
          <a:prstGeom prst="rect">
            <a:avLst/>
          </a:prstGeom>
        </p:spPr>
        <p:txBody>
          <a:bodyPr lIns="91440" tIns="45720" rIns="91440" bIns="45720"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150" kern="0" dirty="0">
                <a:latin typeface="IBM Plex Sans Light"/>
              </a:rPr>
              <a:t>1.1 Create your sample persona</a:t>
            </a:r>
            <a:endParaRPr lang="en-US" sz="3199" kern="0" dirty="0"/>
          </a:p>
        </p:txBody>
      </p:sp>
      <p:pic>
        <p:nvPicPr>
          <p:cNvPr id="1026" name="Picture 2" descr="Download Avatar, Icon, Placeholder. Royalty-Free Vector Graphic - Pixabay">
            <a:extLst>
              <a:ext uri="{FF2B5EF4-FFF2-40B4-BE49-F238E27FC236}">
                <a16:creationId xmlns:a16="http://schemas.microsoft.com/office/drawing/2014/main" id="{126230EE-5201-DE64-E48C-39ADF8EAEADD}"/>
              </a:ext>
            </a:extLst>
          </p:cNvPr>
          <p:cNvPicPr>
            <a:picLocks noChangeAspect="1" noChangeArrowheads="1"/>
          </p:cNvPicPr>
          <p:nvPr/>
        </p:nvPicPr>
        <p:blipFill>
          <a:blip r:embed="rId5">
            <a:grayscl/>
            <a:alphaModFix amt="50000"/>
            <a:extLst>
              <a:ext uri="{28A0092B-C50C-407E-A947-70E740481C1C}">
                <a14:useLocalDpi xmlns:a14="http://schemas.microsoft.com/office/drawing/2010/main" val="0"/>
              </a:ext>
            </a:extLst>
          </a:blip>
          <a:srcRect/>
          <a:stretch>
            <a:fillRect/>
          </a:stretch>
        </p:blipFill>
        <p:spPr bwMode="auto">
          <a:xfrm>
            <a:off x="416857" y="1457953"/>
            <a:ext cx="3393936" cy="3393936"/>
          </a:xfrm>
          <a:prstGeom prst="ellipse">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B2A969B-1085-8770-7E44-373406E0673B}"/>
              </a:ext>
            </a:extLst>
          </p:cNvPr>
          <p:cNvSpPr txBox="1"/>
          <p:nvPr/>
        </p:nvSpPr>
        <p:spPr>
          <a:xfrm>
            <a:off x="902025" y="2435793"/>
            <a:ext cx="2429281" cy="276999"/>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b="1" dirty="0">
                <a:cs typeface="Arial"/>
              </a:rPr>
              <a:t>Insert persona picture</a:t>
            </a:r>
            <a:endParaRPr lang="en-US" dirty="0">
              <a:cs typeface="Arial" panose="020B0604020202020204" pitchFamily="34" charset="0"/>
            </a:endParaRPr>
          </a:p>
        </p:txBody>
      </p:sp>
      <p:sp>
        <p:nvSpPr>
          <p:cNvPr id="4" name="TextBox 3">
            <a:extLst>
              <a:ext uri="{FF2B5EF4-FFF2-40B4-BE49-F238E27FC236}">
                <a16:creationId xmlns:a16="http://schemas.microsoft.com/office/drawing/2014/main" id="{8302081E-3AD8-750C-83D1-B5F2E18417FD}"/>
              </a:ext>
            </a:extLst>
          </p:cNvPr>
          <p:cNvSpPr txBox="1"/>
          <p:nvPr/>
        </p:nvSpPr>
        <p:spPr>
          <a:xfrm>
            <a:off x="6096000" y="1273255"/>
            <a:ext cx="3780692" cy="369332"/>
          </a:xfrm>
          <a:prstGeom prst="rect">
            <a:avLst/>
          </a:prstGeom>
          <a:solidFill>
            <a:srgbClr val="FFFF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sz="2400" dirty="0">
                <a:cs typeface="Arial"/>
              </a:rPr>
              <a:t>Insert the motivations here</a:t>
            </a:r>
            <a:endParaRPr lang="en-US" sz="2400" dirty="0">
              <a:cs typeface="Arial" panose="020B0604020202020204" pitchFamily="34" charset="0"/>
            </a:endParaRPr>
          </a:p>
        </p:txBody>
      </p:sp>
      <p:sp>
        <p:nvSpPr>
          <p:cNvPr id="5" name="TextBox 4">
            <a:extLst>
              <a:ext uri="{FF2B5EF4-FFF2-40B4-BE49-F238E27FC236}">
                <a16:creationId xmlns:a16="http://schemas.microsoft.com/office/drawing/2014/main" id="{2115F4C7-0D06-59CF-936F-E84DEE68485A}"/>
              </a:ext>
            </a:extLst>
          </p:cNvPr>
          <p:cNvSpPr txBox="1"/>
          <p:nvPr/>
        </p:nvSpPr>
        <p:spPr>
          <a:xfrm>
            <a:off x="6096000" y="2966588"/>
            <a:ext cx="3780692" cy="369332"/>
          </a:xfrm>
          <a:prstGeom prst="rect">
            <a:avLst/>
          </a:prstGeom>
          <a:solidFill>
            <a:srgbClr val="FFFF00"/>
          </a:solid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sz="2400" dirty="0">
                <a:cs typeface="Arial"/>
              </a:rPr>
              <a:t>Insert the pain points here</a:t>
            </a:r>
            <a:endParaRPr lang="en-US" sz="2400" dirty="0">
              <a:cs typeface="Arial" panose="020B0604020202020204" pitchFamily="34" charset="0"/>
            </a:endParaRPr>
          </a:p>
        </p:txBody>
      </p:sp>
      <p:sp>
        <p:nvSpPr>
          <p:cNvPr id="6" name="TextBox 5">
            <a:extLst>
              <a:ext uri="{FF2B5EF4-FFF2-40B4-BE49-F238E27FC236}">
                <a16:creationId xmlns:a16="http://schemas.microsoft.com/office/drawing/2014/main" id="{A6CFE459-9EC0-A7BA-A92D-B3B39387E926}"/>
              </a:ext>
            </a:extLst>
          </p:cNvPr>
          <p:cNvSpPr txBox="1"/>
          <p:nvPr/>
        </p:nvSpPr>
        <p:spPr>
          <a:xfrm>
            <a:off x="6096000" y="5298178"/>
            <a:ext cx="3780692" cy="369332"/>
          </a:xfrm>
          <a:prstGeom prst="rect">
            <a:avLst/>
          </a:prstGeom>
          <a:solidFill>
            <a:srgbClr val="FFFF00"/>
          </a:solid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sz="2400" dirty="0">
                <a:cs typeface="Arial"/>
              </a:rPr>
              <a:t>Insert the preferences here</a:t>
            </a:r>
            <a:endParaRPr lang="en-US" sz="2400" dirty="0">
              <a:cs typeface="Arial" panose="020B0604020202020204" pitchFamily="34" charset="0"/>
            </a:endParaRPr>
          </a:p>
        </p:txBody>
      </p:sp>
      <p:sp>
        <p:nvSpPr>
          <p:cNvPr id="7" name="Slide Number Placeholder 6">
            <a:extLst>
              <a:ext uri="{FF2B5EF4-FFF2-40B4-BE49-F238E27FC236}">
                <a16:creationId xmlns:a16="http://schemas.microsoft.com/office/drawing/2014/main" id="{1EEBAB7C-F70A-81C1-BA22-FC1DBA8BDF9D}"/>
              </a:ext>
            </a:extLst>
          </p:cNvPr>
          <p:cNvSpPr>
            <a:spLocks noGrp="1"/>
          </p:cNvSpPr>
          <p:nvPr>
            <p:ph type="sldNum" sz="quarter" idx="4"/>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55139462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59FC-6157-5388-F3B2-60A0FF9103A5}"/>
              </a:ext>
            </a:extLst>
          </p:cNvPr>
          <p:cNvSpPr>
            <a:spLocks noGrp="1"/>
          </p:cNvSpPr>
          <p:nvPr>
            <p:ph type="title"/>
          </p:nvPr>
        </p:nvSpPr>
        <p:spPr>
          <a:xfrm>
            <a:off x="287998" y="192024"/>
            <a:ext cx="10068982" cy="647731"/>
          </a:xfrm>
        </p:spPr>
        <p:txBody>
          <a:bodyPr lIns="0" tIns="0" rIns="0" bIns="0" anchor="t"/>
          <a:lstStyle/>
          <a:p>
            <a:r>
              <a:rPr lang="en-US" dirty="0">
                <a:latin typeface="IBM Plex Sans Light"/>
              </a:rPr>
              <a:t>Activity 1.2: Capturing needs statements</a:t>
            </a:r>
          </a:p>
        </p:txBody>
      </p:sp>
      <p:sp>
        <p:nvSpPr>
          <p:cNvPr id="3" name="Slide Number Placeholder 2">
            <a:extLst>
              <a:ext uri="{FF2B5EF4-FFF2-40B4-BE49-F238E27FC236}">
                <a16:creationId xmlns:a16="http://schemas.microsoft.com/office/drawing/2014/main" id="{D58B5078-E8F2-DBBE-ADC1-7DB787C6C621}"/>
              </a:ext>
            </a:extLst>
          </p:cNvPr>
          <p:cNvSpPr>
            <a:spLocks noGrp="1"/>
          </p:cNvSpPr>
          <p:nvPr>
            <p:ph type="sldNum" sz="quarter" idx="4"/>
          </p:nvPr>
        </p:nvSpPr>
        <p:spPr>
          <a:prstGeom prst="rect">
            <a:avLst/>
          </a:prstGeom>
        </p:spPr>
        <p:txBody>
          <a:bodyPr/>
          <a:lstStyle/>
          <a:p>
            <a:pPr defTabSz="914507"/>
            <a:fld id="{F477D24C-55BC-4150-BC77-7526DE4131D6}" type="slidenum">
              <a:rPr lang="en-US">
                <a:solidFill>
                  <a:srgbClr val="000000"/>
                </a:solidFill>
                <a:latin typeface="IBM Plex Sans Light"/>
              </a:rPr>
              <a:pPr defTabSz="914507"/>
              <a:t>7</a:t>
            </a:fld>
            <a:endParaRPr lang="en-US" dirty="0">
              <a:solidFill>
                <a:srgbClr val="000000"/>
              </a:solidFill>
              <a:latin typeface="IBM Plex Sans Light"/>
            </a:endParaRPr>
          </a:p>
        </p:txBody>
      </p:sp>
      <p:sp>
        <p:nvSpPr>
          <p:cNvPr id="8" name="Text Placeholder 7">
            <a:extLst>
              <a:ext uri="{FF2B5EF4-FFF2-40B4-BE49-F238E27FC236}">
                <a16:creationId xmlns:a16="http://schemas.microsoft.com/office/drawing/2014/main" id="{8DFD18AE-1EC6-C302-4775-927DB7538F87}"/>
              </a:ext>
            </a:extLst>
          </p:cNvPr>
          <p:cNvSpPr>
            <a:spLocks noGrp="1"/>
          </p:cNvSpPr>
          <p:nvPr>
            <p:ph type="body" sz="quarter" idx="4294967295"/>
          </p:nvPr>
        </p:nvSpPr>
        <p:spPr>
          <a:xfrm>
            <a:off x="325568" y="2012983"/>
            <a:ext cx="9879012" cy="3705225"/>
          </a:xfrm>
        </p:spPr>
        <p:txBody>
          <a:bodyPr lIns="0" tIns="0" rIns="0" bIns="0" anchor="t"/>
          <a:lstStyle/>
          <a:p>
            <a:r>
              <a:rPr lang="en-US" sz="2000" b="1" dirty="0"/>
              <a:t>Instructions</a:t>
            </a:r>
            <a:endParaRPr lang="en-US" sz="2000" b="1" i="1" dirty="0"/>
          </a:p>
          <a:p>
            <a:endParaRPr lang="en-US" sz="2000" b="1" i="1" dirty="0"/>
          </a:p>
          <a:p>
            <a:pPr marL="342900" indent="-342900">
              <a:buClr>
                <a:schemeClr val="tx2"/>
              </a:buClr>
              <a:buFont typeface="+mj-lt"/>
              <a:buAutoNum type="arabicPeriod"/>
            </a:pPr>
            <a:r>
              <a:rPr lang="en-US" dirty="0">
                <a:solidFill>
                  <a:schemeClr val="tx2"/>
                </a:solidFill>
                <a:latin typeface="IBM Plex Sans Light"/>
              </a:rPr>
              <a:t>Look at the persona you just created. Review the motivations, pain points, and preferences and start looking for themes.</a:t>
            </a:r>
          </a:p>
          <a:p>
            <a:pPr marL="342265" indent="-342265">
              <a:buClr>
                <a:schemeClr val="tx2"/>
              </a:buClr>
              <a:buAutoNum type="arabicPeriod"/>
            </a:pPr>
            <a:endParaRPr lang="en-US" dirty="0"/>
          </a:p>
          <a:p>
            <a:pPr marL="342900" indent="-342900">
              <a:buClr>
                <a:schemeClr val="tx2"/>
              </a:buClr>
              <a:buFont typeface="+mj-lt"/>
              <a:buAutoNum type="arabicPeriod"/>
            </a:pPr>
            <a:r>
              <a:rPr lang="en-US" dirty="0">
                <a:latin typeface="IBM Plex Sans Light"/>
              </a:rPr>
              <a:t>Use this information to develop the three parts of a needs statement </a:t>
            </a:r>
          </a:p>
          <a:p>
            <a:pPr marL="506667" lvl="1" indent="-342900">
              <a:buClr>
                <a:schemeClr val="tx2"/>
              </a:buClr>
            </a:pPr>
            <a:endParaRPr lang="en-US" dirty="0">
              <a:latin typeface="IBM Plex Sans Light"/>
            </a:endParaRPr>
          </a:p>
          <a:p>
            <a:pPr marL="506667" lvl="1" indent="-342900">
              <a:buClr>
                <a:schemeClr val="tx2"/>
              </a:buClr>
              <a:buFont typeface="+mj-lt"/>
              <a:buAutoNum type="arabicPeriod"/>
            </a:pPr>
            <a:r>
              <a:rPr lang="en-US" dirty="0">
                <a:latin typeface="IBM Plex Sans Light"/>
              </a:rPr>
              <a:t>The audience</a:t>
            </a:r>
          </a:p>
          <a:p>
            <a:pPr marL="506667" lvl="1" indent="-342900">
              <a:buClr>
                <a:schemeClr val="tx2"/>
              </a:buClr>
              <a:buFont typeface="+mj-lt"/>
              <a:buAutoNum type="arabicPeriod"/>
            </a:pPr>
            <a:r>
              <a:rPr lang="en-US" dirty="0">
                <a:latin typeface="IBM Plex Sans Light"/>
              </a:rPr>
              <a:t>The key insight needed by the audience</a:t>
            </a:r>
          </a:p>
          <a:p>
            <a:pPr marL="506667" lvl="1" indent="-342900">
              <a:buClr>
                <a:schemeClr val="tx2"/>
              </a:buClr>
              <a:buFont typeface="+mj-lt"/>
              <a:buAutoNum type="arabicPeriod"/>
            </a:pPr>
            <a:r>
              <a:rPr lang="en-US" dirty="0">
                <a:latin typeface="IBM Plex Sans Light"/>
              </a:rPr>
              <a:t>The action informed by the key insight</a:t>
            </a:r>
          </a:p>
          <a:p>
            <a:pPr marL="342831" indent="-342831">
              <a:buClr>
                <a:schemeClr val="tx2"/>
              </a:buClr>
              <a:buAutoNum type="arabicPeriod"/>
            </a:pPr>
            <a:endParaRPr lang="en-US" dirty="0"/>
          </a:p>
          <a:p>
            <a:pPr marL="342900" indent="-342900">
              <a:buClr>
                <a:schemeClr val="tx2"/>
              </a:buClr>
              <a:buFont typeface="+mj-lt"/>
              <a:buAutoNum type="arabicPeriod"/>
            </a:pPr>
            <a:r>
              <a:rPr lang="en-US" dirty="0">
                <a:latin typeface="IBM Plex Sans Light"/>
              </a:rPr>
              <a:t>Put this information into the needs statement template. </a:t>
            </a:r>
            <a:endParaRPr lang="en-US" dirty="0"/>
          </a:p>
          <a:p>
            <a:pPr marL="342831" indent="-342831">
              <a:buAutoNum type="arabicPeriod"/>
            </a:pPr>
            <a:endParaRPr lang="en-US" dirty="0"/>
          </a:p>
          <a:p>
            <a:endParaRPr lang="en-US" sz="2400" b="1" dirty="0"/>
          </a:p>
        </p:txBody>
      </p:sp>
      <p:sp>
        <p:nvSpPr>
          <p:cNvPr id="9" name="Text Placeholder 5">
            <a:extLst>
              <a:ext uri="{FF2B5EF4-FFF2-40B4-BE49-F238E27FC236}">
                <a16:creationId xmlns:a16="http://schemas.microsoft.com/office/drawing/2014/main" id="{D1763B6E-3DDC-655D-72E2-596FAA8CEF88}"/>
              </a:ext>
            </a:extLst>
          </p:cNvPr>
          <p:cNvSpPr>
            <a:spLocks noGrp="1"/>
          </p:cNvSpPr>
          <p:nvPr>
            <p:ph type="body" sz="quarter" idx="4294967295"/>
          </p:nvPr>
        </p:nvSpPr>
        <p:spPr>
          <a:xfrm>
            <a:off x="287998" y="972425"/>
            <a:ext cx="10553700" cy="823912"/>
          </a:xfrm>
        </p:spPr>
        <p:txBody>
          <a:bodyPr lIns="0" tIns="0" rIns="0" bIns="0" anchor="t">
            <a:noAutofit/>
          </a:bodyPr>
          <a:lstStyle/>
          <a:p>
            <a:r>
              <a:rPr lang="en-US" sz="2000" dirty="0">
                <a:solidFill>
                  <a:schemeClr val="accent1">
                    <a:lumMod val="50000"/>
                  </a:schemeClr>
                </a:solidFill>
                <a:latin typeface="IBM Plex Sans Hebrew Medm" panose="020B0603050203000203" pitchFamily="34" charset="-79"/>
                <a:cs typeface="IBM Plex Sans Hebrew Medm"/>
              </a:rPr>
              <a:t>Develop needs statements to capture the insights your audience needs. </a:t>
            </a:r>
          </a:p>
        </p:txBody>
      </p:sp>
    </p:spTree>
    <p:extLst>
      <p:ext uri="{BB962C8B-B14F-4D97-AF65-F5344CB8AC3E}">
        <p14:creationId xmlns:p14="http://schemas.microsoft.com/office/powerpoint/2010/main" val="403630472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9" y="192600"/>
            <a:ext cx="8904410" cy="763524"/>
          </a:xfrm>
        </p:spPr>
        <p:txBody>
          <a:bodyPr lIns="0" tIns="0" rIns="0" bIns="0" anchor="t"/>
          <a:lstStyle/>
          <a:p>
            <a:r>
              <a:rPr lang="en-US" dirty="0">
                <a:latin typeface="IBM Plex Sans Light"/>
              </a:rPr>
              <a:t>1.2 Process to create a Needs Statement</a:t>
            </a:r>
            <a:br>
              <a:rPr lang="en-US" dirty="0">
                <a:latin typeface="IBM Plex Sans Light"/>
              </a:rPr>
            </a:br>
            <a:endParaRPr lang="en-US" sz="1050" dirty="0">
              <a:latin typeface="IBM Plex Sans Light"/>
            </a:endParaRPr>
          </a:p>
        </p:txBody>
      </p:sp>
      <p:sp>
        <p:nvSpPr>
          <p:cNvPr id="4" name="Slide Number Placeholder 3">
            <a:extLst>
              <a:ext uri="{FF2B5EF4-FFF2-40B4-BE49-F238E27FC236}">
                <a16:creationId xmlns:a16="http://schemas.microsoft.com/office/drawing/2014/main" id="{08746019-FD18-83AC-591D-A89E999825D5}"/>
              </a:ext>
            </a:extLst>
          </p:cNvPr>
          <p:cNvSpPr>
            <a:spLocks noGrp="1"/>
          </p:cNvSpPr>
          <p:nvPr>
            <p:ph type="sldNum" sz="quarter" idx="4"/>
          </p:nvPr>
        </p:nvSpPr>
        <p:spPr/>
        <p:txBody>
          <a:bodyPr/>
          <a:lstStyle/>
          <a:p>
            <a:fld id="{F477D24C-55BC-4150-BC77-7526DE4131D6}" type="slidenum">
              <a:rPr lang="en-US" smtClean="0"/>
              <a:t>8</a:t>
            </a:fld>
            <a:endParaRPr lang="en-US"/>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thm15="http://schemas.microsoft.com/office/thememl/2012/main" xmlns:m="http://schemas.openxmlformats.org/officeDocument/2006/math" xmlns:a14="http://schemas.microsoft.com/office/drawing/2010/main" xmlns:ma14="http://schemas.microsoft.com/office/mac/drawingml/2011/main" xmlns="" val="1"/>
            </a:ext>
          </a:extLst>
        </p:spPr>
        <p:txBody>
          <a:bodyPr wrap="none" lIns="0" tIns="0" rIns="0" bIns="0" rtlCol="0">
            <a:noAutofit/>
          </a:bodyPr>
          <a:lstStyle/>
          <a:p>
            <a:pPr defTabSz="1218956">
              <a:buSzPct val="100000"/>
            </a:pPr>
            <a:endParaRPr lang="en-US" sz="1200">
              <a:cs typeface="Arial" panose="020B0604020202020204" pitchFamily="34" charset="0"/>
            </a:endParaRPr>
          </a:p>
        </p:txBody>
      </p:sp>
      <p:sp>
        <p:nvSpPr>
          <p:cNvPr id="7" name="TextBox 6">
            <a:extLst>
              <a:ext uri="{FF2B5EF4-FFF2-40B4-BE49-F238E27FC236}">
                <a16:creationId xmlns:a16="http://schemas.microsoft.com/office/drawing/2014/main" id="{52244C76-9739-FFD7-B3E1-C9509DC2E342}"/>
              </a:ext>
            </a:extLst>
          </p:cNvPr>
          <p:cNvSpPr txBox="1"/>
          <p:nvPr/>
        </p:nvSpPr>
        <p:spPr>
          <a:xfrm>
            <a:off x="3048397" y="4938940"/>
            <a:ext cx="6095206" cy="1200329"/>
          </a:xfrm>
          <a:prstGeom prst="rect">
            <a:avLst/>
          </a:prstGeom>
          <a:no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a:spAutoFit/>
          </a:bodyPr>
          <a:lstStyle/>
          <a:p>
            <a:r>
              <a:rPr lang="en-US" b="1" dirty="0">
                <a:solidFill>
                  <a:srgbClr val="0043CE"/>
                </a:solidFill>
              </a:rPr>
              <a:t>A Needs Statement </a:t>
            </a:r>
            <a:r>
              <a:rPr lang="en-US" dirty="0"/>
              <a:t>enables you to quickly name your audience, the key insight they need, and the action informed by that insight.  The statement constitutes the main idea of your story. </a:t>
            </a:r>
          </a:p>
        </p:txBody>
      </p:sp>
      <p:pic>
        <p:nvPicPr>
          <p:cNvPr id="10" name="Picture 9">
            <a:extLst>
              <a:ext uri="{FF2B5EF4-FFF2-40B4-BE49-F238E27FC236}">
                <a16:creationId xmlns:a16="http://schemas.microsoft.com/office/drawing/2014/main" id="{78AD0736-1A2A-CB9F-BA37-24B2A96D6D18}"/>
              </a:ext>
            </a:extLst>
          </p:cNvPr>
          <p:cNvPicPr>
            <a:picLocks noChangeAspect="1"/>
          </p:cNvPicPr>
          <p:nvPr/>
        </p:nvPicPr>
        <p:blipFill>
          <a:blip r:embed="rId3"/>
          <a:stretch>
            <a:fillRect/>
          </a:stretch>
        </p:blipFill>
        <p:spPr>
          <a:xfrm>
            <a:off x="240659" y="1116813"/>
            <a:ext cx="11827189" cy="2966449"/>
          </a:xfrm>
          <a:prstGeom prst="rect">
            <a:avLst/>
          </a:prstGeom>
        </p:spPr>
      </p:pic>
    </p:spTree>
    <p:extLst>
      <p:ext uri="{BB962C8B-B14F-4D97-AF65-F5344CB8AC3E}">
        <p14:creationId xmlns:p14="http://schemas.microsoft.com/office/powerpoint/2010/main" val="31223477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B8CF2-C6B2-DD46-D75C-7C74B140DA76}"/>
              </a:ext>
            </a:extLst>
          </p:cNvPr>
          <p:cNvSpPr>
            <a:spLocks noGrp="1"/>
          </p:cNvSpPr>
          <p:nvPr>
            <p:ph type="title"/>
          </p:nvPr>
        </p:nvSpPr>
        <p:spPr>
          <a:xfrm>
            <a:off x="287999" y="193021"/>
            <a:ext cx="11337944" cy="953170"/>
          </a:xfrm>
        </p:spPr>
        <p:txBody>
          <a:bodyPr/>
          <a:lstStyle/>
          <a:p>
            <a:r>
              <a:rPr lang="en-US" dirty="0"/>
              <a:t>1.2 A example of a needs statement</a:t>
            </a:r>
          </a:p>
        </p:txBody>
      </p:sp>
      <p:sp>
        <p:nvSpPr>
          <p:cNvPr id="3" name="Slide Number Placeholder 2">
            <a:extLst>
              <a:ext uri="{FF2B5EF4-FFF2-40B4-BE49-F238E27FC236}">
                <a16:creationId xmlns:a16="http://schemas.microsoft.com/office/drawing/2014/main" id="{915F83B7-CD18-AB4E-0B81-B61EB4B226F7}"/>
              </a:ext>
            </a:extLst>
          </p:cNvPr>
          <p:cNvSpPr>
            <a:spLocks noGrp="1"/>
          </p:cNvSpPr>
          <p:nvPr>
            <p:ph type="sldNum" sz="quarter" idx="4"/>
          </p:nvPr>
        </p:nvSpPr>
        <p:spPr>
          <a:xfrm>
            <a:off x="11782872" y="6469419"/>
            <a:ext cx="121828" cy="123111"/>
          </a:xfrm>
        </p:spPr>
        <p:txBody>
          <a:bodyPr/>
          <a:lstStyle/>
          <a:p>
            <a:fld id="{86CB4B4D-7CA3-9044-876B-883B54F8677D}" type="slidenum">
              <a:rPr lang="en-US" smtClean="0"/>
              <a:pPr/>
              <a:t>9</a:t>
            </a:fld>
            <a:endParaRPr lang="en-US" dirty="0"/>
          </a:p>
        </p:txBody>
      </p:sp>
      <p:sp>
        <p:nvSpPr>
          <p:cNvPr id="4" name="Text Placeholder 3">
            <a:extLst>
              <a:ext uri="{FF2B5EF4-FFF2-40B4-BE49-F238E27FC236}">
                <a16:creationId xmlns:a16="http://schemas.microsoft.com/office/drawing/2014/main" id="{9EFDF34F-A677-F570-6572-224D992BCA76}"/>
              </a:ext>
            </a:extLst>
          </p:cNvPr>
          <p:cNvSpPr>
            <a:spLocks noGrp="1"/>
          </p:cNvSpPr>
          <p:nvPr>
            <p:ph type="body" sz="quarter" idx="20"/>
          </p:nvPr>
        </p:nvSpPr>
        <p:spPr>
          <a:xfrm>
            <a:off x="6368780" y="1714500"/>
            <a:ext cx="5215361" cy="4286250"/>
          </a:xfrm>
        </p:spPr>
        <p:txBody>
          <a:bodyPr/>
          <a:lstStyle/>
          <a:p>
            <a:r>
              <a:rPr lang="en-US" b="1" dirty="0"/>
              <a:t>Here is an </a:t>
            </a:r>
            <a:r>
              <a:rPr lang="en-US" b="1" u="sng" dirty="0"/>
              <a:t>example</a:t>
            </a:r>
            <a:r>
              <a:rPr lang="en-US" b="1" dirty="0"/>
              <a:t> of how that template could be applied to environmental health data storytelling.</a:t>
            </a:r>
          </a:p>
          <a:p>
            <a:endParaRPr lang="en-US" b="1" dirty="0"/>
          </a:p>
          <a:p>
            <a:endParaRPr lang="en-US" b="1" dirty="0"/>
          </a:p>
          <a:p>
            <a:endParaRPr lang="en-US" b="1" dirty="0"/>
          </a:p>
          <a:p>
            <a:endParaRPr lang="en-US" b="1" dirty="0"/>
          </a:p>
          <a:p>
            <a:pPr marL="165567" lvl="2" indent="0">
              <a:buNone/>
            </a:pPr>
            <a:r>
              <a:rPr lang="en-US" sz="2200" b="1" dirty="0">
                <a:solidFill>
                  <a:schemeClr val="accent3"/>
                </a:solidFill>
              </a:rPr>
              <a:t>Coastal residents </a:t>
            </a:r>
            <a:r>
              <a:rPr lang="en-US" sz="2200" dirty="0"/>
              <a:t>need to know </a:t>
            </a:r>
          </a:p>
          <a:p>
            <a:pPr marL="165567" lvl="2" indent="0">
              <a:buNone/>
            </a:pPr>
            <a:r>
              <a:rPr lang="en-US" sz="2200" b="1" dirty="0">
                <a:solidFill>
                  <a:schemeClr val="accent3"/>
                </a:solidFill>
              </a:rPr>
              <a:t>results of beach biotoxin inspections </a:t>
            </a:r>
            <a:r>
              <a:rPr lang="en-US" sz="2200" dirty="0"/>
              <a:t>so they can </a:t>
            </a:r>
            <a:r>
              <a:rPr lang="en-US" sz="2200" b="1" dirty="0">
                <a:solidFill>
                  <a:schemeClr val="accent3"/>
                </a:solidFill>
              </a:rPr>
              <a:t>plan their shellfish gathering weekend</a:t>
            </a:r>
            <a:r>
              <a:rPr lang="en-US" sz="2200" dirty="0"/>
              <a:t>.</a:t>
            </a:r>
          </a:p>
          <a:p>
            <a:endParaRPr lang="en-US" b="1" dirty="0"/>
          </a:p>
        </p:txBody>
      </p:sp>
      <p:sp>
        <p:nvSpPr>
          <p:cNvPr id="5" name="Text Placeholder 4">
            <a:extLst>
              <a:ext uri="{FF2B5EF4-FFF2-40B4-BE49-F238E27FC236}">
                <a16:creationId xmlns:a16="http://schemas.microsoft.com/office/drawing/2014/main" id="{BB7F32E9-CC0B-2351-B84E-0E55BC07B2A9}"/>
              </a:ext>
            </a:extLst>
          </p:cNvPr>
          <p:cNvSpPr>
            <a:spLocks noGrp="1"/>
          </p:cNvSpPr>
          <p:nvPr>
            <p:ph type="body" sz="quarter" idx="21"/>
          </p:nvPr>
        </p:nvSpPr>
        <p:spPr/>
        <p:txBody>
          <a:bodyPr/>
          <a:lstStyle/>
          <a:p>
            <a:r>
              <a:rPr lang="en-US" b="1" dirty="0"/>
              <a:t>A needs statement is the main idea of your story.  We use a handy </a:t>
            </a:r>
            <a:r>
              <a:rPr lang="en-US" b="1" u="sng" dirty="0"/>
              <a:t>template</a:t>
            </a:r>
            <a:r>
              <a:rPr lang="en-US" b="1" dirty="0"/>
              <a:t> to capture it.</a:t>
            </a:r>
          </a:p>
          <a:p>
            <a:endParaRPr lang="en-US" b="1" dirty="0"/>
          </a:p>
          <a:p>
            <a:endParaRPr lang="en-US" b="1" dirty="0"/>
          </a:p>
          <a:p>
            <a:endParaRPr lang="en-US" b="1" dirty="0"/>
          </a:p>
          <a:p>
            <a:endParaRPr lang="en-US" b="1" dirty="0"/>
          </a:p>
          <a:p>
            <a:pPr marL="165567" lvl="2" indent="0">
              <a:buNone/>
            </a:pPr>
            <a:r>
              <a:rPr lang="en-US" sz="2200" b="1" dirty="0">
                <a:solidFill>
                  <a:schemeClr val="accent3"/>
                </a:solidFill>
              </a:rPr>
              <a:t>&lt;Our audience&gt; </a:t>
            </a:r>
            <a:r>
              <a:rPr lang="en-US" sz="2200" dirty="0"/>
              <a:t>need to know</a:t>
            </a:r>
          </a:p>
          <a:p>
            <a:pPr marL="165567" lvl="2" indent="0">
              <a:buNone/>
            </a:pPr>
            <a:r>
              <a:rPr lang="en-US" sz="2200" dirty="0"/>
              <a:t> </a:t>
            </a:r>
            <a:r>
              <a:rPr lang="en-US" sz="2200" b="1" dirty="0">
                <a:solidFill>
                  <a:schemeClr val="accent3"/>
                </a:solidFill>
              </a:rPr>
              <a:t>&lt;a key insight&gt; </a:t>
            </a:r>
            <a:r>
              <a:rPr lang="en-US" sz="2200" dirty="0"/>
              <a:t>so they can </a:t>
            </a:r>
          </a:p>
          <a:p>
            <a:pPr marL="165567" lvl="2" indent="0">
              <a:buNone/>
            </a:pPr>
            <a:r>
              <a:rPr lang="en-US" sz="2200" b="1" dirty="0">
                <a:solidFill>
                  <a:schemeClr val="accent3"/>
                </a:solidFill>
              </a:rPr>
              <a:t>&lt;take action informed by that insight&gt;</a:t>
            </a:r>
            <a:r>
              <a:rPr lang="en-US" sz="2200" dirty="0"/>
              <a:t>.</a:t>
            </a:r>
          </a:p>
        </p:txBody>
      </p:sp>
      <p:sp>
        <p:nvSpPr>
          <p:cNvPr id="6" name="Isosceles Triangle 5">
            <a:extLst>
              <a:ext uri="{FF2B5EF4-FFF2-40B4-BE49-F238E27FC236}">
                <a16:creationId xmlns:a16="http://schemas.microsoft.com/office/drawing/2014/main" id="{FBDD3609-FCA1-BEAD-D1A1-3E1AAA0D4995}"/>
              </a:ext>
            </a:extLst>
          </p:cNvPr>
          <p:cNvSpPr/>
          <p:nvPr/>
        </p:nvSpPr>
        <p:spPr bwMode="auto">
          <a:xfrm rot="5400000">
            <a:off x="4544901" y="3589709"/>
            <a:ext cx="2658235" cy="535720"/>
          </a:xfrm>
          <a:prstGeom prst="triangle">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indent="-163767" defTabSz="457109" fontAlgn="base">
              <a:spcBef>
                <a:spcPct val="0"/>
              </a:spcBef>
              <a:spcAft>
                <a:spcPct val="0"/>
              </a:spcAft>
              <a:buFont typeface="Arial" panose="020B0604020202020204" pitchFamily="34" charset="0"/>
              <a:buChar char="•"/>
            </a:pPr>
            <a:endParaRPr lang="en-US" sz="1000" dirty="0">
              <a:solidFill>
                <a:schemeClr val="bg1"/>
              </a:solidFill>
            </a:endParaRPr>
          </a:p>
        </p:txBody>
      </p:sp>
    </p:spTree>
    <p:extLst>
      <p:ext uri="{BB962C8B-B14F-4D97-AF65-F5344CB8AC3E}">
        <p14:creationId xmlns:p14="http://schemas.microsoft.com/office/powerpoint/2010/main" val="2258522686"/>
      </p:ext>
    </p:extLst>
  </p:cSld>
  <p:clrMapOvr>
    <a:masterClrMapping/>
  </p:clrMapOvr>
  <p:transition spd="med"/>
</p:sld>
</file>

<file path=ppt/theme/theme1.xml><?xml version="1.0" encoding="utf-8"?>
<a:theme xmlns:a="http://schemas.openxmlformats.org/drawingml/2006/main" name="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 xmlns:thm15="http://schemas.microsoft.com/office/thememl/2012/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2.xml><?xml version="1.0" encoding="utf-8"?>
<a:theme xmlns:a="http://schemas.openxmlformats.org/drawingml/2006/main" name="1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p="http://schemas.openxmlformats.org/presentationml/2006/main" xmlns:r="http://schemas.openxmlformats.org/officeDocument/2006/relationships" xmlns:thm15="http://schemas.microsoft.com/office/thememl/2012/main" xmlns=""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3.xml><?xml version="1.0" encoding="utf-8"?>
<a:theme xmlns:a="http://schemas.openxmlformats.org/drawingml/2006/main" name="2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p="http://schemas.openxmlformats.org/presentationml/2006/main" xmlns:r="http://schemas.openxmlformats.org/officeDocument/2006/relationships" xmlns:thm15="http://schemas.microsoft.com/office/thememl/2012/main" xmlns=""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4.xml><?xml version="1.0" encoding="utf-8"?>
<a:theme xmlns:a="http://schemas.openxmlformats.org/drawingml/2006/main" name="3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xmlns:p="http://schemas.openxmlformats.org/presentationml/2006/main" xmlns:r="http://schemas.openxmlformats.org/officeDocument/2006/relationships"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A98B0F890304EA4533D39F0FCB118" ma:contentTypeVersion="10" ma:contentTypeDescription="Create a new document." ma:contentTypeScope="" ma:versionID="7382cb9e5d5759fe6d259f4db44979fc">
  <xsd:schema xmlns:xsd="http://www.w3.org/2001/XMLSchema" xmlns:xs="http://www.w3.org/2001/XMLSchema" xmlns:p="http://schemas.microsoft.com/office/2006/metadata/properties" xmlns:ns2="751fcc4b-4276-47b3-8ba1-49dbd21a21dd" xmlns:ns3="c5604bb3-86e6-4d6c-ae29-cce30a47afed" targetNamespace="http://schemas.microsoft.com/office/2006/metadata/properties" ma:root="true" ma:fieldsID="0dbc8ddf735e232e6e433963ac457b04" ns2:_="" ns3:_="">
    <xsd:import namespace="751fcc4b-4276-47b3-8ba1-49dbd21a21dd"/>
    <xsd:import namespace="c5604bb3-86e6-4d6c-ae29-cce30a47afe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1fcc4b-4276-47b3-8ba1-49dbd21a21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5604bb3-86e6-4d6c-ae29-cce30a47afe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12DAEA-3FEA-4FF3-8A66-EE5A24102F8E}">
  <ds:schemaRefs>
    <ds:schemaRef ds:uri="751fcc4b-4276-47b3-8ba1-49dbd21a21dd"/>
    <ds:schemaRef ds:uri="c5604bb3-86e6-4d6c-ae29-cce30a47af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50225D2-517A-4231-8BCA-0FACFEA112F2}">
  <ds:schemaRefs>
    <ds:schemaRef ds:uri="http://schemas.microsoft.com/sharepoint/v3/contenttype/forms"/>
  </ds:schemaRefs>
</ds:datastoreItem>
</file>

<file path=customXml/itemProps3.xml><?xml version="1.0" encoding="utf-8"?>
<ds:datastoreItem xmlns:ds="http://schemas.openxmlformats.org/officeDocument/2006/customXml" ds:itemID="{1528CB0B-289E-4DFE-97BD-60C4FC0F28DF}">
  <ds:schemaRefs>
    <ds:schemaRef ds:uri="751fcc4b-4276-47b3-8ba1-49dbd21a21dd"/>
    <ds:schemaRef ds:uri="c5604bb3-86e6-4d6c-ae29-cce30a47af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82041</TotalTime>
  <Words>1268</Words>
  <Application>Microsoft Office PowerPoint</Application>
  <PresentationFormat>Widescreen</PresentationFormat>
  <Paragraphs>174</Paragraphs>
  <Slides>15</Slides>
  <Notes>9</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IBM presentation enablement template</vt:lpstr>
      <vt:lpstr>1_IBM presentation enablement template</vt:lpstr>
      <vt:lpstr>2_IBM presentation enablement template</vt:lpstr>
      <vt:lpstr>3_IBM presentation enablement template</vt:lpstr>
      <vt:lpstr>Module 1: Use Your Own Data Practice Activity  1.1 Creating a Persona  1.2 Capturing Needs Statements  1.3 Creating a storyboard  </vt:lpstr>
      <vt:lpstr>Use your own data activity</vt:lpstr>
      <vt:lpstr>Activity 1.1: Creating a Persona</vt:lpstr>
      <vt:lpstr>1.1 Three steps to create a persona </vt:lpstr>
      <vt:lpstr>PowerPoint Presentation</vt:lpstr>
      <vt:lpstr>PowerPoint Presentation</vt:lpstr>
      <vt:lpstr>Activity 1.2: Capturing needs statements</vt:lpstr>
      <vt:lpstr>1.2 Process to create a Needs Statement </vt:lpstr>
      <vt:lpstr>1.2 A example of a needs statement</vt:lpstr>
      <vt:lpstr>1.2 Fill out your needs statement template</vt:lpstr>
      <vt:lpstr>Activity 1.3: Create your storyboard</vt:lpstr>
      <vt:lpstr>1.3 Four steps to craft a compelling storyline </vt:lpstr>
      <vt:lpstr>PowerPoint Presentation</vt:lpstr>
      <vt:lpstr>PowerPoint Presentation</vt:lpstr>
      <vt:lpstr>You have completed the practice activities for Module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Donovan, Katy (RIDOH-Contractor)</dc:creator>
  <cp:lastModifiedBy>Kevin Ho</cp:lastModifiedBy>
  <cp:revision>743</cp:revision>
  <dcterms:created xsi:type="dcterms:W3CDTF">2022-02-04T13:30:00Z</dcterms:created>
  <dcterms:modified xsi:type="dcterms:W3CDTF">2024-02-29T23:49:01Z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0x010100858A98B0F890304EA4533D39F0FCB118</vt:lpwstr>
  </property>
</Properties>
</file>