
<file path=[Content_Types].xml><?xml version="1.0" encoding="utf-8"?>
<Types xmlns="http://schemas.openxmlformats.org/package/2006/content-types">
  <Default Extension="bin" ContentType="image/png"/>
  <Default Extension="emf" ContentType="image/x-emf"/>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7FFFFDE8_4490F265.xml" ContentType="application/vnd.ms-powerpoint.comment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4"/>
    <p:sldMasterId id="2147483730" r:id="rId5"/>
    <p:sldMasterId id="2147483747" r:id="rId6"/>
  </p:sldMasterIdLst>
  <p:notesMasterIdLst>
    <p:notesMasterId r:id="rId42"/>
  </p:notesMasterIdLst>
  <p:sldIdLst>
    <p:sldId id="2147483040" r:id="rId7"/>
    <p:sldId id="2147482844" r:id="rId8"/>
    <p:sldId id="2147483113" r:id="rId9"/>
    <p:sldId id="2147483096" r:id="rId10"/>
    <p:sldId id="2147483059" r:id="rId11"/>
    <p:sldId id="2147483140" r:id="rId12"/>
    <p:sldId id="2147483120" r:id="rId13"/>
    <p:sldId id="2147483122" r:id="rId14"/>
    <p:sldId id="2147483121" r:id="rId15"/>
    <p:sldId id="2147483126" r:id="rId16"/>
    <p:sldId id="2147483088" r:id="rId17"/>
    <p:sldId id="2147483114" r:id="rId18"/>
    <p:sldId id="2147483123" r:id="rId19"/>
    <p:sldId id="2147483082" r:id="rId20"/>
    <p:sldId id="2147483141" r:id="rId21"/>
    <p:sldId id="2147483128" r:id="rId22"/>
    <p:sldId id="2147483137" r:id="rId23"/>
    <p:sldId id="2147483138" r:id="rId24"/>
    <p:sldId id="2147483132" r:id="rId25"/>
    <p:sldId id="2147483115" r:id="rId26"/>
    <p:sldId id="2147483119" r:id="rId27"/>
    <p:sldId id="2147483135" r:id="rId28"/>
    <p:sldId id="2147483133" r:id="rId29"/>
    <p:sldId id="2147483107" r:id="rId30"/>
    <p:sldId id="2147483108" r:id="rId31"/>
    <p:sldId id="2147483109" r:id="rId32"/>
    <p:sldId id="2147483110" r:id="rId33"/>
    <p:sldId id="2147483142" r:id="rId34"/>
    <p:sldId id="2147483136" r:id="rId35"/>
    <p:sldId id="2147483116" r:id="rId36"/>
    <p:sldId id="2147483063" r:id="rId37"/>
    <p:sldId id="2147483111" r:id="rId38"/>
    <p:sldId id="2147483112" r:id="rId39"/>
    <p:sldId id="2147483071" r:id="rId40"/>
    <p:sldId id="214748304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ancer" id="{64DBD4B5-A3AA-184D-8457-F66E80AF518D}">
          <p14:sldIdLst>
            <p14:sldId id="2147483040"/>
            <p14:sldId id="2147482844"/>
            <p14:sldId id="2147483113"/>
            <p14:sldId id="2147483096"/>
            <p14:sldId id="2147483059"/>
            <p14:sldId id="2147483140"/>
            <p14:sldId id="2147483120"/>
            <p14:sldId id="2147483122"/>
            <p14:sldId id="2147483121"/>
            <p14:sldId id="2147483126"/>
            <p14:sldId id="2147483088"/>
            <p14:sldId id="2147483114"/>
            <p14:sldId id="2147483123"/>
            <p14:sldId id="2147483082"/>
            <p14:sldId id="2147483141"/>
            <p14:sldId id="2147483128"/>
            <p14:sldId id="2147483137"/>
            <p14:sldId id="2147483138"/>
            <p14:sldId id="2147483132"/>
            <p14:sldId id="2147483115"/>
            <p14:sldId id="2147483119"/>
            <p14:sldId id="2147483135"/>
            <p14:sldId id="2147483133"/>
            <p14:sldId id="2147483107"/>
            <p14:sldId id="2147483108"/>
            <p14:sldId id="2147483109"/>
            <p14:sldId id="2147483110"/>
            <p14:sldId id="2147483142"/>
            <p14:sldId id="2147483136"/>
            <p14:sldId id="2147483116"/>
            <p14:sldId id="2147483063"/>
            <p14:sldId id="2147483111"/>
            <p14:sldId id="2147483112"/>
            <p14:sldId id="2147483071"/>
            <p14:sldId id="214748304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1B6312-ACB3-39F8-6C18-084EF1F2E5D8}" name="Kevin Ho" initials="KH" userId="QvBjIPPTPq9DbZLvJUQfjGW6KTGmdzGCxZT2A6p6xOQ=" providerId="None"/>
  <p188:author id="{172B011F-EA2C-8271-8174-8367295907CF}" name="Kevin Ho" initials="KH" userId="S::hokevin@us.ibm.com::8d4398eb-dabd-4627-9cda-662828e57843" providerId="AD"/>
  <p188:author id="{51D28049-FF9E-E9C3-F6AD-5E51E547858F}" name="MARK FREEMAN" initials="MF" userId="ovUESzf86qqVwqIVPZDhFPhX4RpAZMdwsVCKQvMsuBE=" providerId="None"/>
  <p188:author id="{35CCB8FE-C410-3496-FEDA-71AD81A3388A}" name="MARK FREEMAN" initials="" userId="S::mfreeman@us.ibm.com::cdb86314-c5fd-4b56-8311-e173b1018a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97F"/>
    <a:srgbClr val="D6D8DF"/>
    <a:srgbClr val="6565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B80AE-61FE-4DCC-A2D7-938D52C5A18A}" v="14" dt="2024-03-07T05:21:51.112"/>
    <p1510:client id="{DAAE2E65-1337-4F73-98BA-0AC4EEA02691}" v="9" dt="2024-03-06T04:24:41.5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98" autoAdjust="0"/>
    <p:restoredTop sz="87668" autoAdjust="0"/>
  </p:normalViewPr>
  <p:slideViewPr>
    <p:cSldViewPr snapToGrid="0">
      <p:cViewPr varScale="1">
        <p:scale>
          <a:sx n="71" d="100"/>
          <a:sy n="71" d="100"/>
        </p:scale>
        <p:origin x="612" y="29"/>
      </p:cViewPr>
      <p:guideLst/>
    </p:cSldViewPr>
  </p:slideViewPr>
  <p:notesTextViewPr>
    <p:cViewPr>
      <p:scale>
        <a:sx n="1" d="1"/>
        <a:sy n="1" d="1"/>
      </p:scale>
      <p:origin x="0" y="0"/>
    </p:cViewPr>
  </p:notesTextViewPr>
  <p:sorterViewPr>
    <p:cViewPr>
      <p:scale>
        <a:sx n="80" d="100"/>
        <a:sy n="80" d="100"/>
      </p:scale>
      <p:origin x="0" y="-320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Ho" clId="Web-{DAAE2E65-1337-4F73-98BA-0AC4EEA02691}"/>
    <pc:docChg chg="modSld">
      <pc:chgData name="Kevin Ho" userId="" providerId="" clId="Web-{DAAE2E65-1337-4F73-98BA-0AC4EEA02691}" dt="2024-03-06T04:24:41.592" v="8"/>
      <pc:docMkLst>
        <pc:docMk/>
      </pc:docMkLst>
      <pc:sldChg chg="modCm">
        <pc:chgData name="Kevin Ho" userId="" providerId="" clId="Web-{DAAE2E65-1337-4F73-98BA-0AC4EEA02691}" dt="2024-03-06T04:23:29.123" v="0"/>
        <pc:sldMkLst>
          <pc:docMk/>
          <pc:sldMk cId="3935291086" sldId="2147376471"/>
        </pc:sldMkLst>
        <pc:extLst>
          <p:ext xmlns:p="http://schemas.openxmlformats.org/presentationml/2006/main" uri="{D6D511B9-2390-475A-947B-AFAB55BFBCF1}">
            <pc226:cmChg xmlns:pc226="http://schemas.microsoft.com/office/powerpoint/2022/06/main/command" chg="">
              <pc226:chgData name="Kevin Ho" userId="" providerId="" clId="Web-{DAAE2E65-1337-4F73-98BA-0AC4EEA02691}" dt="2024-03-06T04:23:29.123" v="0"/>
              <pc2:cmMkLst xmlns:pc2="http://schemas.microsoft.com/office/powerpoint/2019/9/main/command">
                <pc:docMk/>
                <pc:sldMk cId="3935291086" sldId="2147376471"/>
                <pc2:cmMk id="{143C86F3-9BF4-4717-A460-925224FBC00D}"/>
              </pc2:cmMkLst>
              <pc226:cmRplyChg chg="add">
                <pc226:chgData name="Kevin Ho" userId="" providerId="" clId="Web-{DAAE2E65-1337-4F73-98BA-0AC4EEA02691}" dt="2024-03-06T04:23:29.123" v="0"/>
                <pc2:cmRplyMkLst xmlns:pc2="http://schemas.microsoft.com/office/powerpoint/2019/9/main/command">
                  <pc:docMk/>
                  <pc:sldMk cId="3935291086" sldId="2147376471"/>
                  <pc2:cmMk id="{143C86F3-9BF4-4717-A460-925224FBC00D}"/>
                  <pc2:cmRplyMk id="{7268030D-F8C2-40DF-8329-D069A2500609}"/>
                </pc2:cmRplyMkLst>
              </pc226:cmRplyChg>
            </pc226:cmChg>
          </p:ext>
        </pc:extLst>
      </pc:sldChg>
      <pc:sldChg chg="delCm">
        <pc:chgData name="Kevin Ho" userId="" providerId="" clId="Web-{DAAE2E65-1337-4F73-98BA-0AC4EEA02691}" dt="2024-03-06T04:24:32.139" v="7"/>
        <pc:sldMkLst>
          <pc:docMk/>
          <pc:sldMk cId="1214487002" sldId="2147483074"/>
        </pc:sldMkLst>
        <pc:extLst>
          <p:ext xmlns:p="http://schemas.openxmlformats.org/presentationml/2006/main" uri="{D6D511B9-2390-475A-947B-AFAB55BFBCF1}">
            <pc226:cmChg xmlns:pc226="http://schemas.microsoft.com/office/powerpoint/2022/06/main/command" chg="del">
              <pc226:chgData name="Kevin Ho" userId="" providerId="" clId="Web-{DAAE2E65-1337-4F73-98BA-0AC4EEA02691}" dt="2024-03-06T04:24:32.139" v="7"/>
              <pc2:cmMkLst xmlns:pc2="http://schemas.microsoft.com/office/powerpoint/2019/9/main/command">
                <pc:docMk/>
                <pc:sldMk cId="1214487002" sldId="2147483074"/>
                <pc2:cmMk id="{E3279969-E307-4D0D-8CB5-D1E2122D18C3}"/>
              </pc2:cmMkLst>
            </pc226:cmChg>
            <pc226:cmChg xmlns:pc226="http://schemas.microsoft.com/office/powerpoint/2022/06/main/command" chg="del">
              <pc226:chgData name="Kevin Ho" userId="" providerId="" clId="Web-{DAAE2E65-1337-4F73-98BA-0AC4EEA02691}" dt="2024-03-06T04:24:29.014" v="6"/>
              <pc2:cmMkLst xmlns:pc2="http://schemas.microsoft.com/office/powerpoint/2019/9/main/command">
                <pc:docMk/>
                <pc:sldMk cId="1214487002" sldId="2147483074"/>
                <pc2:cmMk id="{94F4AD72-A0A5-400F-B1C6-3CB1A24CFCF9}"/>
              </pc2:cmMkLst>
            </pc226:cmChg>
            <pc226:cmChg xmlns:pc226="http://schemas.microsoft.com/office/powerpoint/2022/06/main/command" chg="del">
              <pc226:chgData name="Kevin Ho" userId="" providerId="" clId="Web-{DAAE2E65-1337-4F73-98BA-0AC4EEA02691}" dt="2024-03-06T04:24:25.060" v="5"/>
              <pc2:cmMkLst xmlns:pc2="http://schemas.microsoft.com/office/powerpoint/2019/9/main/command">
                <pc:docMk/>
                <pc:sldMk cId="1214487002" sldId="2147483074"/>
                <pc2:cmMk id="{10ACE0E9-FF57-4702-9439-A6F08F81DA8D}"/>
              </pc2:cmMkLst>
            </pc226:cmChg>
          </p:ext>
        </pc:extLst>
      </pc:sldChg>
      <pc:sldChg chg="delCm">
        <pc:chgData name="Kevin Ho" userId="" providerId="" clId="Web-{DAAE2E65-1337-4F73-98BA-0AC4EEA02691}" dt="2024-03-06T04:24:41.592" v="8"/>
        <pc:sldMkLst>
          <pc:docMk/>
          <pc:sldMk cId="82087905" sldId="2147483107"/>
        </pc:sldMkLst>
        <pc:extLst>
          <p:ext xmlns:p="http://schemas.openxmlformats.org/presentationml/2006/main" uri="{D6D511B9-2390-475A-947B-AFAB55BFBCF1}">
            <pc226:cmChg xmlns:pc226="http://schemas.microsoft.com/office/powerpoint/2022/06/main/command" chg="del">
              <pc226:chgData name="Kevin Ho" userId="" providerId="" clId="Web-{DAAE2E65-1337-4F73-98BA-0AC4EEA02691}" dt="2024-03-06T04:24:41.592" v="8"/>
              <pc2:cmMkLst xmlns:pc2="http://schemas.microsoft.com/office/powerpoint/2019/9/main/command">
                <pc:docMk/>
                <pc:sldMk cId="82087905" sldId="2147483107"/>
                <pc2:cmMk id="{F51C81CE-614C-4933-AC9A-13703DE4C875}"/>
              </pc2:cmMkLst>
            </pc226:cmChg>
          </p:ext>
        </pc:extLst>
      </pc:sldChg>
      <pc:sldChg chg="modSp">
        <pc:chgData name="Kevin Ho" userId="" providerId="" clId="Web-{DAAE2E65-1337-4F73-98BA-0AC4EEA02691}" dt="2024-03-06T04:23:56.357" v="2" actId="1076"/>
        <pc:sldMkLst>
          <pc:docMk/>
          <pc:sldMk cId="2997920089" sldId="2147483113"/>
        </pc:sldMkLst>
        <pc:spChg chg="mod">
          <ac:chgData name="Kevin Ho" userId="" providerId="" clId="Web-{DAAE2E65-1337-4F73-98BA-0AC4EEA02691}" dt="2024-03-06T04:23:56.357" v="2" actId="1076"/>
          <ac:spMkLst>
            <pc:docMk/>
            <pc:sldMk cId="2997920089" sldId="2147483113"/>
            <ac:spMk id="5" creationId="{F53A1ED9-83B3-79ED-06F2-233E58832A06}"/>
          </ac:spMkLst>
        </pc:spChg>
        <pc:spChg chg="mod">
          <ac:chgData name="Kevin Ho" userId="" providerId="" clId="Web-{DAAE2E65-1337-4F73-98BA-0AC4EEA02691}" dt="2024-03-06T04:23:52.092" v="1" actId="1076"/>
          <ac:spMkLst>
            <pc:docMk/>
            <pc:sldMk cId="2997920089" sldId="2147483113"/>
            <ac:spMk id="6" creationId="{8DFD18AE-1EC6-C302-4775-927DB7538F87}"/>
          </ac:spMkLst>
        </pc:spChg>
      </pc:sldChg>
      <pc:sldChg chg="modSp">
        <pc:chgData name="Kevin Ho" userId="" providerId="" clId="Web-{DAAE2E65-1337-4F73-98BA-0AC4EEA02691}" dt="2024-03-06T04:24:11.592" v="4" actId="1076"/>
        <pc:sldMkLst>
          <pc:docMk/>
          <pc:sldMk cId="2330525814" sldId="2147483114"/>
        </pc:sldMkLst>
        <pc:spChg chg="mod">
          <ac:chgData name="Kevin Ho" userId="" providerId="" clId="Web-{DAAE2E65-1337-4F73-98BA-0AC4EEA02691}" dt="2024-03-06T04:24:11.592" v="4" actId="1076"/>
          <ac:spMkLst>
            <pc:docMk/>
            <pc:sldMk cId="2330525814" sldId="2147483114"/>
            <ac:spMk id="5" creationId="{F53A1ED9-83B3-79ED-06F2-233E58832A06}"/>
          </ac:spMkLst>
        </pc:spChg>
        <pc:spChg chg="mod">
          <ac:chgData name="Kevin Ho" userId="" providerId="" clId="Web-{DAAE2E65-1337-4F73-98BA-0AC4EEA02691}" dt="2024-03-06T04:24:05.107" v="3" actId="1076"/>
          <ac:spMkLst>
            <pc:docMk/>
            <pc:sldMk cId="2330525814" sldId="2147483114"/>
            <ac:spMk id="6" creationId="{8DFD18AE-1EC6-C302-4775-927DB7538F87}"/>
          </ac:spMkLst>
        </pc:spChg>
      </pc:sldChg>
    </pc:docChg>
  </pc:docChgLst>
  <pc:docChgLst>
    <pc:chgData name="Kevin Ho" clId="Web-{1EEB80AE-61FE-4DCC-A2D7-938D52C5A18A}"/>
    <pc:docChg chg="modSld">
      <pc:chgData name="Kevin Ho" userId="" providerId="" clId="Web-{1EEB80AE-61FE-4DCC-A2D7-938D52C5A18A}" dt="2024-03-07T05:21:44.752" v="5" actId="20577"/>
      <pc:docMkLst>
        <pc:docMk/>
      </pc:docMkLst>
      <pc:sldChg chg="modSp">
        <pc:chgData name="Kevin Ho" userId="" providerId="" clId="Web-{1EEB80AE-61FE-4DCC-A2D7-938D52C5A18A}" dt="2024-03-07T05:21:44.752" v="5" actId="20577"/>
        <pc:sldMkLst>
          <pc:docMk/>
          <pc:sldMk cId="2602593614" sldId="2147482844"/>
        </pc:sldMkLst>
        <pc:spChg chg="mod">
          <ac:chgData name="Kevin Ho" userId="" providerId="" clId="Web-{1EEB80AE-61FE-4DCC-A2D7-938D52C5A18A}" dt="2024-03-07T05:21:44.752" v="5" actId="20577"/>
          <ac:spMkLst>
            <pc:docMk/>
            <pc:sldMk cId="2602593614" sldId="2147482844"/>
            <ac:spMk id="8" creationId="{D7060E5B-5D0A-A563-A874-4BDDB61F0743}"/>
          </ac:spMkLst>
        </pc:spChg>
      </pc:sldChg>
    </pc:docChg>
  </pc:docChgLst>
  <pc:docChgLst>
    <pc:chgData name="Kevin Ho" clId="Web-{C07B19E9-578F-474A-95A2-B05495D935CF}"/>
    <pc:docChg chg="addSld modSld sldOrd modSection">
      <pc:chgData name="Kevin Ho" userId="" providerId="" clId="Web-{C07B19E9-578F-474A-95A2-B05495D935CF}" dt="2023-12-08T21:39:59.405" v="355" actId="20577"/>
      <pc:docMkLst>
        <pc:docMk/>
      </pc:docMkLst>
      <pc:sldChg chg="modSp modCm">
        <pc:chgData name="Kevin Ho" userId="" providerId="" clId="Web-{C07B19E9-578F-474A-95A2-B05495D935CF}" dt="2023-12-08T21:39:59.405" v="355" actId="20577"/>
        <pc:sldMkLst>
          <pc:docMk/>
          <pc:sldMk cId="1350305975" sldId="2147376465"/>
        </pc:sldMkLst>
        <pc:spChg chg="mod">
          <ac:chgData name="Kevin Ho" userId="" providerId="" clId="Web-{C07B19E9-578F-474A-95A2-B05495D935CF}" dt="2023-12-08T21:39:59.405" v="355" actId="20577"/>
          <ac:spMkLst>
            <pc:docMk/>
            <pc:sldMk cId="1350305975" sldId="2147376465"/>
            <ac:spMk id="8" creationId="{8DFD18AE-1EC6-C302-4775-927DB7538F87}"/>
          </ac:spMkLst>
        </pc:spChg>
        <pc:extLst>
          <p:ext xmlns:p="http://schemas.openxmlformats.org/presentationml/2006/main" uri="{D6D511B9-2390-475A-947B-AFAB55BFBCF1}">
            <pc226:cmChg xmlns:pc226="http://schemas.microsoft.com/office/powerpoint/2022/06/main/command" chg="mod">
              <pc226:chgData name="Kevin Ho" userId="" providerId="" clId="Web-{C07B19E9-578F-474A-95A2-B05495D935CF}" dt="2023-12-08T21:39:48.155" v="354" actId="20577"/>
              <pc2:cmMkLst xmlns:pc2="http://schemas.microsoft.com/office/powerpoint/2019/9/main/command">
                <pc:docMk/>
                <pc:sldMk cId="1350305975" sldId="2147376465"/>
                <pc2:cmMk id="{5E29A00B-16F8-4306-A740-A2E723861F93}"/>
              </pc2:cmMkLst>
            </pc226:cmChg>
            <pc226:cmChg xmlns:pc226="http://schemas.microsoft.com/office/powerpoint/2022/06/main/command" chg="mod">
              <pc226:chgData name="Kevin Ho" userId="" providerId="" clId="Web-{C07B19E9-578F-474A-95A2-B05495D935CF}" dt="2023-12-08T21:39:48.155" v="354" actId="20577"/>
              <pc2:cmMkLst xmlns:pc2="http://schemas.microsoft.com/office/powerpoint/2019/9/main/command">
                <pc:docMk/>
                <pc:sldMk cId="1350305975" sldId="2147376465"/>
                <pc2:cmMk id="{044EC58F-F4F7-435C-A45E-17ADF7ED0E14}"/>
              </pc2:cmMkLst>
            </pc226:cmChg>
            <pc226:cmChg xmlns:pc226="http://schemas.microsoft.com/office/powerpoint/2022/06/main/command" chg="mod">
              <pc226:chgData name="Kevin Ho" userId="" providerId="" clId="Web-{C07B19E9-578F-474A-95A2-B05495D935CF}" dt="2023-12-08T21:39:48.155" v="354" actId="20577"/>
              <pc2:cmMkLst xmlns:pc2="http://schemas.microsoft.com/office/powerpoint/2019/9/main/command">
                <pc:docMk/>
                <pc:sldMk cId="1350305975" sldId="2147376465"/>
                <pc2:cmMk id="{65FC5FB0-69B6-4B6E-A80F-FE1D226062B8}"/>
              </pc2:cmMkLst>
            </pc226:cmChg>
          </p:ext>
        </pc:extLst>
      </pc:sldChg>
      <pc:sldChg chg="modSp new ord">
        <pc:chgData name="Kevin Ho" userId="" providerId="" clId="Web-{C07B19E9-578F-474A-95A2-B05495D935CF}" dt="2023-12-08T21:39:14.966" v="343" actId="20577"/>
        <pc:sldMkLst>
          <pc:docMk/>
          <pc:sldMk cId="1043630550" sldId="2147482843"/>
        </pc:sldMkLst>
        <pc:spChg chg="mod">
          <ac:chgData name="Kevin Ho" userId="" providerId="" clId="Web-{C07B19E9-578F-474A-95A2-B05495D935CF}" dt="2023-12-08T20:47:25.038" v="15" actId="20577"/>
          <ac:spMkLst>
            <pc:docMk/>
            <pc:sldMk cId="1043630550" sldId="2147482843"/>
            <ac:spMk id="2" creationId="{02C6E023-91D4-18ED-0B7C-F23ADD77C57C}"/>
          </ac:spMkLst>
        </pc:spChg>
        <pc:spChg chg="mod">
          <ac:chgData name="Kevin Ho" userId="" providerId="" clId="Web-{C07B19E9-578F-474A-95A2-B05495D935CF}" dt="2023-12-08T21:37:35.776" v="332" actId="20577"/>
          <ac:spMkLst>
            <pc:docMk/>
            <pc:sldMk cId="1043630550" sldId="2147482843"/>
            <ac:spMk id="3" creationId="{1B9BAB4E-7249-5FC7-5610-2F4D9C8F6034}"/>
          </ac:spMkLst>
        </pc:spChg>
        <pc:spChg chg="mod">
          <ac:chgData name="Kevin Ho" userId="" providerId="" clId="Web-{C07B19E9-578F-474A-95A2-B05495D935CF}" dt="2023-12-08T21:39:14.966" v="343" actId="20577"/>
          <ac:spMkLst>
            <pc:docMk/>
            <pc:sldMk cId="1043630550" sldId="2147482843"/>
            <ac:spMk id="4" creationId="{D34142A2-0F4F-F40A-E068-245F053FED1E}"/>
          </ac:spMkLst>
        </pc:spChg>
      </pc:sldChg>
    </pc:docChg>
  </pc:docChgLst>
  <pc:docChgLst>
    <pc:chgData name="Kevin Ho" clId="Web-{18037599-F036-4FDB-85F8-F847DA2B7B08}"/>
    <pc:docChg chg="delSld modSld modSection">
      <pc:chgData name="Kevin Ho" userId="" providerId="" clId="Web-{18037599-F036-4FDB-85F8-F847DA2B7B08}" dt="2023-12-11T19:58:23.234" v="106" actId="20577"/>
      <pc:docMkLst>
        <pc:docMk/>
      </pc:docMkLst>
      <pc:sldChg chg="del">
        <pc:chgData name="Kevin Ho" userId="" providerId="" clId="Web-{18037599-F036-4FDB-85F8-F847DA2B7B08}" dt="2023-12-11T19:54:41.324" v="4"/>
        <pc:sldMkLst>
          <pc:docMk/>
          <pc:sldMk cId="88594963" sldId="2147376268"/>
        </pc:sldMkLst>
      </pc:sldChg>
      <pc:sldChg chg="del">
        <pc:chgData name="Kevin Ho" userId="" providerId="" clId="Web-{18037599-F036-4FDB-85F8-F847DA2B7B08}" dt="2023-12-11T19:54:41.309" v="1"/>
        <pc:sldMkLst>
          <pc:docMk/>
          <pc:sldMk cId="3442850465" sldId="2147376340"/>
        </pc:sldMkLst>
      </pc:sldChg>
      <pc:sldChg chg="del">
        <pc:chgData name="Kevin Ho" userId="" providerId="" clId="Web-{18037599-F036-4FDB-85F8-F847DA2B7B08}" dt="2023-12-11T19:55:06.309" v="16"/>
        <pc:sldMkLst>
          <pc:docMk/>
          <pc:sldMk cId="3501932955" sldId="2147376344"/>
        </pc:sldMkLst>
      </pc:sldChg>
      <pc:sldChg chg="del">
        <pc:chgData name="Kevin Ho" userId="" providerId="" clId="Web-{18037599-F036-4FDB-85F8-F847DA2B7B08}" dt="2023-12-11T19:54:41.340" v="6"/>
        <pc:sldMkLst>
          <pc:docMk/>
          <pc:sldMk cId="2176125018" sldId="2147376445"/>
        </pc:sldMkLst>
      </pc:sldChg>
      <pc:sldChg chg="del">
        <pc:chgData name="Kevin Ho" userId="" providerId="" clId="Web-{18037599-F036-4FDB-85F8-F847DA2B7B08}" dt="2023-12-11T19:54:41.356" v="8"/>
        <pc:sldMkLst>
          <pc:docMk/>
          <pc:sldMk cId="1350305975" sldId="2147376465"/>
        </pc:sldMkLst>
      </pc:sldChg>
      <pc:sldChg chg="del">
        <pc:chgData name="Kevin Ho" userId="" providerId="" clId="Web-{18037599-F036-4FDB-85F8-F847DA2B7B08}" dt="2023-12-11T19:54:41.340" v="7"/>
        <pc:sldMkLst>
          <pc:docMk/>
          <pc:sldMk cId="208418683" sldId="2147376466"/>
        </pc:sldMkLst>
      </pc:sldChg>
      <pc:sldChg chg="del">
        <pc:chgData name="Kevin Ho" userId="" providerId="" clId="Web-{18037599-F036-4FDB-85F8-F847DA2B7B08}" dt="2023-12-11T19:54:41.324" v="5"/>
        <pc:sldMkLst>
          <pc:docMk/>
          <pc:sldMk cId="3053131667" sldId="2147376467"/>
        </pc:sldMkLst>
      </pc:sldChg>
      <pc:sldChg chg="del">
        <pc:chgData name="Kevin Ho" userId="" providerId="" clId="Web-{18037599-F036-4FDB-85F8-F847DA2B7B08}" dt="2023-12-11T19:54:41.324" v="3"/>
        <pc:sldMkLst>
          <pc:docMk/>
          <pc:sldMk cId="322988543" sldId="2147376468"/>
        </pc:sldMkLst>
      </pc:sldChg>
      <pc:sldChg chg="del">
        <pc:chgData name="Kevin Ho" userId="" providerId="" clId="Web-{18037599-F036-4FDB-85F8-F847DA2B7B08}" dt="2023-12-11T19:54:41.309" v="2"/>
        <pc:sldMkLst>
          <pc:docMk/>
          <pc:sldMk cId="1292993439" sldId="2147376469"/>
        </pc:sldMkLst>
      </pc:sldChg>
      <pc:sldChg chg="del">
        <pc:chgData name="Kevin Ho" userId="" providerId="" clId="Web-{18037599-F036-4FDB-85F8-F847DA2B7B08}" dt="2023-12-11T19:54:41.309" v="0"/>
        <pc:sldMkLst>
          <pc:docMk/>
          <pc:sldMk cId="1518163154" sldId="2147376470"/>
        </pc:sldMkLst>
      </pc:sldChg>
      <pc:sldChg chg="modSp">
        <pc:chgData name="Kevin Ho" userId="" providerId="" clId="Web-{18037599-F036-4FDB-85F8-F847DA2B7B08}" dt="2023-12-11T19:58:23.234" v="106" actId="20577"/>
        <pc:sldMkLst>
          <pc:docMk/>
          <pc:sldMk cId="3418148117" sldId="2147376472"/>
        </pc:sldMkLst>
        <pc:spChg chg="mod">
          <ac:chgData name="Kevin Ho" userId="" providerId="" clId="Web-{18037599-F036-4FDB-85F8-F847DA2B7B08}" dt="2023-12-11T19:58:23.234" v="106" actId="20577"/>
          <ac:spMkLst>
            <pc:docMk/>
            <pc:sldMk cId="3418148117" sldId="2147376472"/>
            <ac:spMk id="8" creationId="{8DFD18AE-1EC6-C302-4775-927DB7538F87}"/>
          </ac:spMkLst>
        </pc:spChg>
      </pc:sldChg>
      <pc:sldChg chg="del">
        <pc:chgData name="Kevin Ho" userId="" providerId="" clId="Web-{18037599-F036-4FDB-85F8-F847DA2B7B08}" dt="2023-12-11T19:55:06.309" v="17"/>
        <pc:sldMkLst>
          <pc:docMk/>
          <pc:sldMk cId="668511667" sldId="2147482835"/>
        </pc:sldMkLst>
      </pc:sldChg>
      <pc:sldChg chg="del">
        <pc:chgData name="Kevin Ho" userId="" providerId="" clId="Web-{18037599-F036-4FDB-85F8-F847DA2B7B08}" dt="2023-12-11T19:55:06.309" v="15"/>
        <pc:sldMkLst>
          <pc:docMk/>
          <pc:sldMk cId="2148758000" sldId="2147482836"/>
        </pc:sldMkLst>
      </pc:sldChg>
      <pc:sldChg chg="del">
        <pc:chgData name="Kevin Ho" userId="" providerId="" clId="Web-{18037599-F036-4FDB-85F8-F847DA2B7B08}" dt="2023-12-11T19:55:06.309" v="14"/>
        <pc:sldMkLst>
          <pc:docMk/>
          <pc:sldMk cId="2856714697" sldId="2147482837"/>
        </pc:sldMkLst>
      </pc:sldChg>
      <pc:sldChg chg="del">
        <pc:chgData name="Kevin Ho" userId="" providerId="" clId="Web-{18037599-F036-4FDB-85F8-F847DA2B7B08}" dt="2023-12-11T19:55:06.309" v="13"/>
        <pc:sldMkLst>
          <pc:docMk/>
          <pc:sldMk cId="3926770102" sldId="2147482838"/>
        </pc:sldMkLst>
      </pc:sldChg>
      <pc:sldChg chg="del">
        <pc:chgData name="Kevin Ho" userId="" providerId="" clId="Web-{18037599-F036-4FDB-85F8-F847DA2B7B08}" dt="2023-12-11T19:55:06.309" v="12"/>
        <pc:sldMkLst>
          <pc:docMk/>
          <pc:sldMk cId="1710758884" sldId="2147482839"/>
        </pc:sldMkLst>
      </pc:sldChg>
      <pc:sldChg chg="del">
        <pc:chgData name="Kevin Ho" userId="" providerId="" clId="Web-{18037599-F036-4FDB-85F8-F847DA2B7B08}" dt="2023-12-11T19:55:06.293" v="11"/>
        <pc:sldMkLst>
          <pc:docMk/>
          <pc:sldMk cId="629387553" sldId="2147482840"/>
        </pc:sldMkLst>
      </pc:sldChg>
      <pc:sldChg chg="del">
        <pc:chgData name="Kevin Ho" userId="" providerId="" clId="Web-{18037599-F036-4FDB-85F8-F847DA2B7B08}" dt="2023-12-11T19:55:06.293" v="10"/>
        <pc:sldMkLst>
          <pc:docMk/>
          <pc:sldMk cId="3231557938" sldId="2147482841"/>
        </pc:sldMkLst>
      </pc:sldChg>
      <pc:sldChg chg="del">
        <pc:chgData name="Kevin Ho" userId="" providerId="" clId="Web-{18037599-F036-4FDB-85F8-F847DA2B7B08}" dt="2023-12-11T19:55:06.293" v="9"/>
        <pc:sldMkLst>
          <pc:docMk/>
          <pc:sldMk cId="3569497503" sldId="214748284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US Counties</a:t>
            </a:r>
            <a:r>
              <a:rPr lang="en-US" sz="2000" b="1" baseline="0" dirty="0"/>
              <a:t> with high or medium risk levels this week</a:t>
            </a:r>
            <a:endParaRPr lang="en-US" sz="2000" b="1"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cat>
            <c:strRef>
              <c:f>Sheet1!$A$2:$A$403</c:f>
              <c:strCache>
                <c:ptCount val="402"/>
                <c:pt idx="0">
                  <c:v>Fayette County</c:v>
                </c:pt>
                <c:pt idx="1">
                  <c:v>Jackson County</c:v>
                </c:pt>
                <c:pt idx="2">
                  <c:v>Limestone County</c:v>
                </c:pt>
                <c:pt idx="3">
                  <c:v>Madison County</c:v>
                </c:pt>
                <c:pt idx="4">
                  <c:v>Marion County</c:v>
                </c:pt>
                <c:pt idx="5">
                  <c:v>Ashley County</c:v>
                </c:pt>
                <c:pt idx="6">
                  <c:v>Chicot County</c:v>
                </c:pt>
                <c:pt idx="7">
                  <c:v>Cleburne County</c:v>
                </c:pt>
                <c:pt idx="8">
                  <c:v>Fulton County</c:v>
                </c:pt>
                <c:pt idx="9">
                  <c:v>Hempstead County</c:v>
                </c:pt>
                <c:pt idx="10">
                  <c:v>Howard County</c:v>
                </c:pt>
                <c:pt idx="11">
                  <c:v>Independence County</c:v>
                </c:pt>
                <c:pt idx="12">
                  <c:v>Izard County</c:v>
                </c:pt>
                <c:pt idx="13">
                  <c:v>Jackson County</c:v>
                </c:pt>
                <c:pt idx="14">
                  <c:v>Lafayette County</c:v>
                </c:pt>
                <c:pt idx="15">
                  <c:v>Little River County</c:v>
                </c:pt>
                <c:pt idx="16">
                  <c:v>Miller County</c:v>
                </c:pt>
                <c:pt idx="17">
                  <c:v>Nevada County</c:v>
                </c:pt>
                <c:pt idx="18">
                  <c:v>Sevier County</c:v>
                </c:pt>
                <c:pt idx="19">
                  <c:v>Sharp County</c:v>
                </c:pt>
                <c:pt idx="20">
                  <c:v>Stone County</c:v>
                </c:pt>
                <c:pt idx="21">
                  <c:v>White County</c:v>
                </c:pt>
                <c:pt idx="22">
                  <c:v>Woodruff County</c:v>
                </c:pt>
                <c:pt idx="23">
                  <c:v>Mohave County</c:v>
                </c:pt>
                <c:pt idx="24">
                  <c:v>Inyo County</c:v>
                </c:pt>
                <c:pt idx="25">
                  <c:v>Mono County</c:v>
                </c:pt>
                <c:pt idx="26">
                  <c:v>Chaffee County</c:v>
                </c:pt>
                <c:pt idx="27">
                  <c:v>Lake County</c:v>
                </c:pt>
                <c:pt idx="28">
                  <c:v>Alachua County</c:v>
                </c:pt>
                <c:pt idx="29">
                  <c:v>Bradford County</c:v>
                </c:pt>
                <c:pt idx="30">
                  <c:v>Charlotte County</c:v>
                </c:pt>
                <c:pt idx="31">
                  <c:v>Columbia County</c:v>
                </c:pt>
                <c:pt idx="32">
                  <c:v>DeSoto County</c:v>
                </c:pt>
                <c:pt idx="33">
                  <c:v>Dixie County</c:v>
                </c:pt>
                <c:pt idx="34">
                  <c:v>Gilchrist County</c:v>
                </c:pt>
                <c:pt idx="35">
                  <c:v>Hamilton County</c:v>
                </c:pt>
                <c:pt idx="36">
                  <c:v>Hernando County</c:v>
                </c:pt>
                <c:pt idx="37">
                  <c:v>Hillsborough County</c:v>
                </c:pt>
                <c:pt idx="38">
                  <c:v>Lafayette County</c:v>
                </c:pt>
                <c:pt idx="39">
                  <c:v>Levy County</c:v>
                </c:pt>
                <c:pt idx="40">
                  <c:v>Osceola County</c:v>
                </c:pt>
                <c:pt idx="41">
                  <c:v>Pasco County</c:v>
                </c:pt>
                <c:pt idx="42">
                  <c:v>Pinellas County</c:v>
                </c:pt>
                <c:pt idx="43">
                  <c:v>Sarasota County</c:v>
                </c:pt>
                <c:pt idx="44">
                  <c:v>Suwannee County</c:v>
                </c:pt>
                <c:pt idx="45">
                  <c:v>Union County</c:v>
                </c:pt>
                <c:pt idx="46">
                  <c:v>Bartow County</c:v>
                </c:pt>
                <c:pt idx="47">
                  <c:v>Ben Hill County</c:v>
                </c:pt>
                <c:pt idx="48">
                  <c:v>Berrien County</c:v>
                </c:pt>
                <c:pt idx="49">
                  <c:v>Brooks County</c:v>
                </c:pt>
                <c:pt idx="50">
                  <c:v>Bulloch County</c:v>
                </c:pt>
                <c:pt idx="51">
                  <c:v>Candler County</c:v>
                </c:pt>
                <c:pt idx="52">
                  <c:v>Chattooga County</c:v>
                </c:pt>
                <c:pt idx="53">
                  <c:v>Colquitt County</c:v>
                </c:pt>
                <c:pt idx="54">
                  <c:v>Cook County</c:v>
                </c:pt>
                <c:pt idx="55">
                  <c:v>Echols County</c:v>
                </c:pt>
                <c:pt idx="56">
                  <c:v>Elbert County</c:v>
                </c:pt>
                <c:pt idx="57">
                  <c:v>Emanuel County</c:v>
                </c:pt>
                <c:pt idx="58">
                  <c:v>Floyd County</c:v>
                </c:pt>
                <c:pt idx="59">
                  <c:v>Gordon County</c:v>
                </c:pt>
                <c:pt idx="60">
                  <c:v>Irwin County</c:v>
                </c:pt>
                <c:pt idx="61">
                  <c:v>Jasper County</c:v>
                </c:pt>
                <c:pt idx="62">
                  <c:v>Lanier County</c:v>
                </c:pt>
                <c:pt idx="63">
                  <c:v>Lowndes County</c:v>
                </c:pt>
                <c:pt idx="64">
                  <c:v>Newton County</c:v>
                </c:pt>
                <c:pt idx="65">
                  <c:v>Polk County</c:v>
                </c:pt>
                <c:pt idx="66">
                  <c:v>Screven County</c:v>
                </c:pt>
                <c:pt idx="67">
                  <c:v>Tift County</c:v>
                </c:pt>
                <c:pt idx="68">
                  <c:v>Turner County</c:v>
                </c:pt>
                <c:pt idx="69">
                  <c:v>Wilkes County</c:v>
                </c:pt>
                <c:pt idx="70">
                  <c:v>Fremont County</c:v>
                </c:pt>
                <c:pt idx="71">
                  <c:v>Page County</c:v>
                </c:pt>
                <c:pt idx="72">
                  <c:v>Taylor County</c:v>
                </c:pt>
                <c:pt idx="73">
                  <c:v>Clearwater County</c:v>
                </c:pt>
                <c:pt idx="74">
                  <c:v>Idaho County</c:v>
                </c:pt>
                <c:pt idx="75">
                  <c:v>Lewis County</c:v>
                </c:pt>
                <c:pt idx="76">
                  <c:v>Nez Perce County</c:v>
                </c:pt>
                <c:pt idx="77">
                  <c:v>Iroquois County</c:v>
                </c:pt>
                <c:pt idx="78">
                  <c:v>Jefferson County</c:v>
                </c:pt>
                <c:pt idx="79">
                  <c:v>Johnson County</c:v>
                </c:pt>
                <c:pt idx="80">
                  <c:v>Kankakee County</c:v>
                </c:pt>
                <c:pt idx="81">
                  <c:v>Massac County</c:v>
                </c:pt>
                <c:pt idx="82">
                  <c:v>Wayne County</c:v>
                </c:pt>
                <c:pt idx="83">
                  <c:v>Bartholomew County</c:v>
                </c:pt>
                <c:pt idx="84">
                  <c:v>Brown County</c:v>
                </c:pt>
                <c:pt idx="85">
                  <c:v>Decatur County</c:v>
                </c:pt>
                <c:pt idx="86">
                  <c:v>Greene County</c:v>
                </c:pt>
                <c:pt idx="87">
                  <c:v>Jackson County</c:v>
                </c:pt>
                <c:pt idx="88">
                  <c:v>Jennings County</c:v>
                </c:pt>
                <c:pt idx="89">
                  <c:v>Monroe County</c:v>
                </c:pt>
                <c:pt idx="90">
                  <c:v>Owen County</c:v>
                </c:pt>
                <c:pt idx="91">
                  <c:v>Decatur County</c:v>
                </c:pt>
                <c:pt idx="92">
                  <c:v>Leavenworth County</c:v>
                </c:pt>
                <c:pt idx="93">
                  <c:v>Sheridan County</c:v>
                </c:pt>
                <c:pt idx="94">
                  <c:v>Sherman County</c:v>
                </c:pt>
                <c:pt idx="95">
                  <c:v>Thomas County</c:v>
                </c:pt>
                <c:pt idx="96">
                  <c:v>Wallace County</c:v>
                </c:pt>
                <c:pt idx="97">
                  <c:v>Wilson County</c:v>
                </c:pt>
                <c:pt idx="98">
                  <c:v>Wyandotte County</c:v>
                </c:pt>
                <c:pt idx="99">
                  <c:v>Ballard County</c:v>
                </c:pt>
                <c:pt idx="100">
                  <c:v>Carlisle County</c:v>
                </c:pt>
                <c:pt idx="101">
                  <c:v>Crittenden County</c:v>
                </c:pt>
                <c:pt idx="102">
                  <c:v>Elliott County</c:v>
                </c:pt>
                <c:pt idx="103">
                  <c:v>Graves County</c:v>
                </c:pt>
                <c:pt idx="104">
                  <c:v>Hickman County</c:v>
                </c:pt>
                <c:pt idx="105">
                  <c:v>Livingston County</c:v>
                </c:pt>
                <c:pt idx="106">
                  <c:v>Lyon County</c:v>
                </c:pt>
                <c:pt idx="107">
                  <c:v>Marshall County</c:v>
                </c:pt>
                <c:pt idx="108">
                  <c:v>McCracken County</c:v>
                </c:pt>
                <c:pt idx="109">
                  <c:v>Menifee County</c:v>
                </c:pt>
                <c:pt idx="110">
                  <c:v>Morgan County</c:v>
                </c:pt>
                <c:pt idx="111">
                  <c:v>Pike County</c:v>
                </c:pt>
                <c:pt idx="112">
                  <c:v>Rowan County</c:v>
                </c:pt>
                <c:pt idx="113">
                  <c:v>Assumption Parish</c:v>
                </c:pt>
                <c:pt idx="114">
                  <c:v>Claiborne Parish</c:v>
                </c:pt>
                <c:pt idx="115">
                  <c:v>Evangeline Parish</c:v>
                </c:pt>
                <c:pt idx="116">
                  <c:v>Jefferson Parish</c:v>
                </c:pt>
                <c:pt idx="117">
                  <c:v>Lafourche Parish</c:v>
                </c:pt>
                <c:pt idx="118">
                  <c:v>Orleans Parish</c:v>
                </c:pt>
                <c:pt idx="119">
                  <c:v>Plaquemines Parish</c:v>
                </c:pt>
                <c:pt idx="120">
                  <c:v>St. Bernard Parish</c:v>
                </c:pt>
                <c:pt idx="121">
                  <c:v>St. Charles Parish</c:v>
                </c:pt>
                <c:pt idx="122">
                  <c:v>St. James Parish</c:v>
                </c:pt>
                <c:pt idx="123">
                  <c:v>St. John the Baptist Parish</c:v>
                </c:pt>
                <c:pt idx="124">
                  <c:v>St. Landry Parish</c:v>
                </c:pt>
                <c:pt idx="125">
                  <c:v>Terrebonne Parish</c:v>
                </c:pt>
                <c:pt idx="126">
                  <c:v>Huron County</c:v>
                </c:pt>
                <c:pt idx="127">
                  <c:v>Saginaw County</c:v>
                </c:pt>
                <c:pt idx="128">
                  <c:v>Tuscola County</c:v>
                </c:pt>
                <c:pt idx="129">
                  <c:v>Faribault County</c:v>
                </c:pt>
                <c:pt idx="130">
                  <c:v>Freeborn County</c:v>
                </c:pt>
                <c:pt idx="131">
                  <c:v>Grant County</c:v>
                </c:pt>
                <c:pt idx="132">
                  <c:v>Lake of the Woods County</c:v>
                </c:pt>
                <c:pt idx="133">
                  <c:v>Otter Tail County</c:v>
                </c:pt>
                <c:pt idx="134">
                  <c:v>Roseau County</c:v>
                </c:pt>
                <c:pt idx="135">
                  <c:v>Bates County</c:v>
                </c:pt>
                <c:pt idx="136">
                  <c:v>Henry County</c:v>
                </c:pt>
                <c:pt idx="137">
                  <c:v>Howell County</c:v>
                </c:pt>
                <c:pt idx="138">
                  <c:v>Oregon County</c:v>
                </c:pt>
                <c:pt idx="139">
                  <c:v>Shannon County</c:v>
                </c:pt>
                <c:pt idx="140">
                  <c:v>St. Clair County</c:v>
                </c:pt>
                <c:pt idx="141">
                  <c:v>Amite County</c:v>
                </c:pt>
                <c:pt idx="142">
                  <c:v>Chickasaw County</c:v>
                </c:pt>
                <c:pt idx="143">
                  <c:v>Choctaw County</c:v>
                </c:pt>
                <c:pt idx="144">
                  <c:v>Covington County</c:v>
                </c:pt>
                <c:pt idx="145">
                  <c:v>Forrest County</c:v>
                </c:pt>
                <c:pt idx="146">
                  <c:v>Greene County</c:v>
                </c:pt>
                <c:pt idx="147">
                  <c:v>Itawamba County</c:v>
                </c:pt>
                <c:pt idx="148">
                  <c:v>Jefferson Davis County</c:v>
                </c:pt>
                <c:pt idx="149">
                  <c:v>Lamar County</c:v>
                </c:pt>
                <c:pt idx="150">
                  <c:v>Lawrence County</c:v>
                </c:pt>
                <c:pt idx="151">
                  <c:v>Lee County</c:v>
                </c:pt>
                <c:pt idx="152">
                  <c:v>Marion County</c:v>
                </c:pt>
                <c:pt idx="153">
                  <c:v>Monroe County</c:v>
                </c:pt>
                <c:pt idx="154">
                  <c:v>Oktibbeha County</c:v>
                </c:pt>
                <c:pt idx="155">
                  <c:v>Perry County</c:v>
                </c:pt>
                <c:pt idx="156">
                  <c:v>Pike County</c:v>
                </c:pt>
                <c:pt idx="157">
                  <c:v>Prentiss County</c:v>
                </c:pt>
                <c:pt idx="158">
                  <c:v>Walthall County</c:v>
                </c:pt>
                <c:pt idx="159">
                  <c:v>Webster County</c:v>
                </c:pt>
                <c:pt idx="160">
                  <c:v>Wilkinson County</c:v>
                </c:pt>
                <c:pt idx="161">
                  <c:v>Winston County</c:v>
                </c:pt>
                <c:pt idx="162">
                  <c:v>Beaverhead County</c:v>
                </c:pt>
                <c:pt idx="163">
                  <c:v>Deer Lodge County</c:v>
                </c:pt>
                <c:pt idx="164">
                  <c:v>Silver Bow County</c:v>
                </c:pt>
                <c:pt idx="165">
                  <c:v>Beaufort County</c:v>
                </c:pt>
                <c:pt idx="166">
                  <c:v>Davie County</c:v>
                </c:pt>
                <c:pt idx="167">
                  <c:v>Forsyth County</c:v>
                </c:pt>
                <c:pt idx="168">
                  <c:v>Hyde County</c:v>
                </c:pt>
                <c:pt idx="169">
                  <c:v>Martin County</c:v>
                </c:pt>
                <c:pt idx="170">
                  <c:v>Pitt County</c:v>
                </c:pt>
                <c:pt idx="171">
                  <c:v>Polk County</c:v>
                </c:pt>
                <c:pt idx="172">
                  <c:v>Stokes County</c:v>
                </c:pt>
                <c:pt idx="173">
                  <c:v>Surry County</c:v>
                </c:pt>
                <c:pt idx="174">
                  <c:v>Tyrrell County</c:v>
                </c:pt>
                <c:pt idx="175">
                  <c:v>Washington County</c:v>
                </c:pt>
                <c:pt idx="176">
                  <c:v>Wilkes County</c:v>
                </c:pt>
                <c:pt idx="177">
                  <c:v>Yadkin County</c:v>
                </c:pt>
                <c:pt idx="178">
                  <c:v>Dickey County</c:v>
                </c:pt>
                <c:pt idx="179">
                  <c:v>LaMoure County</c:v>
                </c:pt>
                <c:pt idx="180">
                  <c:v>Logan County</c:v>
                </c:pt>
                <c:pt idx="181">
                  <c:v>McIntosh County</c:v>
                </c:pt>
                <c:pt idx="182">
                  <c:v>Banner County</c:v>
                </c:pt>
                <c:pt idx="183">
                  <c:v>Box Butte County</c:v>
                </c:pt>
                <c:pt idx="184">
                  <c:v>Buffalo County</c:v>
                </c:pt>
                <c:pt idx="185">
                  <c:v>Cedar County</c:v>
                </c:pt>
                <c:pt idx="186">
                  <c:v>Cherry County</c:v>
                </c:pt>
                <c:pt idx="187">
                  <c:v>Cheyenne County</c:v>
                </c:pt>
                <c:pt idx="188">
                  <c:v>Dawson County</c:v>
                </c:pt>
                <c:pt idx="189">
                  <c:v>Deuel County</c:v>
                </c:pt>
                <c:pt idx="190">
                  <c:v>Franklin County</c:v>
                </c:pt>
                <c:pt idx="191">
                  <c:v>Frontier County</c:v>
                </c:pt>
                <c:pt idx="192">
                  <c:v>Garden County</c:v>
                </c:pt>
                <c:pt idx="193">
                  <c:v>Gosper County</c:v>
                </c:pt>
                <c:pt idx="194">
                  <c:v>Grant County</c:v>
                </c:pt>
                <c:pt idx="195">
                  <c:v>Greeley County</c:v>
                </c:pt>
                <c:pt idx="196">
                  <c:v>Hall County</c:v>
                </c:pt>
                <c:pt idx="197">
                  <c:v>Hamilton County</c:v>
                </c:pt>
                <c:pt idx="198">
                  <c:v>Hitchcock County</c:v>
                </c:pt>
                <c:pt idx="199">
                  <c:v>Howard County</c:v>
                </c:pt>
                <c:pt idx="200">
                  <c:v>Johnson County</c:v>
                </c:pt>
                <c:pt idx="201">
                  <c:v>Kearney County</c:v>
                </c:pt>
                <c:pt idx="202">
                  <c:v>Kimball County</c:v>
                </c:pt>
                <c:pt idx="203">
                  <c:v>Knox County</c:v>
                </c:pt>
                <c:pt idx="204">
                  <c:v>Merrick County</c:v>
                </c:pt>
                <c:pt idx="205">
                  <c:v>Morrill County</c:v>
                </c:pt>
                <c:pt idx="206">
                  <c:v>Otoe County</c:v>
                </c:pt>
                <c:pt idx="207">
                  <c:v>Polk County</c:v>
                </c:pt>
                <c:pt idx="208">
                  <c:v>Red Willow County</c:v>
                </c:pt>
                <c:pt idx="209">
                  <c:v>Scotts Bluff County</c:v>
                </c:pt>
                <c:pt idx="210">
                  <c:v>Sherman County</c:v>
                </c:pt>
                <c:pt idx="211">
                  <c:v>York County</c:v>
                </c:pt>
                <c:pt idx="212">
                  <c:v>Cheshire County</c:v>
                </c:pt>
                <c:pt idx="213">
                  <c:v>Atlantic County</c:v>
                </c:pt>
                <c:pt idx="214">
                  <c:v>Cape May County</c:v>
                </c:pt>
                <c:pt idx="215">
                  <c:v>Cumberland County</c:v>
                </c:pt>
                <c:pt idx="216">
                  <c:v>Monmouth County</c:v>
                </c:pt>
                <c:pt idx="217">
                  <c:v>Ocean County</c:v>
                </c:pt>
                <c:pt idx="218">
                  <c:v>White Pine County</c:v>
                </c:pt>
                <c:pt idx="219">
                  <c:v>Albany County</c:v>
                </c:pt>
                <c:pt idx="220">
                  <c:v>Cayuga County</c:v>
                </c:pt>
                <c:pt idx="221">
                  <c:v>Dutchess County</c:v>
                </c:pt>
                <c:pt idx="222">
                  <c:v>Hamilton County</c:v>
                </c:pt>
                <c:pt idx="223">
                  <c:v>Nassau County</c:v>
                </c:pt>
                <c:pt idx="224">
                  <c:v>Onondaga County</c:v>
                </c:pt>
                <c:pt idx="225">
                  <c:v>Orange County</c:v>
                </c:pt>
                <c:pt idx="226">
                  <c:v>Oswego County</c:v>
                </c:pt>
                <c:pt idx="227">
                  <c:v>Putnam County</c:v>
                </c:pt>
                <c:pt idx="228">
                  <c:v>Rensselaer County</c:v>
                </c:pt>
                <c:pt idx="229">
                  <c:v>Saratoga County</c:v>
                </c:pt>
                <c:pt idx="230">
                  <c:v>Schenectady County</c:v>
                </c:pt>
                <c:pt idx="231">
                  <c:v>Suffolk County</c:v>
                </c:pt>
                <c:pt idx="232">
                  <c:v>Sullivan County</c:v>
                </c:pt>
                <c:pt idx="233">
                  <c:v>Ulster County</c:v>
                </c:pt>
                <c:pt idx="234">
                  <c:v>Warren County</c:v>
                </c:pt>
                <c:pt idx="235">
                  <c:v>Washington County</c:v>
                </c:pt>
                <c:pt idx="236">
                  <c:v>Westchester County</c:v>
                </c:pt>
                <c:pt idx="237">
                  <c:v>Knox County</c:v>
                </c:pt>
                <c:pt idx="238">
                  <c:v>Licking County</c:v>
                </c:pt>
                <c:pt idx="239">
                  <c:v>Logan County</c:v>
                </c:pt>
                <c:pt idx="240">
                  <c:v>Miami County</c:v>
                </c:pt>
                <c:pt idx="241">
                  <c:v>Shelby County</c:v>
                </c:pt>
                <c:pt idx="242">
                  <c:v>Adair County</c:v>
                </c:pt>
                <c:pt idx="243">
                  <c:v>Cherokee County</c:v>
                </c:pt>
                <c:pt idx="244">
                  <c:v>Choctaw County</c:v>
                </c:pt>
                <c:pt idx="245">
                  <c:v>McCurtain County</c:v>
                </c:pt>
                <c:pt idx="246">
                  <c:v>McIntosh County</c:v>
                </c:pt>
                <c:pt idx="247">
                  <c:v>Muskogee County</c:v>
                </c:pt>
                <c:pt idx="248">
                  <c:v>Wagoner County</c:v>
                </c:pt>
                <c:pt idx="249">
                  <c:v>Baker County</c:v>
                </c:pt>
                <c:pt idx="250">
                  <c:v>Union County</c:v>
                </c:pt>
                <c:pt idx="251">
                  <c:v>Wallowa County</c:v>
                </c:pt>
                <c:pt idx="252">
                  <c:v>Huntingdon County</c:v>
                </c:pt>
                <c:pt idx="253">
                  <c:v>Juniata County</c:v>
                </c:pt>
                <c:pt idx="254">
                  <c:v>Mifflin County</c:v>
                </c:pt>
                <c:pt idx="255">
                  <c:v>Montour County</c:v>
                </c:pt>
                <c:pt idx="256">
                  <c:v>Northumberland County</c:v>
                </c:pt>
                <c:pt idx="257">
                  <c:v>Pike County</c:v>
                </c:pt>
                <c:pt idx="258">
                  <c:v>Schuylkill County</c:v>
                </c:pt>
                <c:pt idx="259">
                  <c:v>Snyder County</c:v>
                </c:pt>
                <c:pt idx="260">
                  <c:v>Union County</c:v>
                </c:pt>
                <c:pt idx="261">
                  <c:v>Allendale County</c:v>
                </c:pt>
                <c:pt idx="262">
                  <c:v>Anderson County</c:v>
                </c:pt>
                <c:pt idx="263">
                  <c:v>Bamberg County</c:v>
                </c:pt>
                <c:pt idx="264">
                  <c:v>Calhoun County</c:v>
                </c:pt>
                <c:pt idx="265">
                  <c:v>Cherokee County</c:v>
                </c:pt>
                <c:pt idx="266">
                  <c:v>Chesterfield County</c:v>
                </c:pt>
                <c:pt idx="267">
                  <c:v>Darlington County</c:v>
                </c:pt>
                <c:pt idx="268">
                  <c:v>Florence County</c:v>
                </c:pt>
                <c:pt idx="269">
                  <c:v>Georgetown County</c:v>
                </c:pt>
                <c:pt idx="270">
                  <c:v>Greenville County</c:v>
                </c:pt>
                <c:pt idx="271">
                  <c:v>Horry County</c:v>
                </c:pt>
                <c:pt idx="272">
                  <c:v>Marlboro County</c:v>
                </c:pt>
                <c:pt idx="273">
                  <c:v>Oconee County</c:v>
                </c:pt>
                <c:pt idx="274">
                  <c:v>Orangeburg County</c:v>
                </c:pt>
                <c:pt idx="275">
                  <c:v>Pickens County</c:v>
                </c:pt>
                <c:pt idx="276">
                  <c:v>Spartanburg County</c:v>
                </c:pt>
                <c:pt idx="277">
                  <c:v>Union County</c:v>
                </c:pt>
                <c:pt idx="278">
                  <c:v>Williamsburg County</c:v>
                </c:pt>
                <c:pt idx="279">
                  <c:v>Aurora County</c:v>
                </c:pt>
                <c:pt idx="280">
                  <c:v>Beadle County</c:v>
                </c:pt>
                <c:pt idx="281">
                  <c:v>Bon Homme County</c:v>
                </c:pt>
                <c:pt idx="282">
                  <c:v>Brule County</c:v>
                </c:pt>
                <c:pt idx="283">
                  <c:v>Buffalo County</c:v>
                </c:pt>
                <c:pt idx="284">
                  <c:v>Charles Mix County</c:v>
                </c:pt>
                <c:pt idx="285">
                  <c:v>Clay County</c:v>
                </c:pt>
                <c:pt idx="286">
                  <c:v>Davison County</c:v>
                </c:pt>
                <c:pt idx="287">
                  <c:v>Douglas County</c:v>
                </c:pt>
                <c:pt idx="288">
                  <c:v>Hand County</c:v>
                </c:pt>
                <c:pt idx="289">
                  <c:v>Hanson County</c:v>
                </c:pt>
                <c:pt idx="290">
                  <c:v>Hutchinson County</c:v>
                </c:pt>
                <c:pt idx="291">
                  <c:v>Hyde County</c:v>
                </c:pt>
                <c:pt idx="292">
                  <c:v>Jerauld County</c:v>
                </c:pt>
                <c:pt idx="293">
                  <c:v>Lyman County</c:v>
                </c:pt>
                <c:pt idx="294">
                  <c:v>Sanborn County</c:v>
                </c:pt>
                <c:pt idx="295">
                  <c:v>Yankton County</c:v>
                </c:pt>
                <c:pt idx="296">
                  <c:v>Carter County</c:v>
                </c:pt>
                <c:pt idx="297">
                  <c:v>Lincoln County</c:v>
                </c:pt>
                <c:pt idx="298">
                  <c:v>Unicoi County</c:v>
                </c:pt>
                <c:pt idx="299">
                  <c:v>Washington County</c:v>
                </c:pt>
                <c:pt idx="300">
                  <c:v>Aransas County</c:v>
                </c:pt>
                <c:pt idx="301">
                  <c:v>Bell County</c:v>
                </c:pt>
                <c:pt idx="302">
                  <c:v>Blanco County</c:v>
                </c:pt>
                <c:pt idx="303">
                  <c:v>Bowie County</c:v>
                </c:pt>
                <c:pt idx="304">
                  <c:v>Brazos County</c:v>
                </c:pt>
                <c:pt idx="305">
                  <c:v>Brooks County</c:v>
                </c:pt>
                <c:pt idx="306">
                  <c:v>Burleson County</c:v>
                </c:pt>
                <c:pt idx="307">
                  <c:v>Calhoun County</c:v>
                </c:pt>
                <c:pt idx="308">
                  <c:v>Cameron County</c:v>
                </c:pt>
                <c:pt idx="309">
                  <c:v>Coryell County</c:v>
                </c:pt>
                <c:pt idx="310">
                  <c:v>Delta County</c:v>
                </c:pt>
                <c:pt idx="311">
                  <c:v>DeWitt County</c:v>
                </c:pt>
                <c:pt idx="312">
                  <c:v>Duval County</c:v>
                </c:pt>
                <c:pt idx="313">
                  <c:v>Edwards County</c:v>
                </c:pt>
                <c:pt idx="314">
                  <c:v>Gillespie County</c:v>
                </c:pt>
                <c:pt idx="315">
                  <c:v>Goliad County</c:v>
                </c:pt>
                <c:pt idx="316">
                  <c:v>Gregg County</c:v>
                </c:pt>
                <c:pt idx="317">
                  <c:v>Grimes County</c:v>
                </c:pt>
                <c:pt idx="318">
                  <c:v>Hardin County</c:v>
                </c:pt>
                <c:pt idx="319">
                  <c:v>Hidalgo County</c:v>
                </c:pt>
                <c:pt idx="320">
                  <c:v>Hood County</c:v>
                </c:pt>
                <c:pt idx="321">
                  <c:v>Jack County</c:v>
                </c:pt>
                <c:pt idx="322">
                  <c:v>Jackson County</c:v>
                </c:pt>
                <c:pt idx="323">
                  <c:v>Jasper County</c:v>
                </c:pt>
                <c:pt idx="324">
                  <c:v>Jefferson County</c:v>
                </c:pt>
                <c:pt idx="325">
                  <c:v>Jim Hogg County</c:v>
                </c:pt>
                <c:pt idx="326">
                  <c:v>Jim Wells County</c:v>
                </c:pt>
                <c:pt idx="327">
                  <c:v>Johnson County</c:v>
                </c:pt>
                <c:pt idx="328">
                  <c:v>Kenedy County</c:v>
                </c:pt>
                <c:pt idx="329">
                  <c:v>Kerr County</c:v>
                </c:pt>
                <c:pt idx="330">
                  <c:v>Kimble County</c:v>
                </c:pt>
                <c:pt idx="331">
                  <c:v>Kleberg County</c:v>
                </c:pt>
                <c:pt idx="332">
                  <c:v>Lamar County</c:v>
                </c:pt>
                <c:pt idx="333">
                  <c:v>Lampasas County</c:v>
                </c:pt>
                <c:pt idx="334">
                  <c:v>Lavaca County</c:v>
                </c:pt>
                <c:pt idx="335">
                  <c:v>Leon County</c:v>
                </c:pt>
                <c:pt idx="336">
                  <c:v>Live Oak County</c:v>
                </c:pt>
                <c:pt idx="337">
                  <c:v>Madison County</c:v>
                </c:pt>
                <c:pt idx="338">
                  <c:v>Mason County</c:v>
                </c:pt>
                <c:pt idx="339">
                  <c:v>Milam County</c:v>
                </c:pt>
                <c:pt idx="340">
                  <c:v>Newton County</c:v>
                </c:pt>
                <c:pt idx="341">
                  <c:v>Nueces County</c:v>
                </c:pt>
                <c:pt idx="342">
                  <c:v>Orange County</c:v>
                </c:pt>
                <c:pt idx="343">
                  <c:v>Palo Pinto County</c:v>
                </c:pt>
                <c:pt idx="344">
                  <c:v>Panola County</c:v>
                </c:pt>
                <c:pt idx="345">
                  <c:v>Parker County</c:v>
                </c:pt>
                <c:pt idx="346">
                  <c:v>Real County</c:v>
                </c:pt>
                <c:pt idx="347">
                  <c:v>Red River County</c:v>
                </c:pt>
                <c:pt idx="348">
                  <c:v>Refugio County</c:v>
                </c:pt>
                <c:pt idx="349">
                  <c:v>Robertson County</c:v>
                </c:pt>
                <c:pt idx="350">
                  <c:v>Rusk County</c:v>
                </c:pt>
                <c:pt idx="351">
                  <c:v>San Patricio County</c:v>
                </c:pt>
                <c:pt idx="352">
                  <c:v>Somervell County</c:v>
                </c:pt>
                <c:pt idx="353">
                  <c:v>Starr County</c:v>
                </c:pt>
                <c:pt idx="354">
                  <c:v>Tarrant County</c:v>
                </c:pt>
                <c:pt idx="355">
                  <c:v>Tyler County</c:v>
                </c:pt>
                <c:pt idx="356">
                  <c:v>Upshur County</c:v>
                </c:pt>
                <c:pt idx="357">
                  <c:v>Victoria County</c:v>
                </c:pt>
                <c:pt idx="358">
                  <c:v>Washington County</c:v>
                </c:pt>
                <c:pt idx="359">
                  <c:v>Webb County</c:v>
                </c:pt>
                <c:pt idx="360">
                  <c:v>Willacy County</c:v>
                </c:pt>
                <c:pt idx="361">
                  <c:v>Zapata County</c:v>
                </c:pt>
                <c:pt idx="362">
                  <c:v>Amherst County</c:v>
                </c:pt>
                <c:pt idx="363">
                  <c:v>Appomattox County</c:v>
                </c:pt>
                <c:pt idx="364">
                  <c:v>Bedford County</c:v>
                </c:pt>
                <c:pt idx="365">
                  <c:v>Botetourt County</c:v>
                </c:pt>
                <c:pt idx="366">
                  <c:v>Campbell County</c:v>
                </c:pt>
                <c:pt idx="367">
                  <c:v>Craig County</c:v>
                </c:pt>
                <c:pt idx="368">
                  <c:v>Dinwiddie County</c:v>
                </c:pt>
                <c:pt idx="369">
                  <c:v>Floyd County</c:v>
                </c:pt>
                <c:pt idx="370">
                  <c:v>Franklin County</c:v>
                </c:pt>
                <c:pt idx="371">
                  <c:v>Giles County</c:v>
                </c:pt>
                <c:pt idx="372">
                  <c:v>Hopewell City</c:v>
                </c:pt>
                <c:pt idx="373">
                  <c:v>Lynchburg City</c:v>
                </c:pt>
                <c:pt idx="374">
                  <c:v>Montgomery County</c:v>
                </c:pt>
                <c:pt idx="375">
                  <c:v>Petersburg City</c:v>
                </c:pt>
                <c:pt idx="376">
                  <c:v>Prince George County</c:v>
                </c:pt>
                <c:pt idx="377">
                  <c:v>Pulaski County</c:v>
                </c:pt>
                <c:pt idx="378">
                  <c:v>Radford City</c:v>
                </c:pt>
                <c:pt idx="379">
                  <c:v>Roanoke City</c:v>
                </c:pt>
                <c:pt idx="380">
                  <c:v>Roanoke County</c:v>
                </c:pt>
                <c:pt idx="381">
                  <c:v>Salem City</c:v>
                </c:pt>
                <c:pt idx="382">
                  <c:v>Surry County</c:v>
                </c:pt>
                <c:pt idx="383">
                  <c:v>Sussex County</c:v>
                </c:pt>
                <c:pt idx="384">
                  <c:v>Wythe County</c:v>
                </c:pt>
                <c:pt idx="385">
                  <c:v>Bennington County</c:v>
                </c:pt>
                <c:pt idx="386">
                  <c:v>Rutland County</c:v>
                </c:pt>
                <c:pt idx="387">
                  <c:v>Windham County</c:v>
                </c:pt>
                <c:pt idx="388">
                  <c:v>Asotin County</c:v>
                </c:pt>
                <c:pt idx="389">
                  <c:v>Garfield County</c:v>
                </c:pt>
                <c:pt idx="390">
                  <c:v>Green County</c:v>
                </c:pt>
                <c:pt idx="391">
                  <c:v>Lafayette County</c:v>
                </c:pt>
                <c:pt idx="392">
                  <c:v>Rock County</c:v>
                </c:pt>
                <c:pt idx="393">
                  <c:v>Fayette County</c:v>
                </c:pt>
                <c:pt idx="394">
                  <c:v>Logan County</c:v>
                </c:pt>
                <c:pt idx="395">
                  <c:v>Mingo County</c:v>
                </c:pt>
                <c:pt idx="396">
                  <c:v>Raleigh County</c:v>
                </c:pt>
                <c:pt idx="397">
                  <c:v>Summers County</c:v>
                </c:pt>
                <c:pt idx="398">
                  <c:v>Wyoming County</c:v>
                </c:pt>
                <c:pt idx="399">
                  <c:v>Goshen County</c:v>
                </c:pt>
                <c:pt idx="400">
                  <c:v>Laramie County</c:v>
                </c:pt>
                <c:pt idx="401">
                  <c:v>Niobrara County</c:v>
                </c:pt>
              </c:strCache>
            </c:strRef>
          </c:cat>
          <c:val>
            <c:numRef>
              <c:f>Sheet1!$B$2:$B$403</c:f>
              <c:numCache>
                <c:formatCode>General</c:formatCode>
                <c:ptCount val="402"/>
                <c:pt idx="0">
                  <c:v>10.9</c:v>
                </c:pt>
                <c:pt idx="1">
                  <c:v>11.7</c:v>
                </c:pt>
                <c:pt idx="2">
                  <c:v>11.7</c:v>
                </c:pt>
                <c:pt idx="3">
                  <c:v>11.7</c:v>
                </c:pt>
                <c:pt idx="4">
                  <c:v>10.9</c:v>
                </c:pt>
                <c:pt idx="5">
                  <c:v>10.1</c:v>
                </c:pt>
                <c:pt idx="6">
                  <c:v>10.1</c:v>
                </c:pt>
                <c:pt idx="7">
                  <c:v>41</c:v>
                </c:pt>
                <c:pt idx="8">
                  <c:v>19</c:v>
                </c:pt>
                <c:pt idx="9">
                  <c:v>12.1</c:v>
                </c:pt>
                <c:pt idx="10">
                  <c:v>12.1</c:v>
                </c:pt>
                <c:pt idx="11">
                  <c:v>19</c:v>
                </c:pt>
                <c:pt idx="12">
                  <c:v>19</c:v>
                </c:pt>
                <c:pt idx="13">
                  <c:v>41</c:v>
                </c:pt>
                <c:pt idx="14">
                  <c:v>12.1</c:v>
                </c:pt>
                <c:pt idx="15">
                  <c:v>12.1</c:v>
                </c:pt>
                <c:pt idx="16">
                  <c:v>12.1</c:v>
                </c:pt>
                <c:pt idx="17">
                  <c:v>12.1</c:v>
                </c:pt>
                <c:pt idx="18">
                  <c:v>12.1</c:v>
                </c:pt>
                <c:pt idx="19">
                  <c:v>19</c:v>
                </c:pt>
                <c:pt idx="20">
                  <c:v>19</c:v>
                </c:pt>
                <c:pt idx="21">
                  <c:v>41</c:v>
                </c:pt>
                <c:pt idx="22">
                  <c:v>41</c:v>
                </c:pt>
                <c:pt idx="23">
                  <c:v>10.4</c:v>
                </c:pt>
                <c:pt idx="24">
                  <c:v>12.3</c:v>
                </c:pt>
                <c:pt idx="25">
                  <c:v>12.3</c:v>
                </c:pt>
                <c:pt idx="26">
                  <c:v>14</c:v>
                </c:pt>
                <c:pt idx="27">
                  <c:v>14</c:v>
                </c:pt>
                <c:pt idx="28">
                  <c:v>13.2</c:v>
                </c:pt>
                <c:pt idx="29">
                  <c:v>13.2</c:v>
                </c:pt>
                <c:pt idx="30">
                  <c:v>14.7</c:v>
                </c:pt>
                <c:pt idx="31">
                  <c:v>13.2</c:v>
                </c:pt>
                <c:pt idx="32">
                  <c:v>14.7</c:v>
                </c:pt>
                <c:pt idx="33">
                  <c:v>13.2</c:v>
                </c:pt>
                <c:pt idx="34">
                  <c:v>13.2</c:v>
                </c:pt>
                <c:pt idx="35">
                  <c:v>13.2</c:v>
                </c:pt>
                <c:pt idx="36">
                  <c:v>13.3</c:v>
                </c:pt>
                <c:pt idx="37">
                  <c:v>13.3</c:v>
                </c:pt>
                <c:pt idx="38">
                  <c:v>13.2</c:v>
                </c:pt>
                <c:pt idx="39">
                  <c:v>13.2</c:v>
                </c:pt>
                <c:pt idx="40">
                  <c:v>11.4</c:v>
                </c:pt>
                <c:pt idx="41">
                  <c:v>13.3</c:v>
                </c:pt>
                <c:pt idx="42">
                  <c:v>13.3</c:v>
                </c:pt>
                <c:pt idx="43">
                  <c:v>14.7</c:v>
                </c:pt>
                <c:pt idx="44">
                  <c:v>13.2</c:v>
                </c:pt>
                <c:pt idx="45">
                  <c:v>13.2</c:v>
                </c:pt>
                <c:pt idx="46">
                  <c:v>14.2</c:v>
                </c:pt>
                <c:pt idx="47">
                  <c:v>18.7</c:v>
                </c:pt>
                <c:pt idx="48">
                  <c:v>12.5</c:v>
                </c:pt>
                <c:pt idx="49">
                  <c:v>12.5</c:v>
                </c:pt>
                <c:pt idx="50">
                  <c:v>13.4</c:v>
                </c:pt>
                <c:pt idx="51">
                  <c:v>13.4</c:v>
                </c:pt>
                <c:pt idx="52">
                  <c:v>14.2</c:v>
                </c:pt>
                <c:pt idx="53">
                  <c:v>17.5</c:v>
                </c:pt>
                <c:pt idx="54">
                  <c:v>12.5</c:v>
                </c:pt>
                <c:pt idx="55">
                  <c:v>12.5</c:v>
                </c:pt>
                <c:pt idx="56">
                  <c:v>17.3</c:v>
                </c:pt>
                <c:pt idx="57">
                  <c:v>13.4</c:v>
                </c:pt>
                <c:pt idx="58">
                  <c:v>14.2</c:v>
                </c:pt>
                <c:pt idx="59">
                  <c:v>14.2</c:v>
                </c:pt>
                <c:pt idx="60">
                  <c:v>18.7</c:v>
                </c:pt>
                <c:pt idx="61">
                  <c:v>11.1</c:v>
                </c:pt>
                <c:pt idx="62">
                  <c:v>12.5</c:v>
                </c:pt>
                <c:pt idx="63">
                  <c:v>12.5</c:v>
                </c:pt>
                <c:pt idx="64">
                  <c:v>11.1</c:v>
                </c:pt>
                <c:pt idx="65">
                  <c:v>14.2</c:v>
                </c:pt>
                <c:pt idx="66">
                  <c:v>13.4</c:v>
                </c:pt>
                <c:pt idx="67">
                  <c:v>18.7</c:v>
                </c:pt>
                <c:pt idx="68">
                  <c:v>18.7</c:v>
                </c:pt>
                <c:pt idx="69">
                  <c:v>17.3</c:v>
                </c:pt>
                <c:pt idx="70">
                  <c:v>21.3</c:v>
                </c:pt>
                <c:pt idx="71">
                  <c:v>21.3</c:v>
                </c:pt>
                <c:pt idx="72">
                  <c:v>21.3</c:v>
                </c:pt>
                <c:pt idx="73">
                  <c:v>10.6</c:v>
                </c:pt>
                <c:pt idx="74">
                  <c:v>10.6</c:v>
                </c:pt>
                <c:pt idx="75">
                  <c:v>10.6</c:v>
                </c:pt>
                <c:pt idx="76">
                  <c:v>10.6</c:v>
                </c:pt>
                <c:pt idx="77">
                  <c:v>22.6</c:v>
                </c:pt>
                <c:pt idx="78">
                  <c:v>11.1</c:v>
                </c:pt>
                <c:pt idx="79">
                  <c:v>12.8</c:v>
                </c:pt>
                <c:pt idx="80">
                  <c:v>22.6</c:v>
                </c:pt>
                <c:pt idx="81">
                  <c:v>12.8</c:v>
                </c:pt>
                <c:pt idx="82">
                  <c:v>11.1</c:v>
                </c:pt>
                <c:pt idx="83">
                  <c:v>12.6</c:v>
                </c:pt>
                <c:pt idx="84">
                  <c:v>10.199999999999999</c:v>
                </c:pt>
                <c:pt idx="85">
                  <c:v>12.6</c:v>
                </c:pt>
                <c:pt idx="86">
                  <c:v>10.199999999999999</c:v>
                </c:pt>
                <c:pt idx="87">
                  <c:v>12.6</c:v>
                </c:pt>
                <c:pt idx="88">
                  <c:v>12.6</c:v>
                </c:pt>
                <c:pt idx="89">
                  <c:v>10.199999999999999</c:v>
                </c:pt>
                <c:pt idx="90">
                  <c:v>10.199999999999999</c:v>
                </c:pt>
                <c:pt idx="91">
                  <c:v>15.9</c:v>
                </c:pt>
                <c:pt idx="92">
                  <c:v>21.8</c:v>
                </c:pt>
                <c:pt idx="93">
                  <c:v>15.9</c:v>
                </c:pt>
                <c:pt idx="94">
                  <c:v>13.1</c:v>
                </c:pt>
                <c:pt idx="95">
                  <c:v>13.1</c:v>
                </c:pt>
                <c:pt idx="96">
                  <c:v>13.1</c:v>
                </c:pt>
                <c:pt idx="97">
                  <c:v>11.7</c:v>
                </c:pt>
                <c:pt idx="98">
                  <c:v>21.8</c:v>
                </c:pt>
                <c:pt idx="99">
                  <c:v>12.8</c:v>
                </c:pt>
                <c:pt idx="100">
                  <c:v>12.8</c:v>
                </c:pt>
                <c:pt idx="101">
                  <c:v>12.8</c:v>
                </c:pt>
                <c:pt idx="102">
                  <c:v>27</c:v>
                </c:pt>
                <c:pt idx="103">
                  <c:v>12.8</c:v>
                </c:pt>
                <c:pt idx="104">
                  <c:v>12.8</c:v>
                </c:pt>
                <c:pt idx="105">
                  <c:v>12.8</c:v>
                </c:pt>
                <c:pt idx="106">
                  <c:v>12.8</c:v>
                </c:pt>
                <c:pt idx="107">
                  <c:v>12.8</c:v>
                </c:pt>
                <c:pt idx="108">
                  <c:v>12.8</c:v>
                </c:pt>
                <c:pt idx="109">
                  <c:v>27</c:v>
                </c:pt>
                <c:pt idx="110">
                  <c:v>27</c:v>
                </c:pt>
                <c:pt idx="111">
                  <c:v>13.2</c:v>
                </c:pt>
                <c:pt idx="112">
                  <c:v>27</c:v>
                </c:pt>
                <c:pt idx="113">
                  <c:v>10</c:v>
                </c:pt>
                <c:pt idx="114">
                  <c:v>25.5</c:v>
                </c:pt>
                <c:pt idx="115">
                  <c:v>10.4</c:v>
                </c:pt>
                <c:pt idx="116">
                  <c:v>10</c:v>
                </c:pt>
                <c:pt idx="117">
                  <c:v>10</c:v>
                </c:pt>
                <c:pt idx="118">
                  <c:v>10</c:v>
                </c:pt>
                <c:pt idx="119">
                  <c:v>10</c:v>
                </c:pt>
                <c:pt idx="120">
                  <c:v>10</c:v>
                </c:pt>
                <c:pt idx="121">
                  <c:v>10</c:v>
                </c:pt>
                <c:pt idx="122">
                  <c:v>10</c:v>
                </c:pt>
                <c:pt idx="123">
                  <c:v>10</c:v>
                </c:pt>
                <c:pt idx="124">
                  <c:v>10.4</c:v>
                </c:pt>
                <c:pt idx="125">
                  <c:v>10</c:v>
                </c:pt>
                <c:pt idx="126">
                  <c:v>10.6</c:v>
                </c:pt>
                <c:pt idx="127">
                  <c:v>10.6</c:v>
                </c:pt>
                <c:pt idx="128">
                  <c:v>10.6</c:v>
                </c:pt>
                <c:pt idx="129">
                  <c:v>11.4</c:v>
                </c:pt>
                <c:pt idx="130">
                  <c:v>11.4</c:v>
                </c:pt>
                <c:pt idx="131">
                  <c:v>13.9</c:v>
                </c:pt>
                <c:pt idx="132">
                  <c:v>10.6</c:v>
                </c:pt>
                <c:pt idx="133">
                  <c:v>13.9</c:v>
                </c:pt>
                <c:pt idx="134">
                  <c:v>10.6</c:v>
                </c:pt>
                <c:pt idx="135">
                  <c:v>14.8</c:v>
                </c:pt>
                <c:pt idx="136">
                  <c:v>14.8</c:v>
                </c:pt>
                <c:pt idx="137">
                  <c:v>19</c:v>
                </c:pt>
                <c:pt idx="138">
                  <c:v>19</c:v>
                </c:pt>
                <c:pt idx="139">
                  <c:v>19</c:v>
                </c:pt>
                <c:pt idx="140">
                  <c:v>14.8</c:v>
                </c:pt>
                <c:pt idx="141">
                  <c:v>13.3</c:v>
                </c:pt>
                <c:pt idx="142">
                  <c:v>11.8</c:v>
                </c:pt>
                <c:pt idx="143">
                  <c:v>10.5</c:v>
                </c:pt>
                <c:pt idx="144">
                  <c:v>14.8</c:v>
                </c:pt>
                <c:pt idx="145">
                  <c:v>14.8</c:v>
                </c:pt>
                <c:pt idx="146">
                  <c:v>14.8</c:v>
                </c:pt>
                <c:pt idx="147">
                  <c:v>11.8</c:v>
                </c:pt>
                <c:pt idx="148">
                  <c:v>12.7</c:v>
                </c:pt>
                <c:pt idx="149">
                  <c:v>14.8</c:v>
                </c:pt>
                <c:pt idx="150">
                  <c:v>12.7</c:v>
                </c:pt>
                <c:pt idx="151">
                  <c:v>11.8</c:v>
                </c:pt>
                <c:pt idx="152">
                  <c:v>13.3</c:v>
                </c:pt>
                <c:pt idx="153">
                  <c:v>11.8</c:v>
                </c:pt>
                <c:pt idx="154">
                  <c:v>10.5</c:v>
                </c:pt>
                <c:pt idx="155">
                  <c:v>14.8</c:v>
                </c:pt>
                <c:pt idx="156">
                  <c:v>13.3</c:v>
                </c:pt>
                <c:pt idx="157">
                  <c:v>11.8</c:v>
                </c:pt>
                <c:pt idx="158">
                  <c:v>13.3</c:v>
                </c:pt>
                <c:pt idx="159">
                  <c:v>10.5</c:v>
                </c:pt>
                <c:pt idx="160">
                  <c:v>11.6</c:v>
                </c:pt>
                <c:pt idx="161">
                  <c:v>10.5</c:v>
                </c:pt>
                <c:pt idx="162">
                  <c:v>13.1</c:v>
                </c:pt>
                <c:pt idx="163">
                  <c:v>13.1</c:v>
                </c:pt>
                <c:pt idx="164">
                  <c:v>13.1</c:v>
                </c:pt>
                <c:pt idx="165">
                  <c:v>11.8</c:v>
                </c:pt>
                <c:pt idx="166">
                  <c:v>12.1</c:v>
                </c:pt>
                <c:pt idx="167">
                  <c:v>12.1</c:v>
                </c:pt>
                <c:pt idx="168">
                  <c:v>11.8</c:v>
                </c:pt>
                <c:pt idx="169">
                  <c:v>11.8</c:v>
                </c:pt>
                <c:pt idx="170">
                  <c:v>11.8</c:v>
                </c:pt>
                <c:pt idx="171">
                  <c:v>10.1</c:v>
                </c:pt>
                <c:pt idx="172">
                  <c:v>12.1</c:v>
                </c:pt>
                <c:pt idx="173">
                  <c:v>12.1</c:v>
                </c:pt>
                <c:pt idx="174">
                  <c:v>11.8</c:v>
                </c:pt>
                <c:pt idx="175">
                  <c:v>11.8</c:v>
                </c:pt>
                <c:pt idx="176">
                  <c:v>13.2</c:v>
                </c:pt>
                <c:pt idx="177">
                  <c:v>12.1</c:v>
                </c:pt>
                <c:pt idx="178">
                  <c:v>22.4</c:v>
                </c:pt>
                <c:pt idx="179">
                  <c:v>22.4</c:v>
                </c:pt>
                <c:pt idx="180">
                  <c:v>23</c:v>
                </c:pt>
                <c:pt idx="181">
                  <c:v>23</c:v>
                </c:pt>
                <c:pt idx="182">
                  <c:v>14.3</c:v>
                </c:pt>
                <c:pt idx="183">
                  <c:v>14.3</c:v>
                </c:pt>
                <c:pt idx="184">
                  <c:v>15.5</c:v>
                </c:pt>
                <c:pt idx="185">
                  <c:v>10.3</c:v>
                </c:pt>
                <c:pt idx="186">
                  <c:v>17.600000000000001</c:v>
                </c:pt>
                <c:pt idx="187">
                  <c:v>14.9</c:v>
                </c:pt>
                <c:pt idx="188">
                  <c:v>15.5</c:v>
                </c:pt>
                <c:pt idx="189">
                  <c:v>14.9</c:v>
                </c:pt>
                <c:pt idx="190">
                  <c:v>15.5</c:v>
                </c:pt>
                <c:pt idx="191">
                  <c:v>15.5</c:v>
                </c:pt>
                <c:pt idx="192">
                  <c:v>14.3</c:v>
                </c:pt>
                <c:pt idx="193">
                  <c:v>15.5</c:v>
                </c:pt>
                <c:pt idx="194">
                  <c:v>14.3</c:v>
                </c:pt>
                <c:pt idx="195">
                  <c:v>11.5</c:v>
                </c:pt>
                <c:pt idx="196">
                  <c:v>11.5</c:v>
                </c:pt>
                <c:pt idx="197">
                  <c:v>11.5</c:v>
                </c:pt>
                <c:pt idx="198">
                  <c:v>15.9</c:v>
                </c:pt>
                <c:pt idx="199">
                  <c:v>11.5</c:v>
                </c:pt>
                <c:pt idx="200">
                  <c:v>33.200000000000003</c:v>
                </c:pt>
                <c:pt idx="201">
                  <c:v>15.5</c:v>
                </c:pt>
                <c:pt idx="202">
                  <c:v>14.9</c:v>
                </c:pt>
                <c:pt idx="203">
                  <c:v>10.3</c:v>
                </c:pt>
                <c:pt idx="204">
                  <c:v>11.5</c:v>
                </c:pt>
                <c:pt idx="205">
                  <c:v>14.3</c:v>
                </c:pt>
                <c:pt idx="206">
                  <c:v>33.200000000000003</c:v>
                </c:pt>
                <c:pt idx="207">
                  <c:v>15.9</c:v>
                </c:pt>
                <c:pt idx="208">
                  <c:v>15.9</c:v>
                </c:pt>
                <c:pt idx="209">
                  <c:v>14.3</c:v>
                </c:pt>
                <c:pt idx="210">
                  <c:v>15.5</c:v>
                </c:pt>
                <c:pt idx="211">
                  <c:v>15.9</c:v>
                </c:pt>
                <c:pt idx="212">
                  <c:v>11.8</c:v>
                </c:pt>
                <c:pt idx="213">
                  <c:v>12.1</c:v>
                </c:pt>
                <c:pt idx="214">
                  <c:v>12.1</c:v>
                </c:pt>
                <c:pt idx="215">
                  <c:v>10.7</c:v>
                </c:pt>
                <c:pt idx="216">
                  <c:v>10</c:v>
                </c:pt>
                <c:pt idx="217">
                  <c:v>10</c:v>
                </c:pt>
                <c:pt idx="218">
                  <c:v>10.4</c:v>
                </c:pt>
                <c:pt idx="219">
                  <c:v>12.2</c:v>
                </c:pt>
                <c:pt idx="220">
                  <c:v>10.4</c:v>
                </c:pt>
                <c:pt idx="221">
                  <c:v>10.7</c:v>
                </c:pt>
                <c:pt idx="222">
                  <c:v>14.4</c:v>
                </c:pt>
                <c:pt idx="223">
                  <c:v>12.9</c:v>
                </c:pt>
                <c:pt idx="224">
                  <c:v>10.4</c:v>
                </c:pt>
                <c:pt idx="225">
                  <c:v>10.1</c:v>
                </c:pt>
                <c:pt idx="226">
                  <c:v>10.4</c:v>
                </c:pt>
                <c:pt idx="227">
                  <c:v>10.7</c:v>
                </c:pt>
                <c:pt idx="228">
                  <c:v>12.2</c:v>
                </c:pt>
                <c:pt idx="229">
                  <c:v>14.4</c:v>
                </c:pt>
                <c:pt idx="230">
                  <c:v>14.4</c:v>
                </c:pt>
                <c:pt idx="231">
                  <c:v>12.9</c:v>
                </c:pt>
                <c:pt idx="232">
                  <c:v>10.1</c:v>
                </c:pt>
                <c:pt idx="233">
                  <c:v>10.7</c:v>
                </c:pt>
                <c:pt idx="234">
                  <c:v>14.4</c:v>
                </c:pt>
                <c:pt idx="235">
                  <c:v>14.4</c:v>
                </c:pt>
                <c:pt idx="236">
                  <c:v>10.7</c:v>
                </c:pt>
                <c:pt idx="237">
                  <c:v>10</c:v>
                </c:pt>
                <c:pt idx="238">
                  <c:v>10</c:v>
                </c:pt>
                <c:pt idx="239">
                  <c:v>13.1</c:v>
                </c:pt>
                <c:pt idx="240">
                  <c:v>10.9</c:v>
                </c:pt>
                <c:pt idx="241">
                  <c:v>10.9</c:v>
                </c:pt>
                <c:pt idx="242">
                  <c:v>13.3</c:v>
                </c:pt>
                <c:pt idx="243">
                  <c:v>13.3</c:v>
                </c:pt>
                <c:pt idx="244">
                  <c:v>11</c:v>
                </c:pt>
                <c:pt idx="245">
                  <c:v>12.1</c:v>
                </c:pt>
                <c:pt idx="246">
                  <c:v>13.3</c:v>
                </c:pt>
                <c:pt idx="247">
                  <c:v>13.3</c:v>
                </c:pt>
                <c:pt idx="248">
                  <c:v>13.3</c:v>
                </c:pt>
                <c:pt idx="249">
                  <c:v>10</c:v>
                </c:pt>
                <c:pt idx="250">
                  <c:v>10</c:v>
                </c:pt>
                <c:pt idx="251">
                  <c:v>10</c:v>
                </c:pt>
                <c:pt idx="252">
                  <c:v>10.3</c:v>
                </c:pt>
                <c:pt idx="253">
                  <c:v>10.3</c:v>
                </c:pt>
                <c:pt idx="254">
                  <c:v>10.3</c:v>
                </c:pt>
                <c:pt idx="255">
                  <c:v>19.399999999999999</c:v>
                </c:pt>
                <c:pt idx="256">
                  <c:v>19.399999999999999</c:v>
                </c:pt>
                <c:pt idx="257">
                  <c:v>10.1</c:v>
                </c:pt>
                <c:pt idx="258">
                  <c:v>19.399999999999999</c:v>
                </c:pt>
                <c:pt idx="259">
                  <c:v>19.399999999999999</c:v>
                </c:pt>
                <c:pt idx="260">
                  <c:v>19.399999999999999</c:v>
                </c:pt>
                <c:pt idx="261">
                  <c:v>10.5</c:v>
                </c:pt>
                <c:pt idx="262">
                  <c:v>10.6</c:v>
                </c:pt>
                <c:pt idx="263">
                  <c:v>10.5</c:v>
                </c:pt>
                <c:pt idx="264">
                  <c:v>10.5</c:v>
                </c:pt>
                <c:pt idx="265">
                  <c:v>10.1</c:v>
                </c:pt>
                <c:pt idx="266">
                  <c:v>12.4</c:v>
                </c:pt>
                <c:pt idx="267">
                  <c:v>12.4</c:v>
                </c:pt>
                <c:pt idx="268">
                  <c:v>12.4</c:v>
                </c:pt>
                <c:pt idx="269">
                  <c:v>10.1</c:v>
                </c:pt>
                <c:pt idx="270">
                  <c:v>10.6</c:v>
                </c:pt>
                <c:pt idx="271">
                  <c:v>10.1</c:v>
                </c:pt>
                <c:pt idx="272">
                  <c:v>12.4</c:v>
                </c:pt>
                <c:pt idx="273">
                  <c:v>10.6</c:v>
                </c:pt>
                <c:pt idx="274">
                  <c:v>10.5</c:v>
                </c:pt>
                <c:pt idx="275">
                  <c:v>10.6</c:v>
                </c:pt>
                <c:pt idx="276">
                  <c:v>10.1</c:v>
                </c:pt>
                <c:pt idx="277">
                  <c:v>10.1</c:v>
                </c:pt>
                <c:pt idx="278">
                  <c:v>12.4</c:v>
                </c:pt>
                <c:pt idx="279">
                  <c:v>15.5</c:v>
                </c:pt>
                <c:pt idx="280">
                  <c:v>16</c:v>
                </c:pt>
                <c:pt idx="281">
                  <c:v>10.3</c:v>
                </c:pt>
                <c:pt idx="282">
                  <c:v>15.5</c:v>
                </c:pt>
                <c:pt idx="283">
                  <c:v>15.5</c:v>
                </c:pt>
                <c:pt idx="284">
                  <c:v>15.5</c:v>
                </c:pt>
                <c:pt idx="285">
                  <c:v>10.3</c:v>
                </c:pt>
                <c:pt idx="286">
                  <c:v>15.5</c:v>
                </c:pt>
                <c:pt idx="287">
                  <c:v>15.5</c:v>
                </c:pt>
                <c:pt idx="288">
                  <c:v>16</c:v>
                </c:pt>
                <c:pt idx="289">
                  <c:v>15.5</c:v>
                </c:pt>
                <c:pt idx="290">
                  <c:v>10.3</c:v>
                </c:pt>
                <c:pt idx="291">
                  <c:v>16</c:v>
                </c:pt>
                <c:pt idx="292">
                  <c:v>16</c:v>
                </c:pt>
                <c:pt idx="293">
                  <c:v>15.5</c:v>
                </c:pt>
                <c:pt idx="294">
                  <c:v>15.5</c:v>
                </c:pt>
                <c:pt idx="295">
                  <c:v>10.3</c:v>
                </c:pt>
                <c:pt idx="296">
                  <c:v>12.3</c:v>
                </c:pt>
                <c:pt idx="297">
                  <c:v>11.7</c:v>
                </c:pt>
                <c:pt idx="298">
                  <c:v>12.3</c:v>
                </c:pt>
                <c:pt idx="299">
                  <c:v>12.3</c:v>
                </c:pt>
                <c:pt idx="300">
                  <c:v>13.5</c:v>
                </c:pt>
                <c:pt idx="301">
                  <c:v>15.9</c:v>
                </c:pt>
                <c:pt idx="302">
                  <c:v>13.3</c:v>
                </c:pt>
                <c:pt idx="303">
                  <c:v>12.1</c:v>
                </c:pt>
                <c:pt idx="304">
                  <c:v>21.2</c:v>
                </c:pt>
                <c:pt idx="305">
                  <c:v>13.5</c:v>
                </c:pt>
                <c:pt idx="306">
                  <c:v>21.2</c:v>
                </c:pt>
                <c:pt idx="307">
                  <c:v>13.1</c:v>
                </c:pt>
                <c:pt idx="308">
                  <c:v>15.5</c:v>
                </c:pt>
                <c:pt idx="309">
                  <c:v>15.9</c:v>
                </c:pt>
                <c:pt idx="310">
                  <c:v>11</c:v>
                </c:pt>
                <c:pt idx="311">
                  <c:v>13.1</c:v>
                </c:pt>
                <c:pt idx="312">
                  <c:v>13.5</c:v>
                </c:pt>
                <c:pt idx="313">
                  <c:v>13.3</c:v>
                </c:pt>
                <c:pt idx="314">
                  <c:v>13.3</c:v>
                </c:pt>
                <c:pt idx="315">
                  <c:v>13.1</c:v>
                </c:pt>
                <c:pt idx="316">
                  <c:v>16</c:v>
                </c:pt>
                <c:pt idx="317">
                  <c:v>21.2</c:v>
                </c:pt>
                <c:pt idx="318">
                  <c:v>10.6</c:v>
                </c:pt>
                <c:pt idx="319">
                  <c:v>14.7</c:v>
                </c:pt>
                <c:pt idx="320">
                  <c:v>17.600000000000001</c:v>
                </c:pt>
                <c:pt idx="321">
                  <c:v>63</c:v>
                </c:pt>
                <c:pt idx="322">
                  <c:v>13.1</c:v>
                </c:pt>
                <c:pt idx="323">
                  <c:v>10.6</c:v>
                </c:pt>
                <c:pt idx="324">
                  <c:v>10.6</c:v>
                </c:pt>
                <c:pt idx="325">
                  <c:v>30.1</c:v>
                </c:pt>
                <c:pt idx="326">
                  <c:v>13.5</c:v>
                </c:pt>
                <c:pt idx="327">
                  <c:v>17.600000000000001</c:v>
                </c:pt>
                <c:pt idx="328">
                  <c:v>13.5</c:v>
                </c:pt>
                <c:pt idx="329">
                  <c:v>13.3</c:v>
                </c:pt>
                <c:pt idx="330">
                  <c:v>13.3</c:v>
                </c:pt>
                <c:pt idx="331">
                  <c:v>13.5</c:v>
                </c:pt>
                <c:pt idx="332">
                  <c:v>11</c:v>
                </c:pt>
                <c:pt idx="333">
                  <c:v>15.9</c:v>
                </c:pt>
                <c:pt idx="334">
                  <c:v>13.1</c:v>
                </c:pt>
                <c:pt idx="335">
                  <c:v>15.8</c:v>
                </c:pt>
                <c:pt idx="336">
                  <c:v>13.5</c:v>
                </c:pt>
                <c:pt idx="337">
                  <c:v>15.8</c:v>
                </c:pt>
                <c:pt idx="338">
                  <c:v>13.3</c:v>
                </c:pt>
                <c:pt idx="339">
                  <c:v>15.9</c:v>
                </c:pt>
                <c:pt idx="340">
                  <c:v>10.6</c:v>
                </c:pt>
                <c:pt idx="341">
                  <c:v>13.5</c:v>
                </c:pt>
                <c:pt idx="342">
                  <c:v>10.6</c:v>
                </c:pt>
                <c:pt idx="343">
                  <c:v>63</c:v>
                </c:pt>
                <c:pt idx="344">
                  <c:v>16</c:v>
                </c:pt>
                <c:pt idx="345">
                  <c:v>17.600000000000001</c:v>
                </c:pt>
                <c:pt idx="346">
                  <c:v>13.3</c:v>
                </c:pt>
                <c:pt idx="347">
                  <c:v>11</c:v>
                </c:pt>
                <c:pt idx="348">
                  <c:v>13.1</c:v>
                </c:pt>
                <c:pt idx="349">
                  <c:v>21.2</c:v>
                </c:pt>
                <c:pt idx="350">
                  <c:v>16</c:v>
                </c:pt>
                <c:pt idx="351">
                  <c:v>13.5</c:v>
                </c:pt>
                <c:pt idx="352">
                  <c:v>17.600000000000001</c:v>
                </c:pt>
                <c:pt idx="353">
                  <c:v>14.7</c:v>
                </c:pt>
                <c:pt idx="354">
                  <c:v>17.600000000000001</c:v>
                </c:pt>
                <c:pt idx="355">
                  <c:v>10.6</c:v>
                </c:pt>
                <c:pt idx="356">
                  <c:v>16</c:v>
                </c:pt>
                <c:pt idx="357">
                  <c:v>13.1</c:v>
                </c:pt>
                <c:pt idx="358">
                  <c:v>21.2</c:v>
                </c:pt>
                <c:pt idx="359">
                  <c:v>30.1</c:v>
                </c:pt>
                <c:pt idx="360">
                  <c:v>15.5</c:v>
                </c:pt>
                <c:pt idx="361">
                  <c:v>30.1</c:v>
                </c:pt>
                <c:pt idx="362">
                  <c:v>10.3</c:v>
                </c:pt>
                <c:pt idx="363">
                  <c:v>10.3</c:v>
                </c:pt>
                <c:pt idx="364">
                  <c:v>10.3</c:v>
                </c:pt>
                <c:pt idx="365">
                  <c:v>10.3</c:v>
                </c:pt>
                <c:pt idx="366">
                  <c:v>10.3</c:v>
                </c:pt>
                <c:pt idx="367">
                  <c:v>10.3</c:v>
                </c:pt>
                <c:pt idx="368">
                  <c:v>12.3</c:v>
                </c:pt>
                <c:pt idx="369">
                  <c:v>10.3</c:v>
                </c:pt>
                <c:pt idx="370">
                  <c:v>10.3</c:v>
                </c:pt>
                <c:pt idx="371">
                  <c:v>12.7</c:v>
                </c:pt>
                <c:pt idx="372">
                  <c:v>12.3</c:v>
                </c:pt>
                <c:pt idx="373">
                  <c:v>10.3</c:v>
                </c:pt>
                <c:pt idx="374">
                  <c:v>12.7</c:v>
                </c:pt>
                <c:pt idx="375">
                  <c:v>12.3</c:v>
                </c:pt>
                <c:pt idx="376">
                  <c:v>12.3</c:v>
                </c:pt>
                <c:pt idx="377">
                  <c:v>12.7</c:v>
                </c:pt>
                <c:pt idx="378">
                  <c:v>12.7</c:v>
                </c:pt>
                <c:pt idx="379">
                  <c:v>10.3</c:v>
                </c:pt>
                <c:pt idx="380">
                  <c:v>10.3</c:v>
                </c:pt>
                <c:pt idx="381">
                  <c:v>10.3</c:v>
                </c:pt>
                <c:pt idx="382">
                  <c:v>12.3</c:v>
                </c:pt>
                <c:pt idx="383">
                  <c:v>12.3</c:v>
                </c:pt>
                <c:pt idx="384">
                  <c:v>12.7</c:v>
                </c:pt>
                <c:pt idx="385">
                  <c:v>12.2</c:v>
                </c:pt>
                <c:pt idx="386">
                  <c:v>13.7</c:v>
                </c:pt>
                <c:pt idx="387">
                  <c:v>11.8</c:v>
                </c:pt>
                <c:pt idx="388">
                  <c:v>10.6</c:v>
                </c:pt>
                <c:pt idx="389">
                  <c:v>10.6</c:v>
                </c:pt>
                <c:pt idx="390">
                  <c:v>10.6</c:v>
                </c:pt>
                <c:pt idx="391">
                  <c:v>10.6</c:v>
                </c:pt>
                <c:pt idx="392">
                  <c:v>10.6</c:v>
                </c:pt>
                <c:pt idx="393">
                  <c:v>16.8</c:v>
                </c:pt>
                <c:pt idx="394">
                  <c:v>13.2</c:v>
                </c:pt>
                <c:pt idx="395">
                  <c:v>13.2</c:v>
                </c:pt>
                <c:pt idx="396">
                  <c:v>16.8</c:v>
                </c:pt>
                <c:pt idx="397">
                  <c:v>16.8</c:v>
                </c:pt>
                <c:pt idx="398">
                  <c:v>16.8</c:v>
                </c:pt>
                <c:pt idx="399">
                  <c:v>14.3</c:v>
                </c:pt>
                <c:pt idx="400">
                  <c:v>14.9</c:v>
                </c:pt>
                <c:pt idx="401">
                  <c:v>14.3</c:v>
                </c:pt>
              </c:numCache>
            </c:numRef>
          </c:val>
          <c:extLst>
            <c:ext xmlns:c16="http://schemas.microsoft.com/office/drawing/2014/chart" uri="{C3380CC4-5D6E-409C-BE32-E72D297353CC}">
              <c16:uniqueId val="{00000000-0E5A-4785-AC60-A535374CA902}"/>
            </c:ext>
          </c:extLst>
        </c:ser>
        <c:ser>
          <c:idx val="1"/>
          <c:order val="1"/>
          <c:tx>
            <c:strRef>
              <c:f>Sheet1!$C$1</c:f>
              <c:strCache>
                <c:ptCount val="1"/>
                <c:pt idx="0">
                  <c:v>Column3</c:v>
                </c:pt>
              </c:strCache>
            </c:strRef>
          </c:tx>
          <c:spPr>
            <a:solidFill>
              <a:schemeClr val="accent2"/>
            </a:solidFill>
            <a:ln>
              <a:noFill/>
            </a:ln>
            <a:effectLst/>
          </c:spPr>
          <c:invertIfNegative val="0"/>
          <c:cat>
            <c:strRef>
              <c:f>Sheet1!$A$2:$A$403</c:f>
              <c:strCache>
                <c:ptCount val="402"/>
                <c:pt idx="0">
                  <c:v>Fayette County</c:v>
                </c:pt>
                <c:pt idx="1">
                  <c:v>Jackson County</c:v>
                </c:pt>
                <c:pt idx="2">
                  <c:v>Limestone County</c:v>
                </c:pt>
                <c:pt idx="3">
                  <c:v>Madison County</c:v>
                </c:pt>
                <c:pt idx="4">
                  <c:v>Marion County</c:v>
                </c:pt>
                <c:pt idx="5">
                  <c:v>Ashley County</c:v>
                </c:pt>
                <c:pt idx="6">
                  <c:v>Chicot County</c:v>
                </c:pt>
                <c:pt idx="7">
                  <c:v>Cleburne County</c:v>
                </c:pt>
                <c:pt idx="8">
                  <c:v>Fulton County</c:v>
                </c:pt>
                <c:pt idx="9">
                  <c:v>Hempstead County</c:v>
                </c:pt>
                <c:pt idx="10">
                  <c:v>Howard County</c:v>
                </c:pt>
                <c:pt idx="11">
                  <c:v>Independence County</c:v>
                </c:pt>
                <c:pt idx="12">
                  <c:v>Izard County</c:v>
                </c:pt>
                <c:pt idx="13">
                  <c:v>Jackson County</c:v>
                </c:pt>
                <c:pt idx="14">
                  <c:v>Lafayette County</c:v>
                </c:pt>
                <c:pt idx="15">
                  <c:v>Little River County</c:v>
                </c:pt>
                <c:pt idx="16">
                  <c:v>Miller County</c:v>
                </c:pt>
                <c:pt idx="17">
                  <c:v>Nevada County</c:v>
                </c:pt>
                <c:pt idx="18">
                  <c:v>Sevier County</c:v>
                </c:pt>
                <c:pt idx="19">
                  <c:v>Sharp County</c:v>
                </c:pt>
                <c:pt idx="20">
                  <c:v>Stone County</c:v>
                </c:pt>
                <c:pt idx="21">
                  <c:v>White County</c:v>
                </c:pt>
                <c:pt idx="22">
                  <c:v>Woodruff County</c:v>
                </c:pt>
                <c:pt idx="23">
                  <c:v>Mohave County</c:v>
                </c:pt>
                <c:pt idx="24">
                  <c:v>Inyo County</c:v>
                </c:pt>
                <c:pt idx="25">
                  <c:v>Mono County</c:v>
                </c:pt>
                <c:pt idx="26">
                  <c:v>Chaffee County</c:v>
                </c:pt>
                <c:pt idx="27">
                  <c:v>Lake County</c:v>
                </c:pt>
                <c:pt idx="28">
                  <c:v>Alachua County</c:v>
                </c:pt>
                <c:pt idx="29">
                  <c:v>Bradford County</c:v>
                </c:pt>
                <c:pt idx="30">
                  <c:v>Charlotte County</c:v>
                </c:pt>
                <c:pt idx="31">
                  <c:v>Columbia County</c:v>
                </c:pt>
                <c:pt idx="32">
                  <c:v>DeSoto County</c:v>
                </c:pt>
                <c:pt idx="33">
                  <c:v>Dixie County</c:v>
                </c:pt>
                <c:pt idx="34">
                  <c:v>Gilchrist County</c:v>
                </c:pt>
                <c:pt idx="35">
                  <c:v>Hamilton County</c:v>
                </c:pt>
                <c:pt idx="36">
                  <c:v>Hernando County</c:v>
                </c:pt>
                <c:pt idx="37">
                  <c:v>Hillsborough County</c:v>
                </c:pt>
                <c:pt idx="38">
                  <c:v>Lafayette County</c:v>
                </c:pt>
                <c:pt idx="39">
                  <c:v>Levy County</c:v>
                </c:pt>
                <c:pt idx="40">
                  <c:v>Osceola County</c:v>
                </c:pt>
                <c:pt idx="41">
                  <c:v>Pasco County</c:v>
                </c:pt>
                <c:pt idx="42">
                  <c:v>Pinellas County</c:v>
                </c:pt>
                <c:pt idx="43">
                  <c:v>Sarasota County</c:v>
                </c:pt>
                <c:pt idx="44">
                  <c:v>Suwannee County</c:v>
                </c:pt>
                <c:pt idx="45">
                  <c:v>Union County</c:v>
                </c:pt>
                <c:pt idx="46">
                  <c:v>Bartow County</c:v>
                </c:pt>
                <c:pt idx="47">
                  <c:v>Ben Hill County</c:v>
                </c:pt>
                <c:pt idx="48">
                  <c:v>Berrien County</c:v>
                </c:pt>
                <c:pt idx="49">
                  <c:v>Brooks County</c:v>
                </c:pt>
                <c:pt idx="50">
                  <c:v>Bulloch County</c:v>
                </c:pt>
                <c:pt idx="51">
                  <c:v>Candler County</c:v>
                </c:pt>
                <c:pt idx="52">
                  <c:v>Chattooga County</c:v>
                </c:pt>
                <c:pt idx="53">
                  <c:v>Colquitt County</c:v>
                </c:pt>
                <c:pt idx="54">
                  <c:v>Cook County</c:v>
                </c:pt>
                <c:pt idx="55">
                  <c:v>Echols County</c:v>
                </c:pt>
                <c:pt idx="56">
                  <c:v>Elbert County</c:v>
                </c:pt>
                <c:pt idx="57">
                  <c:v>Emanuel County</c:v>
                </c:pt>
                <c:pt idx="58">
                  <c:v>Floyd County</c:v>
                </c:pt>
                <c:pt idx="59">
                  <c:v>Gordon County</c:v>
                </c:pt>
                <c:pt idx="60">
                  <c:v>Irwin County</c:v>
                </c:pt>
                <c:pt idx="61">
                  <c:v>Jasper County</c:v>
                </c:pt>
                <c:pt idx="62">
                  <c:v>Lanier County</c:v>
                </c:pt>
                <c:pt idx="63">
                  <c:v>Lowndes County</c:v>
                </c:pt>
                <c:pt idx="64">
                  <c:v>Newton County</c:v>
                </c:pt>
                <c:pt idx="65">
                  <c:v>Polk County</c:v>
                </c:pt>
                <c:pt idx="66">
                  <c:v>Screven County</c:v>
                </c:pt>
                <c:pt idx="67">
                  <c:v>Tift County</c:v>
                </c:pt>
                <c:pt idx="68">
                  <c:v>Turner County</c:v>
                </c:pt>
                <c:pt idx="69">
                  <c:v>Wilkes County</c:v>
                </c:pt>
                <c:pt idx="70">
                  <c:v>Fremont County</c:v>
                </c:pt>
                <c:pt idx="71">
                  <c:v>Page County</c:v>
                </c:pt>
                <c:pt idx="72">
                  <c:v>Taylor County</c:v>
                </c:pt>
                <c:pt idx="73">
                  <c:v>Clearwater County</c:v>
                </c:pt>
                <c:pt idx="74">
                  <c:v>Idaho County</c:v>
                </c:pt>
                <c:pt idx="75">
                  <c:v>Lewis County</c:v>
                </c:pt>
                <c:pt idx="76">
                  <c:v>Nez Perce County</c:v>
                </c:pt>
                <c:pt idx="77">
                  <c:v>Iroquois County</c:v>
                </c:pt>
                <c:pt idx="78">
                  <c:v>Jefferson County</c:v>
                </c:pt>
                <c:pt idx="79">
                  <c:v>Johnson County</c:v>
                </c:pt>
                <c:pt idx="80">
                  <c:v>Kankakee County</c:v>
                </c:pt>
                <c:pt idx="81">
                  <c:v>Massac County</c:v>
                </c:pt>
                <c:pt idx="82">
                  <c:v>Wayne County</c:v>
                </c:pt>
                <c:pt idx="83">
                  <c:v>Bartholomew County</c:v>
                </c:pt>
                <c:pt idx="84">
                  <c:v>Brown County</c:v>
                </c:pt>
                <c:pt idx="85">
                  <c:v>Decatur County</c:v>
                </c:pt>
                <c:pt idx="86">
                  <c:v>Greene County</c:v>
                </c:pt>
                <c:pt idx="87">
                  <c:v>Jackson County</c:v>
                </c:pt>
                <c:pt idx="88">
                  <c:v>Jennings County</c:v>
                </c:pt>
                <c:pt idx="89">
                  <c:v>Monroe County</c:v>
                </c:pt>
                <c:pt idx="90">
                  <c:v>Owen County</c:v>
                </c:pt>
                <c:pt idx="91">
                  <c:v>Decatur County</c:v>
                </c:pt>
                <c:pt idx="92">
                  <c:v>Leavenworth County</c:v>
                </c:pt>
                <c:pt idx="93">
                  <c:v>Sheridan County</c:v>
                </c:pt>
                <c:pt idx="94">
                  <c:v>Sherman County</c:v>
                </c:pt>
                <c:pt idx="95">
                  <c:v>Thomas County</c:v>
                </c:pt>
                <c:pt idx="96">
                  <c:v>Wallace County</c:v>
                </c:pt>
                <c:pt idx="97">
                  <c:v>Wilson County</c:v>
                </c:pt>
                <c:pt idx="98">
                  <c:v>Wyandotte County</c:v>
                </c:pt>
                <c:pt idx="99">
                  <c:v>Ballard County</c:v>
                </c:pt>
                <c:pt idx="100">
                  <c:v>Carlisle County</c:v>
                </c:pt>
                <c:pt idx="101">
                  <c:v>Crittenden County</c:v>
                </c:pt>
                <c:pt idx="102">
                  <c:v>Elliott County</c:v>
                </c:pt>
                <c:pt idx="103">
                  <c:v>Graves County</c:v>
                </c:pt>
                <c:pt idx="104">
                  <c:v>Hickman County</c:v>
                </c:pt>
                <c:pt idx="105">
                  <c:v>Livingston County</c:v>
                </c:pt>
                <c:pt idx="106">
                  <c:v>Lyon County</c:v>
                </c:pt>
                <c:pt idx="107">
                  <c:v>Marshall County</c:v>
                </c:pt>
                <c:pt idx="108">
                  <c:v>McCracken County</c:v>
                </c:pt>
                <c:pt idx="109">
                  <c:v>Menifee County</c:v>
                </c:pt>
                <c:pt idx="110">
                  <c:v>Morgan County</c:v>
                </c:pt>
                <c:pt idx="111">
                  <c:v>Pike County</c:v>
                </c:pt>
                <c:pt idx="112">
                  <c:v>Rowan County</c:v>
                </c:pt>
                <c:pt idx="113">
                  <c:v>Assumption Parish</c:v>
                </c:pt>
                <c:pt idx="114">
                  <c:v>Claiborne Parish</c:v>
                </c:pt>
                <c:pt idx="115">
                  <c:v>Evangeline Parish</c:v>
                </c:pt>
                <c:pt idx="116">
                  <c:v>Jefferson Parish</c:v>
                </c:pt>
                <c:pt idx="117">
                  <c:v>Lafourche Parish</c:v>
                </c:pt>
                <c:pt idx="118">
                  <c:v>Orleans Parish</c:v>
                </c:pt>
                <c:pt idx="119">
                  <c:v>Plaquemines Parish</c:v>
                </c:pt>
                <c:pt idx="120">
                  <c:v>St. Bernard Parish</c:v>
                </c:pt>
                <c:pt idx="121">
                  <c:v>St. Charles Parish</c:v>
                </c:pt>
                <c:pt idx="122">
                  <c:v>St. James Parish</c:v>
                </c:pt>
                <c:pt idx="123">
                  <c:v>St. John the Baptist Parish</c:v>
                </c:pt>
                <c:pt idx="124">
                  <c:v>St. Landry Parish</c:v>
                </c:pt>
                <c:pt idx="125">
                  <c:v>Terrebonne Parish</c:v>
                </c:pt>
                <c:pt idx="126">
                  <c:v>Huron County</c:v>
                </c:pt>
                <c:pt idx="127">
                  <c:v>Saginaw County</c:v>
                </c:pt>
                <c:pt idx="128">
                  <c:v>Tuscola County</c:v>
                </c:pt>
                <c:pt idx="129">
                  <c:v>Faribault County</c:v>
                </c:pt>
                <c:pt idx="130">
                  <c:v>Freeborn County</c:v>
                </c:pt>
                <c:pt idx="131">
                  <c:v>Grant County</c:v>
                </c:pt>
                <c:pt idx="132">
                  <c:v>Lake of the Woods County</c:v>
                </c:pt>
                <c:pt idx="133">
                  <c:v>Otter Tail County</c:v>
                </c:pt>
                <c:pt idx="134">
                  <c:v>Roseau County</c:v>
                </c:pt>
                <c:pt idx="135">
                  <c:v>Bates County</c:v>
                </c:pt>
                <c:pt idx="136">
                  <c:v>Henry County</c:v>
                </c:pt>
                <c:pt idx="137">
                  <c:v>Howell County</c:v>
                </c:pt>
                <c:pt idx="138">
                  <c:v>Oregon County</c:v>
                </c:pt>
                <c:pt idx="139">
                  <c:v>Shannon County</c:v>
                </c:pt>
                <c:pt idx="140">
                  <c:v>St. Clair County</c:v>
                </c:pt>
                <c:pt idx="141">
                  <c:v>Amite County</c:v>
                </c:pt>
                <c:pt idx="142">
                  <c:v>Chickasaw County</c:v>
                </c:pt>
                <c:pt idx="143">
                  <c:v>Choctaw County</c:v>
                </c:pt>
                <c:pt idx="144">
                  <c:v>Covington County</c:v>
                </c:pt>
                <c:pt idx="145">
                  <c:v>Forrest County</c:v>
                </c:pt>
                <c:pt idx="146">
                  <c:v>Greene County</c:v>
                </c:pt>
                <c:pt idx="147">
                  <c:v>Itawamba County</c:v>
                </c:pt>
                <c:pt idx="148">
                  <c:v>Jefferson Davis County</c:v>
                </c:pt>
                <c:pt idx="149">
                  <c:v>Lamar County</c:v>
                </c:pt>
                <c:pt idx="150">
                  <c:v>Lawrence County</c:v>
                </c:pt>
                <c:pt idx="151">
                  <c:v>Lee County</c:v>
                </c:pt>
                <c:pt idx="152">
                  <c:v>Marion County</c:v>
                </c:pt>
                <c:pt idx="153">
                  <c:v>Monroe County</c:v>
                </c:pt>
                <c:pt idx="154">
                  <c:v>Oktibbeha County</c:v>
                </c:pt>
                <c:pt idx="155">
                  <c:v>Perry County</c:v>
                </c:pt>
                <c:pt idx="156">
                  <c:v>Pike County</c:v>
                </c:pt>
                <c:pt idx="157">
                  <c:v>Prentiss County</c:v>
                </c:pt>
                <c:pt idx="158">
                  <c:v>Walthall County</c:v>
                </c:pt>
                <c:pt idx="159">
                  <c:v>Webster County</c:v>
                </c:pt>
                <c:pt idx="160">
                  <c:v>Wilkinson County</c:v>
                </c:pt>
                <c:pt idx="161">
                  <c:v>Winston County</c:v>
                </c:pt>
                <c:pt idx="162">
                  <c:v>Beaverhead County</c:v>
                </c:pt>
                <c:pt idx="163">
                  <c:v>Deer Lodge County</c:v>
                </c:pt>
                <c:pt idx="164">
                  <c:v>Silver Bow County</c:v>
                </c:pt>
                <c:pt idx="165">
                  <c:v>Beaufort County</c:v>
                </c:pt>
                <c:pt idx="166">
                  <c:v>Davie County</c:v>
                </c:pt>
                <c:pt idx="167">
                  <c:v>Forsyth County</c:v>
                </c:pt>
                <c:pt idx="168">
                  <c:v>Hyde County</c:v>
                </c:pt>
                <c:pt idx="169">
                  <c:v>Martin County</c:v>
                </c:pt>
                <c:pt idx="170">
                  <c:v>Pitt County</c:v>
                </c:pt>
                <c:pt idx="171">
                  <c:v>Polk County</c:v>
                </c:pt>
                <c:pt idx="172">
                  <c:v>Stokes County</c:v>
                </c:pt>
                <c:pt idx="173">
                  <c:v>Surry County</c:v>
                </c:pt>
                <c:pt idx="174">
                  <c:v>Tyrrell County</c:v>
                </c:pt>
                <c:pt idx="175">
                  <c:v>Washington County</c:v>
                </c:pt>
                <c:pt idx="176">
                  <c:v>Wilkes County</c:v>
                </c:pt>
                <c:pt idx="177">
                  <c:v>Yadkin County</c:v>
                </c:pt>
                <c:pt idx="178">
                  <c:v>Dickey County</c:v>
                </c:pt>
                <c:pt idx="179">
                  <c:v>LaMoure County</c:v>
                </c:pt>
                <c:pt idx="180">
                  <c:v>Logan County</c:v>
                </c:pt>
                <c:pt idx="181">
                  <c:v>McIntosh County</c:v>
                </c:pt>
                <c:pt idx="182">
                  <c:v>Banner County</c:v>
                </c:pt>
                <c:pt idx="183">
                  <c:v>Box Butte County</c:v>
                </c:pt>
                <c:pt idx="184">
                  <c:v>Buffalo County</c:v>
                </c:pt>
                <c:pt idx="185">
                  <c:v>Cedar County</c:v>
                </c:pt>
                <c:pt idx="186">
                  <c:v>Cherry County</c:v>
                </c:pt>
                <c:pt idx="187">
                  <c:v>Cheyenne County</c:v>
                </c:pt>
                <c:pt idx="188">
                  <c:v>Dawson County</c:v>
                </c:pt>
                <c:pt idx="189">
                  <c:v>Deuel County</c:v>
                </c:pt>
                <c:pt idx="190">
                  <c:v>Franklin County</c:v>
                </c:pt>
                <c:pt idx="191">
                  <c:v>Frontier County</c:v>
                </c:pt>
                <c:pt idx="192">
                  <c:v>Garden County</c:v>
                </c:pt>
                <c:pt idx="193">
                  <c:v>Gosper County</c:v>
                </c:pt>
                <c:pt idx="194">
                  <c:v>Grant County</c:v>
                </c:pt>
                <c:pt idx="195">
                  <c:v>Greeley County</c:v>
                </c:pt>
                <c:pt idx="196">
                  <c:v>Hall County</c:v>
                </c:pt>
                <c:pt idx="197">
                  <c:v>Hamilton County</c:v>
                </c:pt>
                <c:pt idx="198">
                  <c:v>Hitchcock County</c:v>
                </c:pt>
                <c:pt idx="199">
                  <c:v>Howard County</c:v>
                </c:pt>
                <c:pt idx="200">
                  <c:v>Johnson County</c:v>
                </c:pt>
                <c:pt idx="201">
                  <c:v>Kearney County</c:v>
                </c:pt>
                <c:pt idx="202">
                  <c:v>Kimball County</c:v>
                </c:pt>
                <c:pt idx="203">
                  <c:v>Knox County</c:v>
                </c:pt>
                <c:pt idx="204">
                  <c:v>Merrick County</c:v>
                </c:pt>
                <c:pt idx="205">
                  <c:v>Morrill County</c:v>
                </c:pt>
                <c:pt idx="206">
                  <c:v>Otoe County</c:v>
                </c:pt>
                <c:pt idx="207">
                  <c:v>Polk County</c:v>
                </c:pt>
                <c:pt idx="208">
                  <c:v>Red Willow County</c:v>
                </c:pt>
                <c:pt idx="209">
                  <c:v>Scotts Bluff County</c:v>
                </c:pt>
                <c:pt idx="210">
                  <c:v>Sherman County</c:v>
                </c:pt>
                <c:pt idx="211">
                  <c:v>York County</c:v>
                </c:pt>
                <c:pt idx="212">
                  <c:v>Cheshire County</c:v>
                </c:pt>
                <c:pt idx="213">
                  <c:v>Atlantic County</c:v>
                </c:pt>
                <c:pt idx="214">
                  <c:v>Cape May County</c:v>
                </c:pt>
                <c:pt idx="215">
                  <c:v>Cumberland County</c:v>
                </c:pt>
                <c:pt idx="216">
                  <c:v>Monmouth County</c:v>
                </c:pt>
                <c:pt idx="217">
                  <c:v>Ocean County</c:v>
                </c:pt>
                <c:pt idx="218">
                  <c:v>White Pine County</c:v>
                </c:pt>
                <c:pt idx="219">
                  <c:v>Albany County</c:v>
                </c:pt>
                <c:pt idx="220">
                  <c:v>Cayuga County</c:v>
                </c:pt>
                <c:pt idx="221">
                  <c:v>Dutchess County</c:v>
                </c:pt>
                <c:pt idx="222">
                  <c:v>Hamilton County</c:v>
                </c:pt>
                <c:pt idx="223">
                  <c:v>Nassau County</c:v>
                </c:pt>
                <c:pt idx="224">
                  <c:v>Onondaga County</c:v>
                </c:pt>
                <c:pt idx="225">
                  <c:v>Orange County</c:v>
                </c:pt>
                <c:pt idx="226">
                  <c:v>Oswego County</c:v>
                </c:pt>
                <c:pt idx="227">
                  <c:v>Putnam County</c:v>
                </c:pt>
                <c:pt idx="228">
                  <c:v>Rensselaer County</c:v>
                </c:pt>
                <c:pt idx="229">
                  <c:v>Saratoga County</c:v>
                </c:pt>
                <c:pt idx="230">
                  <c:v>Schenectady County</c:v>
                </c:pt>
                <c:pt idx="231">
                  <c:v>Suffolk County</c:v>
                </c:pt>
                <c:pt idx="232">
                  <c:v>Sullivan County</c:v>
                </c:pt>
                <c:pt idx="233">
                  <c:v>Ulster County</c:v>
                </c:pt>
                <c:pt idx="234">
                  <c:v>Warren County</c:v>
                </c:pt>
                <c:pt idx="235">
                  <c:v>Washington County</c:v>
                </c:pt>
                <c:pt idx="236">
                  <c:v>Westchester County</c:v>
                </c:pt>
                <c:pt idx="237">
                  <c:v>Knox County</c:v>
                </c:pt>
                <c:pt idx="238">
                  <c:v>Licking County</c:v>
                </c:pt>
                <c:pt idx="239">
                  <c:v>Logan County</c:v>
                </c:pt>
                <c:pt idx="240">
                  <c:v>Miami County</c:v>
                </c:pt>
                <c:pt idx="241">
                  <c:v>Shelby County</c:v>
                </c:pt>
                <c:pt idx="242">
                  <c:v>Adair County</c:v>
                </c:pt>
                <c:pt idx="243">
                  <c:v>Cherokee County</c:v>
                </c:pt>
                <c:pt idx="244">
                  <c:v>Choctaw County</c:v>
                </c:pt>
                <c:pt idx="245">
                  <c:v>McCurtain County</c:v>
                </c:pt>
                <c:pt idx="246">
                  <c:v>McIntosh County</c:v>
                </c:pt>
                <c:pt idx="247">
                  <c:v>Muskogee County</c:v>
                </c:pt>
                <c:pt idx="248">
                  <c:v>Wagoner County</c:v>
                </c:pt>
                <c:pt idx="249">
                  <c:v>Baker County</c:v>
                </c:pt>
                <c:pt idx="250">
                  <c:v>Union County</c:v>
                </c:pt>
                <c:pt idx="251">
                  <c:v>Wallowa County</c:v>
                </c:pt>
                <c:pt idx="252">
                  <c:v>Huntingdon County</c:v>
                </c:pt>
                <c:pt idx="253">
                  <c:v>Juniata County</c:v>
                </c:pt>
                <c:pt idx="254">
                  <c:v>Mifflin County</c:v>
                </c:pt>
                <c:pt idx="255">
                  <c:v>Montour County</c:v>
                </c:pt>
                <c:pt idx="256">
                  <c:v>Northumberland County</c:v>
                </c:pt>
                <c:pt idx="257">
                  <c:v>Pike County</c:v>
                </c:pt>
                <c:pt idx="258">
                  <c:v>Schuylkill County</c:v>
                </c:pt>
                <c:pt idx="259">
                  <c:v>Snyder County</c:v>
                </c:pt>
                <c:pt idx="260">
                  <c:v>Union County</c:v>
                </c:pt>
                <c:pt idx="261">
                  <c:v>Allendale County</c:v>
                </c:pt>
                <c:pt idx="262">
                  <c:v>Anderson County</c:v>
                </c:pt>
                <c:pt idx="263">
                  <c:v>Bamberg County</c:v>
                </c:pt>
                <c:pt idx="264">
                  <c:v>Calhoun County</c:v>
                </c:pt>
                <c:pt idx="265">
                  <c:v>Cherokee County</c:v>
                </c:pt>
                <c:pt idx="266">
                  <c:v>Chesterfield County</c:v>
                </c:pt>
                <c:pt idx="267">
                  <c:v>Darlington County</c:v>
                </c:pt>
                <c:pt idx="268">
                  <c:v>Florence County</c:v>
                </c:pt>
                <c:pt idx="269">
                  <c:v>Georgetown County</c:v>
                </c:pt>
                <c:pt idx="270">
                  <c:v>Greenville County</c:v>
                </c:pt>
                <c:pt idx="271">
                  <c:v>Horry County</c:v>
                </c:pt>
                <c:pt idx="272">
                  <c:v>Marlboro County</c:v>
                </c:pt>
                <c:pt idx="273">
                  <c:v>Oconee County</c:v>
                </c:pt>
                <c:pt idx="274">
                  <c:v>Orangeburg County</c:v>
                </c:pt>
                <c:pt idx="275">
                  <c:v>Pickens County</c:v>
                </c:pt>
                <c:pt idx="276">
                  <c:v>Spartanburg County</c:v>
                </c:pt>
                <c:pt idx="277">
                  <c:v>Union County</c:v>
                </c:pt>
                <c:pt idx="278">
                  <c:v>Williamsburg County</c:v>
                </c:pt>
                <c:pt idx="279">
                  <c:v>Aurora County</c:v>
                </c:pt>
                <c:pt idx="280">
                  <c:v>Beadle County</c:v>
                </c:pt>
                <c:pt idx="281">
                  <c:v>Bon Homme County</c:v>
                </c:pt>
                <c:pt idx="282">
                  <c:v>Brule County</c:v>
                </c:pt>
                <c:pt idx="283">
                  <c:v>Buffalo County</c:v>
                </c:pt>
                <c:pt idx="284">
                  <c:v>Charles Mix County</c:v>
                </c:pt>
                <c:pt idx="285">
                  <c:v>Clay County</c:v>
                </c:pt>
                <c:pt idx="286">
                  <c:v>Davison County</c:v>
                </c:pt>
                <c:pt idx="287">
                  <c:v>Douglas County</c:v>
                </c:pt>
                <c:pt idx="288">
                  <c:v>Hand County</c:v>
                </c:pt>
                <c:pt idx="289">
                  <c:v>Hanson County</c:v>
                </c:pt>
                <c:pt idx="290">
                  <c:v>Hutchinson County</c:v>
                </c:pt>
                <c:pt idx="291">
                  <c:v>Hyde County</c:v>
                </c:pt>
                <c:pt idx="292">
                  <c:v>Jerauld County</c:v>
                </c:pt>
                <c:pt idx="293">
                  <c:v>Lyman County</c:v>
                </c:pt>
                <c:pt idx="294">
                  <c:v>Sanborn County</c:v>
                </c:pt>
                <c:pt idx="295">
                  <c:v>Yankton County</c:v>
                </c:pt>
                <c:pt idx="296">
                  <c:v>Carter County</c:v>
                </c:pt>
                <c:pt idx="297">
                  <c:v>Lincoln County</c:v>
                </c:pt>
                <c:pt idx="298">
                  <c:v>Unicoi County</c:v>
                </c:pt>
                <c:pt idx="299">
                  <c:v>Washington County</c:v>
                </c:pt>
                <c:pt idx="300">
                  <c:v>Aransas County</c:v>
                </c:pt>
                <c:pt idx="301">
                  <c:v>Bell County</c:v>
                </c:pt>
                <c:pt idx="302">
                  <c:v>Blanco County</c:v>
                </c:pt>
                <c:pt idx="303">
                  <c:v>Bowie County</c:v>
                </c:pt>
                <c:pt idx="304">
                  <c:v>Brazos County</c:v>
                </c:pt>
                <c:pt idx="305">
                  <c:v>Brooks County</c:v>
                </c:pt>
                <c:pt idx="306">
                  <c:v>Burleson County</c:v>
                </c:pt>
                <c:pt idx="307">
                  <c:v>Calhoun County</c:v>
                </c:pt>
                <c:pt idx="308">
                  <c:v>Cameron County</c:v>
                </c:pt>
                <c:pt idx="309">
                  <c:v>Coryell County</c:v>
                </c:pt>
                <c:pt idx="310">
                  <c:v>Delta County</c:v>
                </c:pt>
                <c:pt idx="311">
                  <c:v>DeWitt County</c:v>
                </c:pt>
                <c:pt idx="312">
                  <c:v>Duval County</c:v>
                </c:pt>
                <c:pt idx="313">
                  <c:v>Edwards County</c:v>
                </c:pt>
                <c:pt idx="314">
                  <c:v>Gillespie County</c:v>
                </c:pt>
                <c:pt idx="315">
                  <c:v>Goliad County</c:v>
                </c:pt>
                <c:pt idx="316">
                  <c:v>Gregg County</c:v>
                </c:pt>
                <c:pt idx="317">
                  <c:v>Grimes County</c:v>
                </c:pt>
                <c:pt idx="318">
                  <c:v>Hardin County</c:v>
                </c:pt>
                <c:pt idx="319">
                  <c:v>Hidalgo County</c:v>
                </c:pt>
                <c:pt idx="320">
                  <c:v>Hood County</c:v>
                </c:pt>
                <c:pt idx="321">
                  <c:v>Jack County</c:v>
                </c:pt>
                <c:pt idx="322">
                  <c:v>Jackson County</c:v>
                </c:pt>
                <c:pt idx="323">
                  <c:v>Jasper County</c:v>
                </c:pt>
                <c:pt idx="324">
                  <c:v>Jefferson County</c:v>
                </c:pt>
                <c:pt idx="325">
                  <c:v>Jim Hogg County</c:v>
                </c:pt>
                <c:pt idx="326">
                  <c:v>Jim Wells County</c:v>
                </c:pt>
                <c:pt idx="327">
                  <c:v>Johnson County</c:v>
                </c:pt>
                <c:pt idx="328">
                  <c:v>Kenedy County</c:v>
                </c:pt>
                <c:pt idx="329">
                  <c:v>Kerr County</c:v>
                </c:pt>
                <c:pt idx="330">
                  <c:v>Kimble County</c:v>
                </c:pt>
                <c:pt idx="331">
                  <c:v>Kleberg County</c:v>
                </c:pt>
                <c:pt idx="332">
                  <c:v>Lamar County</c:v>
                </c:pt>
                <c:pt idx="333">
                  <c:v>Lampasas County</c:v>
                </c:pt>
                <c:pt idx="334">
                  <c:v>Lavaca County</c:v>
                </c:pt>
                <c:pt idx="335">
                  <c:v>Leon County</c:v>
                </c:pt>
                <c:pt idx="336">
                  <c:v>Live Oak County</c:v>
                </c:pt>
                <c:pt idx="337">
                  <c:v>Madison County</c:v>
                </c:pt>
                <c:pt idx="338">
                  <c:v>Mason County</c:v>
                </c:pt>
                <c:pt idx="339">
                  <c:v>Milam County</c:v>
                </c:pt>
                <c:pt idx="340">
                  <c:v>Newton County</c:v>
                </c:pt>
                <c:pt idx="341">
                  <c:v>Nueces County</c:v>
                </c:pt>
                <c:pt idx="342">
                  <c:v>Orange County</c:v>
                </c:pt>
                <c:pt idx="343">
                  <c:v>Palo Pinto County</c:v>
                </c:pt>
                <c:pt idx="344">
                  <c:v>Panola County</c:v>
                </c:pt>
                <c:pt idx="345">
                  <c:v>Parker County</c:v>
                </c:pt>
                <c:pt idx="346">
                  <c:v>Real County</c:v>
                </c:pt>
                <c:pt idx="347">
                  <c:v>Red River County</c:v>
                </c:pt>
                <c:pt idx="348">
                  <c:v>Refugio County</c:v>
                </c:pt>
                <c:pt idx="349">
                  <c:v>Robertson County</c:v>
                </c:pt>
                <c:pt idx="350">
                  <c:v>Rusk County</c:v>
                </c:pt>
                <c:pt idx="351">
                  <c:v>San Patricio County</c:v>
                </c:pt>
                <c:pt idx="352">
                  <c:v>Somervell County</c:v>
                </c:pt>
                <c:pt idx="353">
                  <c:v>Starr County</c:v>
                </c:pt>
                <c:pt idx="354">
                  <c:v>Tarrant County</c:v>
                </c:pt>
                <c:pt idx="355">
                  <c:v>Tyler County</c:v>
                </c:pt>
                <c:pt idx="356">
                  <c:v>Upshur County</c:v>
                </c:pt>
                <c:pt idx="357">
                  <c:v>Victoria County</c:v>
                </c:pt>
                <c:pt idx="358">
                  <c:v>Washington County</c:v>
                </c:pt>
                <c:pt idx="359">
                  <c:v>Webb County</c:v>
                </c:pt>
                <c:pt idx="360">
                  <c:v>Willacy County</c:v>
                </c:pt>
                <c:pt idx="361">
                  <c:v>Zapata County</c:v>
                </c:pt>
                <c:pt idx="362">
                  <c:v>Amherst County</c:v>
                </c:pt>
                <c:pt idx="363">
                  <c:v>Appomattox County</c:v>
                </c:pt>
                <c:pt idx="364">
                  <c:v>Bedford County</c:v>
                </c:pt>
                <c:pt idx="365">
                  <c:v>Botetourt County</c:v>
                </c:pt>
                <c:pt idx="366">
                  <c:v>Campbell County</c:v>
                </c:pt>
                <c:pt idx="367">
                  <c:v>Craig County</c:v>
                </c:pt>
                <c:pt idx="368">
                  <c:v>Dinwiddie County</c:v>
                </c:pt>
                <c:pt idx="369">
                  <c:v>Floyd County</c:v>
                </c:pt>
                <c:pt idx="370">
                  <c:v>Franklin County</c:v>
                </c:pt>
                <c:pt idx="371">
                  <c:v>Giles County</c:v>
                </c:pt>
                <c:pt idx="372">
                  <c:v>Hopewell City</c:v>
                </c:pt>
                <c:pt idx="373">
                  <c:v>Lynchburg City</c:v>
                </c:pt>
                <c:pt idx="374">
                  <c:v>Montgomery County</c:v>
                </c:pt>
                <c:pt idx="375">
                  <c:v>Petersburg City</c:v>
                </c:pt>
                <c:pt idx="376">
                  <c:v>Prince George County</c:v>
                </c:pt>
                <c:pt idx="377">
                  <c:v>Pulaski County</c:v>
                </c:pt>
                <c:pt idx="378">
                  <c:v>Radford City</c:v>
                </c:pt>
                <c:pt idx="379">
                  <c:v>Roanoke City</c:v>
                </c:pt>
                <c:pt idx="380">
                  <c:v>Roanoke County</c:v>
                </c:pt>
                <c:pt idx="381">
                  <c:v>Salem City</c:v>
                </c:pt>
                <c:pt idx="382">
                  <c:v>Surry County</c:v>
                </c:pt>
                <c:pt idx="383">
                  <c:v>Sussex County</c:v>
                </c:pt>
                <c:pt idx="384">
                  <c:v>Wythe County</c:v>
                </c:pt>
                <c:pt idx="385">
                  <c:v>Bennington County</c:v>
                </c:pt>
                <c:pt idx="386">
                  <c:v>Rutland County</c:v>
                </c:pt>
                <c:pt idx="387">
                  <c:v>Windham County</c:v>
                </c:pt>
                <c:pt idx="388">
                  <c:v>Asotin County</c:v>
                </c:pt>
                <c:pt idx="389">
                  <c:v>Garfield County</c:v>
                </c:pt>
                <c:pt idx="390">
                  <c:v>Green County</c:v>
                </c:pt>
                <c:pt idx="391">
                  <c:v>Lafayette County</c:v>
                </c:pt>
                <c:pt idx="392">
                  <c:v>Rock County</c:v>
                </c:pt>
                <c:pt idx="393">
                  <c:v>Fayette County</c:v>
                </c:pt>
                <c:pt idx="394">
                  <c:v>Logan County</c:v>
                </c:pt>
                <c:pt idx="395">
                  <c:v>Mingo County</c:v>
                </c:pt>
                <c:pt idx="396">
                  <c:v>Raleigh County</c:v>
                </c:pt>
                <c:pt idx="397">
                  <c:v>Summers County</c:v>
                </c:pt>
                <c:pt idx="398">
                  <c:v>Wyoming County</c:v>
                </c:pt>
                <c:pt idx="399">
                  <c:v>Goshen County</c:v>
                </c:pt>
                <c:pt idx="400">
                  <c:v>Laramie County</c:v>
                </c:pt>
                <c:pt idx="401">
                  <c:v>Niobrara County</c:v>
                </c:pt>
              </c:strCache>
            </c:strRef>
          </c:cat>
          <c:val>
            <c:numRef>
              <c:f>Sheet1!$C$2:$C$403</c:f>
              <c:numCache>
                <c:formatCode>General</c:formatCode>
                <c:ptCount val="402"/>
              </c:numCache>
            </c:numRef>
          </c:val>
          <c:extLst>
            <c:ext xmlns:c16="http://schemas.microsoft.com/office/drawing/2014/chart" uri="{C3380CC4-5D6E-409C-BE32-E72D297353CC}">
              <c16:uniqueId val="{00000001-0E5A-4785-AC60-A535374CA902}"/>
            </c:ext>
          </c:extLst>
        </c:ser>
        <c:ser>
          <c:idx val="2"/>
          <c:order val="2"/>
          <c:tx>
            <c:strRef>
              <c:f>Sheet1!$D$1</c:f>
              <c:strCache>
                <c:ptCount val="1"/>
                <c:pt idx="0">
                  <c:v>Column4</c:v>
                </c:pt>
              </c:strCache>
            </c:strRef>
          </c:tx>
          <c:spPr>
            <a:solidFill>
              <a:schemeClr val="accent3"/>
            </a:solidFill>
            <a:ln>
              <a:noFill/>
            </a:ln>
            <a:effectLst/>
          </c:spPr>
          <c:invertIfNegative val="0"/>
          <c:cat>
            <c:strRef>
              <c:f>Sheet1!$A$2:$A$403</c:f>
              <c:strCache>
                <c:ptCount val="402"/>
                <c:pt idx="0">
                  <c:v>Fayette County</c:v>
                </c:pt>
                <c:pt idx="1">
                  <c:v>Jackson County</c:v>
                </c:pt>
                <c:pt idx="2">
                  <c:v>Limestone County</c:v>
                </c:pt>
                <c:pt idx="3">
                  <c:v>Madison County</c:v>
                </c:pt>
                <c:pt idx="4">
                  <c:v>Marion County</c:v>
                </c:pt>
                <c:pt idx="5">
                  <c:v>Ashley County</c:v>
                </c:pt>
                <c:pt idx="6">
                  <c:v>Chicot County</c:v>
                </c:pt>
                <c:pt idx="7">
                  <c:v>Cleburne County</c:v>
                </c:pt>
                <c:pt idx="8">
                  <c:v>Fulton County</c:v>
                </c:pt>
                <c:pt idx="9">
                  <c:v>Hempstead County</c:v>
                </c:pt>
                <c:pt idx="10">
                  <c:v>Howard County</c:v>
                </c:pt>
                <c:pt idx="11">
                  <c:v>Independence County</c:v>
                </c:pt>
                <c:pt idx="12">
                  <c:v>Izard County</c:v>
                </c:pt>
                <c:pt idx="13">
                  <c:v>Jackson County</c:v>
                </c:pt>
                <c:pt idx="14">
                  <c:v>Lafayette County</c:v>
                </c:pt>
                <c:pt idx="15">
                  <c:v>Little River County</c:v>
                </c:pt>
                <c:pt idx="16">
                  <c:v>Miller County</c:v>
                </c:pt>
                <c:pt idx="17">
                  <c:v>Nevada County</c:v>
                </c:pt>
                <c:pt idx="18">
                  <c:v>Sevier County</c:v>
                </c:pt>
                <c:pt idx="19">
                  <c:v>Sharp County</c:v>
                </c:pt>
                <c:pt idx="20">
                  <c:v>Stone County</c:v>
                </c:pt>
                <c:pt idx="21">
                  <c:v>White County</c:v>
                </c:pt>
                <c:pt idx="22">
                  <c:v>Woodruff County</c:v>
                </c:pt>
                <c:pt idx="23">
                  <c:v>Mohave County</c:v>
                </c:pt>
                <c:pt idx="24">
                  <c:v>Inyo County</c:v>
                </c:pt>
                <c:pt idx="25">
                  <c:v>Mono County</c:v>
                </c:pt>
                <c:pt idx="26">
                  <c:v>Chaffee County</c:v>
                </c:pt>
                <c:pt idx="27">
                  <c:v>Lake County</c:v>
                </c:pt>
                <c:pt idx="28">
                  <c:v>Alachua County</c:v>
                </c:pt>
                <c:pt idx="29">
                  <c:v>Bradford County</c:v>
                </c:pt>
                <c:pt idx="30">
                  <c:v>Charlotte County</c:v>
                </c:pt>
                <c:pt idx="31">
                  <c:v>Columbia County</c:v>
                </c:pt>
                <c:pt idx="32">
                  <c:v>DeSoto County</c:v>
                </c:pt>
                <c:pt idx="33">
                  <c:v>Dixie County</c:v>
                </c:pt>
                <c:pt idx="34">
                  <c:v>Gilchrist County</c:v>
                </c:pt>
                <c:pt idx="35">
                  <c:v>Hamilton County</c:v>
                </c:pt>
                <c:pt idx="36">
                  <c:v>Hernando County</c:v>
                </c:pt>
                <c:pt idx="37">
                  <c:v>Hillsborough County</c:v>
                </c:pt>
                <c:pt idx="38">
                  <c:v>Lafayette County</c:v>
                </c:pt>
                <c:pt idx="39">
                  <c:v>Levy County</c:v>
                </c:pt>
                <c:pt idx="40">
                  <c:v>Osceola County</c:v>
                </c:pt>
                <c:pt idx="41">
                  <c:v>Pasco County</c:v>
                </c:pt>
                <c:pt idx="42">
                  <c:v>Pinellas County</c:v>
                </c:pt>
                <c:pt idx="43">
                  <c:v>Sarasota County</c:v>
                </c:pt>
                <c:pt idx="44">
                  <c:v>Suwannee County</c:v>
                </c:pt>
                <c:pt idx="45">
                  <c:v>Union County</c:v>
                </c:pt>
                <c:pt idx="46">
                  <c:v>Bartow County</c:v>
                </c:pt>
                <c:pt idx="47">
                  <c:v>Ben Hill County</c:v>
                </c:pt>
                <c:pt idx="48">
                  <c:v>Berrien County</c:v>
                </c:pt>
                <c:pt idx="49">
                  <c:v>Brooks County</c:v>
                </c:pt>
                <c:pt idx="50">
                  <c:v>Bulloch County</c:v>
                </c:pt>
                <c:pt idx="51">
                  <c:v>Candler County</c:v>
                </c:pt>
                <c:pt idx="52">
                  <c:v>Chattooga County</c:v>
                </c:pt>
                <c:pt idx="53">
                  <c:v>Colquitt County</c:v>
                </c:pt>
                <c:pt idx="54">
                  <c:v>Cook County</c:v>
                </c:pt>
                <c:pt idx="55">
                  <c:v>Echols County</c:v>
                </c:pt>
                <c:pt idx="56">
                  <c:v>Elbert County</c:v>
                </c:pt>
                <c:pt idx="57">
                  <c:v>Emanuel County</c:v>
                </c:pt>
                <c:pt idx="58">
                  <c:v>Floyd County</c:v>
                </c:pt>
                <c:pt idx="59">
                  <c:v>Gordon County</c:v>
                </c:pt>
                <c:pt idx="60">
                  <c:v>Irwin County</c:v>
                </c:pt>
                <c:pt idx="61">
                  <c:v>Jasper County</c:v>
                </c:pt>
                <c:pt idx="62">
                  <c:v>Lanier County</c:v>
                </c:pt>
                <c:pt idx="63">
                  <c:v>Lowndes County</c:v>
                </c:pt>
                <c:pt idx="64">
                  <c:v>Newton County</c:v>
                </c:pt>
                <c:pt idx="65">
                  <c:v>Polk County</c:v>
                </c:pt>
                <c:pt idx="66">
                  <c:v>Screven County</c:v>
                </c:pt>
                <c:pt idx="67">
                  <c:v>Tift County</c:v>
                </c:pt>
                <c:pt idx="68">
                  <c:v>Turner County</c:v>
                </c:pt>
                <c:pt idx="69">
                  <c:v>Wilkes County</c:v>
                </c:pt>
                <c:pt idx="70">
                  <c:v>Fremont County</c:v>
                </c:pt>
                <c:pt idx="71">
                  <c:v>Page County</c:v>
                </c:pt>
                <c:pt idx="72">
                  <c:v>Taylor County</c:v>
                </c:pt>
                <c:pt idx="73">
                  <c:v>Clearwater County</c:v>
                </c:pt>
                <c:pt idx="74">
                  <c:v>Idaho County</c:v>
                </c:pt>
                <c:pt idx="75">
                  <c:v>Lewis County</c:v>
                </c:pt>
                <c:pt idx="76">
                  <c:v>Nez Perce County</c:v>
                </c:pt>
                <c:pt idx="77">
                  <c:v>Iroquois County</c:v>
                </c:pt>
                <c:pt idx="78">
                  <c:v>Jefferson County</c:v>
                </c:pt>
                <c:pt idx="79">
                  <c:v>Johnson County</c:v>
                </c:pt>
                <c:pt idx="80">
                  <c:v>Kankakee County</c:v>
                </c:pt>
                <c:pt idx="81">
                  <c:v>Massac County</c:v>
                </c:pt>
                <c:pt idx="82">
                  <c:v>Wayne County</c:v>
                </c:pt>
                <c:pt idx="83">
                  <c:v>Bartholomew County</c:v>
                </c:pt>
                <c:pt idx="84">
                  <c:v>Brown County</c:v>
                </c:pt>
                <c:pt idx="85">
                  <c:v>Decatur County</c:v>
                </c:pt>
                <c:pt idx="86">
                  <c:v>Greene County</c:v>
                </c:pt>
                <c:pt idx="87">
                  <c:v>Jackson County</c:v>
                </c:pt>
                <c:pt idx="88">
                  <c:v>Jennings County</c:v>
                </c:pt>
                <c:pt idx="89">
                  <c:v>Monroe County</c:v>
                </c:pt>
                <c:pt idx="90">
                  <c:v>Owen County</c:v>
                </c:pt>
                <c:pt idx="91">
                  <c:v>Decatur County</c:v>
                </c:pt>
                <c:pt idx="92">
                  <c:v>Leavenworth County</c:v>
                </c:pt>
                <c:pt idx="93">
                  <c:v>Sheridan County</c:v>
                </c:pt>
                <c:pt idx="94">
                  <c:v>Sherman County</c:v>
                </c:pt>
                <c:pt idx="95">
                  <c:v>Thomas County</c:v>
                </c:pt>
                <c:pt idx="96">
                  <c:v>Wallace County</c:v>
                </c:pt>
                <c:pt idx="97">
                  <c:v>Wilson County</c:v>
                </c:pt>
                <c:pt idx="98">
                  <c:v>Wyandotte County</c:v>
                </c:pt>
                <c:pt idx="99">
                  <c:v>Ballard County</c:v>
                </c:pt>
                <c:pt idx="100">
                  <c:v>Carlisle County</c:v>
                </c:pt>
                <c:pt idx="101">
                  <c:v>Crittenden County</c:v>
                </c:pt>
                <c:pt idx="102">
                  <c:v>Elliott County</c:v>
                </c:pt>
                <c:pt idx="103">
                  <c:v>Graves County</c:v>
                </c:pt>
                <c:pt idx="104">
                  <c:v>Hickman County</c:v>
                </c:pt>
                <c:pt idx="105">
                  <c:v>Livingston County</c:v>
                </c:pt>
                <c:pt idx="106">
                  <c:v>Lyon County</c:v>
                </c:pt>
                <c:pt idx="107">
                  <c:v>Marshall County</c:v>
                </c:pt>
                <c:pt idx="108">
                  <c:v>McCracken County</c:v>
                </c:pt>
                <c:pt idx="109">
                  <c:v>Menifee County</c:v>
                </c:pt>
                <c:pt idx="110">
                  <c:v>Morgan County</c:v>
                </c:pt>
                <c:pt idx="111">
                  <c:v>Pike County</c:v>
                </c:pt>
                <c:pt idx="112">
                  <c:v>Rowan County</c:v>
                </c:pt>
                <c:pt idx="113">
                  <c:v>Assumption Parish</c:v>
                </c:pt>
                <c:pt idx="114">
                  <c:v>Claiborne Parish</c:v>
                </c:pt>
                <c:pt idx="115">
                  <c:v>Evangeline Parish</c:v>
                </c:pt>
                <c:pt idx="116">
                  <c:v>Jefferson Parish</c:v>
                </c:pt>
                <c:pt idx="117">
                  <c:v>Lafourche Parish</c:v>
                </c:pt>
                <c:pt idx="118">
                  <c:v>Orleans Parish</c:v>
                </c:pt>
                <c:pt idx="119">
                  <c:v>Plaquemines Parish</c:v>
                </c:pt>
                <c:pt idx="120">
                  <c:v>St. Bernard Parish</c:v>
                </c:pt>
                <c:pt idx="121">
                  <c:v>St. Charles Parish</c:v>
                </c:pt>
                <c:pt idx="122">
                  <c:v>St. James Parish</c:v>
                </c:pt>
                <c:pt idx="123">
                  <c:v>St. John the Baptist Parish</c:v>
                </c:pt>
                <c:pt idx="124">
                  <c:v>St. Landry Parish</c:v>
                </c:pt>
                <c:pt idx="125">
                  <c:v>Terrebonne Parish</c:v>
                </c:pt>
                <c:pt idx="126">
                  <c:v>Huron County</c:v>
                </c:pt>
                <c:pt idx="127">
                  <c:v>Saginaw County</c:v>
                </c:pt>
                <c:pt idx="128">
                  <c:v>Tuscola County</c:v>
                </c:pt>
                <c:pt idx="129">
                  <c:v>Faribault County</c:v>
                </c:pt>
                <c:pt idx="130">
                  <c:v>Freeborn County</c:v>
                </c:pt>
                <c:pt idx="131">
                  <c:v>Grant County</c:v>
                </c:pt>
                <c:pt idx="132">
                  <c:v>Lake of the Woods County</c:v>
                </c:pt>
                <c:pt idx="133">
                  <c:v>Otter Tail County</c:v>
                </c:pt>
                <c:pt idx="134">
                  <c:v>Roseau County</c:v>
                </c:pt>
                <c:pt idx="135">
                  <c:v>Bates County</c:v>
                </c:pt>
                <c:pt idx="136">
                  <c:v>Henry County</c:v>
                </c:pt>
                <c:pt idx="137">
                  <c:v>Howell County</c:v>
                </c:pt>
                <c:pt idx="138">
                  <c:v>Oregon County</c:v>
                </c:pt>
                <c:pt idx="139">
                  <c:v>Shannon County</c:v>
                </c:pt>
                <c:pt idx="140">
                  <c:v>St. Clair County</c:v>
                </c:pt>
                <c:pt idx="141">
                  <c:v>Amite County</c:v>
                </c:pt>
                <c:pt idx="142">
                  <c:v>Chickasaw County</c:v>
                </c:pt>
                <c:pt idx="143">
                  <c:v>Choctaw County</c:v>
                </c:pt>
                <c:pt idx="144">
                  <c:v>Covington County</c:v>
                </c:pt>
                <c:pt idx="145">
                  <c:v>Forrest County</c:v>
                </c:pt>
                <c:pt idx="146">
                  <c:v>Greene County</c:v>
                </c:pt>
                <c:pt idx="147">
                  <c:v>Itawamba County</c:v>
                </c:pt>
                <c:pt idx="148">
                  <c:v>Jefferson Davis County</c:v>
                </c:pt>
                <c:pt idx="149">
                  <c:v>Lamar County</c:v>
                </c:pt>
                <c:pt idx="150">
                  <c:v>Lawrence County</c:v>
                </c:pt>
                <c:pt idx="151">
                  <c:v>Lee County</c:v>
                </c:pt>
                <c:pt idx="152">
                  <c:v>Marion County</c:v>
                </c:pt>
                <c:pt idx="153">
                  <c:v>Monroe County</c:v>
                </c:pt>
                <c:pt idx="154">
                  <c:v>Oktibbeha County</c:v>
                </c:pt>
                <c:pt idx="155">
                  <c:v>Perry County</c:v>
                </c:pt>
                <c:pt idx="156">
                  <c:v>Pike County</c:v>
                </c:pt>
                <c:pt idx="157">
                  <c:v>Prentiss County</c:v>
                </c:pt>
                <c:pt idx="158">
                  <c:v>Walthall County</c:v>
                </c:pt>
                <c:pt idx="159">
                  <c:v>Webster County</c:v>
                </c:pt>
                <c:pt idx="160">
                  <c:v>Wilkinson County</c:v>
                </c:pt>
                <c:pt idx="161">
                  <c:v>Winston County</c:v>
                </c:pt>
                <c:pt idx="162">
                  <c:v>Beaverhead County</c:v>
                </c:pt>
                <c:pt idx="163">
                  <c:v>Deer Lodge County</c:v>
                </c:pt>
                <c:pt idx="164">
                  <c:v>Silver Bow County</c:v>
                </c:pt>
                <c:pt idx="165">
                  <c:v>Beaufort County</c:v>
                </c:pt>
                <c:pt idx="166">
                  <c:v>Davie County</c:v>
                </c:pt>
                <c:pt idx="167">
                  <c:v>Forsyth County</c:v>
                </c:pt>
                <c:pt idx="168">
                  <c:v>Hyde County</c:v>
                </c:pt>
                <c:pt idx="169">
                  <c:v>Martin County</c:v>
                </c:pt>
                <c:pt idx="170">
                  <c:v>Pitt County</c:v>
                </c:pt>
                <c:pt idx="171">
                  <c:v>Polk County</c:v>
                </c:pt>
                <c:pt idx="172">
                  <c:v>Stokes County</c:v>
                </c:pt>
                <c:pt idx="173">
                  <c:v>Surry County</c:v>
                </c:pt>
                <c:pt idx="174">
                  <c:v>Tyrrell County</c:v>
                </c:pt>
                <c:pt idx="175">
                  <c:v>Washington County</c:v>
                </c:pt>
                <c:pt idx="176">
                  <c:v>Wilkes County</c:v>
                </c:pt>
                <c:pt idx="177">
                  <c:v>Yadkin County</c:v>
                </c:pt>
                <c:pt idx="178">
                  <c:v>Dickey County</c:v>
                </c:pt>
                <c:pt idx="179">
                  <c:v>LaMoure County</c:v>
                </c:pt>
                <c:pt idx="180">
                  <c:v>Logan County</c:v>
                </c:pt>
                <c:pt idx="181">
                  <c:v>McIntosh County</c:v>
                </c:pt>
                <c:pt idx="182">
                  <c:v>Banner County</c:v>
                </c:pt>
                <c:pt idx="183">
                  <c:v>Box Butte County</c:v>
                </c:pt>
                <c:pt idx="184">
                  <c:v>Buffalo County</c:v>
                </c:pt>
                <c:pt idx="185">
                  <c:v>Cedar County</c:v>
                </c:pt>
                <c:pt idx="186">
                  <c:v>Cherry County</c:v>
                </c:pt>
                <c:pt idx="187">
                  <c:v>Cheyenne County</c:v>
                </c:pt>
                <c:pt idx="188">
                  <c:v>Dawson County</c:v>
                </c:pt>
                <c:pt idx="189">
                  <c:v>Deuel County</c:v>
                </c:pt>
                <c:pt idx="190">
                  <c:v>Franklin County</c:v>
                </c:pt>
                <c:pt idx="191">
                  <c:v>Frontier County</c:v>
                </c:pt>
                <c:pt idx="192">
                  <c:v>Garden County</c:v>
                </c:pt>
                <c:pt idx="193">
                  <c:v>Gosper County</c:v>
                </c:pt>
                <c:pt idx="194">
                  <c:v>Grant County</c:v>
                </c:pt>
                <c:pt idx="195">
                  <c:v>Greeley County</c:v>
                </c:pt>
                <c:pt idx="196">
                  <c:v>Hall County</c:v>
                </c:pt>
                <c:pt idx="197">
                  <c:v>Hamilton County</c:v>
                </c:pt>
                <c:pt idx="198">
                  <c:v>Hitchcock County</c:v>
                </c:pt>
                <c:pt idx="199">
                  <c:v>Howard County</c:v>
                </c:pt>
                <c:pt idx="200">
                  <c:v>Johnson County</c:v>
                </c:pt>
                <c:pt idx="201">
                  <c:v>Kearney County</c:v>
                </c:pt>
                <c:pt idx="202">
                  <c:v>Kimball County</c:v>
                </c:pt>
                <c:pt idx="203">
                  <c:v>Knox County</c:v>
                </c:pt>
                <c:pt idx="204">
                  <c:v>Merrick County</c:v>
                </c:pt>
                <c:pt idx="205">
                  <c:v>Morrill County</c:v>
                </c:pt>
                <c:pt idx="206">
                  <c:v>Otoe County</c:v>
                </c:pt>
                <c:pt idx="207">
                  <c:v>Polk County</c:v>
                </c:pt>
                <c:pt idx="208">
                  <c:v>Red Willow County</c:v>
                </c:pt>
                <c:pt idx="209">
                  <c:v>Scotts Bluff County</c:v>
                </c:pt>
                <c:pt idx="210">
                  <c:v>Sherman County</c:v>
                </c:pt>
                <c:pt idx="211">
                  <c:v>York County</c:v>
                </c:pt>
                <c:pt idx="212">
                  <c:v>Cheshire County</c:v>
                </c:pt>
                <c:pt idx="213">
                  <c:v>Atlantic County</c:v>
                </c:pt>
                <c:pt idx="214">
                  <c:v>Cape May County</c:v>
                </c:pt>
                <c:pt idx="215">
                  <c:v>Cumberland County</c:v>
                </c:pt>
                <c:pt idx="216">
                  <c:v>Monmouth County</c:v>
                </c:pt>
                <c:pt idx="217">
                  <c:v>Ocean County</c:v>
                </c:pt>
                <c:pt idx="218">
                  <c:v>White Pine County</c:v>
                </c:pt>
                <c:pt idx="219">
                  <c:v>Albany County</c:v>
                </c:pt>
                <c:pt idx="220">
                  <c:v>Cayuga County</c:v>
                </c:pt>
                <c:pt idx="221">
                  <c:v>Dutchess County</c:v>
                </c:pt>
                <c:pt idx="222">
                  <c:v>Hamilton County</c:v>
                </c:pt>
                <c:pt idx="223">
                  <c:v>Nassau County</c:v>
                </c:pt>
                <c:pt idx="224">
                  <c:v>Onondaga County</c:v>
                </c:pt>
                <c:pt idx="225">
                  <c:v>Orange County</c:v>
                </c:pt>
                <c:pt idx="226">
                  <c:v>Oswego County</c:v>
                </c:pt>
                <c:pt idx="227">
                  <c:v>Putnam County</c:v>
                </c:pt>
                <c:pt idx="228">
                  <c:v>Rensselaer County</c:v>
                </c:pt>
                <c:pt idx="229">
                  <c:v>Saratoga County</c:v>
                </c:pt>
                <c:pt idx="230">
                  <c:v>Schenectady County</c:v>
                </c:pt>
                <c:pt idx="231">
                  <c:v>Suffolk County</c:v>
                </c:pt>
                <c:pt idx="232">
                  <c:v>Sullivan County</c:v>
                </c:pt>
                <c:pt idx="233">
                  <c:v>Ulster County</c:v>
                </c:pt>
                <c:pt idx="234">
                  <c:v>Warren County</c:v>
                </c:pt>
                <c:pt idx="235">
                  <c:v>Washington County</c:v>
                </c:pt>
                <c:pt idx="236">
                  <c:v>Westchester County</c:v>
                </c:pt>
                <c:pt idx="237">
                  <c:v>Knox County</c:v>
                </c:pt>
                <c:pt idx="238">
                  <c:v>Licking County</c:v>
                </c:pt>
                <c:pt idx="239">
                  <c:v>Logan County</c:v>
                </c:pt>
                <c:pt idx="240">
                  <c:v>Miami County</c:v>
                </c:pt>
                <c:pt idx="241">
                  <c:v>Shelby County</c:v>
                </c:pt>
                <c:pt idx="242">
                  <c:v>Adair County</c:v>
                </c:pt>
                <c:pt idx="243">
                  <c:v>Cherokee County</c:v>
                </c:pt>
                <c:pt idx="244">
                  <c:v>Choctaw County</c:v>
                </c:pt>
                <c:pt idx="245">
                  <c:v>McCurtain County</c:v>
                </c:pt>
                <c:pt idx="246">
                  <c:v>McIntosh County</c:v>
                </c:pt>
                <c:pt idx="247">
                  <c:v>Muskogee County</c:v>
                </c:pt>
                <c:pt idx="248">
                  <c:v>Wagoner County</c:v>
                </c:pt>
                <c:pt idx="249">
                  <c:v>Baker County</c:v>
                </c:pt>
                <c:pt idx="250">
                  <c:v>Union County</c:v>
                </c:pt>
                <c:pt idx="251">
                  <c:v>Wallowa County</c:v>
                </c:pt>
                <c:pt idx="252">
                  <c:v>Huntingdon County</c:v>
                </c:pt>
                <c:pt idx="253">
                  <c:v>Juniata County</c:v>
                </c:pt>
                <c:pt idx="254">
                  <c:v>Mifflin County</c:v>
                </c:pt>
                <c:pt idx="255">
                  <c:v>Montour County</c:v>
                </c:pt>
                <c:pt idx="256">
                  <c:v>Northumberland County</c:v>
                </c:pt>
                <c:pt idx="257">
                  <c:v>Pike County</c:v>
                </c:pt>
                <c:pt idx="258">
                  <c:v>Schuylkill County</c:v>
                </c:pt>
                <c:pt idx="259">
                  <c:v>Snyder County</c:v>
                </c:pt>
                <c:pt idx="260">
                  <c:v>Union County</c:v>
                </c:pt>
                <c:pt idx="261">
                  <c:v>Allendale County</c:v>
                </c:pt>
                <c:pt idx="262">
                  <c:v>Anderson County</c:v>
                </c:pt>
                <c:pt idx="263">
                  <c:v>Bamberg County</c:v>
                </c:pt>
                <c:pt idx="264">
                  <c:v>Calhoun County</c:v>
                </c:pt>
                <c:pt idx="265">
                  <c:v>Cherokee County</c:v>
                </c:pt>
                <c:pt idx="266">
                  <c:v>Chesterfield County</c:v>
                </c:pt>
                <c:pt idx="267">
                  <c:v>Darlington County</c:v>
                </c:pt>
                <c:pt idx="268">
                  <c:v>Florence County</c:v>
                </c:pt>
                <c:pt idx="269">
                  <c:v>Georgetown County</c:v>
                </c:pt>
                <c:pt idx="270">
                  <c:v>Greenville County</c:v>
                </c:pt>
                <c:pt idx="271">
                  <c:v>Horry County</c:v>
                </c:pt>
                <c:pt idx="272">
                  <c:v>Marlboro County</c:v>
                </c:pt>
                <c:pt idx="273">
                  <c:v>Oconee County</c:v>
                </c:pt>
                <c:pt idx="274">
                  <c:v>Orangeburg County</c:v>
                </c:pt>
                <c:pt idx="275">
                  <c:v>Pickens County</c:v>
                </c:pt>
                <c:pt idx="276">
                  <c:v>Spartanburg County</c:v>
                </c:pt>
                <c:pt idx="277">
                  <c:v>Union County</c:v>
                </c:pt>
                <c:pt idx="278">
                  <c:v>Williamsburg County</c:v>
                </c:pt>
                <c:pt idx="279">
                  <c:v>Aurora County</c:v>
                </c:pt>
                <c:pt idx="280">
                  <c:v>Beadle County</c:v>
                </c:pt>
                <c:pt idx="281">
                  <c:v>Bon Homme County</c:v>
                </c:pt>
                <c:pt idx="282">
                  <c:v>Brule County</c:v>
                </c:pt>
                <c:pt idx="283">
                  <c:v>Buffalo County</c:v>
                </c:pt>
                <c:pt idx="284">
                  <c:v>Charles Mix County</c:v>
                </c:pt>
                <c:pt idx="285">
                  <c:v>Clay County</c:v>
                </c:pt>
                <c:pt idx="286">
                  <c:v>Davison County</c:v>
                </c:pt>
                <c:pt idx="287">
                  <c:v>Douglas County</c:v>
                </c:pt>
                <c:pt idx="288">
                  <c:v>Hand County</c:v>
                </c:pt>
                <c:pt idx="289">
                  <c:v>Hanson County</c:v>
                </c:pt>
                <c:pt idx="290">
                  <c:v>Hutchinson County</c:v>
                </c:pt>
                <c:pt idx="291">
                  <c:v>Hyde County</c:v>
                </c:pt>
                <c:pt idx="292">
                  <c:v>Jerauld County</c:v>
                </c:pt>
                <c:pt idx="293">
                  <c:v>Lyman County</c:v>
                </c:pt>
                <c:pt idx="294">
                  <c:v>Sanborn County</c:v>
                </c:pt>
                <c:pt idx="295">
                  <c:v>Yankton County</c:v>
                </c:pt>
                <c:pt idx="296">
                  <c:v>Carter County</c:v>
                </c:pt>
                <c:pt idx="297">
                  <c:v>Lincoln County</c:v>
                </c:pt>
                <c:pt idx="298">
                  <c:v>Unicoi County</c:v>
                </c:pt>
                <c:pt idx="299">
                  <c:v>Washington County</c:v>
                </c:pt>
                <c:pt idx="300">
                  <c:v>Aransas County</c:v>
                </c:pt>
                <c:pt idx="301">
                  <c:v>Bell County</c:v>
                </c:pt>
                <c:pt idx="302">
                  <c:v>Blanco County</c:v>
                </c:pt>
                <c:pt idx="303">
                  <c:v>Bowie County</c:v>
                </c:pt>
                <c:pt idx="304">
                  <c:v>Brazos County</c:v>
                </c:pt>
                <c:pt idx="305">
                  <c:v>Brooks County</c:v>
                </c:pt>
                <c:pt idx="306">
                  <c:v>Burleson County</c:v>
                </c:pt>
                <c:pt idx="307">
                  <c:v>Calhoun County</c:v>
                </c:pt>
                <c:pt idx="308">
                  <c:v>Cameron County</c:v>
                </c:pt>
                <c:pt idx="309">
                  <c:v>Coryell County</c:v>
                </c:pt>
                <c:pt idx="310">
                  <c:v>Delta County</c:v>
                </c:pt>
                <c:pt idx="311">
                  <c:v>DeWitt County</c:v>
                </c:pt>
                <c:pt idx="312">
                  <c:v>Duval County</c:v>
                </c:pt>
                <c:pt idx="313">
                  <c:v>Edwards County</c:v>
                </c:pt>
                <c:pt idx="314">
                  <c:v>Gillespie County</c:v>
                </c:pt>
                <c:pt idx="315">
                  <c:v>Goliad County</c:v>
                </c:pt>
                <c:pt idx="316">
                  <c:v>Gregg County</c:v>
                </c:pt>
                <c:pt idx="317">
                  <c:v>Grimes County</c:v>
                </c:pt>
                <c:pt idx="318">
                  <c:v>Hardin County</c:v>
                </c:pt>
                <c:pt idx="319">
                  <c:v>Hidalgo County</c:v>
                </c:pt>
                <c:pt idx="320">
                  <c:v>Hood County</c:v>
                </c:pt>
                <c:pt idx="321">
                  <c:v>Jack County</c:v>
                </c:pt>
                <c:pt idx="322">
                  <c:v>Jackson County</c:v>
                </c:pt>
                <c:pt idx="323">
                  <c:v>Jasper County</c:v>
                </c:pt>
                <c:pt idx="324">
                  <c:v>Jefferson County</c:v>
                </c:pt>
                <c:pt idx="325">
                  <c:v>Jim Hogg County</c:v>
                </c:pt>
                <c:pt idx="326">
                  <c:v>Jim Wells County</c:v>
                </c:pt>
                <c:pt idx="327">
                  <c:v>Johnson County</c:v>
                </c:pt>
                <c:pt idx="328">
                  <c:v>Kenedy County</c:v>
                </c:pt>
                <c:pt idx="329">
                  <c:v>Kerr County</c:v>
                </c:pt>
                <c:pt idx="330">
                  <c:v>Kimble County</c:v>
                </c:pt>
                <c:pt idx="331">
                  <c:v>Kleberg County</c:v>
                </c:pt>
                <c:pt idx="332">
                  <c:v>Lamar County</c:v>
                </c:pt>
                <c:pt idx="333">
                  <c:v>Lampasas County</c:v>
                </c:pt>
                <c:pt idx="334">
                  <c:v>Lavaca County</c:v>
                </c:pt>
                <c:pt idx="335">
                  <c:v>Leon County</c:v>
                </c:pt>
                <c:pt idx="336">
                  <c:v>Live Oak County</c:v>
                </c:pt>
                <c:pt idx="337">
                  <c:v>Madison County</c:v>
                </c:pt>
                <c:pt idx="338">
                  <c:v>Mason County</c:v>
                </c:pt>
                <c:pt idx="339">
                  <c:v>Milam County</c:v>
                </c:pt>
                <c:pt idx="340">
                  <c:v>Newton County</c:v>
                </c:pt>
                <c:pt idx="341">
                  <c:v>Nueces County</c:v>
                </c:pt>
                <c:pt idx="342">
                  <c:v>Orange County</c:v>
                </c:pt>
                <c:pt idx="343">
                  <c:v>Palo Pinto County</c:v>
                </c:pt>
                <c:pt idx="344">
                  <c:v>Panola County</c:v>
                </c:pt>
                <c:pt idx="345">
                  <c:v>Parker County</c:v>
                </c:pt>
                <c:pt idx="346">
                  <c:v>Real County</c:v>
                </c:pt>
                <c:pt idx="347">
                  <c:v>Red River County</c:v>
                </c:pt>
                <c:pt idx="348">
                  <c:v>Refugio County</c:v>
                </c:pt>
                <c:pt idx="349">
                  <c:v>Robertson County</c:v>
                </c:pt>
                <c:pt idx="350">
                  <c:v>Rusk County</c:v>
                </c:pt>
                <c:pt idx="351">
                  <c:v>San Patricio County</c:v>
                </c:pt>
                <c:pt idx="352">
                  <c:v>Somervell County</c:v>
                </c:pt>
                <c:pt idx="353">
                  <c:v>Starr County</c:v>
                </c:pt>
                <c:pt idx="354">
                  <c:v>Tarrant County</c:v>
                </c:pt>
                <c:pt idx="355">
                  <c:v>Tyler County</c:v>
                </c:pt>
                <c:pt idx="356">
                  <c:v>Upshur County</c:v>
                </c:pt>
                <c:pt idx="357">
                  <c:v>Victoria County</c:v>
                </c:pt>
                <c:pt idx="358">
                  <c:v>Washington County</c:v>
                </c:pt>
                <c:pt idx="359">
                  <c:v>Webb County</c:v>
                </c:pt>
                <c:pt idx="360">
                  <c:v>Willacy County</c:v>
                </c:pt>
                <c:pt idx="361">
                  <c:v>Zapata County</c:v>
                </c:pt>
                <c:pt idx="362">
                  <c:v>Amherst County</c:v>
                </c:pt>
                <c:pt idx="363">
                  <c:v>Appomattox County</c:v>
                </c:pt>
                <c:pt idx="364">
                  <c:v>Bedford County</c:v>
                </c:pt>
                <c:pt idx="365">
                  <c:v>Botetourt County</c:v>
                </c:pt>
                <c:pt idx="366">
                  <c:v>Campbell County</c:v>
                </c:pt>
                <c:pt idx="367">
                  <c:v>Craig County</c:v>
                </c:pt>
                <c:pt idx="368">
                  <c:v>Dinwiddie County</c:v>
                </c:pt>
                <c:pt idx="369">
                  <c:v>Floyd County</c:v>
                </c:pt>
                <c:pt idx="370">
                  <c:v>Franklin County</c:v>
                </c:pt>
                <c:pt idx="371">
                  <c:v>Giles County</c:v>
                </c:pt>
                <c:pt idx="372">
                  <c:v>Hopewell City</c:v>
                </c:pt>
                <c:pt idx="373">
                  <c:v>Lynchburg City</c:v>
                </c:pt>
                <c:pt idx="374">
                  <c:v>Montgomery County</c:v>
                </c:pt>
                <c:pt idx="375">
                  <c:v>Petersburg City</c:v>
                </c:pt>
                <c:pt idx="376">
                  <c:v>Prince George County</c:v>
                </c:pt>
                <c:pt idx="377">
                  <c:v>Pulaski County</c:v>
                </c:pt>
                <c:pt idx="378">
                  <c:v>Radford City</c:v>
                </c:pt>
                <c:pt idx="379">
                  <c:v>Roanoke City</c:v>
                </c:pt>
                <c:pt idx="380">
                  <c:v>Roanoke County</c:v>
                </c:pt>
                <c:pt idx="381">
                  <c:v>Salem City</c:v>
                </c:pt>
                <c:pt idx="382">
                  <c:v>Surry County</c:v>
                </c:pt>
                <c:pt idx="383">
                  <c:v>Sussex County</c:v>
                </c:pt>
                <c:pt idx="384">
                  <c:v>Wythe County</c:v>
                </c:pt>
                <c:pt idx="385">
                  <c:v>Bennington County</c:v>
                </c:pt>
                <c:pt idx="386">
                  <c:v>Rutland County</c:v>
                </c:pt>
                <c:pt idx="387">
                  <c:v>Windham County</c:v>
                </c:pt>
                <c:pt idx="388">
                  <c:v>Asotin County</c:v>
                </c:pt>
                <c:pt idx="389">
                  <c:v>Garfield County</c:v>
                </c:pt>
                <c:pt idx="390">
                  <c:v>Green County</c:v>
                </c:pt>
                <c:pt idx="391">
                  <c:v>Lafayette County</c:v>
                </c:pt>
                <c:pt idx="392">
                  <c:v>Rock County</c:v>
                </c:pt>
                <c:pt idx="393">
                  <c:v>Fayette County</c:v>
                </c:pt>
                <c:pt idx="394">
                  <c:v>Logan County</c:v>
                </c:pt>
                <c:pt idx="395">
                  <c:v>Mingo County</c:v>
                </c:pt>
                <c:pt idx="396">
                  <c:v>Raleigh County</c:v>
                </c:pt>
                <c:pt idx="397">
                  <c:v>Summers County</c:v>
                </c:pt>
                <c:pt idx="398">
                  <c:v>Wyoming County</c:v>
                </c:pt>
                <c:pt idx="399">
                  <c:v>Goshen County</c:v>
                </c:pt>
                <c:pt idx="400">
                  <c:v>Laramie County</c:v>
                </c:pt>
                <c:pt idx="401">
                  <c:v>Niobrara County</c:v>
                </c:pt>
              </c:strCache>
            </c:strRef>
          </c:cat>
          <c:val>
            <c:numRef>
              <c:f>Sheet1!$D$2:$D$403</c:f>
              <c:numCache>
                <c:formatCode>General</c:formatCode>
                <c:ptCount val="402"/>
              </c:numCache>
            </c:numRef>
          </c:val>
          <c:extLst>
            <c:ext xmlns:c16="http://schemas.microsoft.com/office/drawing/2014/chart" uri="{C3380CC4-5D6E-409C-BE32-E72D297353CC}">
              <c16:uniqueId val="{00000002-0E5A-4785-AC60-A535374CA902}"/>
            </c:ext>
          </c:extLst>
        </c:ser>
        <c:dLbls>
          <c:showLegendKey val="0"/>
          <c:showVal val="0"/>
          <c:showCatName val="0"/>
          <c:showSerName val="0"/>
          <c:showPercent val="0"/>
          <c:showBubbleSize val="0"/>
        </c:dLbls>
        <c:gapWidth val="219"/>
        <c:overlap val="-27"/>
        <c:axId val="947631743"/>
        <c:axId val="949964143"/>
      </c:barChart>
      <c:catAx>
        <c:axId val="947631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9964143"/>
        <c:crosses val="autoZero"/>
        <c:auto val="1"/>
        <c:lblAlgn val="ctr"/>
        <c:lblOffset val="100"/>
        <c:noMultiLvlLbl val="0"/>
      </c:catAx>
      <c:valAx>
        <c:axId val="9499641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New COVID-19 Hospital Admissions per 100K</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7631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7FFFFDE8_4490F265.xml><?xml version="1.0" encoding="utf-8"?>
<p188:cmLst xmlns:a="http://schemas.openxmlformats.org/drawingml/2006/main" xmlns:r="http://schemas.openxmlformats.org/officeDocument/2006/relationships" xmlns:p188="http://schemas.microsoft.com/office/powerpoint/2018/8/main">
  <p188:cm id="{27394AF4-4134-45C5-A3F5-85283587763F}" authorId="{172B011F-EA2C-8271-8174-8367295907CF}" created="2024-03-06T00:50:16.682">
    <pc:sldMkLst xmlns:pc="http://schemas.microsoft.com/office/powerpoint/2013/main/command">
      <pc:docMk/>
      <pc:sldMk cId="1150349925" sldId="2147483112"/>
    </pc:sldMkLst>
    <p188:txBody>
      <a:bodyPr/>
      <a:lstStyle/>
      <a:p>
        <a:r>
          <a:rPr lang="en-US"/>
          <a:t>@Mark - shall we have them do this step?</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D48935-086B-4257-8836-D6947DD6A950}" type="doc">
      <dgm:prSet loTypeId="urn:microsoft.com/office/officeart/2005/8/layout/process3" loCatId="process" qsTypeId="urn:microsoft.com/office/officeart/2005/8/quickstyle/simple1" qsCatId="simple" csTypeId="urn:microsoft.com/office/officeart/2005/8/colors/accent1_2" csCatId="accent1" phldr="1"/>
      <dgm:spPr/>
    </dgm:pt>
    <dgm:pt modelId="{25FFB245-665D-4752-BA51-67A6E88936AA}">
      <dgm:prSet phldrT="[Text]"/>
      <dgm:spPr/>
      <dgm:t>
        <a:bodyPr/>
        <a:lstStyle/>
        <a:p>
          <a:pPr rtl="0"/>
          <a:r>
            <a:rPr lang="en-US" dirty="0">
              <a:solidFill>
                <a:schemeClr val="bg2"/>
              </a:solidFill>
            </a:rPr>
            <a:t>Step 1. Identify data for your HOOK</a:t>
          </a:r>
        </a:p>
        <a:p>
          <a:pPr rtl="0"/>
          <a:endParaRPr lang="en-US" dirty="0"/>
        </a:p>
      </dgm:t>
    </dgm:pt>
    <dgm:pt modelId="{96C1DD53-CF61-4F16-8E88-FEED3A675D6B}" type="parTrans" cxnId="{EF4F9839-0A92-42E4-ADED-487F38D76B29}">
      <dgm:prSet/>
      <dgm:spPr/>
      <dgm:t>
        <a:bodyPr/>
        <a:lstStyle/>
        <a:p>
          <a:endParaRPr lang="en-US"/>
        </a:p>
      </dgm:t>
    </dgm:pt>
    <dgm:pt modelId="{EE425BB6-EDD8-42AE-9300-F6754B407234}" type="sibTrans" cxnId="{EF4F9839-0A92-42E4-ADED-487F38D76B29}">
      <dgm:prSet/>
      <dgm:spPr/>
      <dgm:t>
        <a:bodyPr/>
        <a:lstStyle/>
        <a:p>
          <a:endParaRPr lang="en-US"/>
        </a:p>
      </dgm:t>
    </dgm:pt>
    <dgm:pt modelId="{7C0B106B-D1AC-43F9-A5FE-D7F100949B15}">
      <dgm:prSet phldrT="[Text]"/>
      <dgm:spPr/>
      <dgm:t>
        <a:bodyPr/>
        <a:lstStyle/>
        <a:p>
          <a:pPr rtl="0"/>
          <a:r>
            <a:rPr lang="en-US" dirty="0">
              <a:solidFill>
                <a:schemeClr val="bg2"/>
              </a:solidFill>
            </a:rPr>
            <a:t>Step 3. Identify data for your AHA MOMENT</a:t>
          </a:r>
        </a:p>
      </dgm:t>
    </dgm:pt>
    <dgm:pt modelId="{ED0E5B62-5709-4025-A9C9-616327C82A3D}" type="parTrans" cxnId="{B840B24B-0978-41BF-88B6-6B973845C1FD}">
      <dgm:prSet/>
      <dgm:spPr/>
      <dgm:t>
        <a:bodyPr/>
        <a:lstStyle/>
        <a:p>
          <a:endParaRPr lang="en-US"/>
        </a:p>
      </dgm:t>
    </dgm:pt>
    <dgm:pt modelId="{128B98C9-5AE4-479E-88FA-93A1BA018068}" type="sibTrans" cxnId="{B840B24B-0978-41BF-88B6-6B973845C1FD}">
      <dgm:prSet/>
      <dgm:spPr/>
      <dgm:t>
        <a:bodyPr/>
        <a:lstStyle/>
        <a:p>
          <a:endParaRPr lang="en-US"/>
        </a:p>
      </dgm:t>
    </dgm:pt>
    <dgm:pt modelId="{417C4F6F-2D7E-41E1-8272-B065BA70FA02}">
      <dgm:prSet phldrT="[Text]"/>
      <dgm:spPr/>
      <dgm:t>
        <a:bodyPr/>
        <a:lstStyle/>
        <a:p>
          <a:pPr rtl="0"/>
          <a:r>
            <a:rPr lang="en-US" dirty="0">
              <a:solidFill>
                <a:schemeClr val="bg2"/>
              </a:solidFill>
            </a:rPr>
            <a:t>Step 2. Identify data for your RISING POINTS</a:t>
          </a:r>
        </a:p>
        <a:p>
          <a:pPr rtl="0"/>
          <a:endParaRPr lang="en-US" dirty="0"/>
        </a:p>
      </dgm:t>
    </dgm:pt>
    <dgm:pt modelId="{8105B5F1-29F6-470B-BED5-FCBBBE6BD9BE}" type="parTrans" cxnId="{C8B2E968-C291-454B-A5E9-1585895E2A5B}">
      <dgm:prSet/>
      <dgm:spPr/>
      <dgm:t>
        <a:bodyPr/>
        <a:lstStyle/>
        <a:p>
          <a:endParaRPr lang="en-US"/>
        </a:p>
      </dgm:t>
    </dgm:pt>
    <dgm:pt modelId="{DAC7E11B-C6C0-4275-823C-EC1C157E32FD}" type="sibTrans" cxnId="{C8B2E968-C291-454B-A5E9-1585895E2A5B}">
      <dgm:prSet/>
      <dgm:spPr/>
      <dgm:t>
        <a:bodyPr/>
        <a:lstStyle/>
        <a:p>
          <a:endParaRPr lang="en-US"/>
        </a:p>
      </dgm:t>
    </dgm:pt>
    <dgm:pt modelId="{D3901DC7-D813-4E31-9337-BAFEBCEBEF51}">
      <dgm:prSet/>
      <dgm:spPr>
        <a:solidFill>
          <a:schemeClr val="bg2">
            <a:alpha val="90000"/>
          </a:schemeClr>
        </a:solidFill>
      </dgm:spPr>
      <dgm:t>
        <a:bodyPr/>
        <a:lstStyle/>
        <a:p>
          <a:pPr rtl="0"/>
          <a:r>
            <a:rPr lang="en-US" dirty="0">
              <a:solidFill>
                <a:schemeClr val="tx1"/>
              </a:solidFill>
            </a:rPr>
            <a:t>Review the hook from your storyline.</a:t>
          </a:r>
        </a:p>
      </dgm:t>
    </dgm:pt>
    <dgm:pt modelId="{E5284831-796E-4FEE-94C8-7EBD87376517}" type="parTrans" cxnId="{B102EA90-7DE9-4F24-B89D-F2DB7A06A0D2}">
      <dgm:prSet/>
      <dgm:spPr/>
      <dgm:t>
        <a:bodyPr/>
        <a:lstStyle/>
        <a:p>
          <a:endParaRPr lang="en-US"/>
        </a:p>
      </dgm:t>
    </dgm:pt>
    <dgm:pt modelId="{9EBA8E86-23CB-40B3-8B51-566FC758A625}" type="sibTrans" cxnId="{B102EA90-7DE9-4F24-B89D-F2DB7A06A0D2}">
      <dgm:prSet/>
      <dgm:spPr/>
      <dgm:t>
        <a:bodyPr/>
        <a:lstStyle/>
        <a:p>
          <a:endParaRPr lang="en-US"/>
        </a:p>
      </dgm:t>
    </dgm:pt>
    <dgm:pt modelId="{2D428C22-5162-49E8-B2C8-29C59F3639B2}">
      <dgm:prSet phldr="0"/>
      <dgm:spPr>
        <a:solidFill>
          <a:schemeClr val="bg2">
            <a:alpha val="90000"/>
          </a:schemeClr>
        </a:solidFill>
      </dgm:spPr>
      <dgm:t>
        <a:bodyPr vert="horz"/>
        <a:lstStyle/>
        <a:p>
          <a:pPr rtl="0"/>
          <a:r>
            <a:rPr lang="en-US" dirty="0">
              <a:solidFill>
                <a:schemeClr val="tx1"/>
              </a:solidFill>
            </a:rPr>
            <a:t>Review the rising points from your storyline.</a:t>
          </a:r>
        </a:p>
      </dgm:t>
    </dgm:pt>
    <dgm:pt modelId="{14C7C997-7FCA-4968-A2F5-BD73B0C77269}" type="parTrans" cxnId="{B05A792E-F807-4489-BE59-1DA3D4A5DEBD}">
      <dgm:prSet/>
      <dgm:spPr/>
      <dgm:t>
        <a:bodyPr/>
        <a:lstStyle/>
        <a:p>
          <a:endParaRPr lang="en-US"/>
        </a:p>
      </dgm:t>
    </dgm:pt>
    <dgm:pt modelId="{BE69FBA1-D3D2-4D5D-A5E3-7941F74EF71B}" type="sibTrans" cxnId="{B05A792E-F807-4489-BE59-1DA3D4A5DEBD}">
      <dgm:prSet/>
      <dgm:spPr/>
      <dgm:t>
        <a:bodyPr/>
        <a:lstStyle/>
        <a:p>
          <a:endParaRPr lang="en-US"/>
        </a:p>
      </dgm:t>
    </dgm:pt>
    <dgm:pt modelId="{3E315B3D-5314-46E2-B366-22AA88675D66}">
      <dgm:prSet/>
      <dgm:spPr>
        <a:solidFill>
          <a:schemeClr val="bg2">
            <a:alpha val="90000"/>
          </a:schemeClr>
        </a:solidFill>
      </dgm:spPr>
      <dgm:t>
        <a:bodyPr vert="horz"/>
        <a:lstStyle/>
        <a:p>
          <a:pPr rtl="0"/>
          <a:r>
            <a:rPr lang="en-US" dirty="0">
              <a:solidFill>
                <a:schemeClr val="tx1"/>
              </a:solidFill>
            </a:rPr>
            <a:t>Review the AHA moment for your storyline.</a:t>
          </a:r>
        </a:p>
      </dgm:t>
    </dgm:pt>
    <dgm:pt modelId="{0FF03581-B13B-4D2A-82D3-63F3F7B9F58B}" type="parTrans" cxnId="{8FC88A44-3AB3-49DD-82A2-52908C06BEA5}">
      <dgm:prSet/>
      <dgm:spPr/>
      <dgm:t>
        <a:bodyPr/>
        <a:lstStyle/>
        <a:p>
          <a:endParaRPr lang="en-US"/>
        </a:p>
      </dgm:t>
    </dgm:pt>
    <dgm:pt modelId="{92C97E14-792E-4C9A-9D3F-05B77EA6610C}" type="sibTrans" cxnId="{8FC88A44-3AB3-49DD-82A2-52908C06BEA5}">
      <dgm:prSet/>
      <dgm:spPr/>
      <dgm:t>
        <a:bodyPr/>
        <a:lstStyle/>
        <a:p>
          <a:endParaRPr lang="en-US"/>
        </a:p>
      </dgm:t>
    </dgm:pt>
    <dgm:pt modelId="{410DF083-A913-4897-9BE5-E6E734CCCFED}">
      <dgm:prSet/>
      <dgm:spPr>
        <a:solidFill>
          <a:schemeClr val="bg2">
            <a:alpha val="90000"/>
          </a:schemeClr>
        </a:solidFill>
      </dgm:spPr>
      <dgm:t>
        <a:bodyPr/>
        <a:lstStyle/>
        <a:p>
          <a:pPr rtl="0"/>
          <a:r>
            <a:rPr lang="en-US" dirty="0">
              <a:solidFill>
                <a:schemeClr val="tx1"/>
              </a:solidFill>
            </a:rPr>
            <a:t>Review your data sources.</a:t>
          </a:r>
        </a:p>
      </dgm:t>
    </dgm:pt>
    <dgm:pt modelId="{9A3EF1D0-13E6-47CA-8038-6F2458A447C6}" type="parTrans" cxnId="{7F9EFBC0-F8AE-4DC3-8EE7-1C920E130001}">
      <dgm:prSet/>
      <dgm:spPr/>
      <dgm:t>
        <a:bodyPr/>
        <a:lstStyle/>
        <a:p>
          <a:endParaRPr lang="en-US"/>
        </a:p>
      </dgm:t>
    </dgm:pt>
    <dgm:pt modelId="{3A41CFDC-BCBA-439F-88D4-B0454EE979CA}" type="sibTrans" cxnId="{7F9EFBC0-F8AE-4DC3-8EE7-1C920E130001}">
      <dgm:prSet/>
      <dgm:spPr/>
      <dgm:t>
        <a:bodyPr/>
        <a:lstStyle/>
        <a:p>
          <a:endParaRPr lang="en-US"/>
        </a:p>
      </dgm:t>
    </dgm:pt>
    <dgm:pt modelId="{433F82EE-FD4A-4337-ACB8-E51482A0F7A3}">
      <dgm:prSet phldr="0"/>
      <dgm:spPr>
        <a:solidFill>
          <a:schemeClr val="bg2">
            <a:alpha val="90000"/>
          </a:schemeClr>
        </a:solidFill>
      </dgm:spPr>
      <dgm:t>
        <a:bodyPr vert="horz"/>
        <a:lstStyle/>
        <a:p>
          <a:pPr rtl="0"/>
          <a:r>
            <a:rPr lang="en-US" dirty="0">
              <a:solidFill>
                <a:schemeClr val="tx1"/>
              </a:solidFill>
            </a:rPr>
            <a:t>Review your data sources.</a:t>
          </a:r>
        </a:p>
      </dgm:t>
    </dgm:pt>
    <dgm:pt modelId="{182A9991-06BB-4CC7-AFC8-1F2A5F9FC652}" type="parTrans" cxnId="{67C8430C-9B31-4126-A93A-9FEEDE908EC2}">
      <dgm:prSet/>
      <dgm:spPr/>
      <dgm:t>
        <a:bodyPr/>
        <a:lstStyle/>
        <a:p>
          <a:endParaRPr lang="en-US"/>
        </a:p>
      </dgm:t>
    </dgm:pt>
    <dgm:pt modelId="{4957C34F-D779-4615-B529-B2463179AA93}" type="sibTrans" cxnId="{67C8430C-9B31-4126-A93A-9FEEDE908EC2}">
      <dgm:prSet/>
      <dgm:spPr/>
      <dgm:t>
        <a:bodyPr/>
        <a:lstStyle/>
        <a:p>
          <a:endParaRPr lang="en-US"/>
        </a:p>
      </dgm:t>
    </dgm:pt>
    <dgm:pt modelId="{00DC3536-84C7-4B60-B5C5-2711B92E8E04}">
      <dgm:prSet/>
      <dgm:spPr>
        <a:solidFill>
          <a:schemeClr val="bg2">
            <a:alpha val="90000"/>
          </a:schemeClr>
        </a:solidFill>
      </dgm:spPr>
      <dgm:t>
        <a:bodyPr vert="horz"/>
        <a:lstStyle/>
        <a:p>
          <a:pPr rtl="0"/>
          <a:r>
            <a:rPr lang="en-US" dirty="0">
              <a:solidFill>
                <a:schemeClr val="tx1"/>
              </a:solidFill>
            </a:rPr>
            <a:t>Review your data sources.</a:t>
          </a:r>
        </a:p>
      </dgm:t>
    </dgm:pt>
    <dgm:pt modelId="{DBA6FE3D-99F2-43D3-8FFE-7A8C843894CC}" type="parTrans" cxnId="{E53219D9-0B8E-43CF-A6AF-BC1DD098B463}">
      <dgm:prSet/>
      <dgm:spPr/>
      <dgm:t>
        <a:bodyPr/>
        <a:lstStyle/>
        <a:p>
          <a:endParaRPr lang="en-US"/>
        </a:p>
      </dgm:t>
    </dgm:pt>
    <dgm:pt modelId="{8D9D2CFD-911B-49FC-86B3-370583B59604}" type="sibTrans" cxnId="{E53219D9-0B8E-43CF-A6AF-BC1DD098B463}">
      <dgm:prSet/>
      <dgm:spPr/>
      <dgm:t>
        <a:bodyPr/>
        <a:lstStyle/>
        <a:p>
          <a:endParaRPr lang="en-US"/>
        </a:p>
      </dgm:t>
    </dgm:pt>
    <dgm:pt modelId="{A2A30807-9659-4EC1-B554-B0B4D916EDCD}">
      <dgm:prSet/>
      <dgm:spPr>
        <a:solidFill>
          <a:schemeClr val="bg2">
            <a:alpha val="90000"/>
          </a:schemeClr>
        </a:solidFill>
      </dgm:spPr>
      <dgm:t>
        <a:bodyPr/>
        <a:lstStyle/>
        <a:p>
          <a:pPr rtl="0"/>
          <a:r>
            <a:rPr lang="en-US" dirty="0">
              <a:solidFill>
                <a:schemeClr val="tx1"/>
              </a:solidFill>
            </a:rPr>
            <a:t>Identify the data that is relevant to your HOOK.</a:t>
          </a:r>
        </a:p>
      </dgm:t>
    </dgm:pt>
    <dgm:pt modelId="{A680BA1C-2E6C-4475-8BE2-C7E9CCDF2801}" type="parTrans" cxnId="{D754DBD5-872C-48BA-99F8-AB9501DBE633}">
      <dgm:prSet/>
      <dgm:spPr/>
      <dgm:t>
        <a:bodyPr/>
        <a:lstStyle/>
        <a:p>
          <a:endParaRPr lang="en-US"/>
        </a:p>
      </dgm:t>
    </dgm:pt>
    <dgm:pt modelId="{8293A575-5B84-40B7-8B3E-1BAA04DDB1B1}" type="sibTrans" cxnId="{D754DBD5-872C-48BA-99F8-AB9501DBE633}">
      <dgm:prSet/>
      <dgm:spPr/>
      <dgm:t>
        <a:bodyPr/>
        <a:lstStyle/>
        <a:p>
          <a:endParaRPr lang="en-US"/>
        </a:p>
      </dgm:t>
    </dgm:pt>
    <dgm:pt modelId="{668A255F-0EE9-4E5C-B1E4-5DE4BDF9E5A5}">
      <dgm:prSet phldr="0"/>
      <dgm:spPr>
        <a:solidFill>
          <a:schemeClr val="bg2">
            <a:alpha val="90000"/>
          </a:schemeClr>
        </a:solidFill>
      </dgm:spPr>
      <dgm:t>
        <a:bodyPr vert="horz"/>
        <a:lstStyle/>
        <a:p>
          <a:pPr rtl="0"/>
          <a:r>
            <a:rPr lang="en-US" dirty="0">
              <a:solidFill>
                <a:schemeClr val="tx1"/>
              </a:solidFill>
            </a:rPr>
            <a:t>Identify the data that is relevant to your RISING POINTS.</a:t>
          </a:r>
        </a:p>
      </dgm:t>
    </dgm:pt>
    <dgm:pt modelId="{4C107A67-BC38-475A-B678-850EB5DBFCF1}" type="parTrans" cxnId="{C8709AD2-008F-44BD-80D3-E00EB7359C52}">
      <dgm:prSet/>
      <dgm:spPr/>
      <dgm:t>
        <a:bodyPr/>
        <a:lstStyle/>
        <a:p>
          <a:endParaRPr lang="en-US"/>
        </a:p>
      </dgm:t>
    </dgm:pt>
    <dgm:pt modelId="{F10B9F9A-2FFA-4EAA-8184-16FA9B471AE0}" type="sibTrans" cxnId="{C8709AD2-008F-44BD-80D3-E00EB7359C52}">
      <dgm:prSet/>
      <dgm:spPr/>
      <dgm:t>
        <a:bodyPr/>
        <a:lstStyle/>
        <a:p>
          <a:endParaRPr lang="en-US"/>
        </a:p>
      </dgm:t>
    </dgm:pt>
    <dgm:pt modelId="{F3FE0552-9DF4-4515-AEE2-2F3AAA066B24}">
      <dgm:prSet/>
      <dgm:spPr>
        <a:solidFill>
          <a:schemeClr val="bg2">
            <a:alpha val="90000"/>
          </a:schemeClr>
        </a:solidFill>
      </dgm:spPr>
      <dgm:t>
        <a:bodyPr vert="horz"/>
        <a:lstStyle/>
        <a:p>
          <a:pPr rtl="0"/>
          <a:r>
            <a:rPr lang="en-US" dirty="0">
              <a:solidFill>
                <a:schemeClr val="tx1"/>
              </a:solidFill>
            </a:rPr>
            <a:t>Identify the data that is relevant to your AHA MOMENT.</a:t>
          </a:r>
        </a:p>
      </dgm:t>
    </dgm:pt>
    <dgm:pt modelId="{476A2750-9A4F-4C84-9122-34FEB1CF577D}" type="parTrans" cxnId="{C57A5B17-F2C1-47D9-9F82-93C5ACBA3D76}">
      <dgm:prSet/>
      <dgm:spPr/>
      <dgm:t>
        <a:bodyPr/>
        <a:lstStyle/>
        <a:p>
          <a:endParaRPr lang="en-US"/>
        </a:p>
      </dgm:t>
    </dgm:pt>
    <dgm:pt modelId="{9BF85E68-1128-4901-BD54-0E21B935962D}" type="sibTrans" cxnId="{C57A5B17-F2C1-47D9-9F82-93C5ACBA3D76}">
      <dgm:prSet/>
      <dgm:spPr/>
      <dgm:t>
        <a:bodyPr/>
        <a:lstStyle/>
        <a:p>
          <a:endParaRPr lang="en-US"/>
        </a:p>
      </dgm:t>
    </dgm:pt>
    <dgm:pt modelId="{62D19575-0EE2-4E6A-8969-231505EB3D5F}">
      <dgm:prSet/>
      <dgm:spPr>
        <a:solidFill>
          <a:schemeClr val="bg2">
            <a:alpha val="90000"/>
          </a:schemeClr>
        </a:solidFill>
      </dgm:spPr>
      <dgm:t>
        <a:bodyPr/>
        <a:lstStyle/>
        <a:p>
          <a:pPr rtl="0"/>
          <a:r>
            <a:rPr lang="en-US" dirty="0">
              <a:solidFill>
                <a:schemeClr val="tx1"/>
              </a:solidFill>
            </a:rPr>
            <a:t>Document in the Data Alignment Template.</a:t>
          </a:r>
        </a:p>
      </dgm:t>
    </dgm:pt>
    <dgm:pt modelId="{6AF73447-1B32-4133-AE2C-F15C283FB3F9}" type="parTrans" cxnId="{7F8D21A1-AA75-4212-A1CB-FBA5535E8126}">
      <dgm:prSet/>
      <dgm:spPr/>
      <dgm:t>
        <a:bodyPr/>
        <a:lstStyle/>
        <a:p>
          <a:endParaRPr lang="en-US"/>
        </a:p>
      </dgm:t>
    </dgm:pt>
    <dgm:pt modelId="{36D44DA9-07E1-492F-9337-6E0C0D94E8DC}" type="sibTrans" cxnId="{7F8D21A1-AA75-4212-A1CB-FBA5535E8126}">
      <dgm:prSet/>
      <dgm:spPr/>
      <dgm:t>
        <a:bodyPr/>
        <a:lstStyle/>
        <a:p>
          <a:endParaRPr lang="en-US"/>
        </a:p>
      </dgm:t>
    </dgm:pt>
    <dgm:pt modelId="{A0A59DC8-D2FE-4942-B9F5-EB434B5657AC}">
      <dgm:prSet phldr="0"/>
      <dgm:spPr>
        <a:solidFill>
          <a:schemeClr val="bg2">
            <a:alpha val="90000"/>
          </a:schemeClr>
        </a:solidFill>
      </dgm:spPr>
      <dgm:t>
        <a:bodyPr/>
        <a:lstStyle/>
        <a:p>
          <a:r>
            <a:rPr lang="en-US" dirty="0">
              <a:solidFill>
                <a:schemeClr val="tx1"/>
              </a:solidFill>
            </a:rPr>
            <a:t>Document in the Data Alignment Template.</a:t>
          </a:r>
        </a:p>
      </dgm:t>
    </dgm:pt>
    <dgm:pt modelId="{0D8F89A2-8872-49F9-8EFA-4DDBEDE092F8}" type="parTrans" cxnId="{E0309F45-F7BD-4C8F-BFC6-EFD352DE220C}">
      <dgm:prSet/>
      <dgm:spPr/>
      <dgm:t>
        <a:bodyPr/>
        <a:lstStyle/>
        <a:p>
          <a:endParaRPr lang="en-US"/>
        </a:p>
      </dgm:t>
    </dgm:pt>
    <dgm:pt modelId="{E7B42E91-F2E9-43F5-83EB-17E7625CD20D}" type="sibTrans" cxnId="{E0309F45-F7BD-4C8F-BFC6-EFD352DE220C}">
      <dgm:prSet/>
      <dgm:spPr/>
      <dgm:t>
        <a:bodyPr/>
        <a:lstStyle/>
        <a:p>
          <a:endParaRPr lang="en-US"/>
        </a:p>
      </dgm:t>
    </dgm:pt>
    <dgm:pt modelId="{974D0C3E-9F1E-4B91-B027-AC5D2D58B58D}">
      <dgm:prSet/>
      <dgm:spPr>
        <a:solidFill>
          <a:schemeClr val="bg2">
            <a:alpha val="90000"/>
          </a:schemeClr>
        </a:solidFill>
      </dgm:spPr>
      <dgm:t>
        <a:bodyPr/>
        <a:lstStyle/>
        <a:p>
          <a:r>
            <a:rPr lang="en-US" dirty="0">
              <a:solidFill>
                <a:schemeClr val="tx1"/>
              </a:solidFill>
            </a:rPr>
            <a:t>Document in the Data Alignment Template.</a:t>
          </a:r>
        </a:p>
      </dgm:t>
    </dgm:pt>
    <dgm:pt modelId="{342B39BC-D416-4DDA-B732-B232C32BC588}" type="parTrans" cxnId="{A231B731-5D37-43B1-9C4D-4251E98A2F1A}">
      <dgm:prSet/>
      <dgm:spPr/>
      <dgm:t>
        <a:bodyPr/>
        <a:lstStyle/>
        <a:p>
          <a:endParaRPr lang="en-US"/>
        </a:p>
      </dgm:t>
    </dgm:pt>
    <dgm:pt modelId="{32B6C77A-9246-41FA-A1E9-A9AA5AE0602C}" type="sibTrans" cxnId="{A231B731-5D37-43B1-9C4D-4251E98A2F1A}">
      <dgm:prSet/>
      <dgm:spPr/>
      <dgm:t>
        <a:bodyPr/>
        <a:lstStyle/>
        <a:p>
          <a:endParaRPr lang="en-US"/>
        </a:p>
      </dgm:t>
    </dgm:pt>
    <dgm:pt modelId="{8B28E45B-D922-40F8-B63E-BFFC37C4FB30}" type="pres">
      <dgm:prSet presAssocID="{BFD48935-086B-4257-8836-D6947DD6A950}" presName="linearFlow" presStyleCnt="0">
        <dgm:presLayoutVars>
          <dgm:dir/>
          <dgm:animLvl val="lvl"/>
          <dgm:resizeHandles val="exact"/>
        </dgm:presLayoutVars>
      </dgm:prSet>
      <dgm:spPr/>
    </dgm:pt>
    <dgm:pt modelId="{1DE97176-5173-41BD-9308-8F89D181A663}" type="pres">
      <dgm:prSet presAssocID="{25FFB245-665D-4752-BA51-67A6E88936AA}" presName="composite" presStyleCnt="0"/>
      <dgm:spPr/>
    </dgm:pt>
    <dgm:pt modelId="{90E58CE6-B6A6-4639-8BC3-ABF27E519B85}" type="pres">
      <dgm:prSet presAssocID="{25FFB245-665D-4752-BA51-67A6E88936AA}" presName="parTx" presStyleLbl="node1" presStyleIdx="0" presStyleCnt="3">
        <dgm:presLayoutVars>
          <dgm:chMax val="0"/>
          <dgm:chPref val="0"/>
          <dgm:bulletEnabled val="1"/>
        </dgm:presLayoutVars>
      </dgm:prSet>
      <dgm:spPr/>
    </dgm:pt>
    <dgm:pt modelId="{1258619B-851B-4F4B-A827-88732A094B08}" type="pres">
      <dgm:prSet presAssocID="{25FFB245-665D-4752-BA51-67A6E88936AA}" presName="parSh" presStyleLbl="node1" presStyleIdx="0" presStyleCnt="3"/>
      <dgm:spPr/>
    </dgm:pt>
    <dgm:pt modelId="{50F03B01-0509-4D0E-9EF0-3405F704581F}" type="pres">
      <dgm:prSet presAssocID="{25FFB245-665D-4752-BA51-67A6E88936AA}" presName="desTx" presStyleLbl="fgAcc1" presStyleIdx="0" presStyleCnt="3">
        <dgm:presLayoutVars>
          <dgm:bulletEnabled val="1"/>
        </dgm:presLayoutVars>
      </dgm:prSet>
      <dgm:spPr/>
    </dgm:pt>
    <dgm:pt modelId="{397971E2-1DC2-49C9-8108-302316C35436}" type="pres">
      <dgm:prSet presAssocID="{EE425BB6-EDD8-42AE-9300-F6754B407234}" presName="sibTrans" presStyleLbl="sibTrans2D1" presStyleIdx="0" presStyleCnt="2"/>
      <dgm:spPr/>
    </dgm:pt>
    <dgm:pt modelId="{579EFCE4-214E-43E3-8603-6B1DA00846EE}" type="pres">
      <dgm:prSet presAssocID="{EE425BB6-EDD8-42AE-9300-F6754B407234}" presName="connTx" presStyleLbl="sibTrans2D1" presStyleIdx="0" presStyleCnt="2"/>
      <dgm:spPr/>
    </dgm:pt>
    <dgm:pt modelId="{8576FAF7-7019-41C9-A962-323A74FDCC34}" type="pres">
      <dgm:prSet presAssocID="{417C4F6F-2D7E-41E1-8272-B065BA70FA02}" presName="composite" presStyleCnt="0"/>
      <dgm:spPr/>
    </dgm:pt>
    <dgm:pt modelId="{90A1E898-E414-4309-B55A-EEED464662B6}" type="pres">
      <dgm:prSet presAssocID="{417C4F6F-2D7E-41E1-8272-B065BA70FA02}" presName="parTx" presStyleLbl="node1" presStyleIdx="0" presStyleCnt="3">
        <dgm:presLayoutVars>
          <dgm:chMax val="0"/>
          <dgm:chPref val="0"/>
          <dgm:bulletEnabled val="1"/>
        </dgm:presLayoutVars>
      </dgm:prSet>
      <dgm:spPr/>
    </dgm:pt>
    <dgm:pt modelId="{3545D2F9-F33B-47FC-A83E-C3C11925CC3B}" type="pres">
      <dgm:prSet presAssocID="{417C4F6F-2D7E-41E1-8272-B065BA70FA02}" presName="parSh" presStyleLbl="node1" presStyleIdx="1" presStyleCnt="3"/>
      <dgm:spPr/>
    </dgm:pt>
    <dgm:pt modelId="{7CA7FEBB-A2DF-44A2-91E6-958409210236}" type="pres">
      <dgm:prSet presAssocID="{417C4F6F-2D7E-41E1-8272-B065BA70FA02}" presName="desTx" presStyleLbl="fgAcc1" presStyleIdx="1" presStyleCnt="3">
        <dgm:presLayoutVars>
          <dgm:bulletEnabled val="1"/>
        </dgm:presLayoutVars>
      </dgm:prSet>
      <dgm:spPr>
        <a:xfrm>
          <a:off x="9339946" y="2234986"/>
          <a:ext cx="5150504" cy="2880000"/>
        </a:xfrm>
      </dgm:spPr>
    </dgm:pt>
    <dgm:pt modelId="{B5FADC89-E81D-4D01-BF5F-3CC4EA8B1A43}" type="pres">
      <dgm:prSet presAssocID="{DAC7E11B-C6C0-4275-823C-EC1C157E32FD}" presName="sibTrans" presStyleLbl="sibTrans2D1" presStyleIdx="1" presStyleCnt="2"/>
      <dgm:spPr/>
    </dgm:pt>
    <dgm:pt modelId="{37267FFE-6C67-408D-95D0-641816D470FA}" type="pres">
      <dgm:prSet presAssocID="{DAC7E11B-C6C0-4275-823C-EC1C157E32FD}" presName="connTx" presStyleLbl="sibTrans2D1" presStyleIdx="1" presStyleCnt="2"/>
      <dgm:spPr/>
    </dgm:pt>
    <dgm:pt modelId="{299ABCFC-E4B2-4031-832C-5BFECF0BBC3C}" type="pres">
      <dgm:prSet presAssocID="{7C0B106B-D1AC-43F9-A5FE-D7F100949B15}" presName="composite" presStyleCnt="0"/>
      <dgm:spPr/>
    </dgm:pt>
    <dgm:pt modelId="{E070761B-6972-4E53-9462-2F20960B78DF}" type="pres">
      <dgm:prSet presAssocID="{7C0B106B-D1AC-43F9-A5FE-D7F100949B15}" presName="parTx" presStyleLbl="node1" presStyleIdx="1" presStyleCnt="3">
        <dgm:presLayoutVars>
          <dgm:chMax val="0"/>
          <dgm:chPref val="0"/>
          <dgm:bulletEnabled val="1"/>
        </dgm:presLayoutVars>
      </dgm:prSet>
      <dgm:spPr/>
    </dgm:pt>
    <dgm:pt modelId="{9B0CF21C-5876-443A-8E71-2636C596EDAE}" type="pres">
      <dgm:prSet presAssocID="{7C0B106B-D1AC-43F9-A5FE-D7F100949B15}" presName="parSh" presStyleLbl="node1" presStyleIdx="2" presStyleCnt="3"/>
      <dgm:spPr/>
    </dgm:pt>
    <dgm:pt modelId="{05ECCCF9-6F08-4236-A552-DA1542C3FBC9}" type="pres">
      <dgm:prSet presAssocID="{7C0B106B-D1AC-43F9-A5FE-D7F100949B15}" presName="desTx" presStyleLbl="fgAcc1" presStyleIdx="2" presStyleCnt="3">
        <dgm:presLayoutVars>
          <dgm:bulletEnabled val="1"/>
        </dgm:presLayoutVars>
      </dgm:prSet>
      <dgm:spPr>
        <a:xfrm>
          <a:off x="17613643" y="2234986"/>
          <a:ext cx="5150504" cy="2880000"/>
        </a:xfrm>
      </dgm:spPr>
    </dgm:pt>
  </dgm:ptLst>
  <dgm:cxnLst>
    <dgm:cxn modelId="{67C8430C-9B31-4126-A93A-9FEEDE908EC2}" srcId="{417C4F6F-2D7E-41E1-8272-B065BA70FA02}" destId="{433F82EE-FD4A-4337-ACB8-E51482A0F7A3}" srcOrd="1" destOrd="0" parTransId="{182A9991-06BB-4CC7-AFC8-1F2A5F9FC652}" sibTransId="{4957C34F-D779-4615-B529-B2463179AA93}"/>
    <dgm:cxn modelId="{E66B6D0E-154E-43E3-BB93-D2151D3452E3}" type="presOf" srcId="{DAC7E11B-C6C0-4275-823C-EC1C157E32FD}" destId="{B5FADC89-E81D-4D01-BF5F-3CC4EA8B1A43}" srcOrd="0" destOrd="0" presId="urn:microsoft.com/office/officeart/2005/8/layout/process3"/>
    <dgm:cxn modelId="{BF1FB512-443B-4195-9D03-D38EC8097552}" type="presOf" srcId="{410DF083-A913-4897-9BE5-E6E734CCCFED}" destId="{50F03B01-0509-4D0E-9EF0-3405F704581F}" srcOrd="0" destOrd="1" presId="urn:microsoft.com/office/officeart/2005/8/layout/process3"/>
    <dgm:cxn modelId="{C57A5B17-F2C1-47D9-9F82-93C5ACBA3D76}" srcId="{7C0B106B-D1AC-43F9-A5FE-D7F100949B15}" destId="{F3FE0552-9DF4-4515-AEE2-2F3AAA066B24}" srcOrd="2" destOrd="0" parTransId="{476A2750-9A4F-4C84-9122-34FEB1CF577D}" sibTransId="{9BF85E68-1128-4901-BD54-0E21B935962D}"/>
    <dgm:cxn modelId="{C9C1A11A-A7F2-4313-9D30-89510BAB92AB}" type="presOf" srcId="{D3901DC7-D813-4E31-9337-BAFEBCEBEF51}" destId="{50F03B01-0509-4D0E-9EF0-3405F704581F}" srcOrd="0" destOrd="0" presId="urn:microsoft.com/office/officeart/2005/8/layout/process3"/>
    <dgm:cxn modelId="{B05A792E-F807-4489-BE59-1DA3D4A5DEBD}" srcId="{417C4F6F-2D7E-41E1-8272-B065BA70FA02}" destId="{2D428C22-5162-49E8-B2C8-29C59F3639B2}" srcOrd="0" destOrd="0" parTransId="{14C7C997-7FCA-4968-A2F5-BD73B0C77269}" sibTransId="{BE69FBA1-D3D2-4D5D-A5E3-7941F74EF71B}"/>
    <dgm:cxn modelId="{A231B731-5D37-43B1-9C4D-4251E98A2F1A}" srcId="{7C0B106B-D1AC-43F9-A5FE-D7F100949B15}" destId="{974D0C3E-9F1E-4B91-B027-AC5D2D58B58D}" srcOrd="3" destOrd="0" parTransId="{342B39BC-D416-4DDA-B732-B232C32BC588}" sibTransId="{32B6C77A-9246-41FA-A1E9-A9AA5AE0602C}"/>
    <dgm:cxn modelId="{D7F6C436-10F8-4645-94C2-57DF8E1AC9E0}" type="presOf" srcId="{433F82EE-FD4A-4337-ACB8-E51482A0F7A3}" destId="{7CA7FEBB-A2DF-44A2-91E6-958409210236}" srcOrd="0" destOrd="1" presId="urn:microsoft.com/office/officeart/2005/8/layout/process3"/>
    <dgm:cxn modelId="{EF4F9839-0A92-42E4-ADED-487F38D76B29}" srcId="{BFD48935-086B-4257-8836-D6947DD6A950}" destId="{25FFB245-665D-4752-BA51-67A6E88936AA}" srcOrd="0" destOrd="0" parTransId="{96C1DD53-CF61-4F16-8E88-FEED3A675D6B}" sibTransId="{EE425BB6-EDD8-42AE-9300-F6754B407234}"/>
    <dgm:cxn modelId="{DD76743A-D4FD-426C-8568-B3DE9174B42C}" type="presOf" srcId="{EE425BB6-EDD8-42AE-9300-F6754B407234}" destId="{397971E2-1DC2-49C9-8108-302316C35436}" srcOrd="0" destOrd="0" presId="urn:microsoft.com/office/officeart/2005/8/layout/process3"/>
    <dgm:cxn modelId="{0B0E163E-7EC8-4037-B617-DEBA8A3CE356}" type="presOf" srcId="{2D428C22-5162-49E8-B2C8-29C59F3639B2}" destId="{7CA7FEBB-A2DF-44A2-91E6-958409210236}" srcOrd="0" destOrd="0" presId="urn:microsoft.com/office/officeart/2005/8/layout/process3"/>
    <dgm:cxn modelId="{85541D5D-9EBF-4947-A199-9EAB4239E9D0}" type="presOf" srcId="{417C4F6F-2D7E-41E1-8272-B065BA70FA02}" destId="{3545D2F9-F33B-47FC-A83E-C3C11925CC3B}" srcOrd="1" destOrd="0" presId="urn:microsoft.com/office/officeart/2005/8/layout/process3"/>
    <dgm:cxn modelId="{FA331643-BF1A-4C1E-B806-8E33EBB7A4B7}" type="presOf" srcId="{62D19575-0EE2-4E6A-8969-231505EB3D5F}" destId="{50F03B01-0509-4D0E-9EF0-3405F704581F}" srcOrd="0" destOrd="3" presId="urn:microsoft.com/office/officeart/2005/8/layout/process3"/>
    <dgm:cxn modelId="{B654B763-C20D-4EEB-B3F1-87B74622038E}" type="presOf" srcId="{417C4F6F-2D7E-41E1-8272-B065BA70FA02}" destId="{90A1E898-E414-4309-B55A-EEED464662B6}" srcOrd="0" destOrd="0" presId="urn:microsoft.com/office/officeart/2005/8/layout/process3"/>
    <dgm:cxn modelId="{A6F76864-740F-4B04-8A6F-1B67D680DC3E}" type="presOf" srcId="{3E315B3D-5314-46E2-B366-22AA88675D66}" destId="{05ECCCF9-6F08-4236-A552-DA1542C3FBC9}" srcOrd="0" destOrd="0" presId="urn:microsoft.com/office/officeart/2005/8/layout/process3"/>
    <dgm:cxn modelId="{8FC88A44-3AB3-49DD-82A2-52908C06BEA5}" srcId="{7C0B106B-D1AC-43F9-A5FE-D7F100949B15}" destId="{3E315B3D-5314-46E2-B366-22AA88675D66}" srcOrd="0" destOrd="0" parTransId="{0FF03581-B13B-4D2A-82D3-63F3F7B9F58B}" sibTransId="{92C97E14-792E-4C9A-9D3F-05B77EA6610C}"/>
    <dgm:cxn modelId="{E0309F45-F7BD-4C8F-BFC6-EFD352DE220C}" srcId="{417C4F6F-2D7E-41E1-8272-B065BA70FA02}" destId="{A0A59DC8-D2FE-4942-B9F5-EB434B5657AC}" srcOrd="3" destOrd="0" parTransId="{0D8F89A2-8872-49F9-8EFA-4DDBEDE092F8}" sibTransId="{E7B42E91-F2E9-43F5-83EB-17E7625CD20D}"/>
    <dgm:cxn modelId="{C8B2E968-C291-454B-A5E9-1585895E2A5B}" srcId="{BFD48935-086B-4257-8836-D6947DD6A950}" destId="{417C4F6F-2D7E-41E1-8272-B065BA70FA02}" srcOrd="1" destOrd="0" parTransId="{8105B5F1-29F6-470B-BED5-FCBBBE6BD9BE}" sibTransId="{DAC7E11B-C6C0-4275-823C-EC1C157E32FD}"/>
    <dgm:cxn modelId="{A3283F6A-FD6F-47B0-B164-38242C9C1811}" type="presOf" srcId="{25FFB245-665D-4752-BA51-67A6E88936AA}" destId="{90E58CE6-B6A6-4639-8BC3-ABF27E519B85}" srcOrd="0" destOrd="0" presId="urn:microsoft.com/office/officeart/2005/8/layout/process3"/>
    <dgm:cxn modelId="{B36E6A4B-EF81-446D-A945-190C2CDA8E2C}" type="presOf" srcId="{25FFB245-665D-4752-BA51-67A6E88936AA}" destId="{1258619B-851B-4F4B-A827-88732A094B08}" srcOrd="1" destOrd="0" presId="urn:microsoft.com/office/officeart/2005/8/layout/process3"/>
    <dgm:cxn modelId="{B840B24B-0978-41BF-88B6-6B973845C1FD}" srcId="{BFD48935-086B-4257-8836-D6947DD6A950}" destId="{7C0B106B-D1AC-43F9-A5FE-D7F100949B15}" srcOrd="2" destOrd="0" parTransId="{ED0E5B62-5709-4025-A9C9-616327C82A3D}" sibTransId="{128B98C9-5AE4-479E-88FA-93A1BA018068}"/>
    <dgm:cxn modelId="{BB6AB64B-2C22-4563-B7F0-41791F7C4E92}" type="presOf" srcId="{DAC7E11B-C6C0-4275-823C-EC1C157E32FD}" destId="{37267FFE-6C67-408D-95D0-641816D470FA}" srcOrd="1" destOrd="0" presId="urn:microsoft.com/office/officeart/2005/8/layout/process3"/>
    <dgm:cxn modelId="{29ADCC7B-0A0D-47C4-8313-3644C6E4F940}" type="presOf" srcId="{974D0C3E-9F1E-4B91-B027-AC5D2D58B58D}" destId="{05ECCCF9-6F08-4236-A552-DA1542C3FBC9}" srcOrd="0" destOrd="3" presId="urn:microsoft.com/office/officeart/2005/8/layout/process3"/>
    <dgm:cxn modelId="{EDDF0784-8775-48D5-9160-855C2A94FCBF}" type="presOf" srcId="{668A255F-0EE9-4E5C-B1E4-5DE4BDF9E5A5}" destId="{7CA7FEBB-A2DF-44A2-91E6-958409210236}" srcOrd="0" destOrd="2" presId="urn:microsoft.com/office/officeart/2005/8/layout/process3"/>
    <dgm:cxn modelId="{B102EA90-7DE9-4F24-B89D-F2DB7A06A0D2}" srcId="{25FFB245-665D-4752-BA51-67A6E88936AA}" destId="{D3901DC7-D813-4E31-9337-BAFEBCEBEF51}" srcOrd="0" destOrd="0" parTransId="{E5284831-796E-4FEE-94C8-7EBD87376517}" sibTransId="{9EBA8E86-23CB-40B3-8B51-566FC758A625}"/>
    <dgm:cxn modelId="{B2851794-0FDA-4B6B-AE1E-7A9F3D46F270}" type="presOf" srcId="{7C0B106B-D1AC-43F9-A5FE-D7F100949B15}" destId="{9B0CF21C-5876-443A-8E71-2636C596EDAE}" srcOrd="1" destOrd="0" presId="urn:microsoft.com/office/officeart/2005/8/layout/process3"/>
    <dgm:cxn modelId="{8782DC9B-60D9-43C0-96DC-69D8A929FD49}" type="presOf" srcId="{00DC3536-84C7-4B60-B5C5-2711B92E8E04}" destId="{05ECCCF9-6F08-4236-A552-DA1542C3FBC9}" srcOrd="0" destOrd="1" presId="urn:microsoft.com/office/officeart/2005/8/layout/process3"/>
    <dgm:cxn modelId="{16D72B9D-D183-4600-80C1-68DD24141319}" type="presOf" srcId="{A0A59DC8-D2FE-4942-B9F5-EB434B5657AC}" destId="{7CA7FEBB-A2DF-44A2-91E6-958409210236}" srcOrd="0" destOrd="3" presId="urn:microsoft.com/office/officeart/2005/8/layout/process3"/>
    <dgm:cxn modelId="{7F8D21A1-AA75-4212-A1CB-FBA5535E8126}" srcId="{25FFB245-665D-4752-BA51-67A6E88936AA}" destId="{62D19575-0EE2-4E6A-8969-231505EB3D5F}" srcOrd="3" destOrd="0" parTransId="{6AF73447-1B32-4133-AE2C-F15C283FB3F9}" sibTransId="{36D44DA9-07E1-492F-9337-6E0C0D94E8DC}"/>
    <dgm:cxn modelId="{7DD9CDB0-73F8-4FC5-A92C-14C3DE7ED960}" type="presOf" srcId="{EE425BB6-EDD8-42AE-9300-F6754B407234}" destId="{579EFCE4-214E-43E3-8603-6B1DA00846EE}" srcOrd="1" destOrd="0" presId="urn:microsoft.com/office/officeart/2005/8/layout/process3"/>
    <dgm:cxn modelId="{34C989B2-BACB-405B-BDA2-839C1D22998B}" type="presOf" srcId="{BFD48935-086B-4257-8836-D6947DD6A950}" destId="{8B28E45B-D922-40F8-B63E-BFFC37C4FB30}" srcOrd="0" destOrd="0" presId="urn:microsoft.com/office/officeart/2005/8/layout/process3"/>
    <dgm:cxn modelId="{5E6780B6-5A18-43F0-BD9E-55B09F7FC665}" type="presOf" srcId="{F3FE0552-9DF4-4515-AEE2-2F3AAA066B24}" destId="{05ECCCF9-6F08-4236-A552-DA1542C3FBC9}" srcOrd="0" destOrd="2" presId="urn:microsoft.com/office/officeart/2005/8/layout/process3"/>
    <dgm:cxn modelId="{0A804EBC-6E3E-47FC-BA3F-3F322E42802D}" type="presOf" srcId="{7C0B106B-D1AC-43F9-A5FE-D7F100949B15}" destId="{E070761B-6972-4E53-9462-2F20960B78DF}" srcOrd="0" destOrd="0" presId="urn:microsoft.com/office/officeart/2005/8/layout/process3"/>
    <dgm:cxn modelId="{97A36CBE-70E5-4F57-885B-2858BA9E0BF2}" type="presOf" srcId="{A2A30807-9659-4EC1-B554-B0B4D916EDCD}" destId="{50F03B01-0509-4D0E-9EF0-3405F704581F}" srcOrd="0" destOrd="2" presId="urn:microsoft.com/office/officeart/2005/8/layout/process3"/>
    <dgm:cxn modelId="{7F9EFBC0-F8AE-4DC3-8EE7-1C920E130001}" srcId="{25FFB245-665D-4752-BA51-67A6E88936AA}" destId="{410DF083-A913-4897-9BE5-E6E734CCCFED}" srcOrd="1" destOrd="0" parTransId="{9A3EF1D0-13E6-47CA-8038-6F2458A447C6}" sibTransId="{3A41CFDC-BCBA-439F-88D4-B0454EE979CA}"/>
    <dgm:cxn modelId="{C8709AD2-008F-44BD-80D3-E00EB7359C52}" srcId="{417C4F6F-2D7E-41E1-8272-B065BA70FA02}" destId="{668A255F-0EE9-4E5C-B1E4-5DE4BDF9E5A5}" srcOrd="2" destOrd="0" parTransId="{4C107A67-BC38-475A-B678-850EB5DBFCF1}" sibTransId="{F10B9F9A-2FFA-4EAA-8184-16FA9B471AE0}"/>
    <dgm:cxn modelId="{D754DBD5-872C-48BA-99F8-AB9501DBE633}" srcId="{25FFB245-665D-4752-BA51-67A6E88936AA}" destId="{A2A30807-9659-4EC1-B554-B0B4D916EDCD}" srcOrd="2" destOrd="0" parTransId="{A680BA1C-2E6C-4475-8BE2-C7E9CCDF2801}" sibTransId="{8293A575-5B84-40B7-8B3E-1BAA04DDB1B1}"/>
    <dgm:cxn modelId="{E53219D9-0B8E-43CF-A6AF-BC1DD098B463}" srcId="{7C0B106B-D1AC-43F9-A5FE-D7F100949B15}" destId="{00DC3536-84C7-4B60-B5C5-2711B92E8E04}" srcOrd="1" destOrd="0" parTransId="{DBA6FE3D-99F2-43D3-8FFE-7A8C843894CC}" sibTransId="{8D9D2CFD-911B-49FC-86B3-370583B59604}"/>
    <dgm:cxn modelId="{F295D4EB-BA3D-4C34-9981-0197E8E85081}" type="presParOf" srcId="{8B28E45B-D922-40F8-B63E-BFFC37C4FB30}" destId="{1DE97176-5173-41BD-9308-8F89D181A663}" srcOrd="0" destOrd="0" presId="urn:microsoft.com/office/officeart/2005/8/layout/process3"/>
    <dgm:cxn modelId="{A3E8DC8F-E9CB-4CB8-91E5-E9134B81B494}" type="presParOf" srcId="{1DE97176-5173-41BD-9308-8F89D181A663}" destId="{90E58CE6-B6A6-4639-8BC3-ABF27E519B85}" srcOrd="0" destOrd="0" presId="urn:microsoft.com/office/officeart/2005/8/layout/process3"/>
    <dgm:cxn modelId="{BB363D93-C279-4E67-B52F-983E32374D37}" type="presParOf" srcId="{1DE97176-5173-41BD-9308-8F89D181A663}" destId="{1258619B-851B-4F4B-A827-88732A094B08}" srcOrd="1" destOrd="0" presId="urn:microsoft.com/office/officeart/2005/8/layout/process3"/>
    <dgm:cxn modelId="{DD1D6C0E-EE07-4E91-A5FD-66249247EC58}" type="presParOf" srcId="{1DE97176-5173-41BD-9308-8F89D181A663}" destId="{50F03B01-0509-4D0E-9EF0-3405F704581F}" srcOrd="2" destOrd="0" presId="urn:microsoft.com/office/officeart/2005/8/layout/process3"/>
    <dgm:cxn modelId="{2B9D85DE-B236-412F-BC4B-A852AD9D06EC}" type="presParOf" srcId="{8B28E45B-D922-40F8-B63E-BFFC37C4FB30}" destId="{397971E2-1DC2-49C9-8108-302316C35436}" srcOrd="1" destOrd="0" presId="urn:microsoft.com/office/officeart/2005/8/layout/process3"/>
    <dgm:cxn modelId="{C5F9321A-71A7-4D06-A44A-B265F4B32E8A}" type="presParOf" srcId="{397971E2-1DC2-49C9-8108-302316C35436}" destId="{579EFCE4-214E-43E3-8603-6B1DA00846EE}" srcOrd="0" destOrd="0" presId="urn:microsoft.com/office/officeart/2005/8/layout/process3"/>
    <dgm:cxn modelId="{7634F0BF-5144-48C6-B028-ABDF9E3D6261}" type="presParOf" srcId="{8B28E45B-D922-40F8-B63E-BFFC37C4FB30}" destId="{8576FAF7-7019-41C9-A962-323A74FDCC34}" srcOrd="2" destOrd="0" presId="urn:microsoft.com/office/officeart/2005/8/layout/process3"/>
    <dgm:cxn modelId="{61B7C347-4DDB-4CB3-B0C5-610939C16653}" type="presParOf" srcId="{8576FAF7-7019-41C9-A962-323A74FDCC34}" destId="{90A1E898-E414-4309-B55A-EEED464662B6}" srcOrd="0" destOrd="0" presId="urn:microsoft.com/office/officeart/2005/8/layout/process3"/>
    <dgm:cxn modelId="{5445C589-47CD-4FFE-A7B9-7C420AE0629C}" type="presParOf" srcId="{8576FAF7-7019-41C9-A962-323A74FDCC34}" destId="{3545D2F9-F33B-47FC-A83E-C3C11925CC3B}" srcOrd="1" destOrd="0" presId="urn:microsoft.com/office/officeart/2005/8/layout/process3"/>
    <dgm:cxn modelId="{0B108F04-2F5C-4A2F-914A-BB7EC23E966F}" type="presParOf" srcId="{8576FAF7-7019-41C9-A962-323A74FDCC34}" destId="{7CA7FEBB-A2DF-44A2-91E6-958409210236}" srcOrd="2" destOrd="0" presId="urn:microsoft.com/office/officeart/2005/8/layout/process3"/>
    <dgm:cxn modelId="{DB42CF32-666F-4426-BC50-97A905AD888D}" type="presParOf" srcId="{8B28E45B-D922-40F8-B63E-BFFC37C4FB30}" destId="{B5FADC89-E81D-4D01-BF5F-3CC4EA8B1A43}" srcOrd="3" destOrd="0" presId="urn:microsoft.com/office/officeart/2005/8/layout/process3"/>
    <dgm:cxn modelId="{F955022F-5E68-4689-979C-947DE2DDCC92}" type="presParOf" srcId="{B5FADC89-E81D-4D01-BF5F-3CC4EA8B1A43}" destId="{37267FFE-6C67-408D-95D0-641816D470FA}" srcOrd="0" destOrd="0" presId="urn:microsoft.com/office/officeart/2005/8/layout/process3"/>
    <dgm:cxn modelId="{B8033296-C463-4627-A295-00B1657B88C5}" type="presParOf" srcId="{8B28E45B-D922-40F8-B63E-BFFC37C4FB30}" destId="{299ABCFC-E4B2-4031-832C-5BFECF0BBC3C}" srcOrd="4" destOrd="0" presId="urn:microsoft.com/office/officeart/2005/8/layout/process3"/>
    <dgm:cxn modelId="{739143C0-3843-40FC-820A-280DEF6B25B4}" type="presParOf" srcId="{299ABCFC-E4B2-4031-832C-5BFECF0BBC3C}" destId="{E070761B-6972-4E53-9462-2F20960B78DF}" srcOrd="0" destOrd="0" presId="urn:microsoft.com/office/officeart/2005/8/layout/process3"/>
    <dgm:cxn modelId="{F52D60B8-98F8-4E4C-8ADF-9A7DF8FFA0AD}" type="presParOf" srcId="{299ABCFC-E4B2-4031-832C-5BFECF0BBC3C}" destId="{9B0CF21C-5876-443A-8E71-2636C596EDAE}" srcOrd="1" destOrd="0" presId="urn:microsoft.com/office/officeart/2005/8/layout/process3"/>
    <dgm:cxn modelId="{E7338FB8-D644-46FB-B817-6A760453A071}" type="presParOf" srcId="{299ABCFC-E4B2-4031-832C-5BFECF0BBC3C}" destId="{05ECCCF9-6F08-4236-A552-DA1542C3FBC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D48935-086B-4257-8836-D6947DD6A950}" type="doc">
      <dgm:prSet loTypeId="urn:microsoft.com/office/officeart/2005/8/layout/process3" loCatId="process" qsTypeId="urn:microsoft.com/office/officeart/2005/8/quickstyle/simple1" qsCatId="simple" csTypeId="urn:microsoft.com/office/officeart/2005/8/colors/accent1_2" csCatId="accent1" phldr="1"/>
      <dgm:spPr/>
    </dgm:pt>
    <dgm:pt modelId="{25FFB245-665D-4752-BA51-67A6E88936AA}">
      <dgm:prSet phldrT="[Text]"/>
      <dgm:spPr/>
      <dgm:t>
        <a:bodyPr/>
        <a:lstStyle/>
        <a:p>
          <a:pPr rtl="0"/>
          <a:r>
            <a:rPr lang="en-US" dirty="0">
              <a:solidFill>
                <a:schemeClr val="bg2"/>
              </a:solidFill>
            </a:rPr>
            <a:t>Step 1. Identify visuals for your HOOK</a:t>
          </a:r>
        </a:p>
      </dgm:t>
    </dgm:pt>
    <dgm:pt modelId="{96C1DD53-CF61-4F16-8E88-FEED3A675D6B}" type="parTrans" cxnId="{EF4F9839-0A92-42E4-ADED-487F38D76B29}">
      <dgm:prSet/>
      <dgm:spPr/>
      <dgm:t>
        <a:bodyPr/>
        <a:lstStyle/>
        <a:p>
          <a:endParaRPr lang="en-US"/>
        </a:p>
      </dgm:t>
    </dgm:pt>
    <dgm:pt modelId="{EE425BB6-EDD8-42AE-9300-F6754B407234}" type="sibTrans" cxnId="{EF4F9839-0A92-42E4-ADED-487F38D76B29}">
      <dgm:prSet/>
      <dgm:spPr/>
      <dgm:t>
        <a:bodyPr/>
        <a:lstStyle/>
        <a:p>
          <a:endParaRPr lang="en-US"/>
        </a:p>
      </dgm:t>
    </dgm:pt>
    <dgm:pt modelId="{7C0B106B-D1AC-43F9-A5FE-D7F100949B15}">
      <dgm:prSet phldrT="[Text]"/>
      <dgm:spPr/>
      <dgm:t>
        <a:bodyPr/>
        <a:lstStyle/>
        <a:p>
          <a:pPr rtl="0"/>
          <a:r>
            <a:rPr lang="en-US" dirty="0">
              <a:solidFill>
                <a:schemeClr val="bg2"/>
              </a:solidFill>
            </a:rPr>
            <a:t>Step 3. Identify visuals for your AHA MOMENT</a:t>
          </a:r>
        </a:p>
      </dgm:t>
    </dgm:pt>
    <dgm:pt modelId="{ED0E5B62-5709-4025-A9C9-616327C82A3D}" type="parTrans" cxnId="{B840B24B-0978-41BF-88B6-6B973845C1FD}">
      <dgm:prSet/>
      <dgm:spPr/>
      <dgm:t>
        <a:bodyPr/>
        <a:lstStyle/>
        <a:p>
          <a:endParaRPr lang="en-US"/>
        </a:p>
      </dgm:t>
    </dgm:pt>
    <dgm:pt modelId="{128B98C9-5AE4-479E-88FA-93A1BA018068}" type="sibTrans" cxnId="{B840B24B-0978-41BF-88B6-6B973845C1FD}">
      <dgm:prSet/>
      <dgm:spPr/>
      <dgm:t>
        <a:bodyPr/>
        <a:lstStyle/>
        <a:p>
          <a:endParaRPr lang="en-US"/>
        </a:p>
      </dgm:t>
    </dgm:pt>
    <dgm:pt modelId="{417C4F6F-2D7E-41E1-8272-B065BA70FA02}">
      <dgm:prSet phldrT="[Text]"/>
      <dgm:spPr/>
      <dgm:t>
        <a:bodyPr/>
        <a:lstStyle/>
        <a:p>
          <a:pPr rtl="0"/>
          <a:r>
            <a:rPr lang="en-US" dirty="0">
              <a:solidFill>
                <a:schemeClr val="bg2"/>
              </a:solidFill>
            </a:rPr>
            <a:t>Step 2. Identify visuals for your RISING POINTS</a:t>
          </a:r>
        </a:p>
      </dgm:t>
    </dgm:pt>
    <dgm:pt modelId="{8105B5F1-29F6-470B-BED5-FCBBBE6BD9BE}" type="parTrans" cxnId="{C8B2E968-C291-454B-A5E9-1585895E2A5B}">
      <dgm:prSet/>
      <dgm:spPr/>
      <dgm:t>
        <a:bodyPr/>
        <a:lstStyle/>
        <a:p>
          <a:endParaRPr lang="en-US"/>
        </a:p>
      </dgm:t>
    </dgm:pt>
    <dgm:pt modelId="{DAC7E11B-C6C0-4275-823C-EC1C157E32FD}" type="sibTrans" cxnId="{C8B2E968-C291-454B-A5E9-1585895E2A5B}">
      <dgm:prSet/>
      <dgm:spPr/>
      <dgm:t>
        <a:bodyPr/>
        <a:lstStyle/>
        <a:p>
          <a:endParaRPr lang="en-US"/>
        </a:p>
      </dgm:t>
    </dgm:pt>
    <dgm:pt modelId="{D3901DC7-D813-4E31-9337-BAFEBCEBEF51}">
      <dgm:prSet/>
      <dgm:spPr>
        <a:solidFill>
          <a:schemeClr val="bg2"/>
        </a:solidFill>
      </dgm:spPr>
      <dgm:t>
        <a:bodyPr/>
        <a:lstStyle/>
        <a:p>
          <a:pPr rtl="0"/>
          <a:r>
            <a:rPr lang="en-US" dirty="0">
              <a:solidFill>
                <a:schemeClr val="tx2"/>
              </a:solidFill>
            </a:rPr>
            <a:t>Review and analyze the data identified for the HOOK</a:t>
          </a:r>
        </a:p>
      </dgm:t>
    </dgm:pt>
    <dgm:pt modelId="{E5284831-796E-4FEE-94C8-7EBD87376517}" type="parTrans" cxnId="{B102EA90-7DE9-4F24-B89D-F2DB7A06A0D2}">
      <dgm:prSet/>
      <dgm:spPr/>
      <dgm:t>
        <a:bodyPr/>
        <a:lstStyle/>
        <a:p>
          <a:endParaRPr lang="en-US"/>
        </a:p>
      </dgm:t>
    </dgm:pt>
    <dgm:pt modelId="{9EBA8E86-23CB-40B3-8B51-566FC758A625}" type="sibTrans" cxnId="{B102EA90-7DE9-4F24-B89D-F2DB7A06A0D2}">
      <dgm:prSet/>
      <dgm:spPr/>
      <dgm:t>
        <a:bodyPr/>
        <a:lstStyle/>
        <a:p>
          <a:endParaRPr lang="en-US"/>
        </a:p>
      </dgm:t>
    </dgm:pt>
    <dgm:pt modelId="{2D428C22-5162-49E8-B2C8-29C59F3639B2}">
      <dgm:prSet phldr="0"/>
      <dgm:spPr>
        <a:solidFill>
          <a:schemeClr val="bg2">
            <a:alpha val="90000"/>
          </a:schemeClr>
        </a:solidFill>
      </dgm:spPr>
      <dgm:t>
        <a:bodyPr vert="horz"/>
        <a:lstStyle/>
        <a:p>
          <a:pPr rtl="0"/>
          <a:r>
            <a:rPr lang="en-US" dirty="0">
              <a:solidFill>
                <a:schemeClr val="tx2"/>
              </a:solidFill>
            </a:rPr>
            <a:t>Review and analyze the data identified for the RISING POINTS</a:t>
          </a:r>
        </a:p>
      </dgm:t>
    </dgm:pt>
    <dgm:pt modelId="{14C7C997-7FCA-4968-A2F5-BD73B0C77269}" type="parTrans" cxnId="{B05A792E-F807-4489-BE59-1DA3D4A5DEBD}">
      <dgm:prSet/>
      <dgm:spPr/>
      <dgm:t>
        <a:bodyPr/>
        <a:lstStyle/>
        <a:p>
          <a:endParaRPr lang="en-US"/>
        </a:p>
      </dgm:t>
    </dgm:pt>
    <dgm:pt modelId="{BE69FBA1-D3D2-4D5D-A5E3-7941F74EF71B}" type="sibTrans" cxnId="{B05A792E-F807-4489-BE59-1DA3D4A5DEBD}">
      <dgm:prSet/>
      <dgm:spPr/>
      <dgm:t>
        <a:bodyPr/>
        <a:lstStyle/>
        <a:p>
          <a:endParaRPr lang="en-US"/>
        </a:p>
      </dgm:t>
    </dgm:pt>
    <dgm:pt modelId="{3E315B3D-5314-46E2-B366-22AA88675D66}">
      <dgm:prSet/>
      <dgm:spPr>
        <a:solidFill>
          <a:schemeClr val="bg2">
            <a:alpha val="90000"/>
          </a:schemeClr>
        </a:solidFill>
      </dgm:spPr>
      <dgm:t>
        <a:bodyPr vert="horz"/>
        <a:lstStyle/>
        <a:p>
          <a:pPr rtl="0"/>
          <a:r>
            <a:rPr lang="en-US" dirty="0">
              <a:solidFill>
                <a:schemeClr val="tx2"/>
              </a:solidFill>
            </a:rPr>
            <a:t>Review and analyze the data identified for the AHA MOMENT</a:t>
          </a:r>
        </a:p>
      </dgm:t>
    </dgm:pt>
    <dgm:pt modelId="{0FF03581-B13B-4D2A-82D3-63F3F7B9F58B}" type="parTrans" cxnId="{8FC88A44-3AB3-49DD-82A2-52908C06BEA5}">
      <dgm:prSet/>
      <dgm:spPr/>
      <dgm:t>
        <a:bodyPr/>
        <a:lstStyle/>
        <a:p>
          <a:endParaRPr lang="en-US"/>
        </a:p>
      </dgm:t>
    </dgm:pt>
    <dgm:pt modelId="{92C97E14-792E-4C9A-9D3F-05B77EA6610C}" type="sibTrans" cxnId="{8FC88A44-3AB3-49DD-82A2-52908C06BEA5}">
      <dgm:prSet/>
      <dgm:spPr/>
      <dgm:t>
        <a:bodyPr/>
        <a:lstStyle/>
        <a:p>
          <a:endParaRPr lang="en-US"/>
        </a:p>
      </dgm:t>
    </dgm:pt>
    <dgm:pt modelId="{396AC964-834E-413E-897E-52830C0B9E79}">
      <dgm:prSet/>
      <dgm:spPr>
        <a:solidFill>
          <a:schemeClr val="bg2"/>
        </a:solidFill>
      </dgm:spPr>
      <dgm:t>
        <a:bodyPr/>
        <a:lstStyle/>
        <a:p>
          <a:pPr rtl="0"/>
          <a:r>
            <a:rPr lang="en-US" dirty="0">
              <a:solidFill>
                <a:schemeClr val="tx2"/>
              </a:solidFill>
            </a:rPr>
            <a:t>Choose and format visuals to enable your audience to most easily engage with your story.</a:t>
          </a:r>
        </a:p>
      </dgm:t>
    </dgm:pt>
    <dgm:pt modelId="{A6E59259-7AD3-4299-9A64-1DFBDF9821CB}" type="parTrans" cxnId="{C0660222-9D8B-4C49-82BE-B34EB48F2F12}">
      <dgm:prSet/>
      <dgm:spPr/>
      <dgm:t>
        <a:bodyPr/>
        <a:lstStyle/>
        <a:p>
          <a:endParaRPr lang="en-US"/>
        </a:p>
      </dgm:t>
    </dgm:pt>
    <dgm:pt modelId="{8EB120CB-9A34-4F9C-BEDC-F8301F73E94B}" type="sibTrans" cxnId="{C0660222-9D8B-4C49-82BE-B34EB48F2F12}">
      <dgm:prSet/>
      <dgm:spPr/>
      <dgm:t>
        <a:bodyPr/>
        <a:lstStyle/>
        <a:p>
          <a:endParaRPr lang="en-US"/>
        </a:p>
      </dgm:t>
    </dgm:pt>
    <dgm:pt modelId="{07F7C182-6D94-4947-8B98-FDF5D9C06A35}">
      <dgm:prSet/>
      <dgm:spPr>
        <a:solidFill>
          <a:schemeClr val="bg2"/>
        </a:solidFill>
      </dgm:spPr>
      <dgm:t>
        <a:bodyPr/>
        <a:lstStyle/>
        <a:p>
          <a:pPr rtl="0"/>
          <a:r>
            <a:rPr lang="en-US" dirty="0">
              <a:solidFill>
                <a:schemeClr val="tx2"/>
              </a:solidFill>
            </a:rPr>
            <a:t>is the best way to visualize that data?</a:t>
          </a:r>
        </a:p>
      </dgm:t>
    </dgm:pt>
    <dgm:pt modelId="{B73FB198-F254-41A0-B58D-B9D3C37C9927}" type="parTrans" cxnId="{780DE0B3-57F3-4BB4-87A3-3FE1B6629BCA}">
      <dgm:prSet/>
      <dgm:spPr/>
      <dgm:t>
        <a:bodyPr/>
        <a:lstStyle/>
        <a:p>
          <a:endParaRPr lang="en-US"/>
        </a:p>
      </dgm:t>
    </dgm:pt>
    <dgm:pt modelId="{B963AF74-77CB-4652-87B6-33958E24B34C}" type="sibTrans" cxnId="{780DE0B3-57F3-4BB4-87A3-3FE1B6629BCA}">
      <dgm:prSet/>
      <dgm:spPr/>
      <dgm:t>
        <a:bodyPr/>
        <a:lstStyle/>
        <a:p>
          <a:endParaRPr lang="en-US"/>
        </a:p>
      </dgm:t>
    </dgm:pt>
    <dgm:pt modelId="{44A73BE4-3888-4C84-A118-685C3D78ED18}">
      <dgm:prSet/>
      <dgm:spPr>
        <a:solidFill>
          <a:schemeClr val="bg2">
            <a:alpha val="90000"/>
          </a:schemeClr>
        </a:solidFill>
      </dgm:spPr>
      <dgm:t>
        <a:bodyPr/>
        <a:lstStyle/>
        <a:p>
          <a:pPr rtl="0"/>
          <a:r>
            <a:rPr lang="en-US" dirty="0">
              <a:solidFill>
                <a:schemeClr val="tx2"/>
              </a:solidFill>
            </a:rPr>
            <a:t>Choose and format visuals to enable your audience to most easily continue engaging with your story.</a:t>
          </a:r>
        </a:p>
      </dgm:t>
    </dgm:pt>
    <dgm:pt modelId="{6ED4A14B-6159-4CEE-B1AD-F89E9795ACD2}" type="parTrans" cxnId="{7640731E-7E9C-46C4-9073-2B5B3AF952E7}">
      <dgm:prSet/>
      <dgm:spPr/>
      <dgm:t>
        <a:bodyPr/>
        <a:lstStyle/>
        <a:p>
          <a:endParaRPr lang="en-US"/>
        </a:p>
      </dgm:t>
    </dgm:pt>
    <dgm:pt modelId="{06DD615D-7FFD-47F4-819D-BFFF1E271DC3}" type="sibTrans" cxnId="{7640731E-7E9C-46C4-9073-2B5B3AF952E7}">
      <dgm:prSet/>
      <dgm:spPr/>
      <dgm:t>
        <a:bodyPr/>
        <a:lstStyle/>
        <a:p>
          <a:endParaRPr lang="en-US"/>
        </a:p>
      </dgm:t>
    </dgm:pt>
    <dgm:pt modelId="{E083C2C1-8D5F-4CC8-9BAF-076B3A03B395}">
      <dgm:prSet/>
      <dgm:spPr>
        <a:solidFill>
          <a:schemeClr val="bg2">
            <a:alpha val="90000"/>
          </a:schemeClr>
        </a:solidFill>
      </dgm:spPr>
      <dgm:t>
        <a:bodyPr/>
        <a:lstStyle/>
        <a:p>
          <a:pPr rtl="0"/>
          <a:r>
            <a:rPr lang="en-US" dirty="0">
              <a:solidFill>
                <a:schemeClr val="tx2"/>
              </a:solidFill>
            </a:rPr>
            <a:t>Choose and format visuals to enable your audience to most easily obtain the key insight they need.</a:t>
          </a:r>
        </a:p>
      </dgm:t>
    </dgm:pt>
    <dgm:pt modelId="{6AA01A41-C690-4F21-91C9-88E08EA8F9A8}" type="parTrans" cxnId="{0802A891-B45D-4474-9D59-0019E4330192}">
      <dgm:prSet/>
      <dgm:spPr/>
      <dgm:t>
        <a:bodyPr/>
        <a:lstStyle/>
        <a:p>
          <a:endParaRPr lang="en-US"/>
        </a:p>
      </dgm:t>
    </dgm:pt>
    <dgm:pt modelId="{DDF1C3AB-144F-4CD4-BB70-781EE7C897F5}" type="sibTrans" cxnId="{0802A891-B45D-4474-9D59-0019E4330192}">
      <dgm:prSet/>
      <dgm:spPr/>
      <dgm:t>
        <a:bodyPr/>
        <a:lstStyle/>
        <a:p>
          <a:endParaRPr lang="en-US"/>
        </a:p>
      </dgm:t>
    </dgm:pt>
    <dgm:pt modelId="{8B28E45B-D922-40F8-B63E-BFFC37C4FB30}" type="pres">
      <dgm:prSet presAssocID="{BFD48935-086B-4257-8836-D6947DD6A950}" presName="linearFlow" presStyleCnt="0">
        <dgm:presLayoutVars>
          <dgm:dir/>
          <dgm:animLvl val="lvl"/>
          <dgm:resizeHandles val="exact"/>
        </dgm:presLayoutVars>
      </dgm:prSet>
      <dgm:spPr/>
    </dgm:pt>
    <dgm:pt modelId="{1DE97176-5173-41BD-9308-8F89D181A663}" type="pres">
      <dgm:prSet presAssocID="{25FFB245-665D-4752-BA51-67A6E88936AA}" presName="composite" presStyleCnt="0"/>
      <dgm:spPr/>
    </dgm:pt>
    <dgm:pt modelId="{90E58CE6-B6A6-4639-8BC3-ABF27E519B85}" type="pres">
      <dgm:prSet presAssocID="{25FFB245-665D-4752-BA51-67A6E88936AA}" presName="parTx" presStyleLbl="node1" presStyleIdx="0" presStyleCnt="3">
        <dgm:presLayoutVars>
          <dgm:chMax val="0"/>
          <dgm:chPref val="0"/>
          <dgm:bulletEnabled val="1"/>
        </dgm:presLayoutVars>
      </dgm:prSet>
      <dgm:spPr/>
    </dgm:pt>
    <dgm:pt modelId="{1258619B-851B-4F4B-A827-88732A094B08}" type="pres">
      <dgm:prSet presAssocID="{25FFB245-665D-4752-BA51-67A6E88936AA}" presName="parSh" presStyleLbl="node1" presStyleIdx="0" presStyleCnt="3"/>
      <dgm:spPr/>
    </dgm:pt>
    <dgm:pt modelId="{50F03B01-0509-4D0E-9EF0-3405F704581F}" type="pres">
      <dgm:prSet presAssocID="{25FFB245-665D-4752-BA51-67A6E88936AA}" presName="desTx" presStyleLbl="fgAcc1" presStyleIdx="0" presStyleCnt="3">
        <dgm:presLayoutVars>
          <dgm:bulletEnabled val="1"/>
        </dgm:presLayoutVars>
      </dgm:prSet>
      <dgm:spPr/>
    </dgm:pt>
    <dgm:pt modelId="{397971E2-1DC2-49C9-8108-302316C35436}" type="pres">
      <dgm:prSet presAssocID="{EE425BB6-EDD8-42AE-9300-F6754B407234}" presName="sibTrans" presStyleLbl="sibTrans2D1" presStyleIdx="0" presStyleCnt="2"/>
      <dgm:spPr/>
    </dgm:pt>
    <dgm:pt modelId="{579EFCE4-214E-43E3-8603-6B1DA00846EE}" type="pres">
      <dgm:prSet presAssocID="{EE425BB6-EDD8-42AE-9300-F6754B407234}" presName="connTx" presStyleLbl="sibTrans2D1" presStyleIdx="0" presStyleCnt="2"/>
      <dgm:spPr/>
    </dgm:pt>
    <dgm:pt modelId="{8576FAF7-7019-41C9-A962-323A74FDCC34}" type="pres">
      <dgm:prSet presAssocID="{417C4F6F-2D7E-41E1-8272-B065BA70FA02}" presName="composite" presStyleCnt="0"/>
      <dgm:spPr/>
    </dgm:pt>
    <dgm:pt modelId="{90A1E898-E414-4309-B55A-EEED464662B6}" type="pres">
      <dgm:prSet presAssocID="{417C4F6F-2D7E-41E1-8272-B065BA70FA02}" presName="parTx" presStyleLbl="node1" presStyleIdx="0" presStyleCnt="3">
        <dgm:presLayoutVars>
          <dgm:chMax val="0"/>
          <dgm:chPref val="0"/>
          <dgm:bulletEnabled val="1"/>
        </dgm:presLayoutVars>
      </dgm:prSet>
      <dgm:spPr/>
    </dgm:pt>
    <dgm:pt modelId="{3545D2F9-F33B-47FC-A83E-C3C11925CC3B}" type="pres">
      <dgm:prSet presAssocID="{417C4F6F-2D7E-41E1-8272-B065BA70FA02}" presName="parSh" presStyleLbl="node1" presStyleIdx="1" presStyleCnt="3"/>
      <dgm:spPr/>
    </dgm:pt>
    <dgm:pt modelId="{7CA7FEBB-A2DF-44A2-91E6-958409210236}" type="pres">
      <dgm:prSet presAssocID="{417C4F6F-2D7E-41E1-8272-B065BA70FA02}" presName="desTx" presStyleLbl="fgAcc1" presStyleIdx="1" presStyleCnt="3">
        <dgm:presLayoutVars>
          <dgm:bulletEnabled val="1"/>
        </dgm:presLayoutVars>
      </dgm:prSet>
      <dgm:spPr>
        <a:xfrm>
          <a:off x="9339946" y="2234986"/>
          <a:ext cx="5150504" cy="2880000"/>
        </a:xfrm>
      </dgm:spPr>
    </dgm:pt>
    <dgm:pt modelId="{B5FADC89-E81D-4D01-BF5F-3CC4EA8B1A43}" type="pres">
      <dgm:prSet presAssocID="{DAC7E11B-C6C0-4275-823C-EC1C157E32FD}" presName="sibTrans" presStyleLbl="sibTrans2D1" presStyleIdx="1" presStyleCnt="2"/>
      <dgm:spPr/>
    </dgm:pt>
    <dgm:pt modelId="{37267FFE-6C67-408D-95D0-641816D470FA}" type="pres">
      <dgm:prSet presAssocID="{DAC7E11B-C6C0-4275-823C-EC1C157E32FD}" presName="connTx" presStyleLbl="sibTrans2D1" presStyleIdx="1" presStyleCnt="2"/>
      <dgm:spPr/>
    </dgm:pt>
    <dgm:pt modelId="{299ABCFC-E4B2-4031-832C-5BFECF0BBC3C}" type="pres">
      <dgm:prSet presAssocID="{7C0B106B-D1AC-43F9-A5FE-D7F100949B15}" presName="composite" presStyleCnt="0"/>
      <dgm:spPr/>
    </dgm:pt>
    <dgm:pt modelId="{E070761B-6972-4E53-9462-2F20960B78DF}" type="pres">
      <dgm:prSet presAssocID="{7C0B106B-D1AC-43F9-A5FE-D7F100949B15}" presName="parTx" presStyleLbl="node1" presStyleIdx="1" presStyleCnt="3">
        <dgm:presLayoutVars>
          <dgm:chMax val="0"/>
          <dgm:chPref val="0"/>
          <dgm:bulletEnabled val="1"/>
        </dgm:presLayoutVars>
      </dgm:prSet>
      <dgm:spPr/>
    </dgm:pt>
    <dgm:pt modelId="{9B0CF21C-5876-443A-8E71-2636C596EDAE}" type="pres">
      <dgm:prSet presAssocID="{7C0B106B-D1AC-43F9-A5FE-D7F100949B15}" presName="parSh" presStyleLbl="node1" presStyleIdx="2" presStyleCnt="3"/>
      <dgm:spPr/>
    </dgm:pt>
    <dgm:pt modelId="{05ECCCF9-6F08-4236-A552-DA1542C3FBC9}" type="pres">
      <dgm:prSet presAssocID="{7C0B106B-D1AC-43F9-A5FE-D7F100949B15}" presName="desTx" presStyleLbl="fgAcc1" presStyleIdx="2" presStyleCnt="3">
        <dgm:presLayoutVars>
          <dgm:bulletEnabled val="1"/>
        </dgm:presLayoutVars>
      </dgm:prSet>
      <dgm:spPr>
        <a:xfrm>
          <a:off x="17613643" y="2234986"/>
          <a:ext cx="5150504" cy="2880000"/>
        </a:xfrm>
      </dgm:spPr>
    </dgm:pt>
  </dgm:ptLst>
  <dgm:cxnLst>
    <dgm:cxn modelId="{E7E08303-132D-4894-80DC-E9C8E10F6DF6}" type="presOf" srcId="{417C4F6F-2D7E-41E1-8272-B065BA70FA02}" destId="{3545D2F9-F33B-47FC-A83E-C3C11925CC3B}" srcOrd="1" destOrd="0" presId="urn:microsoft.com/office/officeart/2005/8/layout/process3"/>
    <dgm:cxn modelId="{4002A70A-60CA-4A74-ACE4-41722228D163}" type="presOf" srcId="{417C4F6F-2D7E-41E1-8272-B065BA70FA02}" destId="{90A1E898-E414-4309-B55A-EEED464662B6}" srcOrd="0" destOrd="0" presId="urn:microsoft.com/office/officeart/2005/8/layout/process3"/>
    <dgm:cxn modelId="{7640731E-7E9C-46C4-9073-2B5B3AF952E7}" srcId="{417C4F6F-2D7E-41E1-8272-B065BA70FA02}" destId="{44A73BE4-3888-4C84-A118-685C3D78ED18}" srcOrd="1" destOrd="0" parTransId="{6ED4A14B-6159-4CEE-B1AD-F89E9795ACD2}" sibTransId="{06DD615D-7FFD-47F4-819D-BFFF1E271DC3}"/>
    <dgm:cxn modelId="{C0660222-9D8B-4C49-82BE-B34EB48F2F12}" srcId="{25FFB245-665D-4752-BA51-67A6E88936AA}" destId="{396AC964-834E-413E-897E-52830C0B9E79}" srcOrd="1" destOrd="0" parTransId="{A6E59259-7AD3-4299-9A64-1DFBDF9821CB}" sibTransId="{8EB120CB-9A34-4F9C-BEDC-F8301F73E94B}"/>
    <dgm:cxn modelId="{B05A792E-F807-4489-BE59-1DA3D4A5DEBD}" srcId="{417C4F6F-2D7E-41E1-8272-B065BA70FA02}" destId="{2D428C22-5162-49E8-B2C8-29C59F3639B2}" srcOrd="0" destOrd="0" parTransId="{14C7C997-7FCA-4968-A2F5-BD73B0C77269}" sibTransId="{BE69FBA1-D3D2-4D5D-A5E3-7941F74EF71B}"/>
    <dgm:cxn modelId="{95DC142F-8596-4D46-A430-989CA19C11B2}" type="presOf" srcId="{3E315B3D-5314-46E2-B366-22AA88675D66}" destId="{05ECCCF9-6F08-4236-A552-DA1542C3FBC9}" srcOrd="0" destOrd="0" presId="urn:microsoft.com/office/officeart/2005/8/layout/process3"/>
    <dgm:cxn modelId="{EF4F9839-0A92-42E4-ADED-487F38D76B29}" srcId="{BFD48935-086B-4257-8836-D6947DD6A950}" destId="{25FFB245-665D-4752-BA51-67A6E88936AA}" srcOrd="0" destOrd="0" parTransId="{96C1DD53-CF61-4F16-8E88-FEED3A675D6B}" sibTransId="{EE425BB6-EDD8-42AE-9300-F6754B407234}"/>
    <dgm:cxn modelId="{24BD8D63-D664-4F75-9A93-FD561502A7F0}" type="presOf" srcId="{D3901DC7-D813-4E31-9337-BAFEBCEBEF51}" destId="{50F03B01-0509-4D0E-9EF0-3405F704581F}" srcOrd="0" destOrd="0" presId="urn:microsoft.com/office/officeart/2005/8/layout/process3"/>
    <dgm:cxn modelId="{8FC88A44-3AB3-49DD-82A2-52908C06BEA5}" srcId="{7C0B106B-D1AC-43F9-A5FE-D7F100949B15}" destId="{3E315B3D-5314-46E2-B366-22AA88675D66}" srcOrd="0" destOrd="0" parTransId="{0FF03581-B13B-4D2A-82D3-63F3F7B9F58B}" sibTransId="{92C97E14-792E-4C9A-9D3F-05B77EA6610C}"/>
    <dgm:cxn modelId="{C8B2E968-C291-454B-A5E9-1585895E2A5B}" srcId="{BFD48935-086B-4257-8836-D6947DD6A950}" destId="{417C4F6F-2D7E-41E1-8272-B065BA70FA02}" srcOrd="1" destOrd="0" parTransId="{8105B5F1-29F6-470B-BED5-FCBBBE6BD9BE}" sibTransId="{DAC7E11B-C6C0-4275-823C-EC1C157E32FD}"/>
    <dgm:cxn modelId="{9E5A014B-34CC-4FC0-9AD4-D4A9BA2BFCCC}" type="presOf" srcId="{EE425BB6-EDD8-42AE-9300-F6754B407234}" destId="{579EFCE4-214E-43E3-8603-6B1DA00846EE}" srcOrd="1" destOrd="0" presId="urn:microsoft.com/office/officeart/2005/8/layout/process3"/>
    <dgm:cxn modelId="{B840B24B-0978-41BF-88B6-6B973845C1FD}" srcId="{BFD48935-086B-4257-8836-D6947DD6A950}" destId="{7C0B106B-D1AC-43F9-A5FE-D7F100949B15}" srcOrd="2" destOrd="0" parTransId="{ED0E5B62-5709-4025-A9C9-616327C82A3D}" sibTransId="{128B98C9-5AE4-479E-88FA-93A1BA018068}"/>
    <dgm:cxn modelId="{323D2354-8886-4C51-904D-2460C26EF927}" type="presOf" srcId="{7C0B106B-D1AC-43F9-A5FE-D7F100949B15}" destId="{9B0CF21C-5876-443A-8E71-2636C596EDAE}" srcOrd="1" destOrd="0" presId="urn:microsoft.com/office/officeart/2005/8/layout/process3"/>
    <dgm:cxn modelId="{300E5B77-D1F2-4A2F-AAA8-00426790AB51}" type="presOf" srcId="{25FFB245-665D-4752-BA51-67A6E88936AA}" destId="{90E58CE6-B6A6-4639-8BC3-ABF27E519B85}" srcOrd="0" destOrd="0" presId="urn:microsoft.com/office/officeart/2005/8/layout/process3"/>
    <dgm:cxn modelId="{8F0CB258-91F0-4584-81DB-2156E49AF2D2}" type="presOf" srcId="{396AC964-834E-413E-897E-52830C0B9E79}" destId="{50F03B01-0509-4D0E-9EF0-3405F704581F}" srcOrd="0" destOrd="1" presId="urn:microsoft.com/office/officeart/2005/8/layout/process3"/>
    <dgm:cxn modelId="{D5EDD58B-3869-4163-9D1C-10054BBDFAB0}" type="presOf" srcId="{7C0B106B-D1AC-43F9-A5FE-D7F100949B15}" destId="{E070761B-6972-4E53-9462-2F20960B78DF}" srcOrd="0" destOrd="0" presId="urn:microsoft.com/office/officeart/2005/8/layout/process3"/>
    <dgm:cxn modelId="{B102EA90-7DE9-4F24-B89D-F2DB7A06A0D2}" srcId="{25FFB245-665D-4752-BA51-67A6E88936AA}" destId="{D3901DC7-D813-4E31-9337-BAFEBCEBEF51}" srcOrd="0" destOrd="0" parTransId="{E5284831-796E-4FEE-94C8-7EBD87376517}" sibTransId="{9EBA8E86-23CB-40B3-8B51-566FC758A625}"/>
    <dgm:cxn modelId="{0802A891-B45D-4474-9D59-0019E4330192}" srcId="{7C0B106B-D1AC-43F9-A5FE-D7F100949B15}" destId="{E083C2C1-8D5F-4CC8-9BAF-076B3A03B395}" srcOrd="1" destOrd="0" parTransId="{6AA01A41-C690-4F21-91C9-88E08EA8F9A8}" sibTransId="{DDF1C3AB-144F-4CD4-BB70-781EE7C897F5}"/>
    <dgm:cxn modelId="{E7A99294-DF74-4415-BE76-EE76638E516C}" type="presOf" srcId="{DAC7E11B-C6C0-4275-823C-EC1C157E32FD}" destId="{B5FADC89-E81D-4D01-BF5F-3CC4EA8B1A43}" srcOrd="0" destOrd="0" presId="urn:microsoft.com/office/officeart/2005/8/layout/process3"/>
    <dgm:cxn modelId="{DE0DDAA3-C2CC-49A9-B40E-39A2D3466DDC}" type="presOf" srcId="{2D428C22-5162-49E8-B2C8-29C59F3639B2}" destId="{7CA7FEBB-A2DF-44A2-91E6-958409210236}" srcOrd="0" destOrd="0" presId="urn:microsoft.com/office/officeart/2005/8/layout/process3"/>
    <dgm:cxn modelId="{34C989B2-BACB-405B-BDA2-839C1D22998B}" type="presOf" srcId="{BFD48935-086B-4257-8836-D6947DD6A950}" destId="{8B28E45B-D922-40F8-B63E-BFFC37C4FB30}" srcOrd="0" destOrd="0" presId="urn:microsoft.com/office/officeart/2005/8/layout/process3"/>
    <dgm:cxn modelId="{5F23BEB3-59BD-4A57-B536-DEF9B7C240CD}" type="presOf" srcId="{07F7C182-6D94-4947-8B98-FDF5D9C06A35}" destId="{50F03B01-0509-4D0E-9EF0-3405F704581F}" srcOrd="0" destOrd="2" presId="urn:microsoft.com/office/officeart/2005/8/layout/process3"/>
    <dgm:cxn modelId="{780DE0B3-57F3-4BB4-87A3-3FE1B6629BCA}" srcId="{25FFB245-665D-4752-BA51-67A6E88936AA}" destId="{07F7C182-6D94-4947-8B98-FDF5D9C06A35}" srcOrd="2" destOrd="0" parTransId="{B73FB198-F254-41A0-B58D-B9D3C37C9927}" sibTransId="{B963AF74-77CB-4652-87B6-33958E24B34C}"/>
    <dgm:cxn modelId="{A4CEB6BF-2C15-43B5-BDC1-EE12241BC932}" type="presOf" srcId="{EE425BB6-EDD8-42AE-9300-F6754B407234}" destId="{397971E2-1DC2-49C9-8108-302316C35436}" srcOrd="0" destOrd="0" presId="urn:microsoft.com/office/officeart/2005/8/layout/process3"/>
    <dgm:cxn modelId="{53C891C0-693C-4A99-8830-5134BB600B79}" type="presOf" srcId="{25FFB245-665D-4752-BA51-67A6E88936AA}" destId="{1258619B-851B-4F4B-A827-88732A094B08}" srcOrd="1" destOrd="0" presId="urn:microsoft.com/office/officeart/2005/8/layout/process3"/>
    <dgm:cxn modelId="{889B60D7-64D7-464D-B23C-602C5C199DFC}" type="presOf" srcId="{44A73BE4-3888-4C84-A118-685C3D78ED18}" destId="{7CA7FEBB-A2DF-44A2-91E6-958409210236}" srcOrd="0" destOrd="1" presId="urn:microsoft.com/office/officeart/2005/8/layout/process3"/>
    <dgm:cxn modelId="{7A35D6E9-0B64-43BA-8977-DC1E6D668D3B}" type="presOf" srcId="{DAC7E11B-C6C0-4275-823C-EC1C157E32FD}" destId="{37267FFE-6C67-408D-95D0-641816D470FA}" srcOrd="1" destOrd="0" presId="urn:microsoft.com/office/officeart/2005/8/layout/process3"/>
    <dgm:cxn modelId="{84E1C6FD-6EF6-4FC5-B304-97D1DA693748}" type="presOf" srcId="{E083C2C1-8D5F-4CC8-9BAF-076B3A03B395}" destId="{05ECCCF9-6F08-4236-A552-DA1542C3FBC9}" srcOrd="0" destOrd="1" presId="urn:microsoft.com/office/officeart/2005/8/layout/process3"/>
    <dgm:cxn modelId="{97BF8DF3-7A53-4F42-A1D2-54791C429E5B}" type="presParOf" srcId="{8B28E45B-D922-40F8-B63E-BFFC37C4FB30}" destId="{1DE97176-5173-41BD-9308-8F89D181A663}" srcOrd="0" destOrd="0" presId="urn:microsoft.com/office/officeart/2005/8/layout/process3"/>
    <dgm:cxn modelId="{F0FE1D1C-607B-4F04-90C3-D40FFAEEC88C}" type="presParOf" srcId="{1DE97176-5173-41BD-9308-8F89D181A663}" destId="{90E58CE6-B6A6-4639-8BC3-ABF27E519B85}" srcOrd="0" destOrd="0" presId="urn:microsoft.com/office/officeart/2005/8/layout/process3"/>
    <dgm:cxn modelId="{A5CF463C-088A-4FD4-AA8B-551BF500D7BF}" type="presParOf" srcId="{1DE97176-5173-41BD-9308-8F89D181A663}" destId="{1258619B-851B-4F4B-A827-88732A094B08}" srcOrd="1" destOrd="0" presId="urn:microsoft.com/office/officeart/2005/8/layout/process3"/>
    <dgm:cxn modelId="{1C71BF9C-2461-4DD1-BB77-9305325850C9}" type="presParOf" srcId="{1DE97176-5173-41BD-9308-8F89D181A663}" destId="{50F03B01-0509-4D0E-9EF0-3405F704581F}" srcOrd="2" destOrd="0" presId="urn:microsoft.com/office/officeart/2005/8/layout/process3"/>
    <dgm:cxn modelId="{5B9BB987-D6CE-4AC6-994E-F4D778FC1D0B}" type="presParOf" srcId="{8B28E45B-D922-40F8-B63E-BFFC37C4FB30}" destId="{397971E2-1DC2-49C9-8108-302316C35436}" srcOrd="1" destOrd="0" presId="urn:microsoft.com/office/officeart/2005/8/layout/process3"/>
    <dgm:cxn modelId="{9479013B-EED0-4028-8EBF-2065B8D1F75B}" type="presParOf" srcId="{397971E2-1DC2-49C9-8108-302316C35436}" destId="{579EFCE4-214E-43E3-8603-6B1DA00846EE}" srcOrd="0" destOrd="0" presId="urn:microsoft.com/office/officeart/2005/8/layout/process3"/>
    <dgm:cxn modelId="{5E2F8E74-497A-4E4B-9566-84CEB01D9D2F}" type="presParOf" srcId="{8B28E45B-D922-40F8-B63E-BFFC37C4FB30}" destId="{8576FAF7-7019-41C9-A962-323A74FDCC34}" srcOrd="2" destOrd="0" presId="urn:microsoft.com/office/officeart/2005/8/layout/process3"/>
    <dgm:cxn modelId="{07EBF4D2-C293-4FBA-BC24-EE5676AC567D}" type="presParOf" srcId="{8576FAF7-7019-41C9-A962-323A74FDCC34}" destId="{90A1E898-E414-4309-B55A-EEED464662B6}" srcOrd="0" destOrd="0" presId="urn:microsoft.com/office/officeart/2005/8/layout/process3"/>
    <dgm:cxn modelId="{05BB5824-50F7-41D6-8BC5-BC453911A36E}" type="presParOf" srcId="{8576FAF7-7019-41C9-A962-323A74FDCC34}" destId="{3545D2F9-F33B-47FC-A83E-C3C11925CC3B}" srcOrd="1" destOrd="0" presId="urn:microsoft.com/office/officeart/2005/8/layout/process3"/>
    <dgm:cxn modelId="{176094F2-156C-43EE-8D43-00D6ADFFB4CA}" type="presParOf" srcId="{8576FAF7-7019-41C9-A962-323A74FDCC34}" destId="{7CA7FEBB-A2DF-44A2-91E6-958409210236}" srcOrd="2" destOrd="0" presId="urn:microsoft.com/office/officeart/2005/8/layout/process3"/>
    <dgm:cxn modelId="{256A62B8-7E63-4B9E-8755-7B09FEA23BF0}" type="presParOf" srcId="{8B28E45B-D922-40F8-B63E-BFFC37C4FB30}" destId="{B5FADC89-E81D-4D01-BF5F-3CC4EA8B1A43}" srcOrd="3" destOrd="0" presId="urn:microsoft.com/office/officeart/2005/8/layout/process3"/>
    <dgm:cxn modelId="{F2BFA488-BF38-49A9-90DB-6A34EDD63532}" type="presParOf" srcId="{B5FADC89-E81D-4D01-BF5F-3CC4EA8B1A43}" destId="{37267FFE-6C67-408D-95D0-641816D470FA}" srcOrd="0" destOrd="0" presId="urn:microsoft.com/office/officeart/2005/8/layout/process3"/>
    <dgm:cxn modelId="{6EEF75B3-E2A2-459C-820D-AB1B6DCEBDA4}" type="presParOf" srcId="{8B28E45B-D922-40F8-B63E-BFFC37C4FB30}" destId="{299ABCFC-E4B2-4031-832C-5BFECF0BBC3C}" srcOrd="4" destOrd="0" presId="urn:microsoft.com/office/officeart/2005/8/layout/process3"/>
    <dgm:cxn modelId="{B5D927E2-B6D5-44E2-8733-5C59775ADC7A}" type="presParOf" srcId="{299ABCFC-E4B2-4031-832C-5BFECF0BBC3C}" destId="{E070761B-6972-4E53-9462-2F20960B78DF}" srcOrd="0" destOrd="0" presId="urn:microsoft.com/office/officeart/2005/8/layout/process3"/>
    <dgm:cxn modelId="{F3DD2C22-A19D-4A79-B1B0-5226BE4165EB}" type="presParOf" srcId="{299ABCFC-E4B2-4031-832C-5BFECF0BBC3C}" destId="{9B0CF21C-5876-443A-8E71-2636C596EDAE}" srcOrd="1" destOrd="0" presId="urn:microsoft.com/office/officeart/2005/8/layout/process3"/>
    <dgm:cxn modelId="{D2D29AC8-BFED-4943-B428-0F6225E921B9}" type="presParOf" srcId="{299ABCFC-E4B2-4031-832C-5BFECF0BBC3C}" destId="{05ECCCF9-6F08-4236-A552-DA1542C3FBC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D48935-086B-4257-8836-D6947DD6A950}" type="doc">
      <dgm:prSet loTypeId="urn:microsoft.com/office/officeart/2005/8/layout/process3" loCatId="process" qsTypeId="urn:microsoft.com/office/officeart/2005/8/quickstyle/simple1" qsCatId="simple" csTypeId="urn:microsoft.com/office/officeart/2005/8/colors/accent1_2" csCatId="accent1" phldr="1"/>
      <dgm:spPr/>
    </dgm:pt>
    <dgm:pt modelId="{25FFB245-665D-4752-BA51-67A6E88936AA}">
      <dgm:prSet phldrT="[Text]"/>
      <dgm:spPr/>
      <dgm:t>
        <a:bodyPr/>
        <a:lstStyle/>
        <a:p>
          <a:pPr rtl="0"/>
          <a:r>
            <a:rPr lang="en-US" dirty="0">
              <a:solidFill>
                <a:schemeClr val="bg2"/>
              </a:solidFill>
            </a:rPr>
            <a:t>Step 1. Create the story for your HOOK</a:t>
          </a:r>
        </a:p>
        <a:p>
          <a:pPr rtl="0"/>
          <a:endParaRPr lang="en-US" dirty="0"/>
        </a:p>
      </dgm:t>
    </dgm:pt>
    <dgm:pt modelId="{96C1DD53-CF61-4F16-8E88-FEED3A675D6B}" type="parTrans" cxnId="{EF4F9839-0A92-42E4-ADED-487F38D76B29}">
      <dgm:prSet/>
      <dgm:spPr/>
      <dgm:t>
        <a:bodyPr/>
        <a:lstStyle/>
        <a:p>
          <a:endParaRPr lang="en-US"/>
        </a:p>
      </dgm:t>
    </dgm:pt>
    <dgm:pt modelId="{EE425BB6-EDD8-42AE-9300-F6754B407234}" type="sibTrans" cxnId="{EF4F9839-0A92-42E4-ADED-487F38D76B29}">
      <dgm:prSet/>
      <dgm:spPr/>
      <dgm:t>
        <a:bodyPr/>
        <a:lstStyle/>
        <a:p>
          <a:endParaRPr lang="en-US"/>
        </a:p>
      </dgm:t>
    </dgm:pt>
    <dgm:pt modelId="{7C0B106B-D1AC-43F9-A5FE-D7F100949B15}">
      <dgm:prSet phldrT="[Text]"/>
      <dgm:spPr/>
      <dgm:t>
        <a:bodyPr/>
        <a:lstStyle/>
        <a:p>
          <a:pPr rtl="0"/>
          <a:r>
            <a:rPr lang="en-US" dirty="0">
              <a:solidFill>
                <a:schemeClr val="bg2"/>
              </a:solidFill>
            </a:rPr>
            <a:t>Step 3. Create the story for your AHA MOMENT</a:t>
          </a:r>
        </a:p>
      </dgm:t>
    </dgm:pt>
    <dgm:pt modelId="{ED0E5B62-5709-4025-A9C9-616327C82A3D}" type="parTrans" cxnId="{B840B24B-0978-41BF-88B6-6B973845C1FD}">
      <dgm:prSet/>
      <dgm:spPr/>
      <dgm:t>
        <a:bodyPr/>
        <a:lstStyle/>
        <a:p>
          <a:endParaRPr lang="en-US"/>
        </a:p>
      </dgm:t>
    </dgm:pt>
    <dgm:pt modelId="{128B98C9-5AE4-479E-88FA-93A1BA018068}" type="sibTrans" cxnId="{B840B24B-0978-41BF-88B6-6B973845C1FD}">
      <dgm:prSet/>
      <dgm:spPr/>
      <dgm:t>
        <a:bodyPr/>
        <a:lstStyle/>
        <a:p>
          <a:endParaRPr lang="en-US"/>
        </a:p>
      </dgm:t>
    </dgm:pt>
    <dgm:pt modelId="{417C4F6F-2D7E-41E1-8272-B065BA70FA02}">
      <dgm:prSet phldrT="[Text]"/>
      <dgm:spPr/>
      <dgm:t>
        <a:bodyPr/>
        <a:lstStyle/>
        <a:p>
          <a:pPr rtl="0"/>
          <a:r>
            <a:rPr lang="en-US" dirty="0">
              <a:solidFill>
                <a:schemeClr val="bg2"/>
              </a:solidFill>
            </a:rPr>
            <a:t>Step 2. Create the story for your RISING MOMENTS</a:t>
          </a:r>
        </a:p>
        <a:p>
          <a:pPr rtl="0"/>
          <a:endParaRPr lang="en-US" dirty="0"/>
        </a:p>
      </dgm:t>
    </dgm:pt>
    <dgm:pt modelId="{8105B5F1-29F6-470B-BED5-FCBBBE6BD9BE}" type="parTrans" cxnId="{C8B2E968-C291-454B-A5E9-1585895E2A5B}">
      <dgm:prSet/>
      <dgm:spPr/>
      <dgm:t>
        <a:bodyPr/>
        <a:lstStyle/>
        <a:p>
          <a:endParaRPr lang="en-US"/>
        </a:p>
      </dgm:t>
    </dgm:pt>
    <dgm:pt modelId="{DAC7E11B-C6C0-4275-823C-EC1C157E32FD}" type="sibTrans" cxnId="{C8B2E968-C291-454B-A5E9-1585895E2A5B}">
      <dgm:prSet/>
      <dgm:spPr/>
      <dgm:t>
        <a:bodyPr/>
        <a:lstStyle/>
        <a:p>
          <a:endParaRPr lang="en-US"/>
        </a:p>
      </dgm:t>
    </dgm:pt>
    <dgm:pt modelId="{D3901DC7-D813-4E31-9337-BAFEBCEBEF51}">
      <dgm:prSet/>
      <dgm:spPr>
        <a:solidFill>
          <a:schemeClr val="bg2">
            <a:alpha val="90000"/>
          </a:schemeClr>
        </a:solidFill>
      </dgm:spPr>
      <dgm:t>
        <a:bodyPr/>
        <a:lstStyle/>
        <a:p>
          <a:pPr rtl="0"/>
          <a:r>
            <a:rPr lang="en-US" dirty="0">
              <a:solidFill>
                <a:schemeClr val="tx2"/>
              </a:solidFill>
            </a:rPr>
            <a:t>Your storyline narrative for the hook becomes a slide headline or section header.</a:t>
          </a:r>
        </a:p>
      </dgm:t>
    </dgm:pt>
    <dgm:pt modelId="{E5284831-796E-4FEE-94C8-7EBD87376517}" type="parTrans" cxnId="{B102EA90-7DE9-4F24-B89D-F2DB7A06A0D2}">
      <dgm:prSet/>
      <dgm:spPr/>
      <dgm:t>
        <a:bodyPr/>
        <a:lstStyle/>
        <a:p>
          <a:endParaRPr lang="en-US"/>
        </a:p>
      </dgm:t>
    </dgm:pt>
    <dgm:pt modelId="{9EBA8E86-23CB-40B3-8B51-566FC758A625}" type="sibTrans" cxnId="{B102EA90-7DE9-4F24-B89D-F2DB7A06A0D2}">
      <dgm:prSet/>
      <dgm:spPr/>
      <dgm:t>
        <a:bodyPr/>
        <a:lstStyle/>
        <a:p>
          <a:endParaRPr lang="en-US"/>
        </a:p>
      </dgm:t>
    </dgm:pt>
    <dgm:pt modelId="{2D428C22-5162-49E8-B2C8-29C59F3639B2}">
      <dgm:prSet phldr="0"/>
      <dgm:spPr>
        <a:solidFill>
          <a:schemeClr val="bg2">
            <a:alpha val="90000"/>
          </a:schemeClr>
        </a:solidFill>
      </dgm:spPr>
      <dgm:t>
        <a:bodyPr vert="horz"/>
        <a:lstStyle/>
        <a:p>
          <a:pPr rtl="0"/>
          <a:r>
            <a:rPr lang="en-US" dirty="0">
              <a:solidFill>
                <a:schemeClr val="tx2"/>
              </a:solidFill>
            </a:rPr>
            <a:t>Your storyline narrative for the rising moments becomes the headline or section header.</a:t>
          </a:r>
        </a:p>
      </dgm:t>
    </dgm:pt>
    <dgm:pt modelId="{14C7C997-7FCA-4968-A2F5-BD73B0C77269}" type="parTrans" cxnId="{B05A792E-F807-4489-BE59-1DA3D4A5DEBD}">
      <dgm:prSet/>
      <dgm:spPr/>
      <dgm:t>
        <a:bodyPr/>
        <a:lstStyle/>
        <a:p>
          <a:endParaRPr lang="en-US"/>
        </a:p>
      </dgm:t>
    </dgm:pt>
    <dgm:pt modelId="{BE69FBA1-D3D2-4D5D-A5E3-7941F74EF71B}" type="sibTrans" cxnId="{B05A792E-F807-4489-BE59-1DA3D4A5DEBD}">
      <dgm:prSet/>
      <dgm:spPr/>
      <dgm:t>
        <a:bodyPr/>
        <a:lstStyle/>
        <a:p>
          <a:endParaRPr lang="en-US"/>
        </a:p>
      </dgm:t>
    </dgm:pt>
    <dgm:pt modelId="{3E315B3D-5314-46E2-B366-22AA88675D66}">
      <dgm:prSet/>
      <dgm:spPr>
        <a:solidFill>
          <a:schemeClr val="bg2">
            <a:alpha val="90000"/>
          </a:schemeClr>
        </a:solidFill>
      </dgm:spPr>
      <dgm:t>
        <a:bodyPr vert="horz"/>
        <a:lstStyle/>
        <a:p>
          <a:pPr rtl="0"/>
          <a:r>
            <a:rPr lang="en-US" dirty="0">
              <a:solidFill>
                <a:schemeClr val="tx2"/>
              </a:solidFill>
            </a:rPr>
            <a:t>Your storyline narrative for the AHA moment becomes a slide headline or section header.</a:t>
          </a:r>
        </a:p>
      </dgm:t>
    </dgm:pt>
    <dgm:pt modelId="{0FF03581-B13B-4D2A-82D3-63F3F7B9F58B}" type="parTrans" cxnId="{8FC88A44-3AB3-49DD-82A2-52908C06BEA5}">
      <dgm:prSet/>
      <dgm:spPr/>
      <dgm:t>
        <a:bodyPr/>
        <a:lstStyle/>
        <a:p>
          <a:endParaRPr lang="en-US"/>
        </a:p>
      </dgm:t>
    </dgm:pt>
    <dgm:pt modelId="{92C97E14-792E-4C9A-9D3F-05B77EA6610C}" type="sibTrans" cxnId="{8FC88A44-3AB3-49DD-82A2-52908C06BEA5}">
      <dgm:prSet/>
      <dgm:spPr/>
      <dgm:t>
        <a:bodyPr/>
        <a:lstStyle/>
        <a:p>
          <a:endParaRPr lang="en-US"/>
        </a:p>
      </dgm:t>
    </dgm:pt>
    <dgm:pt modelId="{947EFAC3-5027-4A1B-8940-DE33595B2644}">
      <dgm:prSet phldr="0"/>
      <dgm:spPr>
        <a:solidFill>
          <a:schemeClr val="bg2">
            <a:alpha val="90000"/>
          </a:schemeClr>
        </a:solidFill>
      </dgm:spPr>
      <dgm:t>
        <a:bodyPr/>
        <a:lstStyle/>
        <a:p>
          <a:pPr rtl="0"/>
          <a:endParaRPr lang="en-US" dirty="0"/>
        </a:p>
      </dgm:t>
    </dgm:pt>
    <dgm:pt modelId="{9E6B340B-AC78-4A6A-9165-85B4DFA123E4}" type="parTrans" cxnId="{7FF8C269-F182-434A-94F8-300A90F9180F}">
      <dgm:prSet/>
      <dgm:spPr/>
      <dgm:t>
        <a:bodyPr/>
        <a:lstStyle/>
        <a:p>
          <a:endParaRPr lang="en-US"/>
        </a:p>
      </dgm:t>
    </dgm:pt>
    <dgm:pt modelId="{238D1D4E-F05A-40E3-8EE1-49E688585CB0}" type="sibTrans" cxnId="{7FF8C269-F182-434A-94F8-300A90F9180F}">
      <dgm:prSet/>
      <dgm:spPr/>
      <dgm:t>
        <a:bodyPr/>
        <a:lstStyle/>
        <a:p>
          <a:endParaRPr lang="en-US"/>
        </a:p>
      </dgm:t>
    </dgm:pt>
    <dgm:pt modelId="{789B0CE8-2E59-46C0-B236-EA334EA46B5C}">
      <dgm:prSet/>
      <dgm:spPr/>
      <dgm:t>
        <a:bodyPr/>
        <a:lstStyle/>
        <a:p>
          <a:r>
            <a:rPr lang="en-US" dirty="0">
              <a:solidFill>
                <a:schemeClr val="bg2"/>
              </a:solidFill>
            </a:rPr>
            <a:t>Step 4. Create the story for your CALL TO ACTION</a:t>
          </a:r>
        </a:p>
      </dgm:t>
    </dgm:pt>
    <dgm:pt modelId="{026EF747-3134-4834-9CF1-63FC07314625}" type="parTrans" cxnId="{0BDF3959-5B5F-446A-B163-CD1CBC8A7AD3}">
      <dgm:prSet/>
      <dgm:spPr/>
      <dgm:t>
        <a:bodyPr/>
        <a:lstStyle/>
        <a:p>
          <a:endParaRPr lang="en-US"/>
        </a:p>
      </dgm:t>
    </dgm:pt>
    <dgm:pt modelId="{C4161FE6-DC1E-4EAF-BA71-0F4E88A98EF6}" type="sibTrans" cxnId="{0BDF3959-5B5F-446A-B163-CD1CBC8A7AD3}">
      <dgm:prSet/>
      <dgm:spPr/>
      <dgm:t>
        <a:bodyPr/>
        <a:lstStyle/>
        <a:p>
          <a:endParaRPr lang="en-US"/>
        </a:p>
      </dgm:t>
    </dgm:pt>
    <dgm:pt modelId="{8E98CC77-4657-43DA-A998-6371DDAB7800}">
      <dgm:prSet/>
      <dgm:spPr>
        <a:solidFill>
          <a:schemeClr val="bg2">
            <a:alpha val="90000"/>
          </a:schemeClr>
        </a:solidFill>
      </dgm:spPr>
      <dgm:t>
        <a:bodyPr/>
        <a:lstStyle/>
        <a:p>
          <a:r>
            <a:rPr lang="en-US" dirty="0">
              <a:solidFill>
                <a:schemeClr val="tx2"/>
              </a:solidFill>
            </a:rPr>
            <a:t>Your storyline narrative for the call to action becomes a slide headline or section header.</a:t>
          </a:r>
        </a:p>
      </dgm:t>
    </dgm:pt>
    <dgm:pt modelId="{291ED8A6-E300-4548-9DAE-86844293D975}" type="parTrans" cxnId="{10272B7A-4283-4ABC-9349-2B5F30501082}">
      <dgm:prSet/>
      <dgm:spPr/>
      <dgm:t>
        <a:bodyPr/>
        <a:lstStyle/>
        <a:p>
          <a:endParaRPr lang="en-US"/>
        </a:p>
      </dgm:t>
    </dgm:pt>
    <dgm:pt modelId="{2E8458FB-F137-4DF3-9256-60CB6E1AD907}" type="sibTrans" cxnId="{10272B7A-4283-4ABC-9349-2B5F30501082}">
      <dgm:prSet/>
      <dgm:spPr/>
      <dgm:t>
        <a:bodyPr/>
        <a:lstStyle/>
        <a:p>
          <a:endParaRPr lang="en-US"/>
        </a:p>
      </dgm:t>
    </dgm:pt>
    <dgm:pt modelId="{AD1298E6-0F93-4DB6-AFA4-C859194BE63D}">
      <dgm:prSet phldr="0"/>
      <dgm:spPr>
        <a:solidFill>
          <a:schemeClr val="bg2">
            <a:alpha val="90000"/>
          </a:schemeClr>
        </a:solidFill>
      </dgm:spPr>
      <dgm:t>
        <a:bodyPr/>
        <a:lstStyle/>
        <a:p>
          <a:endParaRPr lang="en-US" dirty="0"/>
        </a:p>
      </dgm:t>
    </dgm:pt>
    <dgm:pt modelId="{5948FEA6-C00E-46F0-A6DE-20BA07C3504F}" type="parTrans" cxnId="{36CD2AD7-7CE4-4C95-8046-EC1A5AFAD0FA}">
      <dgm:prSet/>
      <dgm:spPr/>
      <dgm:t>
        <a:bodyPr/>
        <a:lstStyle/>
        <a:p>
          <a:endParaRPr lang="en-US"/>
        </a:p>
      </dgm:t>
    </dgm:pt>
    <dgm:pt modelId="{A761EF99-9AA4-487F-90B6-6DED9555D7A9}" type="sibTrans" cxnId="{36CD2AD7-7CE4-4C95-8046-EC1A5AFAD0FA}">
      <dgm:prSet/>
      <dgm:spPr/>
      <dgm:t>
        <a:bodyPr/>
        <a:lstStyle/>
        <a:p>
          <a:endParaRPr lang="en-US"/>
        </a:p>
      </dgm:t>
    </dgm:pt>
    <dgm:pt modelId="{396AC964-834E-413E-897E-52830C0B9E79}">
      <dgm:prSet/>
      <dgm:spPr>
        <a:solidFill>
          <a:schemeClr val="bg2">
            <a:alpha val="90000"/>
          </a:schemeClr>
        </a:solidFill>
      </dgm:spPr>
      <dgm:t>
        <a:bodyPr/>
        <a:lstStyle/>
        <a:p>
          <a:pPr rtl="0"/>
          <a:r>
            <a:rPr lang="en-US" dirty="0">
              <a:solidFill>
                <a:schemeClr val="tx2"/>
              </a:solidFill>
            </a:rPr>
            <a:t>Assemble your data and visuals to support the HOOK.</a:t>
          </a:r>
        </a:p>
      </dgm:t>
    </dgm:pt>
    <dgm:pt modelId="{A6E59259-7AD3-4299-9A64-1DFBDF9821CB}" type="parTrans" cxnId="{C0660222-9D8B-4C49-82BE-B34EB48F2F12}">
      <dgm:prSet/>
      <dgm:spPr/>
      <dgm:t>
        <a:bodyPr/>
        <a:lstStyle/>
        <a:p>
          <a:endParaRPr lang="en-US"/>
        </a:p>
      </dgm:t>
    </dgm:pt>
    <dgm:pt modelId="{8EB120CB-9A34-4F9C-BEDC-F8301F73E94B}" type="sibTrans" cxnId="{C0660222-9D8B-4C49-82BE-B34EB48F2F12}">
      <dgm:prSet/>
      <dgm:spPr/>
      <dgm:t>
        <a:bodyPr/>
        <a:lstStyle/>
        <a:p>
          <a:endParaRPr lang="en-US"/>
        </a:p>
      </dgm:t>
    </dgm:pt>
    <dgm:pt modelId="{07F7C182-6D94-4947-8B98-FDF5D9C06A35}">
      <dgm:prSet/>
      <dgm:spPr>
        <a:solidFill>
          <a:schemeClr val="bg2">
            <a:alpha val="90000"/>
          </a:schemeClr>
        </a:solidFill>
      </dgm:spPr>
      <dgm:t>
        <a:bodyPr/>
        <a:lstStyle/>
        <a:p>
          <a:pPr rtl="0"/>
          <a:r>
            <a:rPr lang="en-US" dirty="0">
              <a:solidFill>
                <a:schemeClr val="tx2"/>
              </a:solidFill>
            </a:rPr>
            <a:t>is the best way to visualize that data?</a:t>
          </a:r>
        </a:p>
      </dgm:t>
    </dgm:pt>
    <dgm:pt modelId="{B73FB198-F254-41A0-B58D-B9D3C37C9927}" type="parTrans" cxnId="{780DE0B3-57F3-4BB4-87A3-3FE1B6629BCA}">
      <dgm:prSet/>
      <dgm:spPr/>
      <dgm:t>
        <a:bodyPr/>
        <a:lstStyle/>
        <a:p>
          <a:endParaRPr lang="en-US"/>
        </a:p>
      </dgm:t>
    </dgm:pt>
    <dgm:pt modelId="{B963AF74-77CB-4652-87B6-33958E24B34C}" type="sibTrans" cxnId="{780DE0B3-57F3-4BB4-87A3-3FE1B6629BCA}">
      <dgm:prSet/>
      <dgm:spPr/>
      <dgm:t>
        <a:bodyPr/>
        <a:lstStyle/>
        <a:p>
          <a:endParaRPr lang="en-US"/>
        </a:p>
      </dgm:t>
    </dgm:pt>
    <dgm:pt modelId="{A815D04F-939D-4F48-834C-9190FD66E9FA}">
      <dgm:prSet/>
      <dgm:spPr>
        <a:solidFill>
          <a:schemeClr val="bg2">
            <a:alpha val="90000"/>
          </a:schemeClr>
        </a:solidFill>
      </dgm:spPr>
      <dgm:t>
        <a:bodyPr/>
        <a:lstStyle/>
        <a:p>
          <a:pPr rtl="0"/>
          <a:r>
            <a:rPr lang="en-US" dirty="0">
              <a:solidFill>
                <a:schemeClr val="tx2"/>
              </a:solidFill>
            </a:rPr>
            <a:t>Assemble your data and visuals to support the RISING MOMENTS.</a:t>
          </a:r>
        </a:p>
      </dgm:t>
    </dgm:pt>
    <dgm:pt modelId="{CD563884-E8F9-43AC-A08F-38D4F396F991}" type="parTrans" cxnId="{F9742AAF-868F-45E1-B491-7B4E44FD59DF}">
      <dgm:prSet/>
      <dgm:spPr/>
      <dgm:t>
        <a:bodyPr/>
        <a:lstStyle/>
        <a:p>
          <a:endParaRPr lang="en-US"/>
        </a:p>
      </dgm:t>
    </dgm:pt>
    <dgm:pt modelId="{CF076380-AE02-4981-A572-927999A8348F}" type="sibTrans" cxnId="{F9742AAF-868F-45E1-B491-7B4E44FD59DF}">
      <dgm:prSet/>
      <dgm:spPr/>
      <dgm:t>
        <a:bodyPr/>
        <a:lstStyle/>
        <a:p>
          <a:endParaRPr lang="en-US"/>
        </a:p>
      </dgm:t>
    </dgm:pt>
    <dgm:pt modelId="{2D32EAA0-69C2-44FA-B2AA-4D44E114956C}">
      <dgm:prSet/>
      <dgm:spPr>
        <a:solidFill>
          <a:schemeClr val="bg2">
            <a:alpha val="90000"/>
          </a:schemeClr>
        </a:solidFill>
      </dgm:spPr>
      <dgm:t>
        <a:bodyPr/>
        <a:lstStyle/>
        <a:p>
          <a:pPr rtl="0"/>
          <a:r>
            <a:rPr lang="en-US" dirty="0">
              <a:solidFill>
                <a:schemeClr val="tx2"/>
              </a:solidFill>
            </a:rPr>
            <a:t>Assemble your data and visuals to support the AHA MOMENT.</a:t>
          </a:r>
        </a:p>
      </dgm:t>
    </dgm:pt>
    <dgm:pt modelId="{9D7DBFC2-D2BB-41CF-A42A-B7AA89764BDF}" type="parTrans" cxnId="{66CF8D5A-339A-415A-9757-345A56A3BE86}">
      <dgm:prSet/>
      <dgm:spPr/>
      <dgm:t>
        <a:bodyPr/>
        <a:lstStyle/>
        <a:p>
          <a:endParaRPr lang="en-US"/>
        </a:p>
      </dgm:t>
    </dgm:pt>
    <dgm:pt modelId="{0C82C887-EF83-443A-A7F2-9B427C0E4C72}" type="sibTrans" cxnId="{66CF8D5A-339A-415A-9757-345A56A3BE86}">
      <dgm:prSet/>
      <dgm:spPr/>
      <dgm:t>
        <a:bodyPr/>
        <a:lstStyle/>
        <a:p>
          <a:endParaRPr lang="en-US"/>
        </a:p>
      </dgm:t>
    </dgm:pt>
    <dgm:pt modelId="{A27758CD-B9FF-4AFE-82C6-3292C9B75A8E}">
      <dgm:prSet/>
      <dgm:spPr>
        <a:solidFill>
          <a:schemeClr val="bg2">
            <a:alpha val="90000"/>
          </a:schemeClr>
        </a:solidFill>
      </dgm:spPr>
      <dgm:t>
        <a:bodyPr/>
        <a:lstStyle/>
        <a:p>
          <a:pPr rtl="0"/>
          <a:r>
            <a:rPr lang="en-US" dirty="0">
              <a:solidFill>
                <a:schemeClr val="tx2"/>
              </a:solidFill>
            </a:rPr>
            <a:t>Assemble supporting information for your CALL to ACTION.</a:t>
          </a:r>
        </a:p>
      </dgm:t>
    </dgm:pt>
    <dgm:pt modelId="{6598D236-D1E9-4F00-84DD-F1587E20AFD1}" type="parTrans" cxnId="{323AFDA4-343A-4C5D-8D67-ADD389E68805}">
      <dgm:prSet/>
      <dgm:spPr/>
      <dgm:t>
        <a:bodyPr/>
        <a:lstStyle/>
        <a:p>
          <a:endParaRPr lang="en-US"/>
        </a:p>
      </dgm:t>
    </dgm:pt>
    <dgm:pt modelId="{232431E7-953D-422C-9D8F-D2098822B54D}" type="sibTrans" cxnId="{323AFDA4-343A-4C5D-8D67-ADD389E68805}">
      <dgm:prSet/>
      <dgm:spPr/>
      <dgm:t>
        <a:bodyPr/>
        <a:lstStyle/>
        <a:p>
          <a:endParaRPr lang="en-US"/>
        </a:p>
      </dgm:t>
    </dgm:pt>
    <dgm:pt modelId="{8B28E45B-D922-40F8-B63E-BFFC37C4FB30}" type="pres">
      <dgm:prSet presAssocID="{BFD48935-086B-4257-8836-D6947DD6A950}" presName="linearFlow" presStyleCnt="0">
        <dgm:presLayoutVars>
          <dgm:dir/>
          <dgm:animLvl val="lvl"/>
          <dgm:resizeHandles val="exact"/>
        </dgm:presLayoutVars>
      </dgm:prSet>
      <dgm:spPr/>
    </dgm:pt>
    <dgm:pt modelId="{1DE97176-5173-41BD-9308-8F89D181A663}" type="pres">
      <dgm:prSet presAssocID="{25FFB245-665D-4752-BA51-67A6E88936AA}" presName="composite" presStyleCnt="0"/>
      <dgm:spPr/>
    </dgm:pt>
    <dgm:pt modelId="{90E58CE6-B6A6-4639-8BC3-ABF27E519B85}" type="pres">
      <dgm:prSet presAssocID="{25FFB245-665D-4752-BA51-67A6E88936AA}" presName="parTx" presStyleLbl="node1" presStyleIdx="0" presStyleCnt="4">
        <dgm:presLayoutVars>
          <dgm:chMax val="0"/>
          <dgm:chPref val="0"/>
          <dgm:bulletEnabled val="1"/>
        </dgm:presLayoutVars>
      </dgm:prSet>
      <dgm:spPr/>
    </dgm:pt>
    <dgm:pt modelId="{1258619B-851B-4F4B-A827-88732A094B08}" type="pres">
      <dgm:prSet presAssocID="{25FFB245-665D-4752-BA51-67A6E88936AA}" presName="parSh" presStyleLbl="node1" presStyleIdx="0" presStyleCnt="4"/>
      <dgm:spPr/>
    </dgm:pt>
    <dgm:pt modelId="{50F03B01-0509-4D0E-9EF0-3405F704581F}" type="pres">
      <dgm:prSet presAssocID="{25FFB245-665D-4752-BA51-67A6E88936AA}" presName="desTx" presStyleLbl="fgAcc1" presStyleIdx="0" presStyleCnt="4">
        <dgm:presLayoutVars>
          <dgm:bulletEnabled val="1"/>
        </dgm:presLayoutVars>
      </dgm:prSet>
      <dgm:spPr/>
    </dgm:pt>
    <dgm:pt modelId="{397971E2-1DC2-49C9-8108-302316C35436}" type="pres">
      <dgm:prSet presAssocID="{EE425BB6-EDD8-42AE-9300-F6754B407234}" presName="sibTrans" presStyleLbl="sibTrans2D1" presStyleIdx="0" presStyleCnt="3"/>
      <dgm:spPr/>
    </dgm:pt>
    <dgm:pt modelId="{579EFCE4-214E-43E3-8603-6B1DA00846EE}" type="pres">
      <dgm:prSet presAssocID="{EE425BB6-EDD8-42AE-9300-F6754B407234}" presName="connTx" presStyleLbl="sibTrans2D1" presStyleIdx="0" presStyleCnt="3"/>
      <dgm:spPr/>
    </dgm:pt>
    <dgm:pt modelId="{8576FAF7-7019-41C9-A962-323A74FDCC34}" type="pres">
      <dgm:prSet presAssocID="{417C4F6F-2D7E-41E1-8272-B065BA70FA02}" presName="composite" presStyleCnt="0"/>
      <dgm:spPr/>
    </dgm:pt>
    <dgm:pt modelId="{90A1E898-E414-4309-B55A-EEED464662B6}" type="pres">
      <dgm:prSet presAssocID="{417C4F6F-2D7E-41E1-8272-B065BA70FA02}" presName="parTx" presStyleLbl="node1" presStyleIdx="0" presStyleCnt="4">
        <dgm:presLayoutVars>
          <dgm:chMax val="0"/>
          <dgm:chPref val="0"/>
          <dgm:bulletEnabled val="1"/>
        </dgm:presLayoutVars>
      </dgm:prSet>
      <dgm:spPr/>
    </dgm:pt>
    <dgm:pt modelId="{3545D2F9-F33B-47FC-A83E-C3C11925CC3B}" type="pres">
      <dgm:prSet presAssocID="{417C4F6F-2D7E-41E1-8272-B065BA70FA02}" presName="parSh" presStyleLbl="node1" presStyleIdx="1" presStyleCnt="4"/>
      <dgm:spPr/>
    </dgm:pt>
    <dgm:pt modelId="{7CA7FEBB-A2DF-44A2-91E6-958409210236}" type="pres">
      <dgm:prSet presAssocID="{417C4F6F-2D7E-41E1-8272-B065BA70FA02}" presName="desTx" presStyleLbl="fgAcc1" presStyleIdx="1" presStyleCnt="4">
        <dgm:presLayoutVars>
          <dgm:bulletEnabled val="1"/>
        </dgm:presLayoutVars>
      </dgm:prSet>
      <dgm:spPr>
        <a:xfrm>
          <a:off x="9339946" y="2234986"/>
          <a:ext cx="5150504" cy="2880000"/>
        </a:xfrm>
      </dgm:spPr>
    </dgm:pt>
    <dgm:pt modelId="{B5FADC89-E81D-4D01-BF5F-3CC4EA8B1A43}" type="pres">
      <dgm:prSet presAssocID="{DAC7E11B-C6C0-4275-823C-EC1C157E32FD}" presName="sibTrans" presStyleLbl="sibTrans2D1" presStyleIdx="1" presStyleCnt="3"/>
      <dgm:spPr/>
    </dgm:pt>
    <dgm:pt modelId="{37267FFE-6C67-408D-95D0-641816D470FA}" type="pres">
      <dgm:prSet presAssocID="{DAC7E11B-C6C0-4275-823C-EC1C157E32FD}" presName="connTx" presStyleLbl="sibTrans2D1" presStyleIdx="1" presStyleCnt="3"/>
      <dgm:spPr/>
    </dgm:pt>
    <dgm:pt modelId="{299ABCFC-E4B2-4031-832C-5BFECF0BBC3C}" type="pres">
      <dgm:prSet presAssocID="{7C0B106B-D1AC-43F9-A5FE-D7F100949B15}" presName="composite" presStyleCnt="0"/>
      <dgm:spPr/>
    </dgm:pt>
    <dgm:pt modelId="{E070761B-6972-4E53-9462-2F20960B78DF}" type="pres">
      <dgm:prSet presAssocID="{7C0B106B-D1AC-43F9-A5FE-D7F100949B15}" presName="parTx" presStyleLbl="node1" presStyleIdx="1" presStyleCnt="4">
        <dgm:presLayoutVars>
          <dgm:chMax val="0"/>
          <dgm:chPref val="0"/>
          <dgm:bulletEnabled val="1"/>
        </dgm:presLayoutVars>
      </dgm:prSet>
      <dgm:spPr/>
    </dgm:pt>
    <dgm:pt modelId="{9B0CF21C-5876-443A-8E71-2636C596EDAE}" type="pres">
      <dgm:prSet presAssocID="{7C0B106B-D1AC-43F9-A5FE-D7F100949B15}" presName="parSh" presStyleLbl="node1" presStyleIdx="2" presStyleCnt="4"/>
      <dgm:spPr/>
    </dgm:pt>
    <dgm:pt modelId="{05ECCCF9-6F08-4236-A552-DA1542C3FBC9}" type="pres">
      <dgm:prSet presAssocID="{7C0B106B-D1AC-43F9-A5FE-D7F100949B15}" presName="desTx" presStyleLbl="fgAcc1" presStyleIdx="2" presStyleCnt="4">
        <dgm:presLayoutVars>
          <dgm:bulletEnabled val="1"/>
        </dgm:presLayoutVars>
      </dgm:prSet>
      <dgm:spPr>
        <a:xfrm>
          <a:off x="17613643" y="2234986"/>
          <a:ext cx="5150504" cy="2880000"/>
        </a:xfrm>
      </dgm:spPr>
    </dgm:pt>
    <dgm:pt modelId="{D5195964-3F10-4114-8272-D78C7D6552F3}" type="pres">
      <dgm:prSet presAssocID="{128B98C9-5AE4-479E-88FA-93A1BA018068}" presName="sibTrans" presStyleLbl="sibTrans2D1" presStyleIdx="2" presStyleCnt="3"/>
      <dgm:spPr/>
    </dgm:pt>
    <dgm:pt modelId="{A03795DF-0A2C-41C2-A7C0-2BC6AB12457B}" type="pres">
      <dgm:prSet presAssocID="{128B98C9-5AE4-479E-88FA-93A1BA018068}" presName="connTx" presStyleLbl="sibTrans2D1" presStyleIdx="2" presStyleCnt="3"/>
      <dgm:spPr/>
    </dgm:pt>
    <dgm:pt modelId="{626A5538-C036-4AF1-918A-2F568292C5C5}" type="pres">
      <dgm:prSet presAssocID="{789B0CE8-2E59-46C0-B236-EA334EA46B5C}" presName="composite" presStyleCnt="0"/>
      <dgm:spPr/>
    </dgm:pt>
    <dgm:pt modelId="{2CA7489A-6C09-42AC-8FB2-D5847C6B0F0C}" type="pres">
      <dgm:prSet presAssocID="{789B0CE8-2E59-46C0-B236-EA334EA46B5C}" presName="parTx" presStyleLbl="node1" presStyleIdx="2" presStyleCnt="4">
        <dgm:presLayoutVars>
          <dgm:chMax val="0"/>
          <dgm:chPref val="0"/>
          <dgm:bulletEnabled val="1"/>
        </dgm:presLayoutVars>
      </dgm:prSet>
      <dgm:spPr/>
    </dgm:pt>
    <dgm:pt modelId="{A5F87E10-991B-4985-B997-9521B6782FB6}" type="pres">
      <dgm:prSet presAssocID="{789B0CE8-2E59-46C0-B236-EA334EA46B5C}" presName="parSh" presStyleLbl="node1" presStyleIdx="3" presStyleCnt="4"/>
      <dgm:spPr/>
    </dgm:pt>
    <dgm:pt modelId="{BF5EC575-BC67-4745-86CA-878307A40B63}" type="pres">
      <dgm:prSet presAssocID="{789B0CE8-2E59-46C0-B236-EA334EA46B5C}" presName="desTx" presStyleLbl="fgAcc1" presStyleIdx="3" presStyleCnt="4">
        <dgm:presLayoutVars>
          <dgm:bulletEnabled val="1"/>
        </dgm:presLayoutVars>
      </dgm:prSet>
      <dgm:spPr/>
    </dgm:pt>
  </dgm:ptLst>
  <dgm:cxnLst>
    <dgm:cxn modelId="{E7E08303-132D-4894-80DC-E9C8E10F6DF6}" type="presOf" srcId="{417C4F6F-2D7E-41E1-8272-B065BA70FA02}" destId="{3545D2F9-F33B-47FC-A83E-C3C11925CC3B}" srcOrd="1" destOrd="0" presId="urn:microsoft.com/office/officeart/2005/8/layout/process3"/>
    <dgm:cxn modelId="{4002A70A-60CA-4A74-ACE4-41722228D163}" type="presOf" srcId="{417C4F6F-2D7E-41E1-8272-B065BA70FA02}" destId="{90A1E898-E414-4309-B55A-EEED464662B6}" srcOrd="0" destOrd="0" presId="urn:microsoft.com/office/officeart/2005/8/layout/process3"/>
    <dgm:cxn modelId="{6FC5FA0E-B0ED-4D80-8E37-41BD0EB998AA}" type="presOf" srcId="{A815D04F-939D-4F48-834C-9190FD66E9FA}" destId="{7CA7FEBB-A2DF-44A2-91E6-958409210236}" srcOrd="0" destOrd="1" presId="urn:microsoft.com/office/officeart/2005/8/layout/process3"/>
    <dgm:cxn modelId="{C0660222-9D8B-4C49-82BE-B34EB48F2F12}" srcId="{25FFB245-665D-4752-BA51-67A6E88936AA}" destId="{396AC964-834E-413E-897E-52830C0B9E79}" srcOrd="1" destOrd="0" parTransId="{A6E59259-7AD3-4299-9A64-1DFBDF9821CB}" sibTransId="{8EB120CB-9A34-4F9C-BEDC-F8301F73E94B}"/>
    <dgm:cxn modelId="{B09D2329-4C77-4E1A-BCF4-2EB1C28DC54E}" type="presOf" srcId="{789B0CE8-2E59-46C0-B236-EA334EA46B5C}" destId="{2CA7489A-6C09-42AC-8FB2-D5847C6B0F0C}" srcOrd="0" destOrd="0" presId="urn:microsoft.com/office/officeart/2005/8/layout/process3"/>
    <dgm:cxn modelId="{B05A792E-F807-4489-BE59-1DA3D4A5DEBD}" srcId="{417C4F6F-2D7E-41E1-8272-B065BA70FA02}" destId="{2D428C22-5162-49E8-B2C8-29C59F3639B2}" srcOrd="0" destOrd="0" parTransId="{14C7C997-7FCA-4968-A2F5-BD73B0C77269}" sibTransId="{BE69FBA1-D3D2-4D5D-A5E3-7941F74EF71B}"/>
    <dgm:cxn modelId="{95DC142F-8596-4D46-A430-989CA19C11B2}" type="presOf" srcId="{3E315B3D-5314-46E2-B366-22AA88675D66}" destId="{05ECCCF9-6F08-4236-A552-DA1542C3FBC9}" srcOrd="0" destOrd="0" presId="urn:microsoft.com/office/officeart/2005/8/layout/process3"/>
    <dgm:cxn modelId="{EF4F9839-0A92-42E4-ADED-487F38D76B29}" srcId="{BFD48935-086B-4257-8836-D6947DD6A950}" destId="{25FFB245-665D-4752-BA51-67A6E88936AA}" srcOrd="0" destOrd="0" parTransId="{96C1DD53-CF61-4F16-8E88-FEED3A675D6B}" sibTransId="{EE425BB6-EDD8-42AE-9300-F6754B407234}"/>
    <dgm:cxn modelId="{24BD8D63-D664-4F75-9A93-FD561502A7F0}" type="presOf" srcId="{D3901DC7-D813-4E31-9337-BAFEBCEBEF51}" destId="{50F03B01-0509-4D0E-9EF0-3405F704581F}" srcOrd="0" destOrd="0" presId="urn:microsoft.com/office/officeart/2005/8/layout/process3"/>
    <dgm:cxn modelId="{8FC88A44-3AB3-49DD-82A2-52908C06BEA5}" srcId="{7C0B106B-D1AC-43F9-A5FE-D7F100949B15}" destId="{3E315B3D-5314-46E2-B366-22AA88675D66}" srcOrd="0" destOrd="0" parTransId="{0FF03581-B13B-4D2A-82D3-63F3F7B9F58B}" sibTransId="{92C97E14-792E-4C9A-9D3F-05B77EA6610C}"/>
    <dgm:cxn modelId="{C8B2E968-C291-454B-A5E9-1585895E2A5B}" srcId="{BFD48935-086B-4257-8836-D6947DD6A950}" destId="{417C4F6F-2D7E-41E1-8272-B065BA70FA02}" srcOrd="1" destOrd="0" parTransId="{8105B5F1-29F6-470B-BED5-FCBBBE6BD9BE}" sibTransId="{DAC7E11B-C6C0-4275-823C-EC1C157E32FD}"/>
    <dgm:cxn modelId="{7FF8C269-F182-434A-94F8-300A90F9180F}" srcId="{7C0B106B-D1AC-43F9-A5FE-D7F100949B15}" destId="{947EFAC3-5027-4A1B-8940-DE33595B2644}" srcOrd="2" destOrd="0" parTransId="{9E6B340B-AC78-4A6A-9165-85B4DFA123E4}" sibTransId="{238D1D4E-F05A-40E3-8EE1-49E688585CB0}"/>
    <dgm:cxn modelId="{9E5A014B-34CC-4FC0-9AD4-D4A9BA2BFCCC}" type="presOf" srcId="{EE425BB6-EDD8-42AE-9300-F6754B407234}" destId="{579EFCE4-214E-43E3-8603-6B1DA00846EE}" srcOrd="1" destOrd="0" presId="urn:microsoft.com/office/officeart/2005/8/layout/process3"/>
    <dgm:cxn modelId="{B840B24B-0978-41BF-88B6-6B973845C1FD}" srcId="{BFD48935-086B-4257-8836-D6947DD6A950}" destId="{7C0B106B-D1AC-43F9-A5FE-D7F100949B15}" srcOrd="2" destOrd="0" parTransId="{ED0E5B62-5709-4025-A9C9-616327C82A3D}" sibTransId="{128B98C9-5AE4-479E-88FA-93A1BA018068}"/>
    <dgm:cxn modelId="{323D2354-8886-4C51-904D-2460C26EF927}" type="presOf" srcId="{7C0B106B-D1AC-43F9-A5FE-D7F100949B15}" destId="{9B0CF21C-5876-443A-8E71-2636C596EDAE}" srcOrd="1" destOrd="0" presId="urn:microsoft.com/office/officeart/2005/8/layout/process3"/>
    <dgm:cxn modelId="{B9074456-C402-4484-9648-C2F68229090E}" type="presOf" srcId="{8E98CC77-4657-43DA-A998-6371DDAB7800}" destId="{BF5EC575-BC67-4745-86CA-878307A40B63}" srcOrd="0" destOrd="0" presId="urn:microsoft.com/office/officeart/2005/8/layout/process3"/>
    <dgm:cxn modelId="{300E5B77-D1F2-4A2F-AAA8-00426790AB51}" type="presOf" srcId="{25FFB245-665D-4752-BA51-67A6E88936AA}" destId="{90E58CE6-B6A6-4639-8BC3-ABF27E519B85}" srcOrd="0" destOrd="0" presId="urn:microsoft.com/office/officeart/2005/8/layout/process3"/>
    <dgm:cxn modelId="{8F0CB258-91F0-4584-81DB-2156E49AF2D2}" type="presOf" srcId="{396AC964-834E-413E-897E-52830C0B9E79}" destId="{50F03B01-0509-4D0E-9EF0-3405F704581F}" srcOrd="0" destOrd="1" presId="urn:microsoft.com/office/officeart/2005/8/layout/process3"/>
    <dgm:cxn modelId="{0BDF3959-5B5F-446A-B163-CD1CBC8A7AD3}" srcId="{BFD48935-086B-4257-8836-D6947DD6A950}" destId="{789B0CE8-2E59-46C0-B236-EA334EA46B5C}" srcOrd="3" destOrd="0" parTransId="{026EF747-3134-4834-9CF1-63FC07314625}" sibTransId="{C4161FE6-DC1E-4EAF-BA71-0F4E88A98EF6}"/>
    <dgm:cxn modelId="{10272B7A-4283-4ABC-9349-2B5F30501082}" srcId="{789B0CE8-2E59-46C0-B236-EA334EA46B5C}" destId="{8E98CC77-4657-43DA-A998-6371DDAB7800}" srcOrd="0" destOrd="0" parTransId="{291ED8A6-E300-4548-9DAE-86844293D975}" sibTransId="{2E8458FB-F137-4DF3-9256-60CB6E1AD907}"/>
    <dgm:cxn modelId="{66CF8D5A-339A-415A-9757-345A56A3BE86}" srcId="{7C0B106B-D1AC-43F9-A5FE-D7F100949B15}" destId="{2D32EAA0-69C2-44FA-B2AA-4D44E114956C}" srcOrd="1" destOrd="0" parTransId="{9D7DBFC2-D2BB-41CF-A42A-B7AA89764BDF}" sibTransId="{0C82C887-EF83-443A-A7F2-9B427C0E4C72}"/>
    <dgm:cxn modelId="{63395B82-1C52-4D80-A4A7-CF4215BC8BE2}" type="presOf" srcId="{2D32EAA0-69C2-44FA-B2AA-4D44E114956C}" destId="{05ECCCF9-6F08-4236-A552-DA1542C3FBC9}" srcOrd="0" destOrd="1" presId="urn:microsoft.com/office/officeart/2005/8/layout/process3"/>
    <dgm:cxn modelId="{D5EDD58B-3869-4163-9D1C-10054BBDFAB0}" type="presOf" srcId="{7C0B106B-D1AC-43F9-A5FE-D7F100949B15}" destId="{E070761B-6972-4E53-9462-2F20960B78DF}" srcOrd="0" destOrd="0" presId="urn:microsoft.com/office/officeart/2005/8/layout/process3"/>
    <dgm:cxn modelId="{5D28A28C-97A7-4989-96CE-389ABD0EC27D}" type="presOf" srcId="{128B98C9-5AE4-479E-88FA-93A1BA018068}" destId="{D5195964-3F10-4114-8272-D78C7D6552F3}" srcOrd="0" destOrd="0" presId="urn:microsoft.com/office/officeart/2005/8/layout/process3"/>
    <dgm:cxn modelId="{B102EA90-7DE9-4F24-B89D-F2DB7A06A0D2}" srcId="{25FFB245-665D-4752-BA51-67A6E88936AA}" destId="{D3901DC7-D813-4E31-9337-BAFEBCEBEF51}" srcOrd="0" destOrd="0" parTransId="{E5284831-796E-4FEE-94C8-7EBD87376517}" sibTransId="{9EBA8E86-23CB-40B3-8B51-566FC758A625}"/>
    <dgm:cxn modelId="{E7A99294-DF74-4415-BE76-EE76638E516C}" type="presOf" srcId="{DAC7E11B-C6C0-4275-823C-EC1C157E32FD}" destId="{B5FADC89-E81D-4D01-BF5F-3CC4EA8B1A43}" srcOrd="0" destOrd="0" presId="urn:microsoft.com/office/officeart/2005/8/layout/process3"/>
    <dgm:cxn modelId="{DE0DDAA3-C2CC-49A9-B40E-39A2D3466DDC}" type="presOf" srcId="{2D428C22-5162-49E8-B2C8-29C59F3639B2}" destId="{7CA7FEBB-A2DF-44A2-91E6-958409210236}" srcOrd="0" destOrd="0" presId="urn:microsoft.com/office/officeart/2005/8/layout/process3"/>
    <dgm:cxn modelId="{6A975EA4-EB9F-4C0D-9D40-DB7D1D0D907A}" type="presOf" srcId="{789B0CE8-2E59-46C0-B236-EA334EA46B5C}" destId="{A5F87E10-991B-4985-B997-9521B6782FB6}" srcOrd="1" destOrd="0" presId="urn:microsoft.com/office/officeart/2005/8/layout/process3"/>
    <dgm:cxn modelId="{323AFDA4-343A-4C5D-8D67-ADD389E68805}" srcId="{789B0CE8-2E59-46C0-B236-EA334EA46B5C}" destId="{A27758CD-B9FF-4AFE-82C6-3292C9B75A8E}" srcOrd="1" destOrd="0" parTransId="{6598D236-D1E9-4F00-84DD-F1587E20AFD1}" sibTransId="{232431E7-953D-422C-9D8F-D2098822B54D}"/>
    <dgm:cxn modelId="{299286A5-73B9-4987-8FE9-7E4BEC126CC1}" type="presOf" srcId="{947EFAC3-5027-4A1B-8940-DE33595B2644}" destId="{05ECCCF9-6F08-4236-A552-DA1542C3FBC9}" srcOrd="0" destOrd="2" presId="urn:microsoft.com/office/officeart/2005/8/layout/process3"/>
    <dgm:cxn modelId="{F9742AAF-868F-45E1-B491-7B4E44FD59DF}" srcId="{417C4F6F-2D7E-41E1-8272-B065BA70FA02}" destId="{A815D04F-939D-4F48-834C-9190FD66E9FA}" srcOrd="1" destOrd="0" parTransId="{CD563884-E8F9-43AC-A08F-38D4F396F991}" sibTransId="{CF076380-AE02-4981-A572-927999A8348F}"/>
    <dgm:cxn modelId="{34C989B2-BACB-405B-BDA2-839C1D22998B}" type="presOf" srcId="{BFD48935-086B-4257-8836-D6947DD6A950}" destId="{8B28E45B-D922-40F8-B63E-BFFC37C4FB30}" srcOrd="0" destOrd="0" presId="urn:microsoft.com/office/officeart/2005/8/layout/process3"/>
    <dgm:cxn modelId="{5F23BEB3-59BD-4A57-B536-DEF9B7C240CD}" type="presOf" srcId="{07F7C182-6D94-4947-8B98-FDF5D9C06A35}" destId="{50F03B01-0509-4D0E-9EF0-3405F704581F}" srcOrd="0" destOrd="2" presId="urn:microsoft.com/office/officeart/2005/8/layout/process3"/>
    <dgm:cxn modelId="{780DE0B3-57F3-4BB4-87A3-3FE1B6629BCA}" srcId="{25FFB245-665D-4752-BA51-67A6E88936AA}" destId="{07F7C182-6D94-4947-8B98-FDF5D9C06A35}" srcOrd="2" destOrd="0" parTransId="{B73FB198-F254-41A0-B58D-B9D3C37C9927}" sibTransId="{B963AF74-77CB-4652-87B6-33958E24B34C}"/>
    <dgm:cxn modelId="{A4CEB6BF-2C15-43B5-BDC1-EE12241BC932}" type="presOf" srcId="{EE425BB6-EDD8-42AE-9300-F6754B407234}" destId="{397971E2-1DC2-49C9-8108-302316C35436}" srcOrd="0" destOrd="0" presId="urn:microsoft.com/office/officeart/2005/8/layout/process3"/>
    <dgm:cxn modelId="{53C891C0-693C-4A99-8830-5134BB600B79}" type="presOf" srcId="{25FFB245-665D-4752-BA51-67A6E88936AA}" destId="{1258619B-851B-4F4B-A827-88732A094B08}" srcOrd="1" destOrd="0" presId="urn:microsoft.com/office/officeart/2005/8/layout/process3"/>
    <dgm:cxn modelId="{B88B57D1-3494-4A2F-9123-B91AADC2EBCF}" type="presOf" srcId="{128B98C9-5AE4-479E-88FA-93A1BA018068}" destId="{A03795DF-0A2C-41C2-A7C0-2BC6AB12457B}" srcOrd="1" destOrd="0" presId="urn:microsoft.com/office/officeart/2005/8/layout/process3"/>
    <dgm:cxn modelId="{36CD2AD7-7CE4-4C95-8046-EC1A5AFAD0FA}" srcId="{25FFB245-665D-4752-BA51-67A6E88936AA}" destId="{AD1298E6-0F93-4DB6-AFA4-C859194BE63D}" srcOrd="3" destOrd="0" parTransId="{5948FEA6-C00E-46F0-A6DE-20BA07C3504F}" sibTransId="{A761EF99-9AA4-487F-90B6-6DED9555D7A9}"/>
    <dgm:cxn modelId="{12FB9DD9-4DEB-49D8-A543-419F3526F528}" type="presOf" srcId="{AD1298E6-0F93-4DB6-AFA4-C859194BE63D}" destId="{50F03B01-0509-4D0E-9EF0-3405F704581F}" srcOrd="0" destOrd="3" presId="urn:microsoft.com/office/officeart/2005/8/layout/process3"/>
    <dgm:cxn modelId="{C25865E3-735C-4970-8DC8-F12F7062483E}" type="presOf" srcId="{A27758CD-B9FF-4AFE-82C6-3292C9B75A8E}" destId="{BF5EC575-BC67-4745-86CA-878307A40B63}" srcOrd="0" destOrd="1" presId="urn:microsoft.com/office/officeart/2005/8/layout/process3"/>
    <dgm:cxn modelId="{7A35D6E9-0B64-43BA-8977-DC1E6D668D3B}" type="presOf" srcId="{DAC7E11B-C6C0-4275-823C-EC1C157E32FD}" destId="{37267FFE-6C67-408D-95D0-641816D470FA}" srcOrd="1" destOrd="0" presId="urn:microsoft.com/office/officeart/2005/8/layout/process3"/>
    <dgm:cxn modelId="{97BF8DF3-7A53-4F42-A1D2-54791C429E5B}" type="presParOf" srcId="{8B28E45B-D922-40F8-B63E-BFFC37C4FB30}" destId="{1DE97176-5173-41BD-9308-8F89D181A663}" srcOrd="0" destOrd="0" presId="urn:microsoft.com/office/officeart/2005/8/layout/process3"/>
    <dgm:cxn modelId="{F0FE1D1C-607B-4F04-90C3-D40FFAEEC88C}" type="presParOf" srcId="{1DE97176-5173-41BD-9308-8F89D181A663}" destId="{90E58CE6-B6A6-4639-8BC3-ABF27E519B85}" srcOrd="0" destOrd="0" presId="urn:microsoft.com/office/officeart/2005/8/layout/process3"/>
    <dgm:cxn modelId="{A5CF463C-088A-4FD4-AA8B-551BF500D7BF}" type="presParOf" srcId="{1DE97176-5173-41BD-9308-8F89D181A663}" destId="{1258619B-851B-4F4B-A827-88732A094B08}" srcOrd="1" destOrd="0" presId="urn:microsoft.com/office/officeart/2005/8/layout/process3"/>
    <dgm:cxn modelId="{1C71BF9C-2461-4DD1-BB77-9305325850C9}" type="presParOf" srcId="{1DE97176-5173-41BD-9308-8F89D181A663}" destId="{50F03B01-0509-4D0E-9EF0-3405F704581F}" srcOrd="2" destOrd="0" presId="urn:microsoft.com/office/officeart/2005/8/layout/process3"/>
    <dgm:cxn modelId="{5B9BB987-D6CE-4AC6-994E-F4D778FC1D0B}" type="presParOf" srcId="{8B28E45B-D922-40F8-B63E-BFFC37C4FB30}" destId="{397971E2-1DC2-49C9-8108-302316C35436}" srcOrd="1" destOrd="0" presId="urn:microsoft.com/office/officeart/2005/8/layout/process3"/>
    <dgm:cxn modelId="{9479013B-EED0-4028-8EBF-2065B8D1F75B}" type="presParOf" srcId="{397971E2-1DC2-49C9-8108-302316C35436}" destId="{579EFCE4-214E-43E3-8603-6B1DA00846EE}" srcOrd="0" destOrd="0" presId="urn:microsoft.com/office/officeart/2005/8/layout/process3"/>
    <dgm:cxn modelId="{5E2F8E74-497A-4E4B-9566-84CEB01D9D2F}" type="presParOf" srcId="{8B28E45B-D922-40F8-B63E-BFFC37C4FB30}" destId="{8576FAF7-7019-41C9-A962-323A74FDCC34}" srcOrd="2" destOrd="0" presId="urn:microsoft.com/office/officeart/2005/8/layout/process3"/>
    <dgm:cxn modelId="{07EBF4D2-C293-4FBA-BC24-EE5676AC567D}" type="presParOf" srcId="{8576FAF7-7019-41C9-A962-323A74FDCC34}" destId="{90A1E898-E414-4309-B55A-EEED464662B6}" srcOrd="0" destOrd="0" presId="urn:microsoft.com/office/officeart/2005/8/layout/process3"/>
    <dgm:cxn modelId="{05BB5824-50F7-41D6-8BC5-BC453911A36E}" type="presParOf" srcId="{8576FAF7-7019-41C9-A962-323A74FDCC34}" destId="{3545D2F9-F33B-47FC-A83E-C3C11925CC3B}" srcOrd="1" destOrd="0" presId="urn:microsoft.com/office/officeart/2005/8/layout/process3"/>
    <dgm:cxn modelId="{176094F2-156C-43EE-8D43-00D6ADFFB4CA}" type="presParOf" srcId="{8576FAF7-7019-41C9-A962-323A74FDCC34}" destId="{7CA7FEBB-A2DF-44A2-91E6-958409210236}" srcOrd="2" destOrd="0" presId="urn:microsoft.com/office/officeart/2005/8/layout/process3"/>
    <dgm:cxn modelId="{256A62B8-7E63-4B9E-8755-7B09FEA23BF0}" type="presParOf" srcId="{8B28E45B-D922-40F8-B63E-BFFC37C4FB30}" destId="{B5FADC89-E81D-4D01-BF5F-3CC4EA8B1A43}" srcOrd="3" destOrd="0" presId="urn:microsoft.com/office/officeart/2005/8/layout/process3"/>
    <dgm:cxn modelId="{F2BFA488-BF38-49A9-90DB-6A34EDD63532}" type="presParOf" srcId="{B5FADC89-E81D-4D01-BF5F-3CC4EA8B1A43}" destId="{37267FFE-6C67-408D-95D0-641816D470FA}" srcOrd="0" destOrd="0" presId="urn:microsoft.com/office/officeart/2005/8/layout/process3"/>
    <dgm:cxn modelId="{6EEF75B3-E2A2-459C-820D-AB1B6DCEBDA4}" type="presParOf" srcId="{8B28E45B-D922-40F8-B63E-BFFC37C4FB30}" destId="{299ABCFC-E4B2-4031-832C-5BFECF0BBC3C}" srcOrd="4" destOrd="0" presId="urn:microsoft.com/office/officeart/2005/8/layout/process3"/>
    <dgm:cxn modelId="{B5D927E2-B6D5-44E2-8733-5C59775ADC7A}" type="presParOf" srcId="{299ABCFC-E4B2-4031-832C-5BFECF0BBC3C}" destId="{E070761B-6972-4E53-9462-2F20960B78DF}" srcOrd="0" destOrd="0" presId="urn:microsoft.com/office/officeart/2005/8/layout/process3"/>
    <dgm:cxn modelId="{F3DD2C22-A19D-4A79-B1B0-5226BE4165EB}" type="presParOf" srcId="{299ABCFC-E4B2-4031-832C-5BFECF0BBC3C}" destId="{9B0CF21C-5876-443A-8E71-2636C596EDAE}" srcOrd="1" destOrd="0" presId="urn:microsoft.com/office/officeart/2005/8/layout/process3"/>
    <dgm:cxn modelId="{D2D29AC8-BFED-4943-B428-0F6225E921B9}" type="presParOf" srcId="{299ABCFC-E4B2-4031-832C-5BFECF0BBC3C}" destId="{05ECCCF9-6F08-4236-A552-DA1542C3FBC9}" srcOrd="2" destOrd="0" presId="urn:microsoft.com/office/officeart/2005/8/layout/process3"/>
    <dgm:cxn modelId="{4E6A92B9-C306-463B-9007-8A306394FB5B}" type="presParOf" srcId="{8B28E45B-D922-40F8-B63E-BFFC37C4FB30}" destId="{D5195964-3F10-4114-8272-D78C7D6552F3}" srcOrd="5" destOrd="0" presId="urn:microsoft.com/office/officeart/2005/8/layout/process3"/>
    <dgm:cxn modelId="{443045A1-5619-4C91-9ADD-FFD39FDF9D05}" type="presParOf" srcId="{D5195964-3F10-4114-8272-D78C7D6552F3}" destId="{A03795DF-0A2C-41C2-A7C0-2BC6AB12457B}" srcOrd="0" destOrd="0" presId="urn:microsoft.com/office/officeart/2005/8/layout/process3"/>
    <dgm:cxn modelId="{4A8759C3-B223-483F-AB01-2023E8D43894}" type="presParOf" srcId="{8B28E45B-D922-40F8-B63E-BFFC37C4FB30}" destId="{626A5538-C036-4AF1-918A-2F568292C5C5}" srcOrd="6" destOrd="0" presId="urn:microsoft.com/office/officeart/2005/8/layout/process3"/>
    <dgm:cxn modelId="{78E8D8C5-C0D5-404B-9D87-743794A6F628}" type="presParOf" srcId="{626A5538-C036-4AF1-918A-2F568292C5C5}" destId="{2CA7489A-6C09-42AC-8FB2-D5847C6B0F0C}" srcOrd="0" destOrd="0" presId="urn:microsoft.com/office/officeart/2005/8/layout/process3"/>
    <dgm:cxn modelId="{A7C78E06-42CD-471A-9B66-60E793A90CE6}" type="presParOf" srcId="{626A5538-C036-4AF1-918A-2F568292C5C5}" destId="{A5F87E10-991B-4985-B997-9521B6782FB6}" srcOrd="1" destOrd="0" presId="urn:microsoft.com/office/officeart/2005/8/layout/process3"/>
    <dgm:cxn modelId="{97227027-D2AA-4A57-B3BA-5796E88C4622}" type="presParOf" srcId="{626A5538-C036-4AF1-918A-2F568292C5C5}" destId="{BF5EC575-BC67-4745-86CA-878307A40B63}"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D48935-086B-4257-8836-D6947DD6A950}" type="doc">
      <dgm:prSet loTypeId="urn:microsoft.com/office/officeart/2005/8/layout/process3" loCatId="process" qsTypeId="urn:microsoft.com/office/officeart/2005/8/quickstyle/simple1" qsCatId="simple" csTypeId="urn:microsoft.com/office/officeart/2005/8/colors/accent1_3" csCatId="accent1" phldr="1"/>
      <dgm:spPr/>
    </dgm:pt>
    <dgm:pt modelId="{25FFB245-665D-4752-BA51-67A6E88936AA}">
      <dgm:prSet phldrT="[Text]" custT="1"/>
      <dgm:spPr/>
      <dgm:t>
        <a:bodyPr/>
        <a:lstStyle/>
        <a:p>
          <a:pPr rtl="0"/>
          <a:r>
            <a:rPr lang="en-US" sz="1800" dirty="0">
              <a:solidFill>
                <a:schemeClr val="bg1"/>
              </a:solidFill>
              <a:latin typeface="IBM Plex Sans Light"/>
            </a:rPr>
            <a:t>Step 1. Identify representatives to ask for feedback</a:t>
          </a:r>
          <a:endParaRPr lang="en-US" sz="1800" dirty="0">
            <a:solidFill>
              <a:schemeClr val="bg1"/>
            </a:solidFill>
          </a:endParaRPr>
        </a:p>
      </dgm:t>
    </dgm:pt>
    <dgm:pt modelId="{96C1DD53-CF61-4F16-8E88-FEED3A675D6B}" type="parTrans" cxnId="{EF4F9839-0A92-42E4-ADED-487F38D76B29}">
      <dgm:prSet/>
      <dgm:spPr/>
      <dgm:t>
        <a:bodyPr/>
        <a:lstStyle/>
        <a:p>
          <a:endParaRPr lang="en-US"/>
        </a:p>
      </dgm:t>
    </dgm:pt>
    <dgm:pt modelId="{EE425BB6-EDD8-42AE-9300-F6754B407234}" type="sibTrans" cxnId="{EF4F9839-0A92-42E4-ADED-487F38D76B29}">
      <dgm:prSet/>
      <dgm:spPr/>
      <dgm:t>
        <a:bodyPr/>
        <a:lstStyle/>
        <a:p>
          <a:endParaRPr lang="en-US"/>
        </a:p>
      </dgm:t>
    </dgm:pt>
    <dgm:pt modelId="{7C0B106B-D1AC-43F9-A5FE-D7F100949B15}">
      <dgm:prSet phldrT="[Text]" custT="1"/>
      <dgm:spPr/>
      <dgm:t>
        <a:bodyPr/>
        <a:lstStyle/>
        <a:p>
          <a:pPr rtl="0"/>
          <a:r>
            <a:rPr lang="en-US" sz="1800" dirty="0">
              <a:solidFill>
                <a:schemeClr val="bg1"/>
              </a:solidFill>
              <a:latin typeface="IBM Plex Sans Light"/>
            </a:rPr>
            <a:t>Step 3. Update draft story</a:t>
          </a:r>
          <a:endParaRPr lang="en-US" sz="1800" dirty="0">
            <a:solidFill>
              <a:schemeClr val="bg1"/>
            </a:solidFill>
          </a:endParaRPr>
        </a:p>
      </dgm:t>
    </dgm:pt>
    <dgm:pt modelId="{ED0E5B62-5709-4025-A9C9-616327C82A3D}" type="parTrans" cxnId="{B840B24B-0978-41BF-88B6-6B973845C1FD}">
      <dgm:prSet/>
      <dgm:spPr/>
      <dgm:t>
        <a:bodyPr/>
        <a:lstStyle/>
        <a:p>
          <a:endParaRPr lang="en-US"/>
        </a:p>
      </dgm:t>
    </dgm:pt>
    <dgm:pt modelId="{128B98C9-5AE4-479E-88FA-93A1BA018068}" type="sibTrans" cxnId="{B840B24B-0978-41BF-88B6-6B973845C1FD}">
      <dgm:prSet/>
      <dgm:spPr/>
      <dgm:t>
        <a:bodyPr/>
        <a:lstStyle/>
        <a:p>
          <a:endParaRPr lang="en-US"/>
        </a:p>
      </dgm:t>
    </dgm:pt>
    <dgm:pt modelId="{417C4F6F-2D7E-41E1-8272-B065BA70FA02}">
      <dgm:prSet phldrT="[Text]" custT="1"/>
      <dgm:spPr/>
      <dgm:t>
        <a:bodyPr/>
        <a:lstStyle/>
        <a:p>
          <a:pPr rtl="0"/>
          <a:r>
            <a:rPr lang="en-US" sz="1800" dirty="0">
              <a:solidFill>
                <a:schemeClr val="bg1"/>
              </a:solidFill>
              <a:latin typeface="IBM Plex Sans Light"/>
            </a:rPr>
            <a:t>Step 2. Obtain feedback from representatives</a:t>
          </a:r>
          <a:endParaRPr lang="en-US" sz="1800" dirty="0">
            <a:solidFill>
              <a:schemeClr val="bg1"/>
            </a:solidFill>
          </a:endParaRPr>
        </a:p>
      </dgm:t>
    </dgm:pt>
    <dgm:pt modelId="{8105B5F1-29F6-470B-BED5-FCBBBE6BD9BE}" type="parTrans" cxnId="{C8B2E968-C291-454B-A5E9-1585895E2A5B}">
      <dgm:prSet/>
      <dgm:spPr/>
      <dgm:t>
        <a:bodyPr/>
        <a:lstStyle/>
        <a:p>
          <a:endParaRPr lang="en-US"/>
        </a:p>
      </dgm:t>
    </dgm:pt>
    <dgm:pt modelId="{DAC7E11B-C6C0-4275-823C-EC1C157E32FD}" type="sibTrans" cxnId="{C8B2E968-C291-454B-A5E9-1585895E2A5B}">
      <dgm:prSet/>
      <dgm:spPr/>
      <dgm:t>
        <a:bodyPr/>
        <a:lstStyle/>
        <a:p>
          <a:endParaRPr lang="en-US"/>
        </a:p>
      </dgm:t>
    </dgm:pt>
    <dgm:pt modelId="{D3901DC7-D813-4E31-9337-BAFEBCEBEF51}">
      <dgm:prSet custT="1"/>
      <dgm:spPr>
        <a:solidFill>
          <a:schemeClr val="bg1">
            <a:alpha val="90000"/>
          </a:schemeClr>
        </a:solidFill>
      </dgm:spPr>
      <dgm:t>
        <a:bodyPr/>
        <a:lstStyle/>
        <a:p>
          <a:pPr rtl="0"/>
          <a:r>
            <a:rPr lang="en-US" sz="1400" dirty="0">
              <a:solidFill>
                <a:schemeClr val="tx1"/>
              </a:solidFill>
              <a:latin typeface="IBM Plex Sans Light"/>
            </a:rPr>
            <a:t>Who can represent the concerned residents.</a:t>
          </a:r>
        </a:p>
      </dgm:t>
    </dgm:pt>
    <dgm:pt modelId="{E5284831-796E-4FEE-94C8-7EBD87376517}" type="parTrans" cxnId="{B102EA90-7DE9-4F24-B89D-F2DB7A06A0D2}">
      <dgm:prSet/>
      <dgm:spPr/>
      <dgm:t>
        <a:bodyPr/>
        <a:lstStyle/>
        <a:p>
          <a:endParaRPr lang="en-US"/>
        </a:p>
      </dgm:t>
    </dgm:pt>
    <dgm:pt modelId="{9EBA8E86-23CB-40B3-8B51-566FC758A625}" type="sibTrans" cxnId="{B102EA90-7DE9-4F24-B89D-F2DB7A06A0D2}">
      <dgm:prSet/>
      <dgm:spPr/>
      <dgm:t>
        <a:bodyPr/>
        <a:lstStyle/>
        <a:p>
          <a:endParaRPr lang="en-US"/>
        </a:p>
      </dgm:t>
    </dgm:pt>
    <dgm:pt modelId="{2D428C22-5162-49E8-B2C8-29C59F3639B2}">
      <dgm:prSet phldr="0"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What questions can we ask to get information do we need from them?</a:t>
          </a:r>
        </a:p>
      </dgm:t>
    </dgm:pt>
    <dgm:pt modelId="{14C7C997-7FCA-4968-A2F5-BD73B0C77269}" type="parTrans" cxnId="{B05A792E-F807-4489-BE59-1DA3D4A5DEBD}">
      <dgm:prSet/>
      <dgm:spPr/>
      <dgm:t>
        <a:bodyPr/>
        <a:lstStyle/>
        <a:p>
          <a:endParaRPr lang="en-US"/>
        </a:p>
      </dgm:t>
    </dgm:pt>
    <dgm:pt modelId="{BE69FBA1-D3D2-4D5D-A5E3-7941F74EF71B}" type="sibTrans" cxnId="{B05A792E-F807-4489-BE59-1DA3D4A5DEBD}">
      <dgm:prSet/>
      <dgm:spPr/>
      <dgm:t>
        <a:bodyPr/>
        <a:lstStyle/>
        <a:p>
          <a:endParaRPr lang="en-US"/>
        </a:p>
      </dgm:t>
    </dgm:pt>
    <dgm:pt modelId="{3E315B3D-5314-46E2-B366-22AA88675D66}">
      <dgm:prSet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Review each piece of feedback.  </a:t>
          </a:r>
        </a:p>
      </dgm:t>
    </dgm:pt>
    <dgm:pt modelId="{0FF03581-B13B-4D2A-82D3-63F3F7B9F58B}" type="parTrans" cxnId="{8FC88A44-3AB3-49DD-82A2-52908C06BEA5}">
      <dgm:prSet/>
      <dgm:spPr/>
      <dgm:t>
        <a:bodyPr/>
        <a:lstStyle/>
        <a:p>
          <a:endParaRPr lang="en-US"/>
        </a:p>
      </dgm:t>
    </dgm:pt>
    <dgm:pt modelId="{92C97E14-792E-4C9A-9D3F-05B77EA6610C}" type="sibTrans" cxnId="{8FC88A44-3AB3-49DD-82A2-52908C06BEA5}">
      <dgm:prSet/>
      <dgm:spPr/>
      <dgm:t>
        <a:bodyPr/>
        <a:lstStyle/>
        <a:p>
          <a:endParaRPr lang="en-US"/>
        </a:p>
      </dgm:t>
    </dgm:pt>
    <dgm:pt modelId="{947EFAC3-5027-4A1B-8940-DE33595B2644}">
      <dgm:prSet phldr="0"/>
      <dgm:spPr/>
      <dgm:t>
        <a:bodyPr/>
        <a:lstStyle/>
        <a:p>
          <a:pPr marL="285750" indent="-285750" algn="l" defTabSz="1244600" rtl="0">
            <a:lnSpc>
              <a:spcPct val="90000"/>
            </a:lnSpc>
            <a:spcBef>
              <a:spcPct val="0"/>
            </a:spcBef>
            <a:spcAft>
              <a:spcPct val="15000"/>
            </a:spcAft>
          </a:pPr>
          <a:endParaRPr lang="en-US" sz="3600" kern="1200" dirty="0">
            <a:latin typeface="IBM Plex Sans Light"/>
            <a:ea typeface="+mn-ea"/>
            <a:cs typeface="+mn-cs"/>
          </a:endParaRPr>
        </a:p>
      </dgm:t>
    </dgm:pt>
    <dgm:pt modelId="{9E6B340B-AC78-4A6A-9165-85B4DFA123E4}" type="parTrans" cxnId="{7FF8C269-F182-434A-94F8-300A90F9180F}">
      <dgm:prSet/>
      <dgm:spPr/>
      <dgm:t>
        <a:bodyPr/>
        <a:lstStyle/>
        <a:p>
          <a:endParaRPr lang="en-US"/>
        </a:p>
      </dgm:t>
    </dgm:pt>
    <dgm:pt modelId="{238D1D4E-F05A-40E3-8EE1-49E688585CB0}" type="sibTrans" cxnId="{7FF8C269-F182-434A-94F8-300A90F9180F}">
      <dgm:prSet/>
      <dgm:spPr/>
      <dgm:t>
        <a:bodyPr/>
        <a:lstStyle/>
        <a:p>
          <a:endParaRPr lang="en-US"/>
        </a:p>
      </dgm:t>
    </dgm:pt>
    <dgm:pt modelId="{05E83296-E260-4D0F-A4A4-2B02AE8710EE}">
      <dgm:prSet custT="1"/>
      <dgm:spPr>
        <a:solidFill>
          <a:schemeClr val="bg1">
            <a:alpha val="90000"/>
          </a:schemeClr>
        </a:solidFill>
      </dgm:spPr>
      <dgm:t>
        <a:bodyPr/>
        <a:lstStyle/>
        <a:p>
          <a:pPr rtl="0"/>
          <a:r>
            <a:rPr lang="en-US" sz="1400" dirty="0">
              <a:solidFill>
                <a:schemeClr val="tx1"/>
              </a:solidFill>
              <a:latin typeface="IBM Plex Sans Light"/>
            </a:rPr>
            <a:t>Are there others who need to be included e.g. SMEs, Communication office, etc.?</a:t>
          </a:r>
        </a:p>
      </dgm:t>
    </dgm:pt>
    <dgm:pt modelId="{53CAD01D-670F-4AEB-9694-281270A47425}" type="parTrans" cxnId="{0793C845-7E43-46FF-A808-142903038944}">
      <dgm:prSet/>
      <dgm:spPr/>
      <dgm:t>
        <a:bodyPr/>
        <a:lstStyle/>
        <a:p>
          <a:endParaRPr lang="en-US"/>
        </a:p>
      </dgm:t>
    </dgm:pt>
    <dgm:pt modelId="{89411086-C867-4CB7-9606-ABE10B9D9A94}" type="sibTrans" cxnId="{0793C845-7E43-46FF-A808-142903038944}">
      <dgm:prSet/>
      <dgm:spPr/>
      <dgm:t>
        <a:bodyPr/>
        <a:lstStyle/>
        <a:p>
          <a:endParaRPr lang="en-US"/>
        </a:p>
      </dgm:t>
    </dgm:pt>
    <dgm:pt modelId="{E1656F8B-C495-46EC-A0E6-1D5AAFE8AF6E}">
      <dgm:prSet phldr="0"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What can we ask them to ensure we get the feedback we need?</a:t>
          </a:r>
        </a:p>
      </dgm:t>
    </dgm:pt>
    <dgm:pt modelId="{3C36AF19-52AA-4158-B865-C2E682AFD07F}" type="parTrans" cxnId="{9E54F0BF-5EE6-4087-A899-A68269EBBE5E}">
      <dgm:prSet/>
      <dgm:spPr/>
      <dgm:t>
        <a:bodyPr/>
        <a:lstStyle/>
        <a:p>
          <a:endParaRPr lang="en-US"/>
        </a:p>
      </dgm:t>
    </dgm:pt>
    <dgm:pt modelId="{2FA447D3-89BB-4D1D-ADB6-7184B8F3A982}" type="sibTrans" cxnId="{9E54F0BF-5EE6-4087-A899-A68269EBBE5E}">
      <dgm:prSet/>
      <dgm:spPr/>
      <dgm:t>
        <a:bodyPr/>
        <a:lstStyle/>
        <a:p>
          <a:endParaRPr lang="en-US"/>
        </a:p>
      </dgm:t>
    </dgm:pt>
    <dgm:pt modelId="{D6EF626E-B283-49CD-8B66-8D0C1DEA3C5E}">
      <dgm:prSet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Does it really improve on the story?</a:t>
          </a:r>
        </a:p>
      </dgm:t>
    </dgm:pt>
    <dgm:pt modelId="{CCEB43C4-72DB-46CA-AB6E-E35EFD96D54E}" type="parTrans" cxnId="{4B8BF64E-6ECD-44E2-A32F-F06965ED1927}">
      <dgm:prSet/>
      <dgm:spPr/>
      <dgm:t>
        <a:bodyPr/>
        <a:lstStyle/>
        <a:p>
          <a:endParaRPr lang="en-US"/>
        </a:p>
      </dgm:t>
    </dgm:pt>
    <dgm:pt modelId="{33ACDAF1-52AC-42EA-8897-31F0AC2F78A1}" type="sibTrans" cxnId="{4B8BF64E-6ECD-44E2-A32F-F06965ED1927}">
      <dgm:prSet/>
      <dgm:spPr/>
      <dgm:t>
        <a:bodyPr/>
        <a:lstStyle/>
        <a:p>
          <a:endParaRPr lang="en-US"/>
        </a:p>
      </dgm:t>
    </dgm:pt>
    <dgm:pt modelId="{2E2C07A2-DEA9-4CE8-B0E4-147E2BB2E724}">
      <dgm:prSet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Is the feedback representative of the larger group – or was it important to a few?</a:t>
          </a:r>
        </a:p>
      </dgm:t>
    </dgm:pt>
    <dgm:pt modelId="{3572333A-3884-4391-B89F-6D09018C0C3B}" type="parTrans" cxnId="{D0418903-41F2-47E9-A63C-21FB1D4AA825}">
      <dgm:prSet/>
      <dgm:spPr/>
      <dgm:t>
        <a:bodyPr/>
        <a:lstStyle/>
        <a:p>
          <a:endParaRPr lang="en-US"/>
        </a:p>
      </dgm:t>
    </dgm:pt>
    <dgm:pt modelId="{B555FC4D-F26B-4607-AB43-29BB43C3213A}" type="sibTrans" cxnId="{D0418903-41F2-47E9-A63C-21FB1D4AA825}">
      <dgm:prSet/>
      <dgm:spPr/>
      <dgm:t>
        <a:bodyPr/>
        <a:lstStyle/>
        <a:p>
          <a:endParaRPr lang="en-US"/>
        </a:p>
      </dgm:t>
    </dgm:pt>
    <dgm:pt modelId="{FC7C653A-C7F3-4A1A-8CB3-BF741CAF7CA0}">
      <dgm:prSet custT="1"/>
      <dgm:spPr>
        <a:solidFill>
          <a:schemeClr val="bg1">
            <a:alpha val="90000"/>
          </a:schemeClr>
        </a:solidFill>
      </dgm:spPr>
      <dgm:t>
        <a:bodyPr/>
        <a:lstStyle/>
        <a:p>
          <a:pPr rtl="0"/>
          <a:r>
            <a:rPr lang="en-US" sz="1400" dirty="0">
              <a:solidFill>
                <a:schemeClr val="tx1"/>
              </a:solidFill>
              <a:latin typeface="IBM Plex Sans Light"/>
            </a:rPr>
            <a:t>Enter potential candidates in template.</a:t>
          </a:r>
        </a:p>
      </dgm:t>
    </dgm:pt>
    <dgm:pt modelId="{7128F193-8DDD-404B-8179-C2B8556BEA1A}" type="parTrans" cxnId="{EEF48028-4C27-48F5-B8B4-478AB79B18B4}">
      <dgm:prSet/>
      <dgm:spPr/>
      <dgm:t>
        <a:bodyPr/>
        <a:lstStyle/>
        <a:p>
          <a:endParaRPr lang="en-US"/>
        </a:p>
      </dgm:t>
    </dgm:pt>
    <dgm:pt modelId="{3D10DE7F-1FD0-4A67-A7BC-491CEFC50AC4}" type="sibTrans" cxnId="{EEF48028-4C27-48F5-B8B4-478AB79B18B4}">
      <dgm:prSet/>
      <dgm:spPr/>
      <dgm:t>
        <a:bodyPr/>
        <a:lstStyle/>
        <a:p>
          <a:endParaRPr lang="en-US"/>
        </a:p>
      </dgm:t>
    </dgm:pt>
    <dgm:pt modelId="{6A339AC6-7471-45D7-8FA0-68D28CB0E420}">
      <dgm:prSet phldr="0"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Enter questions in the template to gather their feedback.</a:t>
          </a:r>
        </a:p>
      </dgm:t>
    </dgm:pt>
    <dgm:pt modelId="{6431C18F-DE6C-41E7-AE86-D90DCE10D43A}" type="parTrans" cxnId="{F2B8D964-4B7D-4D65-972A-8AD257CD883C}">
      <dgm:prSet/>
      <dgm:spPr/>
      <dgm:t>
        <a:bodyPr/>
        <a:lstStyle/>
        <a:p>
          <a:endParaRPr lang="en-US"/>
        </a:p>
      </dgm:t>
    </dgm:pt>
    <dgm:pt modelId="{013D0111-C1DD-4E39-A438-137F83E72882}" type="sibTrans" cxnId="{F2B8D964-4B7D-4D65-972A-8AD257CD883C}">
      <dgm:prSet/>
      <dgm:spPr/>
      <dgm:t>
        <a:bodyPr/>
        <a:lstStyle/>
        <a:p>
          <a:endParaRPr lang="en-US"/>
        </a:p>
      </dgm:t>
    </dgm:pt>
    <dgm:pt modelId="{8B28E45B-D922-40F8-B63E-BFFC37C4FB30}" type="pres">
      <dgm:prSet presAssocID="{BFD48935-086B-4257-8836-D6947DD6A950}" presName="linearFlow" presStyleCnt="0">
        <dgm:presLayoutVars>
          <dgm:dir/>
          <dgm:animLvl val="lvl"/>
          <dgm:resizeHandles val="exact"/>
        </dgm:presLayoutVars>
      </dgm:prSet>
      <dgm:spPr/>
    </dgm:pt>
    <dgm:pt modelId="{1DE97176-5173-41BD-9308-8F89D181A663}" type="pres">
      <dgm:prSet presAssocID="{25FFB245-665D-4752-BA51-67A6E88936AA}" presName="composite" presStyleCnt="0"/>
      <dgm:spPr/>
    </dgm:pt>
    <dgm:pt modelId="{90E58CE6-B6A6-4639-8BC3-ABF27E519B85}" type="pres">
      <dgm:prSet presAssocID="{25FFB245-665D-4752-BA51-67A6E88936AA}" presName="parTx" presStyleLbl="node1" presStyleIdx="0" presStyleCnt="3">
        <dgm:presLayoutVars>
          <dgm:chMax val="0"/>
          <dgm:chPref val="0"/>
          <dgm:bulletEnabled val="1"/>
        </dgm:presLayoutVars>
      </dgm:prSet>
      <dgm:spPr/>
    </dgm:pt>
    <dgm:pt modelId="{1258619B-851B-4F4B-A827-88732A094B08}" type="pres">
      <dgm:prSet presAssocID="{25FFB245-665D-4752-BA51-67A6E88936AA}" presName="parSh" presStyleLbl="node1" presStyleIdx="0" presStyleCnt="3"/>
      <dgm:spPr/>
    </dgm:pt>
    <dgm:pt modelId="{50F03B01-0509-4D0E-9EF0-3405F704581F}" type="pres">
      <dgm:prSet presAssocID="{25FFB245-665D-4752-BA51-67A6E88936AA}" presName="desTx" presStyleLbl="fgAcc1" presStyleIdx="0" presStyleCnt="3">
        <dgm:presLayoutVars>
          <dgm:bulletEnabled val="1"/>
        </dgm:presLayoutVars>
      </dgm:prSet>
      <dgm:spPr/>
    </dgm:pt>
    <dgm:pt modelId="{397971E2-1DC2-49C9-8108-302316C35436}" type="pres">
      <dgm:prSet presAssocID="{EE425BB6-EDD8-42AE-9300-F6754B407234}" presName="sibTrans" presStyleLbl="sibTrans2D1" presStyleIdx="0" presStyleCnt="2"/>
      <dgm:spPr/>
    </dgm:pt>
    <dgm:pt modelId="{579EFCE4-214E-43E3-8603-6B1DA00846EE}" type="pres">
      <dgm:prSet presAssocID="{EE425BB6-EDD8-42AE-9300-F6754B407234}" presName="connTx" presStyleLbl="sibTrans2D1" presStyleIdx="0" presStyleCnt="2"/>
      <dgm:spPr/>
    </dgm:pt>
    <dgm:pt modelId="{8576FAF7-7019-41C9-A962-323A74FDCC34}" type="pres">
      <dgm:prSet presAssocID="{417C4F6F-2D7E-41E1-8272-B065BA70FA02}" presName="composite" presStyleCnt="0"/>
      <dgm:spPr/>
    </dgm:pt>
    <dgm:pt modelId="{90A1E898-E414-4309-B55A-EEED464662B6}" type="pres">
      <dgm:prSet presAssocID="{417C4F6F-2D7E-41E1-8272-B065BA70FA02}" presName="parTx" presStyleLbl="node1" presStyleIdx="0" presStyleCnt="3">
        <dgm:presLayoutVars>
          <dgm:chMax val="0"/>
          <dgm:chPref val="0"/>
          <dgm:bulletEnabled val="1"/>
        </dgm:presLayoutVars>
      </dgm:prSet>
      <dgm:spPr/>
    </dgm:pt>
    <dgm:pt modelId="{3545D2F9-F33B-47FC-A83E-C3C11925CC3B}" type="pres">
      <dgm:prSet presAssocID="{417C4F6F-2D7E-41E1-8272-B065BA70FA02}" presName="parSh" presStyleLbl="node1" presStyleIdx="1" presStyleCnt="3" custScaleX="111945" custScaleY="102361"/>
      <dgm:spPr/>
    </dgm:pt>
    <dgm:pt modelId="{7CA7FEBB-A2DF-44A2-91E6-958409210236}" type="pres">
      <dgm:prSet presAssocID="{417C4F6F-2D7E-41E1-8272-B065BA70FA02}" presName="desTx" presStyleLbl="fgAcc1" presStyleIdx="1" presStyleCnt="3">
        <dgm:presLayoutVars>
          <dgm:bulletEnabled val="1"/>
        </dgm:presLayoutVars>
      </dgm:prSet>
      <dgm:spPr>
        <a:xfrm>
          <a:off x="9339946" y="2234986"/>
          <a:ext cx="5150504" cy="2880000"/>
        </a:xfrm>
        <a:prstGeom prst="roundRect">
          <a:avLst>
            <a:gd name="adj" fmla="val 10000"/>
          </a:avLst>
        </a:prstGeom>
      </dgm:spPr>
    </dgm:pt>
    <dgm:pt modelId="{B5FADC89-E81D-4D01-BF5F-3CC4EA8B1A43}" type="pres">
      <dgm:prSet presAssocID="{DAC7E11B-C6C0-4275-823C-EC1C157E32FD}" presName="sibTrans" presStyleLbl="sibTrans2D1" presStyleIdx="1" presStyleCnt="2"/>
      <dgm:spPr/>
    </dgm:pt>
    <dgm:pt modelId="{37267FFE-6C67-408D-95D0-641816D470FA}" type="pres">
      <dgm:prSet presAssocID="{DAC7E11B-C6C0-4275-823C-EC1C157E32FD}" presName="connTx" presStyleLbl="sibTrans2D1" presStyleIdx="1" presStyleCnt="2"/>
      <dgm:spPr/>
    </dgm:pt>
    <dgm:pt modelId="{299ABCFC-E4B2-4031-832C-5BFECF0BBC3C}" type="pres">
      <dgm:prSet presAssocID="{7C0B106B-D1AC-43F9-A5FE-D7F100949B15}" presName="composite" presStyleCnt="0"/>
      <dgm:spPr/>
    </dgm:pt>
    <dgm:pt modelId="{E070761B-6972-4E53-9462-2F20960B78DF}" type="pres">
      <dgm:prSet presAssocID="{7C0B106B-D1AC-43F9-A5FE-D7F100949B15}" presName="parTx" presStyleLbl="node1" presStyleIdx="1" presStyleCnt="3">
        <dgm:presLayoutVars>
          <dgm:chMax val="0"/>
          <dgm:chPref val="0"/>
          <dgm:bulletEnabled val="1"/>
        </dgm:presLayoutVars>
      </dgm:prSet>
      <dgm:spPr/>
    </dgm:pt>
    <dgm:pt modelId="{9B0CF21C-5876-443A-8E71-2636C596EDAE}" type="pres">
      <dgm:prSet presAssocID="{7C0B106B-D1AC-43F9-A5FE-D7F100949B15}" presName="parSh" presStyleLbl="node1" presStyleIdx="2" presStyleCnt="3"/>
      <dgm:spPr/>
    </dgm:pt>
    <dgm:pt modelId="{05ECCCF9-6F08-4236-A552-DA1542C3FBC9}" type="pres">
      <dgm:prSet presAssocID="{7C0B106B-D1AC-43F9-A5FE-D7F100949B15}" presName="desTx" presStyleLbl="fgAcc1" presStyleIdx="2" presStyleCnt="3" custLinFactNeighborX="-521" custLinFactNeighborY="2210">
        <dgm:presLayoutVars>
          <dgm:bulletEnabled val="1"/>
        </dgm:presLayoutVars>
      </dgm:prSet>
      <dgm:spPr>
        <a:xfrm>
          <a:off x="17613643" y="2234986"/>
          <a:ext cx="5150504" cy="2880000"/>
        </a:xfrm>
        <a:prstGeom prst="roundRect">
          <a:avLst>
            <a:gd name="adj" fmla="val 10000"/>
          </a:avLst>
        </a:prstGeom>
      </dgm:spPr>
    </dgm:pt>
  </dgm:ptLst>
  <dgm:cxnLst>
    <dgm:cxn modelId="{D0418903-41F2-47E9-A63C-21FB1D4AA825}" srcId="{7C0B106B-D1AC-43F9-A5FE-D7F100949B15}" destId="{2E2C07A2-DEA9-4CE8-B0E4-147E2BB2E724}" srcOrd="2" destOrd="0" parTransId="{3572333A-3884-4391-B89F-6D09018C0C3B}" sibTransId="{B555FC4D-F26B-4607-AB43-29BB43C3213A}"/>
    <dgm:cxn modelId="{A9E65507-6689-44A6-A02A-84F1F9279E52}" type="presOf" srcId="{6A339AC6-7471-45D7-8FA0-68D28CB0E420}" destId="{7CA7FEBB-A2DF-44A2-91E6-958409210236}" srcOrd="0" destOrd="2" presId="urn:microsoft.com/office/officeart/2005/8/layout/process3"/>
    <dgm:cxn modelId="{DCEA300B-C569-426E-A27A-DF4C33771985}" type="presOf" srcId="{2E2C07A2-DEA9-4CE8-B0E4-147E2BB2E724}" destId="{05ECCCF9-6F08-4236-A552-DA1542C3FBC9}" srcOrd="0" destOrd="2" presId="urn:microsoft.com/office/officeart/2005/8/layout/process3"/>
    <dgm:cxn modelId="{E66B6D0E-154E-43E3-BB93-D2151D3452E3}" type="presOf" srcId="{DAC7E11B-C6C0-4275-823C-EC1C157E32FD}" destId="{B5FADC89-E81D-4D01-BF5F-3CC4EA8B1A43}" srcOrd="0" destOrd="0" presId="urn:microsoft.com/office/officeart/2005/8/layout/process3"/>
    <dgm:cxn modelId="{C9C1A11A-A7F2-4313-9D30-89510BAB92AB}" type="presOf" srcId="{D3901DC7-D813-4E31-9337-BAFEBCEBEF51}" destId="{50F03B01-0509-4D0E-9EF0-3405F704581F}" srcOrd="0" destOrd="0" presId="urn:microsoft.com/office/officeart/2005/8/layout/process3"/>
    <dgm:cxn modelId="{EEF48028-4C27-48F5-B8B4-478AB79B18B4}" srcId="{25FFB245-665D-4752-BA51-67A6E88936AA}" destId="{FC7C653A-C7F3-4A1A-8CB3-BF741CAF7CA0}" srcOrd="2" destOrd="0" parTransId="{7128F193-8DDD-404B-8179-C2B8556BEA1A}" sibTransId="{3D10DE7F-1FD0-4A67-A7BC-491CEFC50AC4}"/>
    <dgm:cxn modelId="{B05A792E-F807-4489-BE59-1DA3D4A5DEBD}" srcId="{417C4F6F-2D7E-41E1-8272-B065BA70FA02}" destId="{2D428C22-5162-49E8-B2C8-29C59F3639B2}" srcOrd="0" destOrd="0" parTransId="{14C7C997-7FCA-4968-A2F5-BD73B0C77269}" sibTransId="{BE69FBA1-D3D2-4D5D-A5E3-7941F74EF71B}"/>
    <dgm:cxn modelId="{EF4F9839-0A92-42E4-ADED-487F38D76B29}" srcId="{BFD48935-086B-4257-8836-D6947DD6A950}" destId="{25FFB245-665D-4752-BA51-67A6E88936AA}" srcOrd="0" destOrd="0" parTransId="{96C1DD53-CF61-4F16-8E88-FEED3A675D6B}" sibTransId="{EE425BB6-EDD8-42AE-9300-F6754B407234}"/>
    <dgm:cxn modelId="{DD76743A-D4FD-426C-8568-B3DE9174B42C}" type="presOf" srcId="{EE425BB6-EDD8-42AE-9300-F6754B407234}" destId="{397971E2-1DC2-49C9-8108-302316C35436}" srcOrd="0" destOrd="0" presId="urn:microsoft.com/office/officeart/2005/8/layout/process3"/>
    <dgm:cxn modelId="{0B0E163E-7EC8-4037-B617-DEBA8A3CE356}" type="presOf" srcId="{2D428C22-5162-49E8-B2C8-29C59F3639B2}" destId="{7CA7FEBB-A2DF-44A2-91E6-958409210236}" srcOrd="0" destOrd="0" presId="urn:microsoft.com/office/officeart/2005/8/layout/process3"/>
    <dgm:cxn modelId="{85541D5D-9EBF-4947-A199-9EAB4239E9D0}" type="presOf" srcId="{417C4F6F-2D7E-41E1-8272-B065BA70FA02}" destId="{3545D2F9-F33B-47FC-A83E-C3C11925CC3B}" srcOrd="1" destOrd="0" presId="urn:microsoft.com/office/officeart/2005/8/layout/process3"/>
    <dgm:cxn modelId="{B654B763-C20D-4EEB-B3F1-87B74622038E}" type="presOf" srcId="{417C4F6F-2D7E-41E1-8272-B065BA70FA02}" destId="{90A1E898-E414-4309-B55A-EEED464662B6}" srcOrd="0" destOrd="0" presId="urn:microsoft.com/office/officeart/2005/8/layout/process3"/>
    <dgm:cxn modelId="{A6F76864-740F-4B04-8A6F-1B67D680DC3E}" type="presOf" srcId="{3E315B3D-5314-46E2-B366-22AA88675D66}" destId="{05ECCCF9-6F08-4236-A552-DA1542C3FBC9}" srcOrd="0" destOrd="0" presId="urn:microsoft.com/office/officeart/2005/8/layout/process3"/>
    <dgm:cxn modelId="{8FC88A44-3AB3-49DD-82A2-52908C06BEA5}" srcId="{7C0B106B-D1AC-43F9-A5FE-D7F100949B15}" destId="{3E315B3D-5314-46E2-B366-22AA88675D66}" srcOrd="0" destOrd="0" parTransId="{0FF03581-B13B-4D2A-82D3-63F3F7B9F58B}" sibTransId="{92C97E14-792E-4C9A-9D3F-05B77EA6610C}"/>
    <dgm:cxn modelId="{F2B8D964-4B7D-4D65-972A-8AD257CD883C}" srcId="{417C4F6F-2D7E-41E1-8272-B065BA70FA02}" destId="{6A339AC6-7471-45D7-8FA0-68D28CB0E420}" srcOrd="2" destOrd="0" parTransId="{6431C18F-DE6C-41E7-AE86-D90DCE10D43A}" sibTransId="{013D0111-C1DD-4E39-A438-137F83E72882}"/>
    <dgm:cxn modelId="{0793C845-7E43-46FF-A808-142903038944}" srcId="{25FFB245-665D-4752-BA51-67A6E88936AA}" destId="{05E83296-E260-4D0F-A4A4-2B02AE8710EE}" srcOrd="1" destOrd="0" parTransId="{53CAD01D-670F-4AEB-9694-281270A47425}" sibTransId="{89411086-C867-4CB7-9606-ABE10B9D9A94}"/>
    <dgm:cxn modelId="{C8B2E968-C291-454B-A5E9-1585895E2A5B}" srcId="{BFD48935-086B-4257-8836-D6947DD6A950}" destId="{417C4F6F-2D7E-41E1-8272-B065BA70FA02}" srcOrd="1" destOrd="0" parTransId="{8105B5F1-29F6-470B-BED5-FCBBBE6BD9BE}" sibTransId="{DAC7E11B-C6C0-4275-823C-EC1C157E32FD}"/>
    <dgm:cxn modelId="{7FF8C269-F182-434A-94F8-300A90F9180F}" srcId="{7C0B106B-D1AC-43F9-A5FE-D7F100949B15}" destId="{947EFAC3-5027-4A1B-8940-DE33595B2644}" srcOrd="3" destOrd="0" parTransId="{9E6B340B-AC78-4A6A-9165-85B4DFA123E4}" sibTransId="{238D1D4E-F05A-40E3-8EE1-49E688585CB0}"/>
    <dgm:cxn modelId="{A3283F6A-FD6F-47B0-B164-38242C9C1811}" type="presOf" srcId="{25FFB245-665D-4752-BA51-67A6E88936AA}" destId="{90E58CE6-B6A6-4639-8BC3-ABF27E519B85}" srcOrd="0" destOrd="0" presId="urn:microsoft.com/office/officeart/2005/8/layout/process3"/>
    <dgm:cxn modelId="{B36E6A4B-EF81-446D-A945-190C2CDA8E2C}" type="presOf" srcId="{25FFB245-665D-4752-BA51-67A6E88936AA}" destId="{1258619B-851B-4F4B-A827-88732A094B08}" srcOrd="1" destOrd="0" presId="urn:microsoft.com/office/officeart/2005/8/layout/process3"/>
    <dgm:cxn modelId="{B840B24B-0978-41BF-88B6-6B973845C1FD}" srcId="{BFD48935-086B-4257-8836-D6947DD6A950}" destId="{7C0B106B-D1AC-43F9-A5FE-D7F100949B15}" srcOrd="2" destOrd="0" parTransId="{ED0E5B62-5709-4025-A9C9-616327C82A3D}" sibTransId="{128B98C9-5AE4-479E-88FA-93A1BA018068}"/>
    <dgm:cxn modelId="{BB6AB64B-2C22-4563-B7F0-41791F7C4E92}" type="presOf" srcId="{DAC7E11B-C6C0-4275-823C-EC1C157E32FD}" destId="{37267FFE-6C67-408D-95D0-641816D470FA}" srcOrd="1" destOrd="0" presId="urn:microsoft.com/office/officeart/2005/8/layout/process3"/>
    <dgm:cxn modelId="{4B8BF64E-6ECD-44E2-A32F-F06965ED1927}" srcId="{7C0B106B-D1AC-43F9-A5FE-D7F100949B15}" destId="{D6EF626E-B283-49CD-8B66-8D0C1DEA3C5E}" srcOrd="1" destOrd="0" parTransId="{CCEB43C4-72DB-46CA-AB6E-E35EFD96D54E}" sibTransId="{33ACDAF1-52AC-42EA-8897-31F0AC2F78A1}"/>
    <dgm:cxn modelId="{106FD07D-0F0E-4A60-9615-B310D1DCC375}" type="presOf" srcId="{D6EF626E-B283-49CD-8B66-8D0C1DEA3C5E}" destId="{05ECCCF9-6F08-4236-A552-DA1542C3FBC9}" srcOrd="0" destOrd="1" presId="urn:microsoft.com/office/officeart/2005/8/layout/process3"/>
    <dgm:cxn modelId="{B102EA90-7DE9-4F24-B89D-F2DB7A06A0D2}" srcId="{25FFB245-665D-4752-BA51-67A6E88936AA}" destId="{D3901DC7-D813-4E31-9337-BAFEBCEBEF51}" srcOrd="0" destOrd="0" parTransId="{E5284831-796E-4FEE-94C8-7EBD87376517}" sibTransId="{9EBA8E86-23CB-40B3-8B51-566FC758A625}"/>
    <dgm:cxn modelId="{B2851794-0FDA-4B6B-AE1E-7A9F3D46F270}" type="presOf" srcId="{7C0B106B-D1AC-43F9-A5FE-D7F100949B15}" destId="{9B0CF21C-5876-443A-8E71-2636C596EDAE}" srcOrd="1" destOrd="0" presId="urn:microsoft.com/office/officeart/2005/8/layout/process3"/>
    <dgm:cxn modelId="{DA780795-D29A-4F5C-90E6-F1ADC223C543}" type="presOf" srcId="{E1656F8B-C495-46EC-A0E6-1D5AAFE8AF6E}" destId="{7CA7FEBB-A2DF-44A2-91E6-958409210236}" srcOrd="0" destOrd="1" presId="urn:microsoft.com/office/officeart/2005/8/layout/process3"/>
    <dgm:cxn modelId="{C048C5A0-8867-4B13-A9C2-0A6DF9FA84E7}" type="presOf" srcId="{05E83296-E260-4D0F-A4A4-2B02AE8710EE}" destId="{50F03B01-0509-4D0E-9EF0-3405F704581F}" srcOrd="0" destOrd="1" presId="urn:microsoft.com/office/officeart/2005/8/layout/process3"/>
    <dgm:cxn modelId="{7DD9CDB0-73F8-4FC5-A92C-14C3DE7ED960}" type="presOf" srcId="{EE425BB6-EDD8-42AE-9300-F6754B407234}" destId="{579EFCE4-214E-43E3-8603-6B1DA00846EE}" srcOrd="1" destOrd="0" presId="urn:microsoft.com/office/officeart/2005/8/layout/process3"/>
    <dgm:cxn modelId="{34C989B2-BACB-405B-BDA2-839C1D22998B}" type="presOf" srcId="{BFD48935-086B-4257-8836-D6947DD6A950}" destId="{8B28E45B-D922-40F8-B63E-BFFC37C4FB30}" srcOrd="0" destOrd="0" presId="urn:microsoft.com/office/officeart/2005/8/layout/process3"/>
    <dgm:cxn modelId="{801ABAB5-B683-4E4C-BD8A-9A1DECFE8BEF}" type="presOf" srcId="{947EFAC3-5027-4A1B-8940-DE33595B2644}" destId="{05ECCCF9-6F08-4236-A552-DA1542C3FBC9}" srcOrd="0" destOrd="3" presId="urn:microsoft.com/office/officeart/2005/8/layout/process3"/>
    <dgm:cxn modelId="{0A804EBC-6E3E-47FC-BA3F-3F322E42802D}" type="presOf" srcId="{7C0B106B-D1AC-43F9-A5FE-D7F100949B15}" destId="{E070761B-6972-4E53-9462-2F20960B78DF}" srcOrd="0" destOrd="0" presId="urn:microsoft.com/office/officeart/2005/8/layout/process3"/>
    <dgm:cxn modelId="{9E54F0BF-5EE6-4087-A899-A68269EBBE5E}" srcId="{417C4F6F-2D7E-41E1-8272-B065BA70FA02}" destId="{E1656F8B-C495-46EC-A0E6-1D5AAFE8AF6E}" srcOrd="1" destOrd="0" parTransId="{3C36AF19-52AA-4158-B865-C2E682AFD07F}" sibTransId="{2FA447D3-89BB-4D1D-ADB6-7184B8F3A982}"/>
    <dgm:cxn modelId="{CC2F13E4-4C2D-477E-BE52-BB982B04FD08}" type="presOf" srcId="{FC7C653A-C7F3-4A1A-8CB3-BF741CAF7CA0}" destId="{50F03B01-0509-4D0E-9EF0-3405F704581F}" srcOrd="0" destOrd="2" presId="urn:microsoft.com/office/officeart/2005/8/layout/process3"/>
    <dgm:cxn modelId="{F295D4EB-BA3D-4C34-9981-0197E8E85081}" type="presParOf" srcId="{8B28E45B-D922-40F8-B63E-BFFC37C4FB30}" destId="{1DE97176-5173-41BD-9308-8F89D181A663}" srcOrd="0" destOrd="0" presId="urn:microsoft.com/office/officeart/2005/8/layout/process3"/>
    <dgm:cxn modelId="{A3E8DC8F-E9CB-4CB8-91E5-E9134B81B494}" type="presParOf" srcId="{1DE97176-5173-41BD-9308-8F89D181A663}" destId="{90E58CE6-B6A6-4639-8BC3-ABF27E519B85}" srcOrd="0" destOrd="0" presId="urn:microsoft.com/office/officeart/2005/8/layout/process3"/>
    <dgm:cxn modelId="{BB363D93-C279-4E67-B52F-983E32374D37}" type="presParOf" srcId="{1DE97176-5173-41BD-9308-8F89D181A663}" destId="{1258619B-851B-4F4B-A827-88732A094B08}" srcOrd="1" destOrd="0" presId="urn:microsoft.com/office/officeart/2005/8/layout/process3"/>
    <dgm:cxn modelId="{DD1D6C0E-EE07-4E91-A5FD-66249247EC58}" type="presParOf" srcId="{1DE97176-5173-41BD-9308-8F89D181A663}" destId="{50F03B01-0509-4D0E-9EF0-3405F704581F}" srcOrd="2" destOrd="0" presId="urn:microsoft.com/office/officeart/2005/8/layout/process3"/>
    <dgm:cxn modelId="{2B9D85DE-B236-412F-BC4B-A852AD9D06EC}" type="presParOf" srcId="{8B28E45B-D922-40F8-B63E-BFFC37C4FB30}" destId="{397971E2-1DC2-49C9-8108-302316C35436}" srcOrd="1" destOrd="0" presId="urn:microsoft.com/office/officeart/2005/8/layout/process3"/>
    <dgm:cxn modelId="{C5F9321A-71A7-4D06-A44A-B265F4B32E8A}" type="presParOf" srcId="{397971E2-1DC2-49C9-8108-302316C35436}" destId="{579EFCE4-214E-43E3-8603-6B1DA00846EE}" srcOrd="0" destOrd="0" presId="urn:microsoft.com/office/officeart/2005/8/layout/process3"/>
    <dgm:cxn modelId="{7634F0BF-5144-48C6-B028-ABDF9E3D6261}" type="presParOf" srcId="{8B28E45B-D922-40F8-B63E-BFFC37C4FB30}" destId="{8576FAF7-7019-41C9-A962-323A74FDCC34}" srcOrd="2" destOrd="0" presId="urn:microsoft.com/office/officeart/2005/8/layout/process3"/>
    <dgm:cxn modelId="{61B7C347-4DDB-4CB3-B0C5-610939C16653}" type="presParOf" srcId="{8576FAF7-7019-41C9-A962-323A74FDCC34}" destId="{90A1E898-E414-4309-B55A-EEED464662B6}" srcOrd="0" destOrd="0" presId="urn:microsoft.com/office/officeart/2005/8/layout/process3"/>
    <dgm:cxn modelId="{5445C589-47CD-4FFE-A7B9-7C420AE0629C}" type="presParOf" srcId="{8576FAF7-7019-41C9-A962-323A74FDCC34}" destId="{3545D2F9-F33B-47FC-A83E-C3C11925CC3B}" srcOrd="1" destOrd="0" presId="urn:microsoft.com/office/officeart/2005/8/layout/process3"/>
    <dgm:cxn modelId="{0B108F04-2F5C-4A2F-914A-BB7EC23E966F}" type="presParOf" srcId="{8576FAF7-7019-41C9-A962-323A74FDCC34}" destId="{7CA7FEBB-A2DF-44A2-91E6-958409210236}" srcOrd="2" destOrd="0" presId="urn:microsoft.com/office/officeart/2005/8/layout/process3"/>
    <dgm:cxn modelId="{DB42CF32-666F-4426-BC50-97A905AD888D}" type="presParOf" srcId="{8B28E45B-D922-40F8-B63E-BFFC37C4FB30}" destId="{B5FADC89-E81D-4D01-BF5F-3CC4EA8B1A43}" srcOrd="3" destOrd="0" presId="urn:microsoft.com/office/officeart/2005/8/layout/process3"/>
    <dgm:cxn modelId="{F955022F-5E68-4689-979C-947DE2DDCC92}" type="presParOf" srcId="{B5FADC89-E81D-4D01-BF5F-3CC4EA8B1A43}" destId="{37267FFE-6C67-408D-95D0-641816D470FA}" srcOrd="0" destOrd="0" presId="urn:microsoft.com/office/officeart/2005/8/layout/process3"/>
    <dgm:cxn modelId="{B8033296-C463-4627-A295-00B1657B88C5}" type="presParOf" srcId="{8B28E45B-D922-40F8-B63E-BFFC37C4FB30}" destId="{299ABCFC-E4B2-4031-832C-5BFECF0BBC3C}" srcOrd="4" destOrd="0" presId="urn:microsoft.com/office/officeart/2005/8/layout/process3"/>
    <dgm:cxn modelId="{739143C0-3843-40FC-820A-280DEF6B25B4}" type="presParOf" srcId="{299ABCFC-E4B2-4031-832C-5BFECF0BBC3C}" destId="{E070761B-6972-4E53-9462-2F20960B78DF}" srcOrd="0" destOrd="0" presId="urn:microsoft.com/office/officeart/2005/8/layout/process3"/>
    <dgm:cxn modelId="{F52D60B8-98F8-4E4C-8ADF-9A7DF8FFA0AD}" type="presParOf" srcId="{299ABCFC-E4B2-4031-832C-5BFECF0BBC3C}" destId="{9B0CF21C-5876-443A-8E71-2636C596EDAE}" srcOrd="1" destOrd="0" presId="urn:microsoft.com/office/officeart/2005/8/layout/process3"/>
    <dgm:cxn modelId="{E7338FB8-D644-46FB-B817-6A760453A071}" type="presParOf" srcId="{299ABCFC-E4B2-4031-832C-5BFECF0BBC3C}" destId="{05ECCCF9-6F08-4236-A552-DA1542C3FBC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8619B-851B-4F4B-A827-88732A094B08}">
      <dsp:nvSpPr>
        <dsp:cNvPr id="0" name=""/>
        <dsp:cNvSpPr/>
      </dsp:nvSpPr>
      <dsp:spPr>
        <a:xfrm>
          <a:off x="5663" y="393473"/>
          <a:ext cx="2574917" cy="1491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rtl="0">
            <a:lnSpc>
              <a:spcPct val="90000"/>
            </a:lnSpc>
            <a:spcBef>
              <a:spcPct val="0"/>
            </a:spcBef>
            <a:spcAft>
              <a:spcPct val="35000"/>
            </a:spcAft>
            <a:buNone/>
          </a:pPr>
          <a:r>
            <a:rPr lang="en-US" sz="1600" kern="1200" dirty="0">
              <a:solidFill>
                <a:schemeClr val="bg2"/>
              </a:solidFill>
            </a:rPr>
            <a:t>Step 1. Identify data for your HOOK</a:t>
          </a:r>
        </a:p>
        <a:p>
          <a:pPr marL="0" lvl="0" indent="0" algn="l" defTabSz="711200" rtl="0">
            <a:lnSpc>
              <a:spcPct val="90000"/>
            </a:lnSpc>
            <a:spcBef>
              <a:spcPct val="0"/>
            </a:spcBef>
            <a:spcAft>
              <a:spcPct val="35000"/>
            </a:spcAft>
            <a:buNone/>
          </a:pPr>
          <a:endParaRPr lang="en-US" sz="1600" kern="1200" dirty="0"/>
        </a:p>
      </dsp:txBody>
      <dsp:txXfrm>
        <a:off x="5663" y="393473"/>
        <a:ext cx="2574917" cy="994393"/>
      </dsp:txXfrm>
    </dsp:sp>
    <dsp:sp modelId="{50F03B01-0509-4D0E-9EF0-3405F704581F}">
      <dsp:nvSpPr>
        <dsp:cNvPr id="0" name=""/>
        <dsp:cNvSpPr/>
      </dsp:nvSpPr>
      <dsp:spPr>
        <a:xfrm>
          <a:off x="533055" y="1387867"/>
          <a:ext cx="2574917" cy="28980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solidFill>
                <a:schemeClr val="tx1"/>
              </a:solidFill>
            </a:rPr>
            <a:t>Review the hook from your storyline.</a:t>
          </a:r>
        </a:p>
        <a:p>
          <a:pPr marL="171450" lvl="1" indent="-171450" algn="l" defTabSz="711200" rtl="0">
            <a:lnSpc>
              <a:spcPct val="90000"/>
            </a:lnSpc>
            <a:spcBef>
              <a:spcPct val="0"/>
            </a:spcBef>
            <a:spcAft>
              <a:spcPct val="15000"/>
            </a:spcAft>
            <a:buChar char="•"/>
          </a:pPr>
          <a:r>
            <a:rPr lang="en-US" sz="1600" kern="1200" dirty="0">
              <a:solidFill>
                <a:schemeClr val="tx1"/>
              </a:solidFill>
            </a:rPr>
            <a:t>Review your data sources.</a:t>
          </a:r>
        </a:p>
        <a:p>
          <a:pPr marL="171450" lvl="1" indent="-171450" algn="l" defTabSz="711200" rtl="0">
            <a:lnSpc>
              <a:spcPct val="90000"/>
            </a:lnSpc>
            <a:spcBef>
              <a:spcPct val="0"/>
            </a:spcBef>
            <a:spcAft>
              <a:spcPct val="15000"/>
            </a:spcAft>
            <a:buChar char="•"/>
          </a:pPr>
          <a:r>
            <a:rPr lang="en-US" sz="1600" kern="1200" dirty="0">
              <a:solidFill>
                <a:schemeClr val="tx1"/>
              </a:solidFill>
            </a:rPr>
            <a:t>Identify the data that is relevant to your HOOK.</a:t>
          </a:r>
        </a:p>
        <a:p>
          <a:pPr marL="171450" lvl="1" indent="-171450" algn="l" defTabSz="711200" rtl="0">
            <a:lnSpc>
              <a:spcPct val="90000"/>
            </a:lnSpc>
            <a:spcBef>
              <a:spcPct val="0"/>
            </a:spcBef>
            <a:spcAft>
              <a:spcPct val="15000"/>
            </a:spcAft>
            <a:buChar char="•"/>
          </a:pPr>
          <a:r>
            <a:rPr lang="en-US" sz="1600" kern="1200" dirty="0">
              <a:solidFill>
                <a:schemeClr val="tx1"/>
              </a:solidFill>
            </a:rPr>
            <a:t>Document in the Data Alignment Template.</a:t>
          </a:r>
        </a:p>
      </dsp:txBody>
      <dsp:txXfrm>
        <a:off x="608472" y="1463284"/>
        <a:ext cx="2424083" cy="2747166"/>
      </dsp:txXfrm>
    </dsp:sp>
    <dsp:sp modelId="{397971E2-1DC2-49C9-8108-302316C35436}">
      <dsp:nvSpPr>
        <dsp:cNvPr id="0" name=""/>
        <dsp:cNvSpPr/>
      </dsp:nvSpPr>
      <dsp:spPr>
        <a:xfrm>
          <a:off x="2970928" y="570130"/>
          <a:ext cx="827538" cy="641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970928" y="698346"/>
        <a:ext cx="635214" cy="384647"/>
      </dsp:txXfrm>
    </dsp:sp>
    <dsp:sp modelId="{3545D2F9-F33B-47FC-A83E-C3C11925CC3B}">
      <dsp:nvSpPr>
        <dsp:cNvPr id="0" name=""/>
        <dsp:cNvSpPr/>
      </dsp:nvSpPr>
      <dsp:spPr>
        <a:xfrm>
          <a:off x="4141972" y="393473"/>
          <a:ext cx="2574917" cy="1491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rtl="0">
            <a:lnSpc>
              <a:spcPct val="90000"/>
            </a:lnSpc>
            <a:spcBef>
              <a:spcPct val="0"/>
            </a:spcBef>
            <a:spcAft>
              <a:spcPct val="35000"/>
            </a:spcAft>
            <a:buNone/>
          </a:pPr>
          <a:r>
            <a:rPr lang="en-US" sz="1600" kern="1200" dirty="0">
              <a:solidFill>
                <a:schemeClr val="bg2"/>
              </a:solidFill>
            </a:rPr>
            <a:t>Step 2. Identify data for your RISING POINTS</a:t>
          </a:r>
        </a:p>
        <a:p>
          <a:pPr marL="0" lvl="0" indent="0" algn="l" defTabSz="711200" rtl="0">
            <a:lnSpc>
              <a:spcPct val="90000"/>
            </a:lnSpc>
            <a:spcBef>
              <a:spcPct val="0"/>
            </a:spcBef>
            <a:spcAft>
              <a:spcPct val="35000"/>
            </a:spcAft>
            <a:buNone/>
          </a:pPr>
          <a:endParaRPr lang="en-US" sz="1600" kern="1200" dirty="0"/>
        </a:p>
      </dsp:txBody>
      <dsp:txXfrm>
        <a:off x="4141972" y="393473"/>
        <a:ext cx="2574917" cy="994393"/>
      </dsp:txXfrm>
    </dsp:sp>
    <dsp:sp modelId="{7CA7FEBB-A2DF-44A2-91E6-958409210236}">
      <dsp:nvSpPr>
        <dsp:cNvPr id="0" name=""/>
        <dsp:cNvSpPr/>
      </dsp:nvSpPr>
      <dsp:spPr>
        <a:xfrm>
          <a:off x="4669365" y="1387867"/>
          <a:ext cx="2574917" cy="28980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solidFill>
                <a:schemeClr val="tx1"/>
              </a:solidFill>
            </a:rPr>
            <a:t>Review the rising points from your storyline.</a:t>
          </a:r>
        </a:p>
        <a:p>
          <a:pPr marL="171450" lvl="1" indent="-171450" algn="l" defTabSz="711200" rtl="0">
            <a:lnSpc>
              <a:spcPct val="90000"/>
            </a:lnSpc>
            <a:spcBef>
              <a:spcPct val="0"/>
            </a:spcBef>
            <a:spcAft>
              <a:spcPct val="15000"/>
            </a:spcAft>
            <a:buChar char="•"/>
          </a:pPr>
          <a:r>
            <a:rPr lang="en-US" sz="1600" kern="1200" dirty="0">
              <a:solidFill>
                <a:schemeClr val="tx1"/>
              </a:solidFill>
            </a:rPr>
            <a:t>Review your data sources.</a:t>
          </a:r>
        </a:p>
        <a:p>
          <a:pPr marL="171450" lvl="1" indent="-171450" algn="l" defTabSz="711200" rtl="0">
            <a:lnSpc>
              <a:spcPct val="90000"/>
            </a:lnSpc>
            <a:spcBef>
              <a:spcPct val="0"/>
            </a:spcBef>
            <a:spcAft>
              <a:spcPct val="15000"/>
            </a:spcAft>
            <a:buChar char="•"/>
          </a:pPr>
          <a:r>
            <a:rPr lang="en-US" sz="1600" kern="1200" dirty="0">
              <a:solidFill>
                <a:schemeClr val="tx1"/>
              </a:solidFill>
            </a:rPr>
            <a:t>Identify the data that is relevant to your RISING POINTS.</a:t>
          </a:r>
        </a:p>
        <a:p>
          <a:pPr marL="171450" lvl="1" indent="-171450" algn="l" defTabSz="711200">
            <a:lnSpc>
              <a:spcPct val="90000"/>
            </a:lnSpc>
            <a:spcBef>
              <a:spcPct val="0"/>
            </a:spcBef>
            <a:spcAft>
              <a:spcPct val="15000"/>
            </a:spcAft>
            <a:buChar char="•"/>
          </a:pPr>
          <a:r>
            <a:rPr lang="en-US" sz="1600" kern="1200" dirty="0">
              <a:solidFill>
                <a:schemeClr val="tx1"/>
              </a:solidFill>
            </a:rPr>
            <a:t>Document in the Data Alignment Template.</a:t>
          </a:r>
        </a:p>
      </dsp:txBody>
      <dsp:txXfrm>
        <a:off x="4744782" y="1463284"/>
        <a:ext cx="2424083" cy="2747166"/>
      </dsp:txXfrm>
    </dsp:sp>
    <dsp:sp modelId="{B5FADC89-E81D-4D01-BF5F-3CC4EA8B1A43}">
      <dsp:nvSpPr>
        <dsp:cNvPr id="0" name=""/>
        <dsp:cNvSpPr/>
      </dsp:nvSpPr>
      <dsp:spPr>
        <a:xfrm>
          <a:off x="7107237" y="570130"/>
          <a:ext cx="827538" cy="641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107237" y="698346"/>
        <a:ext cx="635214" cy="384647"/>
      </dsp:txXfrm>
    </dsp:sp>
    <dsp:sp modelId="{9B0CF21C-5876-443A-8E71-2636C596EDAE}">
      <dsp:nvSpPr>
        <dsp:cNvPr id="0" name=""/>
        <dsp:cNvSpPr/>
      </dsp:nvSpPr>
      <dsp:spPr>
        <a:xfrm>
          <a:off x="8278282" y="393473"/>
          <a:ext cx="2574917" cy="1491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rtl="0">
            <a:lnSpc>
              <a:spcPct val="90000"/>
            </a:lnSpc>
            <a:spcBef>
              <a:spcPct val="0"/>
            </a:spcBef>
            <a:spcAft>
              <a:spcPct val="35000"/>
            </a:spcAft>
            <a:buNone/>
          </a:pPr>
          <a:r>
            <a:rPr lang="en-US" sz="1600" kern="1200" dirty="0">
              <a:solidFill>
                <a:schemeClr val="bg2"/>
              </a:solidFill>
            </a:rPr>
            <a:t>Step 3. Identify data for your AHA MOMENT</a:t>
          </a:r>
        </a:p>
      </dsp:txBody>
      <dsp:txXfrm>
        <a:off x="8278282" y="393473"/>
        <a:ext cx="2574917" cy="994393"/>
      </dsp:txXfrm>
    </dsp:sp>
    <dsp:sp modelId="{05ECCCF9-6F08-4236-A552-DA1542C3FBC9}">
      <dsp:nvSpPr>
        <dsp:cNvPr id="0" name=""/>
        <dsp:cNvSpPr/>
      </dsp:nvSpPr>
      <dsp:spPr>
        <a:xfrm>
          <a:off x="8805674" y="1387867"/>
          <a:ext cx="2574917" cy="28980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solidFill>
                <a:schemeClr val="tx1"/>
              </a:solidFill>
            </a:rPr>
            <a:t>Review the AHA moment for your storyline.</a:t>
          </a:r>
        </a:p>
        <a:p>
          <a:pPr marL="171450" lvl="1" indent="-171450" algn="l" defTabSz="711200" rtl="0">
            <a:lnSpc>
              <a:spcPct val="90000"/>
            </a:lnSpc>
            <a:spcBef>
              <a:spcPct val="0"/>
            </a:spcBef>
            <a:spcAft>
              <a:spcPct val="15000"/>
            </a:spcAft>
            <a:buChar char="•"/>
          </a:pPr>
          <a:r>
            <a:rPr lang="en-US" sz="1600" kern="1200" dirty="0">
              <a:solidFill>
                <a:schemeClr val="tx1"/>
              </a:solidFill>
            </a:rPr>
            <a:t>Review your data sources.</a:t>
          </a:r>
        </a:p>
        <a:p>
          <a:pPr marL="171450" lvl="1" indent="-171450" algn="l" defTabSz="711200" rtl="0">
            <a:lnSpc>
              <a:spcPct val="90000"/>
            </a:lnSpc>
            <a:spcBef>
              <a:spcPct val="0"/>
            </a:spcBef>
            <a:spcAft>
              <a:spcPct val="15000"/>
            </a:spcAft>
            <a:buChar char="•"/>
          </a:pPr>
          <a:r>
            <a:rPr lang="en-US" sz="1600" kern="1200" dirty="0">
              <a:solidFill>
                <a:schemeClr val="tx1"/>
              </a:solidFill>
            </a:rPr>
            <a:t>Identify the data that is relevant to your AHA MOMENT.</a:t>
          </a:r>
        </a:p>
        <a:p>
          <a:pPr marL="171450" lvl="1" indent="-171450" algn="l" defTabSz="711200">
            <a:lnSpc>
              <a:spcPct val="90000"/>
            </a:lnSpc>
            <a:spcBef>
              <a:spcPct val="0"/>
            </a:spcBef>
            <a:spcAft>
              <a:spcPct val="15000"/>
            </a:spcAft>
            <a:buChar char="•"/>
          </a:pPr>
          <a:r>
            <a:rPr lang="en-US" sz="1600" kern="1200" dirty="0">
              <a:solidFill>
                <a:schemeClr val="tx1"/>
              </a:solidFill>
            </a:rPr>
            <a:t>Document in the Data Alignment Template.</a:t>
          </a:r>
        </a:p>
      </dsp:txBody>
      <dsp:txXfrm>
        <a:off x="8881091" y="1463284"/>
        <a:ext cx="2424083" cy="2747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8619B-851B-4F4B-A827-88732A094B08}">
      <dsp:nvSpPr>
        <dsp:cNvPr id="0" name=""/>
        <dsp:cNvSpPr/>
      </dsp:nvSpPr>
      <dsp:spPr>
        <a:xfrm>
          <a:off x="5663" y="250575"/>
          <a:ext cx="2574917" cy="1504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2"/>
              </a:solidFill>
            </a:rPr>
            <a:t>Step 1. Identify visuals for your HOOK</a:t>
          </a:r>
        </a:p>
      </dsp:txBody>
      <dsp:txXfrm>
        <a:off x="5663" y="250575"/>
        <a:ext cx="2574917" cy="1002989"/>
      </dsp:txXfrm>
    </dsp:sp>
    <dsp:sp modelId="{50F03B01-0509-4D0E-9EF0-3405F704581F}">
      <dsp:nvSpPr>
        <dsp:cNvPr id="0" name=""/>
        <dsp:cNvSpPr/>
      </dsp:nvSpPr>
      <dsp:spPr>
        <a:xfrm>
          <a:off x="533055" y="1253565"/>
          <a:ext cx="2574917" cy="3175200"/>
        </a:xfrm>
        <a:prstGeom prst="roundRect">
          <a:avLst>
            <a:gd name="adj" fmla="val 10000"/>
          </a:avLst>
        </a:prstGeom>
        <a:solidFill>
          <a:schemeClr val="bg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solidFill>
                <a:schemeClr val="tx2"/>
              </a:solidFill>
            </a:rPr>
            <a:t>Review and analyze the data identified for the HOOK</a:t>
          </a:r>
        </a:p>
        <a:p>
          <a:pPr marL="171450" lvl="1" indent="-171450" algn="l" defTabSz="800100" rtl="0">
            <a:lnSpc>
              <a:spcPct val="90000"/>
            </a:lnSpc>
            <a:spcBef>
              <a:spcPct val="0"/>
            </a:spcBef>
            <a:spcAft>
              <a:spcPct val="15000"/>
            </a:spcAft>
            <a:buChar char="•"/>
          </a:pPr>
          <a:r>
            <a:rPr lang="en-US" sz="1800" kern="1200" dirty="0">
              <a:solidFill>
                <a:schemeClr val="tx2"/>
              </a:solidFill>
            </a:rPr>
            <a:t>Choose and format visuals to enable your audience to most easily engage with your story.</a:t>
          </a:r>
        </a:p>
        <a:p>
          <a:pPr marL="171450" lvl="1" indent="-171450" algn="l" defTabSz="800100" rtl="0">
            <a:lnSpc>
              <a:spcPct val="90000"/>
            </a:lnSpc>
            <a:spcBef>
              <a:spcPct val="0"/>
            </a:spcBef>
            <a:spcAft>
              <a:spcPct val="15000"/>
            </a:spcAft>
            <a:buChar char="•"/>
          </a:pPr>
          <a:r>
            <a:rPr lang="en-US" sz="1800" kern="1200" dirty="0">
              <a:solidFill>
                <a:schemeClr val="tx2"/>
              </a:solidFill>
            </a:rPr>
            <a:t>is the best way to visualize that data?</a:t>
          </a:r>
        </a:p>
      </dsp:txBody>
      <dsp:txXfrm>
        <a:off x="608472" y="1328982"/>
        <a:ext cx="2424083" cy="3024366"/>
      </dsp:txXfrm>
    </dsp:sp>
    <dsp:sp modelId="{397971E2-1DC2-49C9-8108-302316C35436}">
      <dsp:nvSpPr>
        <dsp:cNvPr id="0" name=""/>
        <dsp:cNvSpPr/>
      </dsp:nvSpPr>
      <dsp:spPr>
        <a:xfrm>
          <a:off x="2970928" y="431530"/>
          <a:ext cx="827538" cy="641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970928" y="559746"/>
        <a:ext cx="635214" cy="384647"/>
      </dsp:txXfrm>
    </dsp:sp>
    <dsp:sp modelId="{3545D2F9-F33B-47FC-A83E-C3C11925CC3B}">
      <dsp:nvSpPr>
        <dsp:cNvPr id="0" name=""/>
        <dsp:cNvSpPr/>
      </dsp:nvSpPr>
      <dsp:spPr>
        <a:xfrm>
          <a:off x="4141972" y="250575"/>
          <a:ext cx="2574917" cy="1504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2"/>
              </a:solidFill>
            </a:rPr>
            <a:t>Step 2. Identify visuals for your RISING POINTS</a:t>
          </a:r>
        </a:p>
      </dsp:txBody>
      <dsp:txXfrm>
        <a:off x="4141972" y="250575"/>
        <a:ext cx="2574917" cy="1002989"/>
      </dsp:txXfrm>
    </dsp:sp>
    <dsp:sp modelId="{7CA7FEBB-A2DF-44A2-91E6-958409210236}">
      <dsp:nvSpPr>
        <dsp:cNvPr id="0" name=""/>
        <dsp:cNvSpPr/>
      </dsp:nvSpPr>
      <dsp:spPr>
        <a:xfrm>
          <a:off x="4669365" y="1253565"/>
          <a:ext cx="2574917" cy="31752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solidFill>
                <a:schemeClr val="tx2"/>
              </a:solidFill>
            </a:rPr>
            <a:t>Review and analyze the data identified for the RISING POINTS</a:t>
          </a:r>
        </a:p>
        <a:p>
          <a:pPr marL="171450" lvl="1" indent="-171450" algn="l" defTabSz="800100" rtl="0">
            <a:lnSpc>
              <a:spcPct val="90000"/>
            </a:lnSpc>
            <a:spcBef>
              <a:spcPct val="0"/>
            </a:spcBef>
            <a:spcAft>
              <a:spcPct val="15000"/>
            </a:spcAft>
            <a:buChar char="•"/>
          </a:pPr>
          <a:r>
            <a:rPr lang="en-US" sz="1800" kern="1200" dirty="0">
              <a:solidFill>
                <a:schemeClr val="tx2"/>
              </a:solidFill>
            </a:rPr>
            <a:t>Choose and format visuals to enable your audience to most easily continue engaging with your story.</a:t>
          </a:r>
        </a:p>
      </dsp:txBody>
      <dsp:txXfrm>
        <a:off x="4744782" y="1328982"/>
        <a:ext cx="2424083" cy="3024366"/>
      </dsp:txXfrm>
    </dsp:sp>
    <dsp:sp modelId="{B5FADC89-E81D-4D01-BF5F-3CC4EA8B1A43}">
      <dsp:nvSpPr>
        <dsp:cNvPr id="0" name=""/>
        <dsp:cNvSpPr/>
      </dsp:nvSpPr>
      <dsp:spPr>
        <a:xfrm>
          <a:off x="7107237" y="431530"/>
          <a:ext cx="827538" cy="641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107237" y="559746"/>
        <a:ext cx="635214" cy="384647"/>
      </dsp:txXfrm>
    </dsp:sp>
    <dsp:sp modelId="{9B0CF21C-5876-443A-8E71-2636C596EDAE}">
      <dsp:nvSpPr>
        <dsp:cNvPr id="0" name=""/>
        <dsp:cNvSpPr/>
      </dsp:nvSpPr>
      <dsp:spPr>
        <a:xfrm>
          <a:off x="8278282" y="250575"/>
          <a:ext cx="2574917" cy="1504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2"/>
              </a:solidFill>
            </a:rPr>
            <a:t>Step 3. Identify visuals for your AHA MOMENT</a:t>
          </a:r>
        </a:p>
      </dsp:txBody>
      <dsp:txXfrm>
        <a:off x="8278282" y="250575"/>
        <a:ext cx="2574917" cy="1002989"/>
      </dsp:txXfrm>
    </dsp:sp>
    <dsp:sp modelId="{05ECCCF9-6F08-4236-A552-DA1542C3FBC9}">
      <dsp:nvSpPr>
        <dsp:cNvPr id="0" name=""/>
        <dsp:cNvSpPr/>
      </dsp:nvSpPr>
      <dsp:spPr>
        <a:xfrm>
          <a:off x="8805674" y="1253565"/>
          <a:ext cx="2574917" cy="31752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solidFill>
                <a:schemeClr val="tx2"/>
              </a:solidFill>
            </a:rPr>
            <a:t>Review and analyze the data identified for the AHA MOMENT</a:t>
          </a:r>
        </a:p>
        <a:p>
          <a:pPr marL="171450" lvl="1" indent="-171450" algn="l" defTabSz="800100" rtl="0">
            <a:lnSpc>
              <a:spcPct val="90000"/>
            </a:lnSpc>
            <a:spcBef>
              <a:spcPct val="0"/>
            </a:spcBef>
            <a:spcAft>
              <a:spcPct val="15000"/>
            </a:spcAft>
            <a:buChar char="•"/>
          </a:pPr>
          <a:r>
            <a:rPr lang="en-US" sz="1800" kern="1200" dirty="0">
              <a:solidFill>
                <a:schemeClr val="tx2"/>
              </a:solidFill>
            </a:rPr>
            <a:t>Choose and format visuals to enable your audience to most easily obtain the key insight they need.</a:t>
          </a:r>
        </a:p>
      </dsp:txBody>
      <dsp:txXfrm>
        <a:off x="8881091" y="1328982"/>
        <a:ext cx="2424083" cy="30243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8619B-851B-4F4B-A827-88732A094B08}">
      <dsp:nvSpPr>
        <dsp:cNvPr id="0" name=""/>
        <dsp:cNvSpPr/>
      </dsp:nvSpPr>
      <dsp:spPr>
        <a:xfrm>
          <a:off x="1503" y="986240"/>
          <a:ext cx="1889656" cy="1030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rtl="0">
            <a:lnSpc>
              <a:spcPct val="90000"/>
            </a:lnSpc>
            <a:spcBef>
              <a:spcPct val="0"/>
            </a:spcBef>
            <a:spcAft>
              <a:spcPct val="35000"/>
            </a:spcAft>
            <a:buNone/>
          </a:pPr>
          <a:r>
            <a:rPr lang="en-US" sz="1100" kern="1200" dirty="0">
              <a:solidFill>
                <a:schemeClr val="bg2"/>
              </a:solidFill>
            </a:rPr>
            <a:t>Step 1. Create the story for your HOOK</a:t>
          </a:r>
        </a:p>
        <a:p>
          <a:pPr marL="0" lvl="0" indent="0" algn="l" defTabSz="488950" rtl="0">
            <a:lnSpc>
              <a:spcPct val="90000"/>
            </a:lnSpc>
            <a:spcBef>
              <a:spcPct val="0"/>
            </a:spcBef>
            <a:spcAft>
              <a:spcPct val="35000"/>
            </a:spcAft>
            <a:buNone/>
          </a:pPr>
          <a:endParaRPr lang="en-US" sz="1100" kern="1200" dirty="0"/>
        </a:p>
      </dsp:txBody>
      <dsp:txXfrm>
        <a:off x="1503" y="986240"/>
        <a:ext cx="1889656" cy="687259"/>
      </dsp:txXfrm>
    </dsp:sp>
    <dsp:sp modelId="{50F03B01-0509-4D0E-9EF0-3405F704581F}">
      <dsp:nvSpPr>
        <dsp:cNvPr id="0" name=""/>
        <dsp:cNvSpPr/>
      </dsp:nvSpPr>
      <dsp:spPr>
        <a:xfrm>
          <a:off x="388541" y="1673500"/>
          <a:ext cx="1889656" cy="20196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a:solidFill>
                <a:schemeClr val="tx2"/>
              </a:solidFill>
            </a:rPr>
            <a:t>Your storyline narrative for the hook becomes a slide headline or section header.</a:t>
          </a:r>
        </a:p>
        <a:p>
          <a:pPr marL="57150" lvl="1" indent="-57150" algn="l" defTabSz="488950" rtl="0">
            <a:lnSpc>
              <a:spcPct val="90000"/>
            </a:lnSpc>
            <a:spcBef>
              <a:spcPct val="0"/>
            </a:spcBef>
            <a:spcAft>
              <a:spcPct val="15000"/>
            </a:spcAft>
            <a:buChar char="•"/>
          </a:pPr>
          <a:r>
            <a:rPr lang="en-US" sz="1100" kern="1200" dirty="0">
              <a:solidFill>
                <a:schemeClr val="tx2"/>
              </a:solidFill>
            </a:rPr>
            <a:t>Assemble your data and visuals to support the HOOK.</a:t>
          </a:r>
        </a:p>
        <a:p>
          <a:pPr marL="57150" lvl="1" indent="-57150" algn="l" defTabSz="488950" rtl="0">
            <a:lnSpc>
              <a:spcPct val="90000"/>
            </a:lnSpc>
            <a:spcBef>
              <a:spcPct val="0"/>
            </a:spcBef>
            <a:spcAft>
              <a:spcPct val="15000"/>
            </a:spcAft>
            <a:buChar char="•"/>
          </a:pPr>
          <a:r>
            <a:rPr lang="en-US" sz="1100" kern="1200" dirty="0">
              <a:solidFill>
                <a:schemeClr val="tx2"/>
              </a:solidFill>
            </a:rPr>
            <a:t>is the best way to visualize that data?</a:t>
          </a:r>
        </a:p>
        <a:p>
          <a:pPr marL="57150" lvl="1" indent="-57150" algn="l" defTabSz="488950">
            <a:lnSpc>
              <a:spcPct val="90000"/>
            </a:lnSpc>
            <a:spcBef>
              <a:spcPct val="0"/>
            </a:spcBef>
            <a:spcAft>
              <a:spcPct val="15000"/>
            </a:spcAft>
            <a:buChar char="•"/>
          </a:pPr>
          <a:endParaRPr lang="en-US" sz="1100" kern="1200" dirty="0"/>
        </a:p>
      </dsp:txBody>
      <dsp:txXfrm>
        <a:off x="443887" y="1728846"/>
        <a:ext cx="1778964" cy="1908908"/>
      </dsp:txXfrm>
    </dsp:sp>
    <dsp:sp modelId="{397971E2-1DC2-49C9-8108-302316C35436}">
      <dsp:nvSpPr>
        <dsp:cNvPr id="0" name=""/>
        <dsp:cNvSpPr/>
      </dsp:nvSpPr>
      <dsp:spPr>
        <a:xfrm>
          <a:off x="2177625" y="1094635"/>
          <a:ext cx="607306" cy="4704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177625" y="1188729"/>
        <a:ext cx="466165" cy="282281"/>
      </dsp:txXfrm>
    </dsp:sp>
    <dsp:sp modelId="{3545D2F9-F33B-47FC-A83E-C3C11925CC3B}">
      <dsp:nvSpPr>
        <dsp:cNvPr id="0" name=""/>
        <dsp:cNvSpPr/>
      </dsp:nvSpPr>
      <dsp:spPr>
        <a:xfrm>
          <a:off x="3037021" y="986240"/>
          <a:ext cx="1889656" cy="1030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rtl="0">
            <a:lnSpc>
              <a:spcPct val="90000"/>
            </a:lnSpc>
            <a:spcBef>
              <a:spcPct val="0"/>
            </a:spcBef>
            <a:spcAft>
              <a:spcPct val="35000"/>
            </a:spcAft>
            <a:buNone/>
          </a:pPr>
          <a:r>
            <a:rPr lang="en-US" sz="1100" kern="1200" dirty="0">
              <a:solidFill>
                <a:schemeClr val="bg2"/>
              </a:solidFill>
            </a:rPr>
            <a:t>Step 2. Create the story for your RISING MOMENTS</a:t>
          </a:r>
        </a:p>
        <a:p>
          <a:pPr marL="0" lvl="0" indent="0" algn="l" defTabSz="488950" rtl="0">
            <a:lnSpc>
              <a:spcPct val="90000"/>
            </a:lnSpc>
            <a:spcBef>
              <a:spcPct val="0"/>
            </a:spcBef>
            <a:spcAft>
              <a:spcPct val="35000"/>
            </a:spcAft>
            <a:buNone/>
          </a:pPr>
          <a:endParaRPr lang="en-US" sz="1100" kern="1200" dirty="0"/>
        </a:p>
      </dsp:txBody>
      <dsp:txXfrm>
        <a:off x="3037021" y="986240"/>
        <a:ext cx="1889656" cy="687259"/>
      </dsp:txXfrm>
    </dsp:sp>
    <dsp:sp modelId="{7CA7FEBB-A2DF-44A2-91E6-958409210236}">
      <dsp:nvSpPr>
        <dsp:cNvPr id="0" name=""/>
        <dsp:cNvSpPr/>
      </dsp:nvSpPr>
      <dsp:spPr>
        <a:xfrm>
          <a:off x="3424059" y="1673500"/>
          <a:ext cx="1889656" cy="20196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a:solidFill>
                <a:schemeClr val="tx2"/>
              </a:solidFill>
            </a:rPr>
            <a:t>Your storyline narrative for the rising moments becomes the headline or section header.</a:t>
          </a:r>
        </a:p>
        <a:p>
          <a:pPr marL="57150" lvl="1" indent="-57150" algn="l" defTabSz="488950" rtl="0">
            <a:lnSpc>
              <a:spcPct val="90000"/>
            </a:lnSpc>
            <a:spcBef>
              <a:spcPct val="0"/>
            </a:spcBef>
            <a:spcAft>
              <a:spcPct val="15000"/>
            </a:spcAft>
            <a:buChar char="•"/>
          </a:pPr>
          <a:r>
            <a:rPr lang="en-US" sz="1100" kern="1200" dirty="0">
              <a:solidFill>
                <a:schemeClr val="tx2"/>
              </a:solidFill>
            </a:rPr>
            <a:t>Assemble your data and visuals to support the RISING MOMENTS.</a:t>
          </a:r>
        </a:p>
      </dsp:txBody>
      <dsp:txXfrm>
        <a:off x="3479405" y="1728846"/>
        <a:ext cx="1778964" cy="1908908"/>
      </dsp:txXfrm>
    </dsp:sp>
    <dsp:sp modelId="{B5FADC89-E81D-4D01-BF5F-3CC4EA8B1A43}">
      <dsp:nvSpPr>
        <dsp:cNvPr id="0" name=""/>
        <dsp:cNvSpPr/>
      </dsp:nvSpPr>
      <dsp:spPr>
        <a:xfrm>
          <a:off x="5213143" y="1094635"/>
          <a:ext cx="607306" cy="4704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213143" y="1188729"/>
        <a:ext cx="466165" cy="282281"/>
      </dsp:txXfrm>
    </dsp:sp>
    <dsp:sp modelId="{9B0CF21C-5876-443A-8E71-2636C596EDAE}">
      <dsp:nvSpPr>
        <dsp:cNvPr id="0" name=""/>
        <dsp:cNvSpPr/>
      </dsp:nvSpPr>
      <dsp:spPr>
        <a:xfrm>
          <a:off x="6072538" y="986240"/>
          <a:ext cx="1889656" cy="1030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rtl="0">
            <a:lnSpc>
              <a:spcPct val="90000"/>
            </a:lnSpc>
            <a:spcBef>
              <a:spcPct val="0"/>
            </a:spcBef>
            <a:spcAft>
              <a:spcPct val="35000"/>
            </a:spcAft>
            <a:buNone/>
          </a:pPr>
          <a:r>
            <a:rPr lang="en-US" sz="1100" kern="1200" dirty="0">
              <a:solidFill>
                <a:schemeClr val="bg2"/>
              </a:solidFill>
            </a:rPr>
            <a:t>Step 3. Create the story for your AHA MOMENT</a:t>
          </a:r>
        </a:p>
      </dsp:txBody>
      <dsp:txXfrm>
        <a:off x="6072538" y="986240"/>
        <a:ext cx="1889656" cy="687259"/>
      </dsp:txXfrm>
    </dsp:sp>
    <dsp:sp modelId="{05ECCCF9-6F08-4236-A552-DA1542C3FBC9}">
      <dsp:nvSpPr>
        <dsp:cNvPr id="0" name=""/>
        <dsp:cNvSpPr/>
      </dsp:nvSpPr>
      <dsp:spPr>
        <a:xfrm>
          <a:off x="6459576" y="1673500"/>
          <a:ext cx="1889656" cy="20196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a:solidFill>
                <a:schemeClr val="tx2"/>
              </a:solidFill>
            </a:rPr>
            <a:t>Your storyline narrative for the AHA moment becomes a slide headline or section header.</a:t>
          </a:r>
        </a:p>
        <a:p>
          <a:pPr marL="57150" lvl="1" indent="-57150" algn="l" defTabSz="488950" rtl="0">
            <a:lnSpc>
              <a:spcPct val="90000"/>
            </a:lnSpc>
            <a:spcBef>
              <a:spcPct val="0"/>
            </a:spcBef>
            <a:spcAft>
              <a:spcPct val="15000"/>
            </a:spcAft>
            <a:buChar char="•"/>
          </a:pPr>
          <a:r>
            <a:rPr lang="en-US" sz="1100" kern="1200" dirty="0">
              <a:solidFill>
                <a:schemeClr val="tx2"/>
              </a:solidFill>
            </a:rPr>
            <a:t>Assemble your data and visuals to support the AHA MOMENT.</a:t>
          </a:r>
        </a:p>
        <a:p>
          <a:pPr marL="57150" lvl="1" indent="-57150" algn="l" defTabSz="488950" rtl="0">
            <a:lnSpc>
              <a:spcPct val="90000"/>
            </a:lnSpc>
            <a:spcBef>
              <a:spcPct val="0"/>
            </a:spcBef>
            <a:spcAft>
              <a:spcPct val="15000"/>
            </a:spcAft>
            <a:buChar char="•"/>
          </a:pPr>
          <a:endParaRPr lang="en-US" sz="1100" kern="1200" dirty="0"/>
        </a:p>
      </dsp:txBody>
      <dsp:txXfrm>
        <a:off x="6514922" y="1728846"/>
        <a:ext cx="1778964" cy="1908908"/>
      </dsp:txXfrm>
    </dsp:sp>
    <dsp:sp modelId="{D5195964-3F10-4114-8272-D78C7D6552F3}">
      <dsp:nvSpPr>
        <dsp:cNvPr id="0" name=""/>
        <dsp:cNvSpPr/>
      </dsp:nvSpPr>
      <dsp:spPr>
        <a:xfrm>
          <a:off x="8248660" y="1094635"/>
          <a:ext cx="607306" cy="4704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8248660" y="1188729"/>
        <a:ext cx="466165" cy="282281"/>
      </dsp:txXfrm>
    </dsp:sp>
    <dsp:sp modelId="{A5F87E10-991B-4985-B997-9521B6782FB6}">
      <dsp:nvSpPr>
        <dsp:cNvPr id="0" name=""/>
        <dsp:cNvSpPr/>
      </dsp:nvSpPr>
      <dsp:spPr>
        <a:xfrm>
          <a:off x="9108056" y="986240"/>
          <a:ext cx="1889656" cy="1030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solidFill>
                <a:schemeClr val="bg2"/>
              </a:solidFill>
            </a:rPr>
            <a:t>Step 4. Create the story for your CALL TO ACTION</a:t>
          </a:r>
        </a:p>
      </dsp:txBody>
      <dsp:txXfrm>
        <a:off x="9108056" y="986240"/>
        <a:ext cx="1889656" cy="687259"/>
      </dsp:txXfrm>
    </dsp:sp>
    <dsp:sp modelId="{BF5EC575-BC67-4745-86CA-878307A40B63}">
      <dsp:nvSpPr>
        <dsp:cNvPr id="0" name=""/>
        <dsp:cNvSpPr/>
      </dsp:nvSpPr>
      <dsp:spPr>
        <a:xfrm>
          <a:off x="9495094" y="1673500"/>
          <a:ext cx="1889656" cy="20196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solidFill>
                <a:schemeClr val="tx2"/>
              </a:solidFill>
            </a:rPr>
            <a:t>Your storyline narrative for the call to action becomes a slide headline or section header.</a:t>
          </a:r>
        </a:p>
        <a:p>
          <a:pPr marL="57150" lvl="1" indent="-57150" algn="l" defTabSz="488950" rtl="0">
            <a:lnSpc>
              <a:spcPct val="90000"/>
            </a:lnSpc>
            <a:spcBef>
              <a:spcPct val="0"/>
            </a:spcBef>
            <a:spcAft>
              <a:spcPct val="15000"/>
            </a:spcAft>
            <a:buChar char="•"/>
          </a:pPr>
          <a:r>
            <a:rPr lang="en-US" sz="1100" kern="1200" dirty="0">
              <a:solidFill>
                <a:schemeClr val="tx2"/>
              </a:solidFill>
            </a:rPr>
            <a:t>Assemble supporting information for your CALL to ACTION.</a:t>
          </a:r>
        </a:p>
      </dsp:txBody>
      <dsp:txXfrm>
        <a:off x="9550440" y="1728846"/>
        <a:ext cx="1778964" cy="19089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8619B-851B-4F4B-A827-88732A094B08}">
      <dsp:nvSpPr>
        <dsp:cNvPr id="0" name=""/>
        <dsp:cNvSpPr/>
      </dsp:nvSpPr>
      <dsp:spPr>
        <a:xfrm>
          <a:off x="1084" y="41219"/>
          <a:ext cx="2547322" cy="2462399"/>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1"/>
              </a:solidFill>
              <a:latin typeface="IBM Plex Sans Light"/>
            </a:rPr>
            <a:t>Step 1. Identify representatives to ask for feedback</a:t>
          </a:r>
          <a:endParaRPr lang="en-US" sz="1800" kern="1200" dirty="0">
            <a:solidFill>
              <a:schemeClr val="bg1"/>
            </a:solidFill>
          </a:endParaRPr>
        </a:p>
      </dsp:txBody>
      <dsp:txXfrm>
        <a:off x="1084" y="41219"/>
        <a:ext cx="2547322" cy="1018928"/>
      </dsp:txXfrm>
    </dsp:sp>
    <dsp:sp modelId="{50F03B01-0509-4D0E-9EF0-3405F704581F}">
      <dsp:nvSpPr>
        <dsp:cNvPr id="0" name=""/>
        <dsp:cNvSpPr/>
      </dsp:nvSpPr>
      <dsp:spPr>
        <a:xfrm>
          <a:off x="522825" y="1060147"/>
          <a:ext cx="2547322" cy="3283200"/>
        </a:xfrm>
        <a:prstGeom prst="roundRect">
          <a:avLst>
            <a:gd name="adj" fmla="val 10000"/>
          </a:avLst>
        </a:prstGeom>
        <a:solidFill>
          <a:schemeClr val="bg1">
            <a:alpha val="9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solidFill>
                <a:schemeClr val="tx1"/>
              </a:solidFill>
              <a:latin typeface="IBM Plex Sans Light"/>
            </a:rPr>
            <a:t>Who can represent the concerned residents.</a:t>
          </a:r>
        </a:p>
        <a:p>
          <a:pPr marL="114300" lvl="1" indent="-114300" algn="l" defTabSz="622300" rtl="0">
            <a:lnSpc>
              <a:spcPct val="90000"/>
            </a:lnSpc>
            <a:spcBef>
              <a:spcPct val="0"/>
            </a:spcBef>
            <a:spcAft>
              <a:spcPct val="15000"/>
            </a:spcAft>
            <a:buChar char="•"/>
          </a:pPr>
          <a:r>
            <a:rPr lang="en-US" sz="1400" kern="1200" dirty="0">
              <a:solidFill>
                <a:schemeClr val="tx1"/>
              </a:solidFill>
              <a:latin typeface="IBM Plex Sans Light"/>
            </a:rPr>
            <a:t>Are there others who need to be included e.g. SMEs, Communication office, etc.?</a:t>
          </a:r>
        </a:p>
        <a:p>
          <a:pPr marL="114300" lvl="1" indent="-114300" algn="l" defTabSz="622300" rtl="0">
            <a:lnSpc>
              <a:spcPct val="90000"/>
            </a:lnSpc>
            <a:spcBef>
              <a:spcPct val="0"/>
            </a:spcBef>
            <a:spcAft>
              <a:spcPct val="15000"/>
            </a:spcAft>
            <a:buChar char="•"/>
          </a:pPr>
          <a:r>
            <a:rPr lang="en-US" sz="1400" kern="1200" dirty="0">
              <a:solidFill>
                <a:schemeClr val="tx1"/>
              </a:solidFill>
              <a:latin typeface="IBM Plex Sans Light"/>
            </a:rPr>
            <a:t>Enter potential candidates in template.</a:t>
          </a:r>
        </a:p>
      </dsp:txBody>
      <dsp:txXfrm>
        <a:off x="597434" y="1134756"/>
        <a:ext cx="2398104" cy="3133982"/>
      </dsp:txXfrm>
    </dsp:sp>
    <dsp:sp modelId="{397971E2-1DC2-49C9-8108-302316C35436}">
      <dsp:nvSpPr>
        <dsp:cNvPr id="0" name=""/>
        <dsp:cNvSpPr/>
      </dsp:nvSpPr>
      <dsp:spPr>
        <a:xfrm rot="21597970">
          <a:off x="2934571" y="232357"/>
          <a:ext cx="818669" cy="634209"/>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2934571" y="359255"/>
        <a:ext cx="628406" cy="380525"/>
      </dsp:txXfrm>
    </dsp:sp>
    <dsp:sp modelId="{3545D2F9-F33B-47FC-A83E-C3C11925CC3B}">
      <dsp:nvSpPr>
        <dsp:cNvPr id="0" name=""/>
        <dsp:cNvSpPr/>
      </dsp:nvSpPr>
      <dsp:spPr>
        <a:xfrm>
          <a:off x="4093066" y="26684"/>
          <a:ext cx="2851599" cy="2520537"/>
        </a:xfrm>
        <a:prstGeom prst="roundRect">
          <a:avLst>
            <a:gd name="adj" fmla="val 10000"/>
          </a:avLst>
        </a:prstGeom>
        <a:solidFill>
          <a:schemeClr val="accent1">
            <a:shade val="80000"/>
            <a:hueOff val="329575"/>
            <a:satOff val="4459"/>
            <a:lumOff val="15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1"/>
              </a:solidFill>
              <a:latin typeface="IBM Plex Sans Light"/>
            </a:rPr>
            <a:t>Step 2. Obtain feedback from representatives</a:t>
          </a:r>
          <a:endParaRPr lang="en-US" sz="1800" kern="1200" dirty="0">
            <a:solidFill>
              <a:schemeClr val="bg1"/>
            </a:solidFill>
          </a:endParaRPr>
        </a:p>
      </dsp:txBody>
      <dsp:txXfrm>
        <a:off x="4093066" y="26684"/>
        <a:ext cx="2851599" cy="1042985"/>
      </dsp:txXfrm>
    </dsp:sp>
    <dsp:sp modelId="{7CA7FEBB-A2DF-44A2-91E6-958409210236}">
      <dsp:nvSpPr>
        <dsp:cNvPr id="0" name=""/>
        <dsp:cNvSpPr/>
      </dsp:nvSpPr>
      <dsp:spPr>
        <a:xfrm>
          <a:off x="4766945" y="1074682"/>
          <a:ext cx="2547322" cy="3283200"/>
        </a:xfrm>
        <a:prstGeom prst="roundRect">
          <a:avLst>
            <a:gd name="adj" fmla="val 10000"/>
          </a:avLst>
        </a:prstGeom>
        <a:solidFill>
          <a:srgbClr val="FFFFFF">
            <a:alpha val="90000"/>
          </a:srgbClr>
        </a:solidFill>
        <a:ln w="25400" cap="flat" cmpd="sng" algn="ctr">
          <a:solidFill>
            <a:srgbClr val="0F62FE">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What questions can we ask to get information do we need from them?</a:t>
          </a:r>
        </a:p>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What can we ask them to ensure we get the feedback we need?</a:t>
          </a:r>
        </a:p>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Enter questions in the template to gather their feedback.</a:t>
          </a:r>
        </a:p>
      </dsp:txBody>
      <dsp:txXfrm>
        <a:off x="4841554" y="1149291"/>
        <a:ext cx="2398104" cy="3133982"/>
      </dsp:txXfrm>
    </dsp:sp>
    <dsp:sp modelId="{B5FADC89-E81D-4D01-BF5F-3CC4EA8B1A43}">
      <dsp:nvSpPr>
        <dsp:cNvPr id="0" name=""/>
        <dsp:cNvSpPr/>
      </dsp:nvSpPr>
      <dsp:spPr>
        <a:xfrm rot="2105">
          <a:off x="7292796" y="232385"/>
          <a:ext cx="738036" cy="634209"/>
        </a:xfrm>
        <a:prstGeom prst="rightArrow">
          <a:avLst>
            <a:gd name="adj1" fmla="val 60000"/>
            <a:gd name="adj2" fmla="val 50000"/>
          </a:avLst>
        </a:prstGeom>
        <a:solidFill>
          <a:schemeClr val="accent1">
            <a:shade val="90000"/>
            <a:hueOff val="659122"/>
            <a:satOff val="8542"/>
            <a:lumOff val="289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292796" y="359169"/>
        <a:ext cx="547773" cy="380525"/>
      </dsp:txXfrm>
    </dsp:sp>
    <dsp:sp modelId="{9B0CF21C-5876-443A-8E71-2636C596EDAE}">
      <dsp:nvSpPr>
        <dsp:cNvPr id="0" name=""/>
        <dsp:cNvSpPr/>
      </dsp:nvSpPr>
      <dsp:spPr>
        <a:xfrm>
          <a:off x="8337186" y="41219"/>
          <a:ext cx="2547322" cy="2462399"/>
        </a:xfrm>
        <a:prstGeom prst="roundRect">
          <a:avLst>
            <a:gd name="adj" fmla="val 10000"/>
          </a:avLst>
        </a:prstGeom>
        <a:solidFill>
          <a:schemeClr val="accent1">
            <a:shade val="80000"/>
            <a:hueOff val="659149"/>
            <a:satOff val="8918"/>
            <a:lumOff val="316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1"/>
              </a:solidFill>
              <a:latin typeface="IBM Plex Sans Light"/>
            </a:rPr>
            <a:t>Step 3. Update draft story</a:t>
          </a:r>
          <a:endParaRPr lang="en-US" sz="1800" kern="1200" dirty="0">
            <a:solidFill>
              <a:schemeClr val="bg1"/>
            </a:solidFill>
          </a:endParaRPr>
        </a:p>
      </dsp:txBody>
      <dsp:txXfrm>
        <a:off x="8337186" y="41219"/>
        <a:ext cx="2547322" cy="1018928"/>
      </dsp:txXfrm>
    </dsp:sp>
    <dsp:sp modelId="{05ECCCF9-6F08-4236-A552-DA1542C3FBC9}">
      <dsp:nvSpPr>
        <dsp:cNvPr id="0" name=""/>
        <dsp:cNvSpPr/>
      </dsp:nvSpPr>
      <dsp:spPr>
        <a:xfrm>
          <a:off x="8845655" y="1101367"/>
          <a:ext cx="2547322" cy="3283200"/>
        </a:xfrm>
        <a:prstGeom prst="roundRect">
          <a:avLst>
            <a:gd name="adj" fmla="val 10000"/>
          </a:avLst>
        </a:prstGeom>
        <a:solidFill>
          <a:srgbClr val="FFFFFF">
            <a:alpha val="90000"/>
          </a:srgbClr>
        </a:solidFill>
        <a:ln w="25400" cap="flat" cmpd="sng" algn="ctr">
          <a:solidFill>
            <a:srgbClr val="0F62FE">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Review each piece of feedback.  </a:t>
          </a:r>
        </a:p>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Does it really improve on the story?</a:t>
          </a:r>
        </a:p>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Is the feedback representative of the larger group – or was it important to a few?</a:t>
          </a:r>
        </a:p>
        <a:p>
          <a:pPr marL="285750" lvl="1" indent="-285750" algn="l" defTabSz="1244600" rtl="0">
            <a:lnSpc>
              <a:spcPct val="90000"/>
            </a:lnSpc>
            <a:spcBef>
              <a:spcPct val="0"/>
            </a:spcBef>
            <a:spcAft>
              <a:spcPct val="15000"/>
            </a:spcAft>
            <a:buChar char="•"/>
          </a:pPr>
          <a:endParaRPr lang="en-US" sz="3600" kern="1200" dirty="0">
            <a:latin typeface="IBM Plex Sans Light"/>
            <a:ea typeface="+mn-ea"/>
            <a:cs typeface="+mn-cs"/>
          </a:endParaRPr>
        </a:p>
      </dsp:txBody>
      <dsp:txXfrm>
        <a:off x="8920264" y="1175976"/>
        <a:ext cx="2398104" cy="31339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730CB-9583-4496-B4D6-80EFD7C62BC8}"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BE1ADD-6E0C-4428-B992-EF07A355BE21}" type="slidenum">
              <a:rPr lang="en-US" smtClean="0"/>
              <a:t>‹#›</a:t>
            </a:fld>
            <a:endParaRPr lang="en-US"/>
          </a:p>
        </p:txBody>
      </p:sp>
    </p:spTree>
    <p:extLst>
      <p:ext uri="{BB962C8B-B14F-4D97-AF65-F5344CB8AC3E}">
        <p14:creationId xmlns:p14="http://schemas.microsoft.com/office/powerpoint/2010/main" val="3924373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IBM Plex Sans Light"/>
              </a:rPr>
              <a:t>Look at what you documented under "Insights."   Think of these connect to your provisional outline.  If they don't then relook at your outline and consider revising it.</a:t>
            </a:r>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ea typeface="+mn-ea"/>
                <a:cs typeface="+mn-cs"/>
              </a:rPr>
              <a:pPr marL="0" marR="0" lvl="0" indent="0" algn="r" defTabSz="1829379" rtl="0" eaLnBrk="1" fontAlgn="auto" latinLnBrk="0" hangingPunct="1">
                <a:lnSpc>
                  <a:spcPct val="100000"/>
                </a:lnSpc>
                <a:spcBef>
                  <a:spcPts val="0"/>
                </a:spcBef>
                <a:spcAft>
                  <a:spcPts val="0"/>
                </a:spcAft>
                <a:buClrTx/>
                <a:buSzTx/>
                <a:buFontTx/>
                <a:buNone/>
                <a:tabLst/>
                <a:defRPr/>
              </a:pPr>
              <a:t>6</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a typeface="+mn-ea"/>
              <a:cs typeface="+mn-cs"/>
            </a:endParaRPr>
          </a:p>
        </p:txBody>
      </p:sp>
    </p:spTree>
    <p:extLst>
      <p:ext uri="{BB962C8B-B14F-4D97-AF65-F5344CB8AC3E}">
        <p14:creationId xmlns:p14="http://schemas.microsoft.com/office/powerpoint/2010/main" val="124317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rPr>
              <a:pPr marL="0" marR="0" lvl="0" indent="0" algn="r" defTabSz="1829379" rtl="0" eaLnBrk="1" fontAlgn="auto" latinLnBrk="0" hangingPunct="1">
                <a:lnSpc>
                  <a:spcPct val="100000"/>
                </a:lnSpc>
                <a:spcBef>
                  <a:spcPts val="0"/>
                </a:spcBef>
                <a:spcAft>
                  <a:spcPts val="0"/>
                </a:spcAft>
                <a:buClrTx/>
                <a:buSzTx/>
                <a:buFontTx/>
                <a:buNone/>
                <a:tabLst/>
                <a:defRPr/>
              </a:pPr>
              <a:t>7</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ndParaRPr>
          </a:p>
        </p:txBody>
      </p:sp>
    </p:spTree>
    <p:extLst>
      <p:ext uri="{BB962C8B-B14F-4D97-AF65-F5344CB8AC3E}">
        <p14:creationId xmlns:p14="http://schemas.microsoft.com/office/powerpoint/2010/main" val="371199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rPr>
              <a:pPr marL="0" marR="0" lvl="0" indent="0" algn="r" defTabSz="1829379" rtl="0" eaLnBrk="1" fontAlgn="auto" latinLnBrk="0" hangingPunct="1">
                <a:lnSpc>
                  <a:spcPct val="100000"/>
                </a:lnSpc>
                <a:spcBef>
                  <a:spcPts val="0"/>
                </a:spcBef>
                <a:spcAft>
                  <a:spcPts val="0"/>
                </a:spcAft>
                <a:buClrTx/>
                <a:buSzTx/>
                <a:buFontTx/>
                <a:buNone/>
                <a:tabLst/>
                <a:defRPr/>
              </a:pPr>
              <a:t>8</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ndParaRPr>
          </a:p>
        </p:txBody>
      </p:sp>
    </p:spTree>
    <p:extLst>
      <p:ext uri="{BB962C8B-B14F-4D97-AF65-F5344CB8AC3E}">
        <p14:creationId xmlns:p14="http://schemas.microsoft.com/office/powerpoint/2010/main" val="253022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rPr>
              <a:pPr marL="0" marR="0" lvl="0" indent="0" algn="r" defTabSz="1829379" rtl="0" eaLnBrk="1" fontAlgn="auto" latinLnBrk="0" hangingPunct="1">
                <a:lnSpc>
                  <a:spcPct val="100000"/>
                </a:lnSpc>
                <a:spcBef>
                  <a:spcPts val="0"/>
                </a:spcBef>
                <a:spcAft>
                  <a:spcPts val="0"/>
                </a:spcAft>
                <a:buClrTx/>
                <a:buSzTx/>
                <a:buFontTx/>
                <a:buNone/>
                <a:tabLst/>
                <a:defRPr/>
              </a:pPr>
              <a:t>9</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ndParaRPr>
          </a:p>
        </p:txBody>
      </p:sp>
    </p:spTree>
    <p:extLst>
      <p:ext uri="{BB962C8B-B14F-4D97-AF65-F5344CB8AC3E}">
        <p14:creationId xmlns:p14="http://schemas.microsoft.com/office/powerpoint/2010/main" val="1465640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IBM Plex Sans Light"/>
              </a:rPr>
              <a:t>Look at what you documented under "Insights."   Think of these connect to your provisional outline.  If they don't then relook at your outline and consider revising it.</a:t>
            </a:r>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ea typeface="+mn-ea"/>
                <a:cs typeface="+mn-cs"/>
              </a:rPr>
              <a:pPr marL="0" marR="0" lvl="0" indent="0" algn="r" defTabSz="1829379" rtl="0" eaLnBrk="1" fontAlgn="auto" latinLnBrk="0" hangingPunct="1">
                <a:lnSpc>
                  <a:spcPct val="100000"/>
                </a:lnSpc>
                <a:spcBef>
                  <a:spcPts val="0"/>
                </a:spcBef>
                <a:spcAft>
                  <a:spcPts val="0"/>
                </a:spcAft>
                <a:buClrTx/>
                <a:buSzTx/>
                <a:buFontTx/>
                <a:buNone/>
                <a:tabLst/>
                <a:defRPr/>
              </a:pPr>
              <a:t>10</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a typeface="+mn-ea"/>
              <a:cs typeface="+mn-cs"/>
            </a:endParaRPr>
          </a:p>
        </p:txBody>
      </p:sp>
    </p:spTree>
    <p:extLst>
      <p:ext uri="{BB962C8B-B14F-4D97-AF65-F5344CB8AC3E}">
        <p14:creationId xmlns:p14="http://schemas.microsoft.com/office/powerpoint/2010/main" val="301403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rPr>
              <a:pPr marL="0" marR="0" lvl="0" indent="0" algn="r" defTabSz="1829379" rtl="0" eaLnBrk="1" fontAlgn="auto" latinLnBrk="0" hangingPunct="1">
                <a:lnSpc>
                  <a:spcPct val="100000"/>
                </a:lnSpc>
                <a:spcBef>
                  <a:spcPts val="0"/>
                </a:spcBef>
                <a:spcAft>
                  <a:spcPts val="0"/>
                </a:spcAft>
                <a:buClrTx/>
                <a:buSzTx/>
                <a:buFontTx/>
                <a:buNone/>
                <a:tabLst/>
                <a:defRPr/>
              </a:pPr>
              <a:t>11</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ndParaRPr>
          </a:p>
        </p:txBody>
      </p:sp>
    </p:spTree>
    <p:extLst>
      <p:ext uri="{BB962C8B-B14F-4D97-AF65-F5344CB8AC3E}">
        <p14:creationId xmlns:p14="http://schemas.microsoft.com/office/powerpoint/2010/main" val="3711993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D2A720-958E-4FB6-B456-B9C3A4A587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781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9" y="192024"/>
            <a:ext cx="5524575" cy="2286794"/>
          </a:xfrm>
        </p:spPr>
        <p:txBody>
          <a:bodyPr/>
          <a:lstStyle>
            <a:lvl1pPr>
              <a:lnSpc>
                <a:spcPct val="100000"/>
              </a:lnSpc>
              <a:defRPr sz="4299" b="0" i="0">
                <a:latin typeface="IBM Plex Sans Light" panose="020B0403050203000203" pitchFamily="34" charset="0"/>
              </a:defRPr>
            </a:lvl1pPr>
          </a:lstStyle>
          <a:p>
            <a:r>
              <a:rPr lang="en-US" dirty="0"/>
              <a:t>Click to edit Master title style</a:t>
            </a:r>
          </a:p>
        </p:txBody>
      </p:sp>
    </p:spTree>
    <p:extLst>
      <p:ext uri="{BB962C8B-B14F-4D97-AF65-F5344CB8AC3E}">
        <p14:creationId xmlns:p14="http://schemas.microsoft.com/office/powerpoint/2010/main" val="51759478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r>
              <a:rPr lang="en-US"/>
              <a:t>Click icon to add picture</a:t>
            </a:r>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304801"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dirty="0">
                <a:ln>
                  <a:noFill/>
                </a:ln>
                <a:solidFill>
                  <a:prstClr val="white"/>
                </a:solidFill>
                <a:effectLst/>
                <a:uLnTx/>
                <a:uFillTx/>
                <a:latin typeface="Calibri" panose="020F0502020204030204"/>
                <a:ea typeface="+mn-ea"/>
                <a:cs typeface="+mn-cs"/>
              </a:rPr>
              <a:t>Washington</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3417994"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1"/>
            <a:ext cx="8266176" cy="701731"/>
          </a:xfrm>
          <a:prstGeom prst="rect">
            <a:avLst/>
          </a:prstGeom>
        </p:spPr>
        <p:txBody>
          <a:bodyPr anchor="t"/>
          <a:lstStyle>
            <a:lvl1pPr algn="l">
              <a:defRPr sz="4399">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a:t>Your Deck’s sub-title goes here. Just make sure it doesn’t exceed two lines. </a:t>
            </a:r>
          </a:p>
        </p:txBody>
      </p:sp>
    </p:spTree>
    <p:extLst>
      <p:ext uri="{BB962C8B-B14F-4D97-AF65-F5344CB8AC3E}">
        <p14:creationId xmlns:p14="http://schemas.microsoft.com/office/powerpoint/2010/main" val="34823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EB5152"/>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userDrawn="1"/>
        </p:nvSpPr>
        <p:spPr>
          <a:xfrm>
            <a:off x="5639446" y="5895976"/>
            <a:ext cx="913111" cy="413727"/>
          </a:xfrm>
          <a:prstGeom prst="rect">
            <a:avLst/>
          </a:prstGeom>
          <a:solidFill>
            <a:srgbClr val="EB5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a:prstGeom prst="rect">
            <a:avLst/>
          </a:prstGeom>
        </p:spPr>
        <p:txBody>
          <a:bodyPr anchor="t"/>
          <a:lstStyle>
            <a:lvl1pPr algn="ctr">
              <a:defRPr sz="4399">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699">
                <a:solidFill>
                  <a:schemeClr val="bg1"/>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2"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1"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4221515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8"/>
            <a:ext cx="11582400" cy="492338"/>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a:xfrm>
            <a:off x="8382000" y="6157276"/>
            <a:ext cx="977175"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6"/>
            <a:ext cx="774184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10984784" y="6459057"/>
            <a:ext cx="133834" cy="123111"/>
          </a:xfrm>
          <a:prstGeom prst="rect">
            <a:avLst/>
          </a:prstGeom>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457109" indent="0">
              <a:buNone/>
              <a:defRPr/>
            </a:lvl2pPr>
            <a:lvl3pPr marL="914217" indent="0">
              <a:buNone/>
              <a:defRPr/>
            </a:lvl3pPr>
            <a:lvl4pPr marL="1371326" indent="0">
              <a:buNone/>
              <a:defRPr/>
            </a:lvl4pPr>
            <a:lvl5pPr marL="182843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Minus Sign 2">
            <a:extLst>
              <a:ext uri="{FF2B5EF4-FFF2-40B4-BE49-F238E27FC236}">
                <a16:creationId xmlns:a16="http://schemas.microsoft.com/office/drawing/2014/main" id="{1FA56078-0FE2-212A-D52A-4BB0B4AA5EA4}"/>
              </a:ext>
            </a:extLst>
          </p:cNvPr>
          <p:cNvSpPr/>
          <p:nvPr userDrawn="1"/>
        </p:nvSpPr>
        <p:spPr bwMode="auto">
          <a:xfrm>
            <a:off x="0" y="547526"/>
            <a:ext cx="2327260" cy="401601"/>
          </a:xfrm>
          <a:prstGeom prst="mathMinus">
            <a:avLst/>
          </a:prstGeom>
          <a:solidFill>
            <a:schemeClr val="accent1"/>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marR="0" indent="-163767" algn="l" defTabSz="457109"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431080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9" y="192024"/>
            <a:ext cx="5524575" cy="2286794"/>
          </a:xfrm>
        </p:spPr>
        <p:txBody>
          <a:bodyPr/>
          <a:lstStyle>
            <a:lvl1pPr>
              <a:lnSpc>
                <a:spcPct val="100000"/>
              </a:lnSpc>
              <a:defRPr sz="4299" b="0" i="0">
                <a:latin typeface="IBM Plex Sans Light" panose="020B0403050203000203" pitchFamily="34" charset="0"/>
              </a:defRPr>
            </a:lvl1pPr>
          </a:lstStyle>
          <a:p>
            <a:r>
              <a:rPr lang="en-US" dirty="0"/>
              <a:t>Click to edit Master title style</a:t>
            </a:r>
          </a:p>
        </p:txBody>
      </p:sp>
    </p:spTree>
    <p:extLst>
      <p:ext uri="{BB962C8B-B14F-4D97-AF65-F5344CB8AC3E}">
        <p14:creationId xmlns:p14="http://schemas.microsoft.com/office/powerpoint/2010/main" val="293398719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8" y="192024"/>
            <a:ext cx="5524575" cy="1429544"/>
          </a:xfrm>
        </p:spPr>
        <p:txBody>
          <a:bodyPr rIns="457200"/>
          <a:lstStyle>
            <a:lvl1pPr>
              <a:lnSpc>
                <a:spcPct val="100000"/>
              </a:lnSpc>
              <a:defRPr sz="4299"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A4B74093-A800-CB62-8607-A04D569204E2}"/>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A289B0F8-E9A7-CF76-E87F-8D4302E8DA4D}"/>
              </a:ext>
            </a:extLst>
          </p:cNvPr>
          <p:cNvSpPr>
            <a:spLocks noGrp="1"/>
          </p:cNvSpPr>
          <p:nvPr>
            <p:ph type="ftr" sz="quarter" idx="18"/>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31769338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7EC0-4BFB-A603-5703-0D692C62692D}"/>
              </a:ext>
            </a:extLst>
          </p:cNvPr>
          <p:cNvSpPr>
            <a:spLocks noGrp="1"/>
          </p:cNvSpPr>
          <p:nvPr>
            <p:ph type="title"/>
          </p:nvPr>
        </p:nvSpPr>
        <p:spPr>
          <a:xfrm>
            <a:off x="287300" y="192600"/>
            <a:ext cx="8569797" cy="4095750"/>
          </a:xfrm>
        </p:spPr>
        <p:txBody>
          <a:bodyPr/>
          <a:lstStyle>
            <a:lvl1pPr>
              <a:lnSpc>
                <a:spcPct val="100000"/>
              </a:lnSpc>
              <a:defRPr sz="8598"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76697187-0170-8894-23C9-28F80A0C3B2B}"/>
              </a:ext>
            </a:extLst>
          </p:cNvPr>
          <p:cNvSpPr txBox="1">
            <a:spLocks noGrp="1"/>
          </p:cNvSpPr>
          <p:nvPr>
            <p:ph type="sldNum" sz="quarter" idx="4"/>
          </p:nvPr>
        </p:nvSpPr>
        <p:spPr>
          <a:xfrm>
            <a:off x="11703549" y="6438642"/>
            <a:ext cx="201151" cy="184666"/>
          </a:xfrm>
          <a:prstGeom prst="rect">
            <a:avLst/>
          </a:prstGeom>
          <a:ln w="12700">
            <a:miter lim="400000"/>
          </a:ln>
        </p:spPr>
        <p:txBody>
          <a:bodyPr wrap="none" lIns="0" tIns="0" rIns="0" bIns="0" anchor="ctr">
            <a:spAutoFit/>
          </a:bodyPr>
          <a:lstStyle>
            <a:lvl1pPr algn="r">
              <a:defRPr sz="12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BC591478-AD3F-2EF7-29A4-36A887DC1956}"/>
              </a:ext>
            </a:extLst>
          </p:cNvPr>
          <p:cNvSpPr>
            <a:spLocks noGrp="1"/>
          </p:cNvSpPr>
          <p:nvPr>
            <p:ph type="ftr" sz="quarter" idx="18"/>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209312439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999" y="192600"/>
            <a:ext cx="2474590" cy="76352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
        <p:nvSpPr>
          <p:cNvPr id="5" name="Slide Number">
            <a:extLst>
              <a:ext uri="{FF2B5EF4-FFF2-40B4-BE49-F238E27FC236}">
                <a16:creationId xmlns:a16="http://schemas.microsoft.com/office/drawing/2014/main" id="{BAFC9C6E-79FD-9BB8-F74D-EAA013319C6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45244675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xes, 6 stack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2286794"/>
          </a:xfrm>
        </p:spPr>
        <p:txBody>
          <a:bodyPr/>
          <a:lstStyle>
            <a:lvl1pPr>
              <a:lnSpc>
                <a:spcPct val="100000"/>
              </a:lnSpc>
              <a:defRPr sz="3199" b="0" i="0">
                <a:solidFill>
                  <a:schemeClr val="tx2"/>
                </a:solidFill>
                <a:latin typeface="IBM Plex Sans Light" panose="020B0403050203000203" pitchFamily="34" charset="0"/>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1A4BD59-9F51-7E32-8659-A763D0799EB2}"/>
              </a:ext>
            </a:extLst>
          </p:cNvPr>
          <p:cNvSpPr>
            <a:spLocks noGrp="1"/>
          </p:cNvSpPr>
          <p:nvPr>
            <p:ph type="ftr" sz="quarter" idx="22"/>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
        <p:nvSpPr>
          <p:cNvPr id="6" name="Slide Number">
            <a:extLst>
              <a:ext uri="{FF2B5EF4-FFF2-40B4-BE49-F238E27FC236}">
                <a16:creationId xmlns:a16="http://schemas.microsoft.com/office/drawing/2014/main" id="{180E7AB4-F0E4-7C09-7FE7-9F182217FE0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19" name="Text Placeholder 6">
            <a:extLst>
              <a:ext uri="{FF2B5EF4-FFF2-40B4-BE49-F238E27FC236}">
                <a16:creationId xmlns:a16="http://schemas.microsoft.com/office/drawing/2014/main" id="{B74FE312-96C3-0801-8AFE-48C53A3855EF}"/>
              </a:ext>
            </a:extLst>
          </p:cNvPr>
          <p:cNvSpPr>
            <a:spLocks noGrp="1"/>
          </p:cNvSpPr>
          <p:nvPr>
            <p:ph type="body" sz="quarter" idx="10"/>
          </p:nvPr>
        </p:nvSpPr>
        <p:spPr>
          <a:xfrm>
            <a:off x="6363186"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BFE072FD-410A-B1CF-4BD5-EFE459133BB6}"/>
              </a:ext>
            </a:extLst>
          </p:cNvPr>
          <p:cNvSpPr>
            <a:spLocks noGrp="1"/>
          </p:cNvSpPr>
          <p:nvPr>
            <p:ph type="body" sz="quarter" idx="23"/>
          </p:nvPr>
        </p:nvSpPr>
        <p:spPr>
          <a:xfrm>
            <a:off x="9398651"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1C0822F6-B969-1E92-CC74-0CBB1126A9C8}"/>
              </a:ext>
            </a:extLst>
          </p:cNvPr>
          <p:cNvSpPr>
            <a:spLocks noGrp="1"/>
          </p:cNvSpPr>
          <p:nvPr>
            <p:ph type="body" sz="quarter" idx="24"/>
          </p:nvPr>
        </p:nvSpPr>
        <p:spPr>
          <a:xfrm>
            <a:off x="6363186"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6">
            <a:extLst>
              <a:ext uri="{FF2B5EF4-FFF2-40B4-BE49-F238E27FC236}">
                <a16:creationId xmlns:a16="http://schemas.microsoft.com/office/drawing/2014/main" id="{F9AB4B51-7CBC-4B83-F837-82517C33FEBA}"/>
              </a:ext>
            </a:extLst>
          </p:cNvPr>
          <p:cNvSpPr>
            <a:spLocks noGrp="1"/>
          </p:cNvSpPr>
          <p:nvPr>
            <p:ph type="body" sz="quarter" idx="25"/>
          </p:nvPr>
        </p:nvSpPr>
        <p:spPr>
          <a:xfrm>
            <a:off x="9398651"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6">
            <a:extLst>
              <a:ext uri="{FF2B5EF4-FFF2-40B4-BE49-F238E27FC236}">
                <a16:creationId xmlns:a16="http://schemas.microsoft.com/office/drawing/2014/main" id="{4AB00072-45AF-510F-C146-BAC3B20406FD}"/>
              </a:ext>
            </a:extLst>
          </p:cNvPr>
          <p:cNvSpPr>
            <a:spLocks noGrp="1"/>
          </p:cNvSpPr>
          <p:nvPr>
            <p:ph type="body" sz="quarter" idx="26"/>
          </p:nvPr>
        </p:nvSpPr>
        <p:spPr>
          <a:xfrm>
            <a:off x="3332555" y="288036"/>
            <a:ext cx="2481638" cy="2572542"/>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Text Placeholder 6">
            <a:extLst>
              <a:ext uri="{FF2B5EF4-FFF2-40B4-BE49-F238E27FC236}">
                <a16:creationId xmlns:a16="http://schemas.microsoft.com/office/drawing/2014/main" id="{C4503F3E-D426-7E9E-BDBD-CDA2B731934A}"/>
              </a:ext>
            </a:extLst>
          </p:cNvPr>
          <p:cNvSpPr>
            <a:spLocks noGrp="1"/>
          </p:cNvSpPr>
          <p:nvPr>
            <p:ph type="body" sz="quarter" idx="27"/>
          </p:nvPr>
        </p:nvSpPr>
        <p:spPr>
          <a:xfrm>
            <a:off x="3332555" y="3333749"/>
            <a:ext cx="2481638" cy="2476499"/>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8333771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4 columns, dividers, head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3316" y="288036"/>
            <a:ext cx="2477765"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8036"/>
            <a:ext cx="2476178"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28522" y="288036"/>
            <a:ext cx="2479352"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C6EB28FF-C21F-A83D-2D19-2242B76C6B09}"/>
              </a:ext>
            </a:extLst>
          </p:cNvPr>
          <p:cNvCxnSpPr/>
          <p:nvPr userDrawn="1"/>
        </p:nvCxnSpPr>
        <p:spPr bwMode="auto">
          <a:xfrm>
            <a:off x="3047603"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D7A0E74-695D-C6F5-07CD-01209D58A70A}"/>
              </a:ext>
            </a:extLst>
          </p:cNvPr>
          <p:cNvCxnSpPr/>
          <p:nvPr userDrawn="1"/>
        </p:nvCxnSpPr>
        <p:spPr bwMode="auto">
          <a:xfrm>
            <a:off x="6093683" y="283464"/>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9E1AC9A-B000-435B-E4BC-54B09FB7957C}"/>
              </a:ext>
            </a:extLst>
          </p:cNvPr>
          <p:cNvCxnSpPr/>
          <p:nvPr userDrawn="1"/>
        </p:nvCxnSpPr>
        <p:spPr bwMode="auto">
          <a:xfrm>
            <a:off x="914281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Slide Number">
            <a:extLst>
              <a:ext uri="{FF2B5EF4-FFF2-40B4-BE49-F238E27FC236}">
                <a16:creationId xmlns:a16="http://schemas.microsoft.com/office/drawing/2014/main" id="{B96005D4-0874-989F-217D-8A2592F81D5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E3F3A850-F28F-F30E-5505-EA11791B052B}"/>
              </a:ext>
            </a:extLst>
          </p:cNvPr>
          <p:cNvSpPr>
            <a:spLocks noGrp="1"/>
          </p:cNvSpPr>
          <p:nvPr>
            <p:ph type="ftr" sz="quarter" idx="18"/>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
        <p:nvSpPr>
          <p:cNvPr id="16" name="Text Placeholder 6">
            <a:extLst>
              <a:ext uri="{FF2B5EF4-FFF2-40B4-BE49-F238E27FC236}">
                <a16:creationId xmlns:a16="http://schemas.microsoft.com/office/drawing/2014/main" id="{F4F49B39-EB32-770F-5644-D3D938710775}"/>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5D25B5E4-5513-DB6F-04BF-4A2A85E85763}"/>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EC86775E-92B8-3897-2210-2993F34BA628}"/>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7589242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ta, 3 callouts, horizontal">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687931BB-B3EF-829C-B354-B048514D5138}"/>
              </a:ext>
            </a:extLst>
          </p:cNvPr>
          <p:cNvCxnSpPr/>
          <p:nvPr userDrawn="1"/>
        </p:nvCxnSpPr>
        <p:spPr bwMode="auto">
          <a:xfrm>
            <a:off x="3333316" y="40957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103109C-6DA9-8F27-B4B1-EE276442E489}"/>
              </a:ext>
            </a:extLst>
          </p:cNvPr>
          <p:cNvCxnSpPr/>
          <p:nvPr userDrawn="1"/>
        </p:nvCxnSpPr>
        <p:spPr bwMode="auto">
          <a:xfrm>
            <a:off x="3333316" y="20002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192600"/>
            <a:ext cx="2475384" cy="1429544"/>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vl2pPr marL="0" indent="0">
              <a:buNone/>
              <a:defRPr/>
            </a:lvl2pPr>
          </a:lstStyle>
          <a:p>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999" y="192600"/>
            <a:ext cx="2474590" cy="142954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3316" y="6021388"/>
            <a:ext cx="2475384" cy="571500"/>
          </a:xfrm>
          <a:prstGeom prst="rect">
            <a:avLst/>
          </a:prstGeom>
        </p:spPr>
        <p:txBody>
          <a:bodyPr anchor="b"/>
          <a:lstStyle>
            <a:lvl1pPr>
              <a:lnSpc>
                <a:spcPct val="100000"/>
              </a:lnSpc>
              <a:spcBef>
                <a:spcPts val="0"/>
              </a:spcBef>
              <a:defRPr sz="800" b="0" i="0">
                <a:solidFill>
                  <a:schemeClr val="tx1"/>
                </a:solidFill>
                <a:latin typeface="IBM Plex Sans Light" panose="020B0403050203000203" pitchFamily="34" charset="0"/>
              </a:defRPr>
            </a:lvl1pPr>
            <a:lvl2pPr>
              <a:lnSpc>
                <a:spcPct val="100000"/>
              </a:lnSpc>
              <a:spcBef>
                <a:spcPts val="0"/>
              </a:spcBef>
              <a:defRPr sz="800" b="0" i="0">
                <a:solidFill>
                  <a:schemeClr val="tx1"/>
                </a:solidFill>
                <a:latin typeface="IBM Plex Sans Light" panose="020B0403050203000203" pitchFamily="34" charset="0"/>
              </a:defRPr>
            </a:lvl2pPr>
            <a:lvl3pPr>
              <a:lnSpc>
                <a:spcPct val="100000"/>
              </a:lnSpc>
              <a:spcBef>
                <a:spcPts val="0"/>
              </a:spcBef>
              <a:defRPr sz="800" b="0" i="0">
                <a:solidFill>
                  <a:schemeClr val="tx1"/>
                </a:solidFill>
                <a:latin typeface="IBM Plex Sans Light" panose="020B0403050203000203" pitchFamily="34" charset="0"/>
              </a:defRPr>
            </a:lvl3pPr>
            <a:lvl4pPr>
              <a:lnSpc>
                <a:spcPct val="100000"/>
              </a:lnSpc>
              <a:spcBef>
                <a:spcPts val="0"/>
              </a:spcBef>
              <a:defRPr sz="800" b="0" i="0">
                <a:solidFill>
                  <a:schemeClr val="tx1"/>
                </a:solidFill>
                <a:latin typeface="IBM Plex Sans Light" panose="020B0403050203000203" pitchFamily="34" charset="0"/>
              </a:defRPr>
            </a:lvl4pPr>
            <a:lvl5pPr>
              <a:lnSpc>
                <a:spcPct val="120000"/>
              </a:lnSpc>
              <a:spcBef>
                <a:spcPts val="0"/>
              </a:spcBef>
              <a:defRPr sz="800" b="0" i="0">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6380919" y="192600"/>
            <a:ext cx="3809504" cy="1429544"/>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2093976"/>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6380919" y="4201668"/>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3333316" y="2093976"/>
            <a:ext cx="2475384"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3333317" y="4201668"/>
            <a:ext cx="2475383"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6" name="Slide Number">
            <a:extLst>
              <a:ext uri="{FF2B5EF4-FFF2-40B4-BE49-F238E27FC236}">
                <a16:creationId xmlns:a16="http://schemas.microsoft.com/office/drawing/2014/main" id="{022EFDDC-A614-EFF6-CE30-E60F4DB9F755}"/>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75C67502-D618-DC10-9CCC-905693ABB58E}"/>
              </a:ext>
            </a:extLst>
          </p:cNvPr>
          <p:cNvSpPr>
            <a:spLocks noGrp="1"/>
          </p:cNvSpPr>
          <p:nvPr>
            <p:ph type="ftr" sz="quarter" idx="18"/>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240460518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8" y="192024"/>
            <a:ext cx="5524575" cy="1429544"/>
          </a:xfrm>
        </p:spPr>
        <p:txBody>
          <a:bodyPr rIns="457200"/>
          <a:lstStyle>
            <a:lvl1pPr>
              <a:lnSpc>
                <a:spcPct val="100000"/>
              </a:lnSpc>
              <a:defRPr sz="4299"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A4B74093-A800-CB62-8607-A04D569204E2}"/>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A289B0F8-E9A7-CF76-E87F-8D4302E8DA4D}"/>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2372059338"/>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4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Slide Number">
            <a:extLst>
              <a:ext uri="{FF2B5EF4-FFF2-40B4-BE49-F238E27FC236}">
                <a16:creationId xmlns:a16="http://schemas.microsoft.com/office/drawing/2014/main" id="{E78A9E4F-B41B-2A68-ED74-D619432AAB2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FBB77C83-5304-5E09-3590-D4337DA42A40}"/>
              </a:ext>
            </a:extLst>
          </p:cNvPr>
          <p:cNvSpPr>
            <a:spLocks noGrp="1"/>
          </p:cNvSpPr>
          <p:nvPr>
            <p:ph type="ftr" sz="quarter" idx="18"/>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
        <p:nvSpPr>
          <p:cNvPr id="4" name="Text Placeholder 6">
            <a:extLst>
              <a:ext uri="{FF2B5EF4-FFF2-40B4-BE49-F238E27FC236}">
                <a16:creationId xmlns:a16="http://schemas.microsoft.com/office/drawing/2014/main" id="{B303799C-055C-81A5-3E36-D78912AA66DA}"/>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a:extLst>
              <a:ext uri="{FF2B5EF4-FFF2-40B4-BE49-F238E27FC236}">
                <a16:creationId xmlns:a16="http://schemas.microsoft.com/office/drawing/2014/main" id="{297B3A71-6FB0-4C14-4695-68801FBBBEA7}"/>
              </a:ext>
            </a:extLst>
          </p:cNvPr>
          <p:cNvSpPr>
            <a:spLocks noGrp="1"/>
          </p:cNvSpPr>
          <p:nvPr>
            <p:ph type="body" sz="quarter" idx="19"/>
          </p:nvPr>
        </p:nvSpPr>
        <p:spPr>
          <a:xfrm>
            <a:off x="360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marL="163767" indent="-163767" defTabSz="580528">
              <a:lnSpc>
                <a:spcPct val="100000"/>
              </a:lnSpc>
              <a:spcBef>
                <a:spcPts val="0"/>
              </a:spcBef>
              <a:buFont typeface="Arial" panose="020B0604020202020204" pitchFamily="34" charset="0"/>
              <a:buChar char="•"/>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6">
            <a:extLst>
              <a:ext uri="{FF2B5EF4-FFF2-40B4-BE49-F238E27FC236}">
                <a16:creationId xmlns:a16="http://schemas.microsoft.com/office/drawing/2014/main" id="{5C1273EB-3A3E-B282-A619-1D6FB102B117}"/>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6">
            <a:extLst>
              <a:ext uri="{FF2B5EF4-FFF2-40B4-BE49-F238E27FC236}">
                <a16:creationId xmlns:a16="http://schemas.microsoft.com/office/drawing/2014/main" id="{20367260-BF8E-C847-2296-4EAD779F010E}"/>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4600246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060FE5-C047-4041-AB41-F553D2847ED5}"/>
              </a:ext>
            </a:extLst>
          </p:cNvPr>
          <p:cNvPicPr>
            <a:picLocks noChangeAspect="1"/>
          </p:cNvPicPr>
          <p:nvPr userDrawn="1"/>
        </p:nvPicPr>
        <p:blipFill>
          <a:blip r:embed="rId2"/>
          <a:stretch>
            <a:fillRect/>
          </a:stretch>
        </p:blipFill>
        <p:spPr>
          <a:xfrm>
            <a:off x="5232004" y="3084230"/>
            <a:ext cx="1727991" cy="689541"/>
          </a:xfrm>
          <a:prstGeom prst="rect">
            <a:avLst/>
          </a:prstGeom>
        </p:spPr>
      </p:pic>
    </p:spTree>
    <p:extLst>
      <p:ext uri="{BB962C8B-B14F-4D97-AF65-F5344CB8AC3E}">
        <p14:creationId xmlns:p14="http://schemas.microsoft.com/office/powerpoint/2010/main" val="352999221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8"/>
            <a:ext cx="11582400" cy="492341"/>
          </a:xfrm>
        </p:spPr>
        <p:txBody>
          <a:bodyPr/>
          <a:lstStyle/>
          <a:p>
            <a:r>
              <a:rPr lang="en-US" dirty="0"/>
              <a:t>YOUR SLIDE’S TITLE GOES HERE</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6"/>
            <a:ext cx="8705673" cy="365125"/>
          </a:xfrm>
          <a:prstGeom prst="rect">
            <a:avLst/>
          </a:prstGeom>
        </p:spPr>
        <p:txBody>
          <a:bodyPr/>
          <a:lstStyle/>
          <a:p>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233054"/>
            <a:ext cx="11582400" cy="648611"/>
          </a:xfrm>
        </p:spPr>
        <p:txBody>
          <a:bodyPr>
            <a:noAutofit/>
          </a:bodyPr>
          <a:lstStyle>
            <a:lvl1pPr marL="0" indent="0">
              <a:buNone/>
              <a:defRPr sz="2100">
                <a:solidFill>
                  <a:schemeClr val="accent6"/>
                </a:solidFill>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11582400" cy="37052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Minus Sign 2">
            <a:extLst>
              <a:ext uri="{FF2B5EF4-FFF2-40B4-BE49-F238E27FC236}">
                <a16:creationId xmlns:a16="http://schemas.microsoft.com/office/drawing/2014/main" id="{A007574A-BBE2-7C2D-033F-96218515C3D9}"/>
              </a:ext>
            </a:extLst>
          </p:cNvPr>
          <p:cNvSpPr/>
          <p:nvPr userDrawn="1"/>
        </p:nvSpPr>
        <p:spPr bwMode="auto">
          <a:xfrm>
            <a:off x="0" y="547526"/>
            <a:ext cx="2327260" cy="401601"/>
          </a:xfrm>
          <a:prstGeom prst="mathMinus">
            <a:avLst/>
          </a:prstGeom>
          <a:solidFill>
            <a:schemeClr val="accent1"/>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marR="0" indent="-163767" algn="l" defTabSz="457109"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545188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r>
              <a:rPr lang="en-US"/>
              <a:t>Click icon to add picture</a:t>
            </a:r>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304801"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dirty="0">
                <a:ln>
                  <a:noFill/>
                </a:ln>
                <a:solidFill>
                  <a:prstClr val="white"/>
                </a:solidFill>
                <a:effectLst/>
                <a:uLnTx/>
                <a:uFillTx/>
                <a:latin typeface="Calibri" panose="020F0502020204030204"/>
                <a:ea typeface="+mn-ea"/>
                <a:cs typeface="+mn-cs"/>
              </a:rPr>
              <a:t>Washington</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3417994"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1"/>
            <a:ext cx="8266176" cy="701731"/>
          </a:xfrm>
          <a:prstGeom prst="rect">
            <a:avLst/>
          </a:prstGeom>
        </p:spPr>
        <p:txBody>
          <a:bodyPr anchor="t"/>
          <a:lstStyle>
            <a:lvl1pPr algn="l">
              <a:defRPr sz="4399">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a:t>Your Deck’s sub-title goes here. Just make sure it doesn’t exceed two lines. </a:t>
            </a:r>
          </a:p>
        </p:txBody>
      </p:sp>
    </p:spTree>
    <p:extLst>
      <p:ext uri="{BB962C8B-B14F-4D97-AF65-F5344CB8AC3E}">
        <p14:creationId xmlns:p14="http://schemas.microsoft.com/office/powerpoint/2010/main" val="219534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EB5152"/>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userDrawn="1"/>
        </p:nvSpPr>
        <p:spPr>
          <a:xfrm>
            <a:off x="5639446" y="5895976"/>
            <a:ext cx="913111" cy="413727"/>
          </a:xfrm>
          <a:prstGeom prst="rect">
            <a:avLst/>
          </a:prstGeom>
          <a:solidFill>
            <a:srgbClr val="EB5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a:prstGeom prst="rect">
            <a:avLst/>
          </a:prstGeom>
        </p:spPr>
        <p:txBody>
          <a:bodyPr anchor="t"/>
          <a:lstStyle>
            <a:lvl1pPr algn="ctr">
              <a:defRPr sz="4399">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699">
                <a:solidFill>
                  <a:schemeClr val="bg1"/>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2"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1"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3536010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284125" y="6402118"/>
            <a:ext cx="2477765" cy="19050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6870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2 wid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6C39-902F-3DA0-AAF4-319DA8AE384D}"/>
              </a:ext>
            </a:extLst>
          </p:cNvPr>
          <p:cNvSpPr>
            <a:spLocks noGrp="1"/>
          </p:cNvSpPr>
          <p:nvPr>
            <p:ph type="title"/>
          </p:nvPr>
        </p:nvSpPr>
        <p:spPr>
          <a:xfrm>
            <a:off x="287999" y="192600"/>
            <a:ext cx="3711980" cy="9532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91A0F4B3-D63C-0D8F-2804-F97776F90E4E}"/>
              </a:ext>
            </a:extLst>
          </p:cNvPr>
          <p:cNvSpPr>
            <a:spLocks noGrp="1"/>
          </p:cNvSpPr>
          <p:nvPr>
            <p:ph type="ftr" sz="quarter" idx="13"/>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
        <p:nvSpPr>
          <p:cNvPr id="7" name="Slide Number">
            <a:extLst>
              <a:ext uri="{FF2B5EF4-FFF2-40B4-BE49-F238E27FC236}">
                <a16:creationId xmlns:a16="http://schemas.microsoft.com/office/drawing/2014/main" id="{38EC09FB-402F-F3CE-E1D2-51583F1BCCFA}"/>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Text Placeholder 6">
            <a:extLst>
              <a:ext uri="{FF2B5EF4-FFF2-40B4-BE49-F238E27FC236}">
                <a16:creationId xmlns:a16="http://schemas.microsoft.com/office/drawing/2014/main" id="{5377FA90-E771-AC82-090E-6FBBAE2633AB}"/>
              </a:ext>
            </a:extLst>
          </p:cNvPr>
          <p:cNvSpPr>
            <a:spLocks noGrp="1"/>
          </p:cNvSpPr>
          <p:nvPr>
            <p:ph type="body" sz="quarter" idx="20"/>
          </p:nvPr>
        </p:nvSpPr>
        <p:spPr>
          <a:xfrm>
            <a:off x="6368781" y="1714500"/>
            <a:ext cx="509125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6">
            <a:extLst>
              <a:ext uri="{FF2B5EF4-FFF2-40B4-BE49-F238E27FC236}">
                <a16:creationId xmlns:a16="http://schemas.microsoft.com/office/drawing/2014/main" id="{83C39AE1-8603-84DA-CC2F-0C36A1C9D153}"/>
              </a:ext>
            </a:extLst>
          </p:cNvPr>
          <p:cNvSpPr>
            <a:spLocks noGrp="1"/>
          </p:cNvSpPr>
          <p:nvPr>
            <p:ph type="body" sz="quarter" idx="21"/>
          </p:nvPr>
        </p:nvSpPr>
        <p:spPr>
          <a:xfrm>
            <a:off x="287999" y="1714500"/>
            <a:ext cx="509125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1634571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8"/>
            <a:ext cx="11582400" cy="492338"/>
          </a:xfrm>
        </p:spPr>
        <p:txBody>
          <a:bodyPr/>
          <a:lstStyle/>
          <a:p>
            <a:r>
              <a:rPr lang="en-US" dirty="0"/>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a:xfrm>
            <a:off x="8382000" y="6157276"/>
            <a:ext cx="977175"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6"/>
            <a:ext cx="774184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10984784" y="6459057"/>
            <a:ext cx="133834" cy="123111"/>
          </a:xfrm>
          <a:prstGeom prst="rect">
            <a:avLst/>
          </a:prstGeom>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1"/>
                </a:solidFill>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457109" indent="0">
              <a:buNone/>
              <a:defRPr/>
            </a:lvl2pPr>
            <a:lvl3pPr marL="914217" indent="0">
              <a:buNone/>
              <a:defRPr/>
            </a:lvl3pPr>
            <a:lvl4pPr marL="1371326" indent="0">
              <a:buNone/>
              <a:defRPr/>
            </a:lvl4pPr>
            <a:lvl5pPr marL="182843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5923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ver, imagery, half ">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CD5B627-E439-376E-A00C-87BAFF059FD8}"/>
              </a:ext>
            </a:extLst>
          </p:cNvPr>
          <p:cNvSpPr>
            <a:spLocks noGrp="1"/>
          </p:cNvSpPr>
          <p:nvPr>
            <p:ph type="pic" sz="quarter" idx="12" hasCustomPrompt="1"/>
          </p:nvPr>
        </p:nvSpPr>
        <p:spPr>
          <a:xfrm>
            <a:off x="6380919" y="284957"/>
            <a:ext cx="5523781" cy="6287294"/>
          </a:xfrm>
          <a:prstGeom prst="rect">
            <a:avLst/>
          </a:prstGeom>
          <a:solidFill>
            <a:srgbClr val="E0E0E0"/>
          </a:solidFill>
        </p:spPr>
        <p:txBody>
          <a:bodyPr anchor="ctr"/>
          <a:lstStyle>
            <a:lvl1pPr algn="ctr">
              <a:defRPr b="0" i="0">
                <a:solidFill>
                  <a:schemeClr val="accent5"/>
                </a:solidFill>
                <a:latin typeface="IBM Plex Sans Light" panose="020B0403050203000203" pitchFamily="34" charset="0"/>
              </a:defRPr>
            </a:lvl1pPr>
          </a:lstStyle>
          <a:p>
            <a:r>
              <a:rPr lang="en-US" dirty="0"/>
              <a:t>Place imagery here</a:t>
            </a:r>
          </a:p>
        </p:txBody>
      </p:sp>
      <p:sp>
        <p:nvSpPr>
          <p:cNvPr id="2" name="Title 1">
            <a:extLst>
              <a:ext uri="{FF2B5EF4-FFF2-40B4-BE49-F238E27FC236}">
                <a16:creationId xmlns:a16="http://schemas.microsoft.com/office/drawing/2014/main" id="{413A412C-EE28-6248-612D-41BAAD7F005C}"/>
              </a:ext>
            </a:extLst>
          </p:cNvPr>
          <p:cNvSpPr>
            <a:spLocks noGrp="1"/>
          </p:cNvSpPr>
          <p:nvPr>
            <p:ph type="title"/>
          </p:nvPr>
        </p:nvSpPr>
        <p:spPr>
          <a:xfrm>
            <a:off x="287999" y="192024"/>
            <a:ext cx="5049878" cy="5239544"/>
          </a:xfrm>
        </p:spPr>
        <p:txBody>
          <a:bodyPr/>
          <a:lstStyle>
            <a:lvl1pPr>
              <a:lnSpc>
                <a:spcPct val="100000"/>
              </a:lnSpc>
              <a:defRPr sz="4299" b="0" i="0">
                <a:solidFill>
                  <a:schemeClr val="tx2"/>
                </a:solidFill>
                <a:latin typeface="IBM Plex Sans Light" panose="020B0403050203000203" pitchFamily="34" charset="0"/>
              </a:defRPr>
            </a:lvl1pPr>
          </a:lstStyle>
          <a:p>
            <a:r>
              <a:rPr lang="en-US" dirty="0"/>
              <a:t>Click to edit Master title style</a:t>
            </a:r>
          </a:p>
        </p:txBody>
      </p:sp>
    </p:spTree>
    <p:extLst>
      <p:ext uri="{BB962C8B-B14F-4D97-AF65-F5344CB8AC3E}">
        <p14:creationId xmlns:p14="http://schemas.microsoft.com/office/powerpoint/2010/main" val="2450121248"/>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9" y="192024"/>
            <a:ext cx="5524575" cy="2286794"/>
          </a:xfrm>
        </p:spPr>
        <p:txBody>
          <a:bodyPr/>
          <a:lstStyle>
            <a:lvl1pPr>
              <a:lnSpc>
                <a:spcPct val="100000"/>
              </a:lnSpc>
              <a:defRPr sz="4299" b="0" i="0">
                <a:latin typeface="IBM Plex Sans Light" panose="020B0403050203000203" pitchFamily="34" charset="0"/>
              </a:defRPr>
            </a:lvl1pPr>
          </a:lstStyle>
          <a:p>
            <a:r>
              <a:rPr lang="en-US" dirty="0"/>
              <a:t>Click to edit Master title style</a:t>
            </a:r>
          </a:p>
        </p:txBody>
      </p:sp>
    </p:spTree>
    <p:extLst>
      <p:ext uri="{BB962C8B-B14F-4D97-AF65-F5344CB8AC3E}">
        <p14:creationId xmlns:p14="http://schemas.microsoft.com/office/powerpoint/2010/main" val="400526184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7EC0-4BFB-A603-5703-0D692C62692D}"/>
              </a:ext>
            </a:extLst>
          </p:cNvPr>
          <p:cNvSpPr>
            <a:spLocks noGrp="1"/>
          </p:cNvSpPr>
          <p:nvPr>
            <p:ph type="title"/>
          </p:nvPr>
        </p:nvSpPr>
        <p:spPr>
          <a:xfrm>
            <a:off x="287300" y="192600"/>
            <a:ext cx="8569797" cy="4095750"/>
          </a:xfrm>
        </p:spPr>
        <p:txBody>
          <a:bodyPr/>
          <a:lstStyle>
            <a:lvl1pPr>
              <a:lnSpc>
                <a:spcPct val="100000"/>
              </a:lnSpc>
              <a:defRPr sz="8598"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76697187-0170-8894-23C9-28F80A0C3B2B}"/>
              </a:ext>
            </a:extLst>
          </p:cNvPr>
          <p:cNvSpPr txBox="1">
            <a:spLocks noGrp="1"/>
          </p:cNvSpPr>
          <p:nvPr>
            <p:ph type="sldNum" sz="quarter" idx="4"/>
          </p:nvPr>
        </p:nvSpPr>
        <p:spPr>
          <a:xfrm>
            <a:off x="11703549" y="6438642"/>
            <a:ext cx="201151" cy="184666"/>
          </a:xfrm>
          <a:prstGeom prst="rect">
            <a:avLst/>
          </a:prstGeom>
          <a:ln w="12700">
            <a:miter lim="400000"/>
          </a:ln>
        </p:spPr>
        <p:txBody>
          <a:bodyPr wrap="none" lIns="0" tIns="0" rIns="0" bIns="0" anchor="ctr">
            <a:spAutoFit/>
          </a:bodyPr>
          <a:lstStyle>
            <a:lvl1pPr algn="r">
              <a:defRPr sz="12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BC591478-AD3F-2EF7-29A4-36A887DC1956}"/>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1774874610"/>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8" y="192024"/>
            <a:ext cx="5524575" cy="1429544"/>
          </a:xfrm>
        </p:spPr>
        <p:txBody>
          <a:bodyPr rIns="457200"/>
          <a:lstStyle>
            <a:lvl1pPr>
              <a:lnSpc>
                <a:spcPct val="100000"/>
              </a:lnSpc>
              <a:defRPr sz="4299"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A4B74093-A800-CB62-8607-A04D569204E2}"/>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A289B0F8-E9A7-CF76-E87F-8D4302E8DA4D}"/>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1612230322"/>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7EC0-4BFB-A603-5703-0D692C62692D}"/>
              </a:ext>
            </a:extLst>
          </p:cNvPr>
          <p:cNvSpPr>
            <a:spLocks noGrp="1"/>
          </p:cNvSpPr>
          <p:nvPr>
            <p:ph type="title"/>
          </p:nvPr>
        </p:nvSpPr>
        <p:spPr>
          <a:xfrm>
            <a:off x="287300" y="192600"/>
            <a:ext cx="8569797" cy="4095750"/>
          </a:xfrm>
        </p:spPr>
        <p:txBody>
          <a:bodyPr/>
          <a:lstStyle>
            <a:lvl1pPr>
              <a:lnSpc>
                <a:spcPct val="100000"/>
              </a:lnSpc>
              <a:defRPr sz="8598"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76697187-0170-8894-23C9-28F80A0C3B2B}"/>
              </a:ext>
            </a:extLst>
          </p:cNvPr>
          <p:cNvSpPr txBox="1">
            <a:spLocks noGrp="1"/>
          </p:cNvSpPr>
          <p:nvPr>
            <p:ph type="sldNum" sz="quarter" idx="4"/>
          </p:nvPr>
        </p:nvSpPr>
        <p:spPr>
          <a:xfrm>
            <a:off x="11703549" y="6438642"/>
            <a:ext cx="201151" cy="184666"/>
          </a:xfrm>
          <a:prstGeom prst="rect">
            <a:avLst/>
          </a:prstGeom>
          <a:ln w="12700">
            <a:miter lim="400000"/>
          </a:ln>
        </p:spPr>
        <p:txBody>
          <a:bodyPr wrap="none" lIns="0" tIns="0" rIns="0" bIns="0" anchor="ctr">
            <a:spAutoFit/>
          </a:bodyPr>
          <a:lstStyle>
            <a:lvl1pPr algn="r">
              <a:defRPr sz="12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BC591478-AD3F-2EF7-29A4-36A887DC1956}"/>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301075486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999" y="192600"/>
            <a:ext cx="2474590" cy="76352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p:txBody>
          <a:bodyPr/>
          <a:lstStyle>
            <a:lvl1pPr>
              <a:defRPr b="0" i="0">
                <a:latin typeface="IBM Plex Sans Light" panose="020B0403050203000203" pitchFamily="34" charset="0"/>
              </a:defRPr>
            </a:lvl1pPr>
          </a:lstStyle>
          <a:p>
            <a:endParaRPr lang="en-US" dirty="0"/>
          </a:p>
        </p:txBody>
      </p:sp>
      <p:sp>
        <p:nvSpPr>
          <p:cNvPr id="5" name="Slide Number">
            <a:extLst>
              <a:ext uri="{FF2B5EF4-FFF2-40B4-BE49-F238E27FC236}">
                <a16:creationId xmlns:a16="http://schemas.microsoft.com/office/drawing/2014/main" id="{BAFC9C6E-79FD-9BB8-F74D-EAA013319C6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74032058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xes, 6 stack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2286794"/>
          </a:xfrm>
        </p:spPr>
        <p:txBody>
          <a:bodyPr/>
          <a:lstStyle>
            <a:lvl1pPr>
              <a:lnSpc>
                <a:spcPct val="100000"/>
              </a:lnSpc>
              <a:defRPr sz="3199" b="0" i="0">
                <a:solidFill>
                  <a:schemeClr val="tx2"/>
                </a:solidFill>
                <a:latin typeface="IBM Plex Sans Light" panose="020B0403050203000203" pitchFamily="34" charset="0"/>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1A4BD59-9F51-7E32-8659-A763D0799EB2}"/>
              </a:ext>
            </a:extLst>
          </p:cNvPr>
          <p:cNvSpPr>
            <a:spLocks noGrp="1"/>
          </p:cNvSpPr>
          <p:nvPr>
            <p:ph type="ftr" sz="quarter" idx="22"/>
          </p:nvPr>
        </p:nvSpPr>
        <p:spPr/>
        <p:txBody>
          <a:bodyPr/>
          <a:lstStyle>
            <a:lvl1pPr>
              <a:defRPr b="0" i="0">
                <a:latin typeface="IBM Plex Sans Light" panose="020B0403050203000203" pitchFamily="34" charset="0"/>
              </a:defRPr>
            </a:lvl1pPr>
          </a:lstStyle>
          <a:p>
            <a:endParaRPr lang="en-US" dirty="0"/>
          </a:p>
        </p:txBody>
      </p:sp>
      <p:sp>
        <p:nvSpPr>
          <p:cNvPr id="6" name="Slide Number">
            <a:extLst>
              <a:ext uri="{FF2B5EF4-FFF2-40B4-BE49-F238E27FC236}">
                <a16:creationId xmlns:a16="http://schemas.microsoft.com/office/drawing/2014/main" id="{180E7AB4-F0E4-7C09-7FE7-9F182217FE0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19" name="Text Placeholder 6">
            <a:extLst>
              <a:ext uri="{FF2B5EF4-FFF2-40B4-BE49-F238E27FC236}">
                <a16:creationId xmlns:a16="http://schemas.microsoft.com/office/drawing/2014/main" id="{B74FE312-96C3-0801-8AFE-48C53A3855EF}"/>
              </a:ext>
            </a:extLst>
          </p:cNvPr>
          <p:cNvSpPr>
            <a:spLocks noGrp="1"/>
          </p:cNvSpPr>
          <p:nvPr>
            <p:ph type="body" sz="quarter" idx="10"/>
          </p:nvPr>
        </p:nvSpPr>
        <p:spPr>
          <a:xfrm>
            <a:off x="6363186"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BFE072FD-410A-B1CF-4BD5-EFE459133BB6}"/>
              </a:ext>
            </a:extLst>
          </p:cNvPr>
          <p:cNvSpPr>
            <a:spLocks noGrp="1"/>
          </p:cNvSpPr>
          <p:nvPr>
            <p:ph type="body" sz="quarter" idx="23"/>
          </p:nvPr>
        </p:nvSpPr>
        <p:spPr>
          <a:xfrm>
            <a:off x="9398651"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1C0822F6-B969-1E92-CC74-0CBB1126A9C8}"/>
              </a:ext>
            </a:extLst>
          </p:cNvPr>
          <p:cNvSpPr>
            <a:spLocks noGrp="1"/>
          </p:cNvSpPr>
          <p:nvPr>
            <p:ph type="body" sz="quarter" idx="24"/>
          </p:nvPr>
        </p:nvSpPr>
        <p:spPr>
          <a:xfrm>
            <a:off x="6363186"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6">
            <a:extLst>
              <a:ext uri="{FF2B5EF4-FFF2-40B4-BE49-F238E27FC236}">
                <a16:creationId xmlns:a16="http://schemas.microsoft.com/office/drawing/2014/main" id="{F9AB4B51-7CBC-4B83-F837-82517C33FEBA}"/>
              </a:ext>
            </a:extLst>
          </p:cNvPr>
          <p:cNvSpPr>
            <a:spLocks noGrp="1"/>
          </p:cNvSpPr>
          <p:nvPr>
            <p:ph type="body" sz="quarter" idx="25"/>
          </p:nvPr>
        </p:nvSpPr>
        <p:spPr>
          <a:xfrm>
            <a:off x="9398651"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6">
            <a:extLst>
              <a:ext uri="{FF2B5EF4-FFF2-40B4-BE49-F238E27FC236}">
                <a16:creationId xmlns:a16="http://schemas.microsoft.com/office/drawing/2014/main" id="{4AB00072-45AF-510F-C146-BAC3B20406FD}"/>
              </a:ext>
            </a:extLst>
          </p:cNvPr>
          <p:cNvSpPr>
            <a:spLocks noGrp="1"/>
          </p:cNvSpPr>
          <p:nvPr>
            <p:ph type="body" sz="quarter" idx="26"/>
          </p:nvPr>
        </p:nvSpPr>
        <p:spPr>
          <a:xfrm>
            <a:off x="3332555" y="288036"/>
            <a:ext cx="2481638" cy="2572542"/>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Text Placeholder 6">
            <a:extLst>
              <a:ext uri="{FF2B5EF4-FFF2-40B4-BE49-F238E27FC236}">
                <a16:creationId xmlns:a16="http://schemas.microsoft.com/office/drawing/2014/main" id="{C4503F3E-D426-7E9E-BDBD-CDA2B731934A}"/>
              </a:ext>
            </a:extLst>
          </p:cNvPr>
          <p:cNvSpPr>
            <a:spLocks noGrp="1"/>
          </p:cNvSpPr>
          <p:nvPr>
            <p:ph type="body" sz="quarter" idx="27"/>
          </p:nvPr>
        </p:nvSpPr>
        <p:spPr>
          <a:xfrm>
            <a:off x="3332555" y="3333749"/>
            <a:ext cx="2481638" cy="2476499"/>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109755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4 columns, dividers, head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3316" y="288036"/>
            <a:ext cx="2477765"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8036"/>
            <a:ext cx="2476178"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28522" y="288036"/>
            <a:ext cx="2479352"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C6EB28FF-C21F-A83D-2D19-2242B76C6B09}"/>
              </a:ext>
            </a:extLst>
          </p:cNvPr>
          <p:cNvCxnSpPr/>
          <p:nvPr userDrawn="1"/>
        </p:nvCxnSpPr>
        <p:spPr bwMode="auto">
          <a:xfrm>
            <a:off x="3047603"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D7A0E74-695D-C6F5-07CD-01209D58A70A}"/>
              </a:ext>
            </a:extLst>
          </p:cNvPr>
          <p:cNvCxnSpPr/>
          <p:nvPr userDrawn="1"/>
        </p:nvCxnSpPr>
        <p:spPr bwMode="auto">
          <a:xfrm>
            <a:off x="6093683" y="283464"/>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9E1AC9A-B000-435B-E4BC-54B09FB7957C}"/>
              </a:ext>
            </a:extLst>
          </p:cNvPr>
          <p:cNvCxnSpPr/>
          <p:nvPr userDrawn="1"/>
        </p:nvCxnSpPr>
        <p:spPr bwMode="auto">
          <a:xfrm>
            <a:off x="914281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Slide Number">
            <a:extLst>
              <a:ext uri="{FF2B5EF4-FFF2-40B4-BE49-F238E27FC236}">
                <a16:creationId xmlns:a16="http://schemas.microsoft.com/office/drawing/2014/main" id="{B96005D4-0874-989F-217D-8A2592F81D5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E3F3A850-F28F-F30E-5505-EA11791B052B}"/>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
        <p:nvSpPr>
          <p:cNvPr id="16" name="Text Placeholder 6">
            <a:extLst>
              <a:ext uri="{FF2B5EF4-FFF2-40B4-BE49-F238E27FC236}">
                <a16:creationId xmlns:a16="http://schemas.microsoft.com/office/drawing/2014/main" id="{F4F49B39-EB32-770F-5644-D3D938710775}"/>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5D25B5E4-5513-DB6F-04BF-4A2A85E85763}"/>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EC86775E-92B8-3897-2210-2993F34BA628}"/>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21470893"/>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ta, 3 callouts, horizontal">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687931BB-B3EF-829C-B354-B048514D5138}"/>
              </a:ext>
            </a:extLst>
          </p:cNvPr>
          <p:cNvCxnSpPr/>
          <p:nvPr userDrawn="1"/>
        </p:nvCxnSpPr>
        <p:spPr bwMode="auto">
          <a:xfrm>
            <a:off x="3333316" y="40957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103109C-6DA9-8F27-B4B1-EE276442E489}"/>
              </a:ext>
            </a:extLst>
          </p:cNvPr>
          <p:cNvCxnSpPr/>
          <p:nvPr userDrawn="1"/>
        </p:nvCxnSpPr>
        <p:spPr bwMode="auto">
          <a:xfrm>
            <a:off x="3333316" y="20002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192600"/>
            <a:ext cx="2475384" cy="1429544"/>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vl2pPr marL="0" indent="0">
              <a:buNone/>
              <a:defRPr/>
            </a:lvl2pPr>
          </a:lstStyle>
          <a:p>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999" y="192600"/>
            <a:ext cx="2474590" cy="142954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3316" y="6021388"/>
            <a:ext cx="2475384" cy="571500"/>
          </a:xfrm>
          <a:prstGeom prst="rect">
            <a:avLst/>
          </a:prstGeom>
        </p:spPr>
        <p:txBody>
          <a:bodyPr anchor="b"/>
          <a:lstStyle>
            <a:lvl1pPr>
              <a:lnSpc>
                <a:spcPct val="100000"/>
              </a:lnSpc>
              <a:spcBef>
                <a:spcPts val="0"/>
              </a:spcBef>
              <a:defRPr sz="800" b="0" i="0">
                <a:solidFill>
                  <a:schemeClr val="tx1"/>
                </a:solidFill>
                <a:latin typeface="IBM Plex Sans Light" panose="020B0403050203000203" pitchFamily="34" charset="0"/>
              </a:defRPr>
            </a:lvl1pPr>
            <a:lvl2pPr>
              <a:lnSpc>
                <a:spcPct val="100000"/>
              </a:lnSpc>
              <a:spcBef>
                <a:spcPts val="0"/>
              </a:spcBef>
              <a:defRPr sz="800" b="0" i="0">
                <a:solidFill>
                  <a:schemeClr val="tx1"/>
                </a:solidFill>
                <a:latin typeface="IBM Plex Sans Light" panose="020B0403050203000203" pitchFamily="34" charset="0"/>
              </a:defRPr>
            </a:lvl2pPr>
            <a:lvl3pPr>
              <a:lnSpc>
                <a:spcPct val="100000"/>
              </a:lnSpc>
              <a:spcBef>
                <a:spcPts val="0"/>
              </a:spcBef>
              <a:defRPr sz="800" b="0" i="0">
                <a:solidFill>
                  <a:schemeClr val="tx1"/>
                </a:solidFill>
                <a:latin typeface="IBM Plex Sans Light" panose="020B0403050203000203" pitchFamily="34" charset="0"/>
              </a:defRPr>
            </a:lvl3pPr>
            <a:lvl4pPr>
              <a:lnSpc>
                <a:spcPct val="100000"/>
              </a:lnSpc>
              <a:spcBef>
                <a:spcPts val="0"/>
              </a:spcBef>
              <a:defRPr sz="800" b="0" i="0">
                <a:solidFill>
                  <a:schemeClr val="tx1"/>
                </a:solidFill>
                <a:latin typeface="IBM Plex Sans Light" panose="020B0403050203000203" pitchFamily="34" charset="0"/>
              </a:defRPr>
            </a:lvl4pPr>
            <a:lvl5pPr>
              <a:lnSpc>
                <a:spcPct val="120000"/>
              </a:lnSpc>
              <a:spcBef>
                <a:spcPts val="0"/>
              </a:spcBef>
              <a:defRPr sz="800" b="0" i="0">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6380919" y="192600"/>
            <a:ext cx="3809504" cy="1429544"/>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2093976"/>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6380919" y="4201668"/>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3333316" y="2093976"/>
            <a:ext cx="2475384"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3333317" y="4201668"/>
            <a:ext cx="2475383"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6" name="Slide Number">
            <a:extLst>
              <a:ext uri="{FF2B5EF4-FFF2-40B4-BE49-F238E27FC236}">
                <a16:creationId xmlns:a16="http://schemas.microsoft.com/office/drawing/2014/main" id="{022EFDDC-A614-EFF6-CE30-E60F4DB9F755}"/>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75C67502-D618-DC10-9CCC-905693ABB58E}"/>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1457429192"/>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4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Slide Number">
            <a:extLst>
              <a:ext uri="{FF2B5EF4-FFF2-40B4-BE49-F238E27FC236}">
                <a16:creationId xmlns:a16="http://schemas.microsoft.com/office/drawing/2014/main" id="{E78A9E4F-B41B-2A68-ED74-D619432AAB2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FBB77C83-5304-5E09-3590-D4337DA42A40}"/>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
        <p:nvSpPr>
          <p:cNvPr id="4" name="Text Placeholder 6">
            <a:extLst>
              <a:ext uri="{FF2B5EF4-FFF2-40B4-BE49-F238E27FC236}">
                <a16:creationId xmlns:a16="http://schemas.microsoft.com/office/drawing/2014/main" id="{B303799C-055C-81A5-3E36-D78912AA66DA}"/>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a:extLst>
              <a:ext uri="{FF2B5EF4-FFF2-40B4-BE49-F238E27FC236}">
                <a16:creationId xmlns:a16="http://schemas.microsoft.com/office/drawing/2014/main" id="{297B3A71-6FB0-4C14-4695-68801FBBBEA7}"/>
              </a:ext>
            </a:extLst>
          </p:cNvPr>
          <p:cNvSpPr>
            <a:spLocks noGrp="1"/>
          </p:cNvSpPr>
          <p:nvPr>
            <p:ph type="body" sz="quarter" idx="19"/>
          </p:nvPr>
        </p:nvSpPr>
        <p:spPr>
          <a:xfrm>
            <a:off x="360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marL="163767" indent="-163767" defTabSz="580528">
              <a:lnSpc>
                <a:spcPct val="100000"/>
              </a:lnSpc>
              <a:spcBef>
                <a:spcPts val="0"/>
              </a:spcBef>
              <a:buFont typeface="Arial" panose="020B0604020202020204" pitchFamily="34" charset="0"/>
              <a:buChar char="•"/>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6">
            <a:extLst>
              <a:ext uri="{FF2B5EF4-FFF2-40B4-BE49-F238E27FC236}">
                <a16:creationId xmlns:a16="http://schemas.microsoft.com/office/drawing/2014/main" id="{5C1273EB-3A3E-B282-A619-1D6FB102B117}"/>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6">
            <a:extLst>
              <a:ext uri="{FF2B5EF4-FFF2-40B4-BE49-F238E27FC236}">
                <a16:creationId xmlns:a16="http://schemas.microsoft.com/office/drawing/2014/main" id="{20367260-BF8E-C847-2296-4EAD779F010E}"/>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6101149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060FE5-C047-4041-AB41-F553D2847ED5}"/>
              </a:ext>
            </a:extLst>
          </p:cNvPr>
          <p:cNvPicPr>
            <a:picLocks noChangeAspect="1"/>
          </p:cNvPicPr>
          <p:nvPr userDrawn="1"/>
        </p:nvPicPr>
        <p:blipFill>
          <a:blip r:embed="rId2"/>
          <a:stretch>
            <a:fillRect/>
          </a:stretch>
        </p:blipFill>
        <p:spPr>
          <a:xfrm>
            <a:off x="5232004" y="3084230"/>
            <a:ext cx="1727991" cy="689541"/>
          </a:xfrm>
          <a:prstGeom prst="rect">
            <a:avLst/>
          </a:prstGeom>
        </p:spPr>
      </p:pic>
    </p:spTree>
    <p:extLst>
      <p:ext uri="{BB962C8B-B14F-4D97-AF65-F5344CB8AC3E}">
        <p14:creationId xmlns:p14="http://schemas.microsoft.com/office/powerpoint/2010/main" val="2289508264"/>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cSld name="Transition 3">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EB5152"/>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userDrawn="1"/>
        </p:nvSpPr>
        <p:spPr>
          <a:xfrm>
            <a:off x="5639446" y="5895976"/>
            <a:ext cx="913111" cy="413727"/>
          </a:xfrm>
          <a:prstGeom prst="rect">
            <a:avLst/>
          </a:prstGeom>
          <a:solidFill>
            <a:srgbClr val="EB5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a:prstGeom prst="rect">
            <a:avLst/>
          </a:prstGeom>
        </p:spPr>
        <p:txBody>
          <a:bodyPr anchor="t"/>
          <a:lstStyle>
            <a:lvl1pPr algn="ctr">
              <a:defRPr sz="4399">
                <a:solidFill>
                  <a:schemeClr val="bg1"/>
                </a:solidFill>
              </a:defRPr>
            </a:lvl1pPr>
          </a:lstStyle>
          <a:p>
            <a:r>
              <a:rPr lang="en-US" dirty="0"/>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699">
                <a:solidFill>
                  <a:schemeClr val="bg1"/>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2"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1"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4441656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ata, 3 callouts, vertical">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6383301" y="192600"/>
            <a:ext cx="2474590" cy="953294"/>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pPr lvl="0"/>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9428523" y="192600"/>
            <a:ext cx="2474590" cy="951707"/>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pPr lvl="0"/>
            <a:r>
              <a:rPr lang="en-US" dirty="0"/>
              <a:t>00%</a:t>
            </a:r>
          </a:p>
        </p:txBody>
      </p: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192600"/>
            <a:ext cx="2475384" cy="953956"/>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vl2pPr marL="0" indent="0">
              <a:buNone/>
              <a:defRPr/>
            </a:lvl2pPr>
          </a:lstStyle>
          <a:p>
            <a:pPr lvl="0"/>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999" y="192600"/>
            <a:ext cx="2474590" cy="142954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3316" y="6021388"/>
            <a:ext cx="2475384" cy="571500"/>
          </a:xfrm>
          <a:prstGeom prst="rect">
            <a:avLst/>
          </a:prstGeom>
        </p:spPr>
        <p:txBody>
          <a:bodyPr anchor="b"/>
          <a:lstStyle>
            <a:lvl1pPr>
              <a:lnSpc>
                <a:spcPct val="100000"/>
              </a:lnSpc>
              <a:spcBef>
                <a:spcPts val="0"/>
              </a:spcBef>
              <a:defRPr sz="800" b="0" i="0">
                <a:solidFill>
                  <a:schemeClr val="tx1"/>
                </a:solidFill>
                <a:latin typeface="IBM Plex Sans Light" panose="020B0403050203000203" pitchFamily="34" charset="0"/>
              </a:defRPr>
            </a:lvl1pPr>
            <a:lvl2pPr marL="73137" indent="-73137">
              <a:lnSpc>
                <a:spcPct val="100000"/>
              </a:lnSpc>
              <a:spcBef>
                <a:spcPts val="0"/>
              </a:spcBef>
              <a:defRPr sz="800" b="0" i="0">
                <a:solidFill>
                  <a:schemeClr val="tx1"/>
                </a:solidFill>
                <a:latin typeface="IBM Plex Sans Light" panose="020B0403050203000203" pitchFamily="34" charset="0"/>
              </a:defRPr>
            </a:lvl2pPr>
            <a:lvl3pPr marL="146275" indent="-73137">
              <a:lnSpc>
                <a:spcPct val="100000"/>
              </a:lnSpc>
              <a:spcBef>
                <a:spcPts val="0"/>
              </a:spcBef>
              <a:defRPr sz="800" b="0" i="0">
                <a:solidFill>
                  <a:schemeClr val="tx1"/>
                </a:solidFill>
                <a:latin typeface="IBM Plex Sans Light" panose="020B0403050203000203" pitchFamily="34" charset="0"/>
              </a:defRPr>
            </a:lvl3pPr>
            <a:lvl4pPr marL="219412" indent="-73137">
              <a:lnSpc>
                <a:spcPct val="100000"/>
              </a:lnSpc>
              <a:spcBef>
                <a:spcPts val="0"/>
              </a:spcBef>
              <a:defRPr sz="800" b="0" i="0">
                <a:solidFill>
                  <a:schemeClr val="tx1"/>
                </a:solidFill>
                <a:latin typeface="IBM Plex Sans Light" panose="020B0403050203000203" pitchFamily="34" charset="0"/>
              </a:defRPr>
            </a:lvl4pPr>
            <a:lvl5pPr>
              <a:lnSpc>
                <a:spcPct val="120000"/>
              </a:lnSpc>
              <a:spcBef>
                <a:spcPts val="0"/>
              </a:spcBef>
              <a:defRPr sz="800" b="0" i="0">
                <a:solidFill>
                  <a:schemeClr val="tx1"/>
                </a:solidFill>
                <a:latin typeface="IBM Plex Sans" panose="020B050305020300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3333316" y="1166534"/>
            <a:ext cx="2475384" cy="483652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1166534"/>
            <a:ext cx="2476178" cy="4833423"/>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9428522" y="1166534"/>
            <a:ext cx="2476178" cy="4833423"/>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a:extLst>
              <a:ext uri="{FF2B5EF4-FFF2-40B4-BE49-F238E27FC236}">
                <a16:creationId xmlns:a16="http://schemas.microsoft.com/office/drawing/2014/main" id="{85A7B871-06B9-0A3F-4D1D-A14D572C268D}"/>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15DBF980-9C8F-3F7A-E896-C207BA2781B7}"/>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318041314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999" y="192600"/>
            <a:ext cx="2474590" cy="76352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p:txBody>
          <a:bodyPr/>
          <a:lstStyle>
            <a:lvl1pPr>
              <a:defRPr b="0" i="0">
                <a:latin typeface="IBM Plex Sans Light" panose="020B0403050203000203" pitchFamily="34" charset="0"/>
              </a:defRPr>
            </a:lvl1pPr>
          </a:lstStyle>
          <a:p>
            <a:endParaRPr lang="en-US" dirty="0"/>
          </a:p>
        </p:txBody>
      </p:sp>
      <p:sp>
        <p:nvSpPr>
          <p:cNvPr id="5" name="Slide Number">
            <a:extLst>
              <a:ext uri="{FF2B5EF4-FFF2-40B4-BE49-F238E27FC236}">
                <a16:creationId xmlns:a16="http://schemas.microsoft.com/office/drawing/2014/main" id="{BAFC9C6E-79FD-9BB8-F74D-EAA013319C6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465826091"/>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3BAED4-2012-70BF-D1C4-5130684D6962}"/>
              </a:ext>
            </a:extLst>
          </p:cNvPr>
          <p:cNvSpPr/>
          <p:nvPr userDrawn="1"/>
        </p:nvSpPr>
        <p:spPr bwMode="auto">
          <a:xfrm>
            <a:off x="7978190" y="0"/>
            <a:ext cx="4213810" cy="6858000"/>
          </a:xfrm>
          <a:prstGeom prst="rect">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marR="0" indent="-163767" algn="l" defTabSz="457109"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a:ln>
                <a:noFill/>
              </a:ln>
              <a:solidFill>
                <a:schemeClr val="bg1"/>
              </a:solidFill>
              <a:effectLst/>
              <a:latin typeface="+mn-lt"/>
            </a:endParaRPr>
          </a:p>
        </p:txBody>
      </p:sp>
      <p:sp>
        <p:nvSpPr>
          <p:cNvPr id="2" name="Title 1">
            <a:extLst>
              <a:ext uri="{FF2B5EF4-FFF2-40B4-BE49-F238E27FC236}">
                <a16:creationId xmlns:a16="http://schemas.microsoft.com/office/drawing/2014/main" id="{C64F7EE1-F8A9-D939-B246-7D57D2CD8A0A}"/>
              </a:ext>
            </a:extLst>
          </p:cNvPr>
          <p:cNvSpPr>
            <a:spLocks noGrp="1"/>
          </p:cNvSpPr>
          <p:nvPr>
            <p:ph type="title"/>
          </p:nvPr>
        </p:nvSpPr>
        <p:spPr>
          <a:xfrm>
            <a:off x="287999" y="288036"/>
            <a:ext cx="7592232" cy="626364"/>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6815A1E1-C9D6-F872-7CDD-9D517E1CD34C}"/>
              </a:ext>
            </a:extLst>
          </p:cNvPr>
          <p:cNvSpPr>
            <a:spLocks noGrp="1"/>
          </p:cNvSpPr>
          <p:nvPr>
            <p:ph type="ftr" sz="quarter" idx="10"/>
          </p:nvPr>
        </p:nvSpPr>
        <p:spPr/>
        <p:txBody>
          <a:bodyPr/>
          <a:lstStyle/>
          <a:p>
            <a:endParaRPr lang="en-US"/>
          </a:p>
        </p:txBody>
      </p:sp>
      <p:sp>
        <p:nvSpPr>
          <p:cNvPr id="5" name="Text Placeholder 8">
            <a:extLst>
              <a:ext uri="{FF2B5EF4-FFF2-40B4-BE49-F238E27FC236}">
                <a16:creationId xmlns:a16="http://schemas.microsoft.com/office/drawing/2014/main" id="{F31A99A9-ACB9-50ED-5973-9F1E330E1C59}"/>
              </a:ext>
            </a:extLst>
          </p:cNvPr>
          <p:cNvSpPr>
            <a:spLocks noGrp="1"/>
          </p:cNvSpPr>
          <p:nvPr>
            <p:ph type="body" sz="quarter" idx="13" hasCustomPrompt="1"/>
          </p:nvPr>
        </p:nvSpPr>
        <p:spPr>
          <a:xfrm>
            <a:off x="304801" y="1233054"/>
            <a:ext cx="7673389" cy="648611"/>
          </a:xfrm>
        </p:spPr>
        <p:txBody>
          <a:bodyPr>
            <a:noAutofit/>
          </a:bodyPr>
          <a:lstStyle>
            <a:lvl1pPr marL="0" indent="0">
              <a:buNone/>
              <a:defRPr sz="2100" b="0" cap="none" spc="0">
                <a:ln w="0"/>
                <a:solidFill>
                  <a:schemeClr val="accent1"/>
                </a:solidFill>
                <a:effectLst>
                  <a:outerShdw blurRad="38100" dist="25400" dir="5400000" algn="ctr" rotWithShape="0">
                    <a:srgbClr val="6E747A">
                      <a:alpha val="43000"/>
                    </a:srgbClr>
                  </a:outerShdw>
                </a:effectLst>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6" name="TextBox 5">
            <a:extLst>
              <a:ext uri="{FF2B5EF4-FFF2-40B4-BE49-F238E27FC236}">
                <a16:creationId xmlns:a16="http://schemas.microsoft.com/office/drawing/2014/main" id="{A655103F-A4B6-D5B2-43AB-72A4777F8CA3}"/>
              </a:ext>
            </a:extLst>
          </p:cNvPr>
          <p:cNvSpPr txBox="1"/>
          <p:nvPr userDrawn="1"/>
        </p:nvSpPr>
        <p:spPr>
          <a:xfrm>
            <a:off x="10285661" y="6498772"/>
            <a:ext cx="0" cy="0"/>
          </a:xfrm>
          <a:prstGeom prst="rect">
            <a:avLst/>
          </a:prstGeom>
          <a:ln w="12700">
            <a:miter lim="400000"/>
          </a:ln>
          <a:extLst>
            <a:ext uri="{C572A759-6A51-4108-AA02-DFA0A04FC94B}">
              <ma14:wrappingTextBoxFlag xmlns:thm15="http://schemas.microsoft.com/office/thememl/2012/main" xmlns:m="http://schemas.openxmlformats.org/officeDocument/2006/math" xmlns:a14="http://schemas.microsoft.com/office/drawing/2010/main" xmlns:ma14="http://schemas.microsoft.com/office/mac/drawingml/2011/main" xmlns="" val="1"/>
            </a:ext>
          </a:extLst>
        </p:spPr>
        <p:txBody>
          <a:bodyPr wrap="none" lIns="0" tIns="0" rIns="0" bIns="0" rtlCol="0">
            <a:noAutofit/>
          </a:bodyPr>
          <a:lstStyle/>
          <a:p>
            <a:pPr algn="l" defTabSz="1218956">
              <a:buSzPct val="100000"/>
            </a:pPr>
            <a:endParaRPr lang="en-US" sz="1200">
              <a:cs typeface="Arial" panose="020B0604020202020204" pitchFamily="34" charset="0"/>
            </a:endParaRPr>
          </a:p>
        </p:txBody>
      </p:sp>
      <p:pic>
        <p:nvPicPr>
          <p:cNvPr id="7" name="Picture 6">
            <a:extLst>
              <a:ext uri="{FF2B5EF4-FFF2-40B4-BE49-F238E27FC236}">
                <a16:creationId xmlns:a16="http://schemas.microsoft.com/office/drawing/2014/main" id="{976E0040-7C3F-B017-2899-8208653303F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8140" b="95349" l="2090" r="96716">
                        <a14:foregroundMark x1="2388" y1="43023" x2="4179" y2="70930"/>
                        <a14:foregroundMark x1="14627" y1="29070" x2="20000" y2="32558"/>
                        <a14:foregroundMark x1="11045" y1="87209" x2="18209" y2="90698"/>
                        <a14:foregroundMark x1="2388" y1="53488" x2="6866" y2="53488"/>
                        <a14:foregroundMark x1="12836" y1="73256" x2="18209" y2="80233"/>
                        <a14:foregroundMark x1="15821" y1="83721" x2="16119" y2="65116"/>
                        <a14:foregroundMark x1="14328" y1="66279" x2="15821" y2="65116"/>
                        <a14:foregroundMark x1="12239" y1="55814" x2="20000" y2="82558"/>
                        <a14:foregroundMark x1="11045" y1="67442" x2="12537" y2="70930"/>
                        <a14:foregroundMark x1="12537" y1="79070" x2="19403" y2="72093"/>
                        <a14:foregroundMark x1="24478" y1="95349" x2="25373" y2="94186"/>
                        <a14:foregroundMark x1="2388" y1="18605" x2="8060" y2="53488"/>
                        <a14:foregroundMark x1="13134" y1="65116" x2="18507" y2="93023"/>
                        <a14:foregroundMark x1="11940" y1="83721" x2="18806" y2="75581"/>
                        <a14:foregroundMark x1="39403" y1="45349" x2="40299" y2="79070"/>
                        <a14:foregroundMark x1="40299" y1="27907" x2="60896" y2="29070"/>
                        <a14:foregroundMark x1="60896" y1="29070" x2="81194" y2="20930"/>
                        <a14:foregroundMark x1="92786" y1="22667" x2="96716" y2="23256"/>
                        <a14:foregroundMark x1="88955" y1="22093" x2="92191" y2="22578"/>
                        <a14:foregroundMark x1="81194" y1="20930" x2="88955" y2="22093"/>
                        <a14:foregroundMark x1="39104" y1="22093" x2="59104" y2="23256"/>
                        <a14:foregroundMark x1="59104" y1="23256" x2="78806" y2="23256"/>
                        <a14:foregroundMark x1="92916" y1="24204" x2="96119" y2="24419"/>
                        <a14:foregroundMark x1="78806" y1="23256" x2="92325" y2="24164"/>
                        <a14:foregroundMark x1="63284" y1="27907" x2="83582" y2="32558"/>
                        <a14:foregroundMark x1="93381" y1="29695" x2="95522" y2="29070"/>
                        <a14:foregroundMark x1="83582" y1="32558" x2="92808" y2="29863"/>
                        <a14:foregroundMark x1="79701" y1="47674" x2="79701" y2="47674"/>
                        <a14:foregroundMark x1="71045" y1="52326" x2="71045" y2="52326"/>
                        <a14:foregroundMark x1="63284" y1="59302" x2="63284" y2="59302"/>
                        <a14:foregroundMark x1="51343" y1="60465" x2="51343" y2="60465"/>
                        <a14:foregroundMark x1="63582" y1="30233" x2="63582" y2="30233"/>
                        <a14:foregroundMark x1="68955" y1="26744" x2="68955" y2="26744"/>
                        <a14:foregroundMark x1="17910" y1="18605" x2="17910" y2="18605"/>
                        <a14:foregroundMark x1="89254" y1="61628" x2="89254" y2="61628"/>
                        <a14:foregroundMark x1="91343" y1="25581" x2="91343" y2="25581"/>
                        <a14:foregroundMark x1="91940" y1="29070" x2="91940" y2="29070"/>
                        <a14:foregroundMark x1="91343" y1="24419" x2="91642" y2="31395"/>
                        <a14:foregroundMark x1="61194" y1="22093" x2="61194" y2="22093"/>
                        <a14:foregroundMark x1="61791" y1="22093" x2="61791" y2="22093"/>
                        <a14:foregroundMark x1="61791" y1="20930" x2="61791" y2="20930"/>
                        <a14:foregroundMark x1="62985" y1="20930" x2="62985" y2="20930"/>
                        <a14:foregroundMark x1="72537" y1="19767" x2="72537" y2="19767"/>
                        <a14:foregroundMark x1="72836" y1="22093" x2="72836" y2="22093"/>
                        <a14:foregroundMark x1="72836" y1="19767" x2="72836" y2="19767"/>
                        <a14:foregroundMark x1="96716" y1="20930" x2="96418" y2="31395"/>
                        <a14:foregroundMark x1="96418" y1="26744" x2="96418" y2="26744"/>
                        <a14:foregroundMark x1="54925" y1="22093" x2="54925" y2="22093"/>
                        <a14:foregroundMark x1="52836" y1="36047" x2="52836" y2="36047"/>
                        <a14:backgroundMark x1="79104" y1="33721" x2="79104" y2="33721"/>
                        <a14:backgroundMark x1="83284" y1="33721" x2="83284" y2="33721"/>
                        <a14:backgroundMark x1="79701" y1="37209" x2="79701" y2="37209"/>
                        <a14:backgroundMark x1="93134" y1="33721" x2="93042" y2="30495"/>
                      </a14:backgroundRemoval>
                    </a14:imgEffect>
                  </a14:imgLayer>
                </a14:imgProps>
              </a:ext>
            </a:extLst>
          </a:blip>
          <a:stretch>
            <a:fillRect/>
          </a:stretch>
        </p:blipFill>
        <p:spPr>
          <a:xfrm>
            <a:off x="10238786" y="6402118"/>
            <a:ext cx="1234679" cy="317003"/>
          </a:xfrm>
          <a:prstGeom prst="rect">
            <a:avLst/>
          </a:prstGeom>
        </p:spPr>
      </p:pic>
    </p:spTree>
    <p:extLst>
      <p:ext uri="{BB962C8B-B14F-4D97-AF65-F5344CB8AC3E}">
        <p14:creationId xmlns:p14="http://schemas.microsoft.com/office/powerpoint/2010/main" val="2858944794"/>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3008-C35F-9A00-72EF-3D5EA2047C90}"/>
              </a:ext>
            </a:extLst>
          </p:cNvPr>
          <p:cNvSpPr>
            <a:spLocks noGrp="1"/>
          </p:cNvSpPr>
          <p:nvPr>
            <p:ph type="ctrTitle"/>
          </p:nvPr>
        </p:nvSpPr>
        <p:spPr>
          <a:xfrm>
            <a:off x="1524000" y="1122363"/>
            <a:ext cx="9144000" cy="2387600"/>
          </a:xfrm>
        </p:spPr>
        <p:txBody>
          <a:bodyPr anchor="b"/>
          <a:lstStyle>
            <a:lvl1pPr algn="ctr">
              <a:defRPr sz="5999"/>
            </a:lvl1pPr>
          </a:lstStyle>
          <a:p>
            <a:r>
              <a:rPr lang="en-US"/>
              <a:t>Click to edit Master title style</a:t>
            </a:r>
          </a:p>
        </p:txBody>
      </p:sp>
      <p:sp>
        <p:nvSpPr>
          <p:cNvPr id="3" name="Subtitle 2">
            <a:extLst>
              <a:ext uri="{FF2B5EF4-FFF2-40B4-BE49-F238E27FC236}">
                <a16:creationId xmlns:a16="http://schemas.microsoft.com/office/drawing/2014/main" id="{90AB506A-E9B3-0F7E-6083-4E71309538D9}"/>
              </a:ext>
            </a:extLst>
          </p:cNvPr>
          <p:cNvSpPr>
            <a:spLocks noGrp="1"/>
          </p:cNvSpPr>
          <p:nvPr>
            <p:ph type="subTitle" idx="1"/>
          </p:nvPr>
        </p:nvSpPr>
        <p:spPr>
          <a:xfrm>
            <a:off x="1524000" y="3602038"/>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05A89D-4277-5897-7103-981CBB88F9AD}"/>
              </a:ext>
            </a:extLst>
          </p:cNvPr>
          <p:cNvSpPr>
            <a:spLocks noGrp="1"/>
          </p:cNvSpPr>
          <p:nvPr>
            <p:ph type="dt" sz="half" idx="10"/>
          </p:nvPr>
        </p:nvSpPr>
        <p:spPr/>
        <p:txBody>
          <a:bodyPr/>
          <a:lstStyle/>
          <a:p>
            <a:fld id="{D37EBF35-43A4-4B74-9AE9-528230FDEED6}" type="datetimeFigureOut">
              <a:rPr lang="en-US" smtClean="0"/>
              <a:t>3/6/2024</a:t>
            </a:fld>
            <a:endParaRPr lang="en-US"/>
          </a:p>
        </p:txBody>
      </p:sp>
      <p:sp>
        <p:nvSpPr>
          <p:cNvPr id="5" name="Footer Placeholder 4">
            <a:extLst>
              <a:ext uri="{FF2B5EF4-FFF2-40B4-BE49-F238E27FC236}">
                <a16:creationId xmlns:a16="http://schemas.microsoft.com/office/drawing/2014/main" id="{5627EC65-5CE8-729A-FC77-A130BB09FA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FF4BB-7267-C06F-E9F3-B7B622122275}"/>
              </a:ext>
            </a:extLst>
          </p:cNvPr>
          <p:cNvSpPr>
            <a:spLocks noGrp="1"/>
          </p:cNvSpPr>
          <p:nvPr>
            <p:ph type="sldNum" sz="quarter" idx="12"/>
          </p:nvPr>
        </p:nvSpPr>
        <p:spPr/>
        <p:txBody>
          <a:bodyPr/>
          <a:lstStyle/>
          <a:p>
            <a:fld id="{BBB5119F-B9DD-42F3-897C-B1C013639B37}" type="slidenum">
              <a:rPr lang="en-US" smtClean="0"/>
              <a:t>‹#›</a:t>
            </a:fld>
            <a:endParaRPr lang="en-US"/>
          </a:p>
        </p:txBody>
      </p:sp>
    </p:spTree>
    <p:extLst>
      <p:ext uri="{BB962C8B-B14F-4D97-AF65-F5344CB8AC3E}">
        <p14:creationId xmlns:p14="http://schemas.microsoft.com/office/powerpoint/2010/main" val="25889367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ver, imagery, half ">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CD5B627-E439-376E-A00C-87BAFF059FD8}"/>
              </a:ext>
            </a:extLst>
          </p:cNvPr>
          <p:cNvSpPr>
            <a:spLocks noGrp="1"/>
          </p:cNvSpPr>
          <p:nvPr>
            <p:ph type="pic" sz="quarter" idx="12" hasCustomPrompt="1"/>
          </p:nvPr>
        </p:nvSpPr>
        <p:spPr>
          <a:xfrm>
            <a:off x="6380919" y="284957"/>
            <a:ext cx="5523781" cy="6287294"/>
          </a:xfrm>
          <a:prstGeom prst="rect">
            <a:avLst/>
          </a:prstGeom>
          <a:solidFill>
            <a:srgbClr val="E0E0E0"/>
          </a:solidFill>
        </p:spPr>
        <p:txBody>
          <a:bodyPr anchor="ctr"/>
          <a:lstStyle>
            <a:lvl1pPr algn="ctr">
              <a:defRPr b="0" i="0">
                <a:solidFill>
                  <a:schemeClr val="accent5"/>
                </a:solidFill>
                <a:latin typeface="IBM Plex Sans Light" panose="020B0403050203000203" pitchFamily="34" charset="0"/>
              </a:defRPr>
            </a:lvl1pPr>
          </a:lstStyle>
          <a:p>
            <a:r>
              <a:rPr lang="en-US" dirty="0"/>
              <a:t>Place imagery here</a:t>
            </a:r>
          </a:p>
        </p:txBody>
      </p:sp>
      <p:sp>
        <p:nvSpPr>
          <p:cNvPr id="2" name="Title 1">
            <a:extLst>
              <a:ext uri="{FF2B5EF4-FFF2-40B4-BE49-F238E27FC236}">
                <a16:creationId xmlns:a16="http://schemas.microsoft.com/office/drawing/2014/main" id="{413A412C-EE28-6248-612D-41BAAD7F005C}"/>
              </a:ext>
            </a:extLst>
          </p:cNvPr>
          <p:cNvSpPr>
            <a:spLocks noGrp="1"/>
          </p:cNvSpPr>
          <p:nvPr>
            <p:ph type="title"/>
          </p:nvPr>
        </p:nvSpPr>
        <p:spPr>
          <a:xfrm>
            <a:off x="287999" y="192024"/>
            <a:ext cx="5049878" cy="5239544"/>
          </a:xfrm>
        </p:spPr>
        <p:txBody>
          <a:bodyPr/>
          <a:lstStyle>
            <a:lvl1pPr>
              <a:lnSpc>
                <a:spcPct val="100000"/>
              </a:lnSpc>
              <a:defRPr sz="4299" b="0" i="0">
                <a:solidFill>
                  <a:schemeClr val="tx2"/>
                </a:solidFill>
                <a:latin typeface="IBM Plex Sans Light" panose="020B0403050203000203" pitchFamily="34" charset="0"/>
              </a:defRPr>
            </a:lvl1pPr>
          </a:lstStyle>
          <a:p>
            <a:r>
              <a:rPr lang="en-US" dirty="0"/>
              <a:t>Click to edit Master title style</a:t>
            </a:r>
          </a:p>
        </p:txBody>
      </p:sp>
    </p:spTree>
    <p:extLst>
      <p:ext uri="{BB962C8B-B14F-4D97-AF65-F5344CB8AC3E}">
        <p14:creationId xmlns:p14="http://schemas.microsoft.com/office/powerpoint/2010/main" val="1773838281"/>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8"/>
            <a:ext cx="11582400" cy="701731"/>
          </a:xfrm>
        </p:spPr>
        <p:txBody>
          <a:bodyPr/>
          <a:lstStyle/>
          <a:p>
            <a:r>
              <a:rPr lang="en-US"/>
              <a:t>YOUR SLIDE’S TITLE GOES HERE</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6"/>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11904636" y="6469507"/>
            <a:ext cx="64" cy="123111"/>
          </a:xfrm>
        </p:spPr>
        <p:txBody>
          <a:bodyPr/>
          <a:lstStyle/>
          <a:p>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6"/>
            <a:ext cx="11582400" cy="3178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85">
            <a:extLst>
              <a:ext uri="{FF2B5EF4-FFF2-40B4-BE49-F238E27FC236}">
                <a16:creationId xmlns:a16="http://schemas.microsoft.com/office/drawing/2014/main" id="{B5E9F87A-2C82-ED57-3819-AE83F63DCA30}"/>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 y="5451145"/>
            <a:ext cx="2667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74FE77EC-D58F-56C1-E56B-628C10227FC4}"/>
              </a:ext>
            </a:extLst>
          </p:cNvPr>
          <p:cNvSpPr>
            <a:spLocks noGrp="1"/>
          </p:cNvSpPr>
          <p:nvPr>
            <p:ph type="body" sz="quarter" idx="15" hasCustomPrompt="1"/>
          </p:nvPr>
        </p:nvSpPr>
        <p:spPr>
          <a:xfrm>
            <a:off x="571501" y="5451146"/>
            <a:ext cx="10847387" cy="519113"/>
          </a:xfrm>
        </p:spPr>
        <p:txBody>
          <a:bodyPr/>
          <a:lstStyle>
            <a:lvl1pPr marL="0" indent="0">
              <a:buNone/>
              <a:defRPr/>
            </a:lvl1pPr>
          </a:lstStyle>
          <a:p>
            <a:pPr marL="0" marR="0" lvl="0" indent="0" algn="l" defTabSz="914217" rtl="0" eaLnBrk="1" fontAlgn="auto" latinLnBrk="0" hangingPunct="1">
              <a:lnSpc>
                <a:spcPct val="123000"/>
              </a:lnSpc>
              <a:spcBef>
                <a:spcPts val="600"/>
              </a:spcBef>
              <a:spcAft>
                <a:spcPts val="600"/>
              </a:spcAft>
              <a:buClr>
                <a:schemeClr val="accent1"/>
              </a:buClr>
              <a:buSzTx/>
              <a:buFont typeface="Arial" panose="020B0604020202020204" pitchFamily="34" charset="0"/>
              <a:buNone/>
              <a:tabLst/>
              <a:defRPr/>
            </a:pPr>
            <a:r>
              <a:rPr kumimoji="0" lang="en-US" sz="1600" b="0" i="1" u="none" strike="noStrike" kern="1200" cap="none" spc="0" normalizeH="0" baseline="0" noProof="0" dirty="0">
                <a:ln>
                  <a:noFill/>
                </a:ln>
                <a:solidFill>
                  <a:srgbClr val="1E497F"/>
                </a:solidFill>
                <a:effectLst/>
                <a:uLnTx/>
                <a:uFillTx/>
                <a:latin typeface="Franklin Gothic Book"/>
                <a:ea typeface="+mn-ea"/>
                <a:cs typeface="+mn-cs"/>
              </a:rPr>
              <a:t>TIP: </a:t>
            </a:r>
            <a:r>
              <a:rPr kumimoji="0" lang="en-US" sz="1600" b="0" i="1" u="none" strike="noStrike" kern="1200" cap="none" spc="0" normalizeH="0" baseline="0" noProof="0" dirty="0">
                <a:ln>
                  <a:noFill/>
                </a:ln>
                <a:solidFill>
                  <a:srgbClr val="656666"/>
                </a:solidFill>
                <a:effectLst/>
                <a:uLnTx/>
                <a:uFillTx/>
                <a:latin typeface="Franklin Gothic Book"/>
                <a:ea typeface="+mn-ea"/>
                <a:cs typeface="+mn-cs"/>
              </a:rPr>
              <a:t>Insert Tip here</a:t>
            </a:r>
          </a:p>
          <a:p>
            <a:pPr lvl="0"/>
            <a:endParaRPr lang="en-US" dirty="0"/>
          </a:p>
        </p:txBody>
      </p:sp>
    </p:spTree>
    <p:extLst>
      <p:ext uri="{BB962C8B-B14F-4D97-AF65-F5344CB8AC3E}">
        <p14:creationId xmlns:p14="http://schemas.microsoft.com/office/powerpoint/2010/main" val="2467112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xes, 6 stack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2286794"/>
          </a:xfrm>
        </p:spPr>
        <p:txBody>
          <a:bodyPr/>
          <a:lstStyle>
            <a:lvl1pPr>
              <a:lnSpc>
                <a:spcPct val="100000"/>
              </a:lnSpc>
              <a:defRPr sz="3199" b="0" i="0">
                <a:solidFill>
                  <a:schemeClr val="tx2"/>
                </a:solidFill>
                <a:latin typeface="IBM Plex Sans Light" panose="020B0403050203000203" pitchFamily="34" charset="0"/>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1A4BD59-9F51-7E32-8659-A763D0799EB2}"/>
              </a:ext>
            </a:extLst>
          </p:cNvPr>
          <p:cNvSpPr>
            <a:spLocks noGrp="1"/>
          </p:cNvSpPr>
          <p:nvPr>
            <p:ph type="ftr" sz="quarter" idx="22"/>
          </p:nvPr>
        </p:nvSpPr>
        <p:spPr/>
        <p:txBody>
          <a:bodyPr/>
          <a:lstStyle>
            <a:lvl1pPr>
              <a:defRPr b="0" i="0">
                <a:latin typeface="IBM Plex Sans Light" panose="020B0403050203000203" pitchFamily="34" charset="0"/>
              </a:defRPr>
            </a:lvl1pPr>
          </a:lstStyle>
          <a:p>
            <a:endParaRPr lang="en-US" dirty="0"/>
          </a:p>
        </p:txBody>
      </p:sp>
      <p:sp>
        <p:nvSpPr>
          <p:cNvPr id="6" name="Slide Number">
            <a:extLst>
              <a:ext uri="{FF2B5EF4-FFF2-40B4-BE49-F238E27FC236}">
                <a16:creationId xmlns:a16="http://schemas.microsoft.com/office/drawing/2014/main" id="{180E7AB4-F0E4-7C09-7FE7-9F182217FE0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19" name="Text Placeholder 6">
            <a:extLst>
              <a:ext uri="{FF2B5EF4-FFF2-40B4-BE49-F238E27FC236}">
                <a16:creationId xmlns:a16="http://schemas.microsoft.com/office/drawing/2014/main" id="{B74FE312-96C3-0801-8AFE-48C53A3855EF}"/>
              </a:ext>
            </a:extLst>
          </p:cNvPr>
          <p:cNvSpPr>
            <a:spLocks noGrp="1"/>
          </p:cNvSpPr>
          <p:nvPr>
            <p:ph type="body" sz="quarter" idx="10"/>
          </p:nvPr>
        </p:nvSpPr>
        <p:spPr>
          <a:xfrm>
            <a:off x="6363186"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BFE072FD-410A-B1CF-4BD5-EFE459133BB6}"/>
              </a:ext>
            </a:extLst>
          </p:cNvPr>
          <p:cNvSpPr>
            <a:spLocks noGrp="1"/>
          </p:cNvSpPr>
          <p:nvPr>
            <p:ph type="body" sz="quarter" idx="23"/>
          </p:nvPr>
        </p:nvSpPr>
        <p:spPr>
          <a:xfrm>
            <a:off x="9398651"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1C0822F6-B969-1E92-CC74-0CBB1126A9C8}"/>
              </a:ext>
            </a:extLst>
          </p:cNvPr>
          <p:cNvSpPr>
            <a:spLocks noGrp="1"/>
          </p:cNvSpPr>
          <p:nvPr>
            <p:ph type="body" sz="quarter" idx="24"/>
          </p:nvPr>
        </p:nvSpPr>
        <p:spPr>
          <a:xfrm>
            <a:off x="6363186"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6">
            <a:extLst>
              <a:ext uri="{FF2B5EF4-FFF2-40B4-BE49-F238E27FC236}">
                <a16:creationId xmlns:a16="http://schemas.microsoft.com/office/drawing/2014/main" id="{F9AB4B51-7CBC-4B83-F837-82517C33FEBA}"/>
              </a:ext>
            </a:extLst>
          </p:cNvPr>
          <p:cNvSpPr>
            <a:spLocks noGrp="1"/>
          </p:cNvSpPr>
          <p:nvPr>
            <p:ph type="body" sz="quarter" idx="25"/>
          </p:nvPr>
        </p:nvSpPr>
        <p:spPr>
          <a:xfrm>
            <a:off x="9398651"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6">
            <a:extLst>
              <a:ext uri="{FF2B5EF4-FFF2-40B4-BE49-F238E27FC236}">
                <a16:creationId xmlns:a16="http://schemas.microsoft.com/office/drawing/2014/main" id="{4AB00072-45AF-510F-C146-BAC3B20406FD}"/>
              </a:ext>
            </a:extLst>
          </p:cNvPr>
          <p:cNvSpPr>
            <a:spLocks noGrp="1"/>
          </p:cNvSpPr>
          <p:nvPr>
            <p:ph type="body" sz="quarter" idx="26"/>
          </p:nvPr>
        </p:nvSpPr>
        <p:spPr>
          <a:xfrm>
            <a:off x="3332555" y="288036"/>
            <a:ext cx="2481638" cy="2572542"/>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Text Placeholder 6">
            <a:extLst>
              <a:ext uri="{FF2B5EF4-FFF2-40B4-BE49-F238E27FC236}">
                <a16:creationId xmlns:a16="http://schemas.microsoft.com/office/drawing/2014/main" id="{C4503F3E-D426-7E9E-BDBD-CDA2B731934A}"/>
              </a:ext>
            </a:extLst>
          </p:cNvPr>
          <p:cNvSpPr>
            <a:spLocks noGrp="1"/>
          </p:cNvSpPr>
          <p:nvPr>
            <p:ph type="body" sz="quarter" idx="27"/>
          </p:nvPr>
        </p:nvSpPr>
        <p:spPr>
          <a:xfrm>
            <a:off x="3332555" y="3333749"/>
            <a:ext cx="2481638" cy="2476499"/>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3061671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4 columns, dividers, head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3316" y="288036"/>
            <a:ext cx="2477765"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8036"/>
            <a:ext cx="2476178"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28522" y="288036"/>
            <a:ext cx="2479352"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C6EB28FF-C21F-A83D-2D19-2242B76C6B09}"/>
              </a:ext>
            </a:extLst>
          </p:cNvPr>
          <p:cNvCxnSpPr/>
          <p:nvPr userDrawn="1"/>
        </p:nvCxnSpPr>
        <p:spPr bwMode="auto">
          <a:xfrm>
            <a:off x="3047603"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D7A0E74-695D-C6F5-07CD-01209D58A70A}"/>
              </a:ext>
            </a:extLst>
          </p:cNvPr>
          <p:cNvCxnSpPr/>
          <p:nvPr userDrawn="1"/>
        </p:nvCxnSpPr>
        <p:spPr bwMode="auto">
          <a:xfrm>
            <a:off x="6093683" y="283464"/>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9E1AC9A-B000-435B-E4BC-54B09FB7957C}"/>
              </a:ext>
            </a:extLst>
          </p:cNvPr>
          <p:cNvCxnSpPr/>
          <p:nvPr userDrawn="1"/>
        </p:nvCxnSpPr>
        <p:spPr bwMode="auto">
          <a:xfrm>
            <a:off x="914281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Slide Number">
            <a:extLst>
              <a:ext uri="{FF2B5EF4-FFF2-40B4-BE49-F238E27FC236}">
                <a16:creationId xmlns:a16="http://schemas.microsoft.com/office/drawing/2014/main" id="{B96005D4-0874-989F-217D-8A2592F81D5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E3F3A850-F28F-F30E-5505-EA11791B052B}"/>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
        <p:nvSpPr>
          <p:cNvPr id="16" name="Text Placeholder 6">
            <a:extLst>
              <a:ext uri="{FF2B5EF4-FFF2-40B4-BE49-F238E27FC236}">
                <a16:creationId xmlns:a16="http://schemas.microsoft.com/office/drawing/2014/main" id="{F4F49B39-EB32-770F-5644-D3D938710775}"/>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5D25B5E4-5513-DB6F-04BF-4A2A85E85763}"/>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EC86775E-92B8-3897-2210-2993F34BA628}"/>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5876737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ta, 3 callouts, horizontal">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687931BB-B3EF-829C-B354-B048514D5138}"/>
              </a:ext>
            </a:extLst>
          </p:cNvPr>
          <p:cNvCxnSpPr/>
          <p:nvPr userDrawn="1"/>
        </p:nvCxnSpPr>
        <p:spPr bwMode="auto">
          <a:xfrm>
            <a:off x="3333316" y="40957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103109C-6DA9-8F27-B4B1-EE276442E489}"/>
              </a:ext>
            </a:extLst>
          </p:cNvPr>
          <p:cNvCxnSpPr/>
          <p:nvPr userDrawn="1"/>
        </p:nvCxnSpPr>
        <p:spPr bwMode="auto">
          <a:xfrm>
            <a:off x="3333316" y="20002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192600"/>
            <a:ext cx="2475384" cy="1429544"/>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vl2pPr marL="0" indent="0">
              <a:buNone/>
              <a:defRPr/>
            </a:lvl2pPr>
          </a:lstStyle>
          <a:p>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999" y="192600"/>
            <a:ext cx="2474590" cy="142954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3316" y="6021388"/>
            <a:ext cx="2475384" cy="571500"/>
          </a:xfrm>
          <a:prstGeom prst="rect">
            <a:avLst/>
          </a:prstGeom>
        </p:spPr>
        <p:txBody>
          <a:bodyPr anchor="b"/>
          <a:lstStyle>
            <a:lvl1pPr>
              <a:lnSpc>
                <a:spcPct val="100000"/>
              </a:lnSpc>
              <a:spcBef>
                <a:spcPts val="0"/>
              </a:spcBef>
              <a:defRPr sz="800" b="0" i="0">
                <a:solidFill>
                  <a:schemeClr val="tx1"/>
                </a:solidFill>
                <a:latin typeface="IBM Plex Sans Light" panose="020B0403050203000203" pitchFamily="34" charset="0"/>
              </a:defRPr>
            </a:lvl1pPr>
            <a:lvl2pPr>
              <a:lnSpc>
                <a:spcPct val="100000"/>
              </a:lnSpc>
              <a:spcBef>
                <a:spcPts val="0"/>
              </a:spcBef>
              <a:defRPr sz="800" b="0" i="0">
                <a:solidFill>
                  <a:schemeClr val="tx1"/>
                </a:solidFill>
                <a:latin typeface="IBM Plex Sans Light" panose="020B0403050203000203" pitchFamily="34" charset="0"/>
              </a:defRPr>
            </a:lvl2pPr>
            <a:lvl3pPr>
              <a:lnSpc>
                <a:spcPct val="100000"/>
              </a:lnSpc>
              <a:spcBef>
                <a:spcPts val="0"/>
              </a:spcBef>
              <a:defRPr sz="800" b="0" i="0">
                <a:solidFill>
                  <a:schemeClr val="tx1"/>
                </a:solidFill>
                <a:latin typeface="IBM Plex Sans Light" panose="020B0403050203000203" pitchFamily="34" charset="0"/>
              </a:defRPr>
            </a:lvl3pPr>
            <a:lvl4pPr>
              <a:lnSpc>
                <a:spcPct val="100000"/>
              </a:lnSpc>
              <a:spcBef>
                <a:spcPts val="0"/>
              </a:spcBef>
              <a:defRPr sz="800" b="0" i="0">
                <a:solidFill>
                  <a:schemeClr val="tx1"/>
                </a:solidFill>
                <a:latin typeface="IBM Plex Sans Light" panose="020B0403050203000203" pitchFamily="34" charset="0"/>
              </a:defRPr>
            </a:lvl4pPr>
            <a:lvl5pPr>
              <a:lnSpc>
                <a:spcPct val="120000"/>
              </a:lnSpc>
              <a:spcBef>
                <a:spcPts val="0"/>
              </a:spcBef>
              <a:defRPr sz="800" b="0" i="0">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6380919" y="192600"/>
            <a:ext cx="3809504" cy="1429544"/>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2093976"/>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6380919" y="4201668"/>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3333316" y="2093976"/>
            <a:ext cx="2475384"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3333317" y="4201668"/>
            <a:ext cx="2475383"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6" name="Slide Number">
            <a:extLst>
              <a:ext uri="{FF2B5EF4-FFF2-40B4-BE49-F238E27FC236}">
                <a16:creationId xmlns:a16="http://schemas.microsoft.com/office/drawing/2014/main" id="{022EFDDC-A614-EFF6-CE30-E60F4DB9F755}"/>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75C67502-D618-DC10-9CCC-905693ABB58E}"/>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152518647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4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Slide Number">
            <a:extLst>
              <a:ext uri="{FF2B5EF4-FFF2-40B4-BE49-F238E27FC236}">
                <a16:creationId xmlns:a16="http://schemas.microsoft.com/office/drawing/2014/main" id="{E78A9E4F-B41B-2A68-ED74-D619432AAB2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FBB77C83-5304-5E09-3590-D4337DA42A40}"/>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
        <p:nvSpPr>
          <p:cNvPr id="4" name="Text Placeholder 6">
            <a:extLst>
              <a:ext uri="{FF2B5EF4-FFF2-40B4-BE49-F238E27FC236}">
                <a16:creationId xmlns:a16="http://schemas.microsoft.com/office/drawing/2014/main" id="{B303799C-055C-81A5-3E36-D78912AA66DA}"/>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a:extLst>
              <a:ext uri="{FF2B5EF4-FFF2-40B4-BE49-F238E27FC236}">
                <a16:creationId xmlns:a16="http://schemas.microsoft.com/office/drawing/2014/main" id="{297B3A71-6FB0-4C14-4695-68801FBBBEA7}"/>
              </a:ext>
            </a:extLst>
          </p:cNvPr>
          <p:cNvSpPr>
            <a:spLocks noGrp="1"/>
          </p:cNvSpPr>
          <p:nvPr>
            <p:ph type="body" sz="quarter" idx="19"/>
          </p:nvPr>
        </p:nvSpPr>
        <p:spPr>
          <a:xfrm>
            <a:off x="360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marL="163767" indent="-163767" defTabSz="580528">
              <a:lnSpc>
                <a:spcPct val="100000"/>
              </a:lnSpc>
              <a:spcBef>
                <a:spcPts val="0"/>
              </a:spcBef>
              <a:buFont typeface="Arial" panose="020B0604020202020204" pitchFamily="34" charset="0"/>
              <a:buChar char="•"/>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6">
            <a:extLst>
              <a:ext uri="{FF2B5EF4-FFF2-40B4-BE49-F238E27FC236}">
                <a16:creationId xmlns:a16="http://schemas.microsoft.com/office/drawing/2014/main" id="{5C1273EB-3A3E-B282-A619-1D6FB102B117}"/>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6">
            <a:extLst>
              <a:ext uri="{FF2B5EF4-FFF2-40B4-BE49-F238E27FC236}">
                <a16:creationId xmlns:a16="http://schemas.microsoft.com/office/drawing/2014/main" id="{20367260-BF8E-C847-2296-4EAD779F010E}"/>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1307802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060FE5-C047-4041-AB41-F553D2847ED5}"/>
              </a:ext>
            </a:extLst>
          </p:cNvPr>
          <p:cNvPicPr>
            <a:picLocks noChangeAspect="1"/>
          </p:cNvPicPr>
          <p:nvPr userDrawn="1"/>
        </p:nvPicPr>
        <p:blipFill>
          <a:blip r:embed="rId2"/>
          <a:stretch>
            <a:fillRect/>
          </a:stretch>
        </p:blipFill>
        <p:spPr>
          <a:xfrm>
            <a:off x="5232004" y="3084230"/>
            <a:ext cx="1727991" cy="689541"/>
          </a:xfrm>
          <a:prstGeom prst="rect">
            <a:avLst/>
          </a:prstGeom>
        </p:spPr>
      </p:pic>
    </p:spTree>
    <p:extLst>
      <p:ext uri="{BB962C8B-B14F-4D97-AF65-F5344CB8AC3E}">
        <p14:creationId xmlns:p14="http://schemas.microsoft.com/office/powerpoint/2010/main" val="305971413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3.png"/><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8" name="Title Text"/>
          <p:cNvSpPr txBox="1">
            <a:spLocks noGrp="1"/>
          </p:cNvSpPr>
          <p:nvPr>
            <p:ph type="title"/>
          </p:nvPr>
        </p:nvSpPr>
        <p:spPr>
          <a:xfrm>
            <a:off x="287999" y="288036"/>
            <a:ext cx="11293592" cy="13255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a16="http://schemas.microsoft.com/office/drawing/2014/main" xmlns="" val="1"/>
            </a:ext>
          </a:extLst>
        </p:spPr>
        <p:txBody>
          <a:bodyPr lIns="0" tIns="0" rIns="0" bIns="0"/>
          <a:lstStyle/>
          <a:p>
            <a:r>
              <a:rPr dirty="0"/>
              <a:t>Title Text</a:t>
            </a:r>
          </a:p>
        </p:txBody>
      </p:sp>
      <p:sp>
        <p:nvSpPr>
          <p:cNvPr id="49" name="Body Level One…"/>
          <p:cNvSpPr txBox="1">
            <a:spLocks noGrp="1"/>
          </p:cNvSpPr>
          <p:nvPr>
            <p:ph type="body" idx="1"/>
          </p:nvPr>
        </p:nvSpPr>
        <p:spPr>
          <a:xfrm>
            <a:off x="287300" y="1663700"/>
            <a:ext cx="11293592" cy="43346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a16="http://schemas.microsoft.com/office/drawing/2014/main" xmlns="" val="1"/>
            </a:ext>
          </a:extLst>
        </p:spPr>
        <p:txBody>
          <a:bodyPr lIns="0" tIns="0" rIns="0" bIns="0"/>
          <a:lstStyle/>
          <a:p>
            <a:r>
              <a:rPr dirty="0"/>
              <a:t>Body Level One</a:t>
            </a:r>
          </a:p>
          <a:p>
            <a:pPr lvl="1"/>
            <a:r>
              <a:rPr dirty="0"/>
              <a:t>Body Level Two</a:t>
            </a:r>
            <a:endParaRPr lang="en-CA" dirty="0"/>
          </a:p>
          <a:p>
            <a:pPr lvl="2"/>
            <a:r>
              <a:rPr lang="en-CA" dirty="0"/>
              <a:t>Body Level Three</a:t>
            </a:r>
          </a:p>
          <a:p>
            <a:pPr lvl="3"/>
            <a:r>
              <a:rPr lang="en-CA" dirty="0"/>
              <a:t>Body Level Four</a:t>
            </a:r>
          </a:p>
        </p:txBody>
      </p:sp>
      <p:sp>
        <p:nvSpPr>
          <p:cNvPr id="2" name="Footer Placeholder 1">
            <a:extLst>
              <a:ext uri="{FF2B5EF4-FFF2-40B4-BE49-F238E27FC236}">
                <a16:creationId xmlns:a16="http://schemas.microsoft.com/office/drawing/2014/main" id="{59EB465A-FE7F-6B71-D716-1673174BBF59}"/>
              </a:ext>
            </a:extLst>
          </p:cNvPr>
          <p:cNvSpPr>
            <a:spLocks noGrp="1"/>
          </p:cNvSpPr>
          <p:nvPr>
            <p:ph type="ftr" sz="quarter" idx="3"/>
          </p:nvPr>
        </p:nvSpPr>
        <p:spPr>
          <a:xfrm>
            <a:off x="284125" y="6402118"/>
            <a:ext cx="2477765" cy="190500"/>
          </a:xfrm>
          <a:prstGeom prst="rect">
            <a:avLst/>
          </a:prstGeom>
        </p:spPr>
        <p:txBody>
          <a:bodyPr vert="horz" lIns="0" tIns="0" rIns="0" bIns="0" rtlCol="0" anchor="b"/>
          <a:lstStyle>
            <a:lvl1pPr algn="l">
              <a:defRPr sz="800" b="0" i="0">
                <a:solidFill>
                  <a:schemeClr val="tx1"/>
                </a:solidFill>
                <a:latin typeface="IBM Plex Sans Light" panose="020B0403050203000203" pitchFamily="34" charset="0"/>
              </a:defRPr>
            </a:lvl1pPr>
          </a:lstStyle>
          <a:p>
            <a:endParaRPr lang="en-US" dirty="0"/>
          </a:p>
        </p:txBody>
      </p:sp>
      <p:pic>
        <p:nvPicPr>
          <p:cNvPr id="3" name="Picture 2">
            <a:extLst>
              <a:ext uri="{FF2B5EF4-FFF2-40B4-BE49-F238E27FC236}">
                <a16:creationId xmlns:a16="http://schemas.microsoft.com/office/drawing/2014/main" id="{F2B096EC-4E0F-B8E4-07C1-C7DCF74AE194}"/>
              </a:ext>
            </a:extLst>
          </p:cNvPr>
          <p:cNvPicPr>
            <a:picLocks noChangeAspect="1"/>
          </p:cNvPicPr>
          <p:nvPr userDrawn="1"/>
        </p:nvPicPr>
        <p:blipFill>
          <a:blip r:embed="rId14"/>
          <a:stretch>
            <a:fillRect/>
          </a:stretch>
        </p:blipFill>
        <p:spPr>
          <a:xfrm>
            <a:off x="9690943" y="6275615"/>
            <a:ext cx="1234679" cy="317003"/>
          </a:xfrm>
          <a:prstGeom prst="rect">
            <a:avLst/>
          </a:prstGeom>
        </p:spPr>
      </p:pic>
    </p:spTree>
    <p:extLst>
      <p:ext uri="{BB962C8B-B14F-4D97-AF65-F5344CB8AC3E}">
        <p14:creationId xmlns:p14="http://schemas.microsoft.com/office/powerpoint/2010/main" val="3224274737"/>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6" r:id="rId10"/>
    <p:sldLayoutId id="2147483728" r:id="rId11"/>
    <p:sldLayoutId id="2147483729" r:id="rId12"/>
  </p:sldLayoutIdLst>
  <p:transition spd="med"/>
  <p:hf hdr="0" ftr="0" dt="0"/>
  <p:txStyles>
    <p:titleStyle>
      <a:lvl1pPr marL="0" marR="0" indent="0" algn="l" defTabSz="1218956" rtl="0" eaLnBrk="1" latinLnBrk="0" hangingPunct="1">
        <a:lnSpc>
          <a:spcPct val="100000"/>
        </a:lnSpc>
        <a:spcBef>
          <a:spcPts val="0"/>
        </a:spcBef>
        <a:spcAft>
          <a:spcPts val="0"/>
        </a:spcAft>
        <a:buClrTx/>
        <a:buSzTx/>
        <a:buFontTx/>
        <a:buNone/>
        <a:tabLst/>
        <a:defRPr sz="3199" b="0" i="0" u="none" strike="noStrike" cap="none" spc="0" baseline="0">
          <a:solidFill>
            <a:schemeClr val="tx2"/>
          </a:solidFill>
          <a:uFillTx/>
          <a:latin typeface="IBM Plex Sans Light" panose="020B0403050203000203" pitchFamily="34" charset="0"/>
          <a:ea typeface="+mj-ea"/>
          <a:cs typeface="+mj-cs"/>
          <a:sym typeface="IBM Plex Sans Light"/>
        </a:defRPr>
      </a:lvl1pPr>
      <a:lvl2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2pPr>
      <a:lvl3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3pPr>
      <a:lvl4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4pPr>
      <a:lvl5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5pPr>
      <a:lvl6pPr marL="0" marR="0" indent="181248"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6pPr>
      <a:lvl7pPr marL="0" marR="0" indent="362497"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7pPr>
      <a:lvl8pPr marL="0" marR="0" indent="543744"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8pPr>
      <a:lvl9pPr marL="0" marR="0" indent="724993"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9pPr>
    </p:titleStyle>
    <p:body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p:bodyStyle>
    <p:otherStyle>
      <a:lvl1pPr marL="0" marR="0" indent="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1pPr>
      <a:lvl2pPr marL="0" marR="0" indent="17146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2pPr>
      <a:lvl3pPr marL="0" marR="0" indent="342922"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3pPr>
      <a:lvl4pPr marL="0" marR="0" indent="514384"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4pPr>
      <a:lvl5pPr marL="0" marR="0" indent="685845"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5pPr>
      <a:lvl6pPr marL="0" marR="0" indent="857307"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6pPr>
      <a:lvl7pPr marL="0" marR="0" indent="1028768"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7pPr>
      <a:lvl8pPr marL="0" marR="0" indent="120023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8pPr>
      <a:lvl9pPr marL="0" marR="0" indent="137169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9pPr>
    </p:otherStyle>
  </p:txStyles>
  <p:extLst>
    <p:ext uri="{27BBF7A9-308A-43DC-89C8-2F10F3537804}">
      <p15:sldGuideLst xmlns:p15="http://schemas.microsoft.com/office/powerpoint/2012/main">
        <p15:guide id="1" orient="horz" pos="4320">
          <p15:clr>
            <a:srgbClr val="0F62FE"/>
          </p15:clr>
        </p15:guide>
        <p15:guide id="3" pos="364">
          <p15:clr>
            <a:srgbClr val="EE5396"/>
          </p15:clr>
        </p15:guide>
        <p15:guide id="4" pos="3840">
          <p15:clr>
            <a:srgbClr val="0F62FE"/>
          </p15:clr>
        </p15:guide>
        <p15:guide id="5" pos="1916">
          <p15:clr>
            <a:srgbClr val="EE5396"/>
          </p15:clr>
        </p15:guide>
        <p15:guide id="6" pos="5756">
          <p15:clr>
            <a:srgbClr val="EE5396"/>
          </p15:clr>
        </p15:guide>
        <p15:guide id="7" pos="7319">
          <p15:clr>
            <a:srgbClr val="EE5396"/>
          </p15:clr>
        </p15:guide>
        <p15:guide id="8" pos="8040">
          <p15:clr>
            <a:srgbClr val="EE5396"/>
          </p15:clr>
        </p15:guide>
        <p15:guide id="9" pos="4200">
          <p15:clr>
            <a:srgbClr val="EE5396"/>
          </p15:clr>
        </p15:guide>
        <p15:guide id="10" pos="3480">
          <p15:clr>
            <a:srgbClr val="EE5396"/>
          </p15:clr>
        </p15:guide>
        <p15:guide id="11" pos="9594">
          <p15:clr>
            <a:srgbClr val="EE5396"/>
          </p15:clr>
        </p15:guide>
        <p15:guide id="13" pos="11160">
          <p15:clr>
            <a:srgbClr val="EE5396"/>
          </p15:clr>
        </p15:guide>
        <p15:guide id="14" pos="11880">
          <p15:clr>
            <a:srgbClr val="EE5396"/>
          </p15:clr>
        </p15:guide>
        <p15:guide id="15" pos="13440">
          <p15:clr>
            <a:srgbClr val="EE5396"/>
          </p15:clr>
        </p15:guide>
        <p15:guide id="16" pos="14995">
          <p15:clr>
            <a:srgbClr val="EE5396"/>
          </p15:clr>
        </p15:guide>
        <p15:guide id="17" orient="horz" pos="2160">
          <p15:clr>
            <a:srgbClr val="0F62FE"/>
          </p15:clr>
        </p15:guide>
        <p15:guide id="19" orient="horz" pos="3240">
          <p15:clr>
            <a:srgbClr val="EE5396"/>
          </p15:clr>
        </p15:guide>
        <p15:guide id="20" orient="horz" pos="1080">
          <p15:clr>
            <a:srgbClr val="EE5396"/>
          </p15:clr>
        </p15:guide>
        <p15:guide id="21" orient="horz" pos="364">
          <p15:clr>
            <a:srgbClr val="EE5396"/>
          </p15:clr>
        </p15:guide>
        <p15:guide id="22" orient="horz" pos="5400">
          <p15:clr>
            <a:srgbClr val="EE5396"/>
          </p15:clr>
        </p15:guide>
        <p15:guide id="24" orient="horz" pos="7557">
          <p15:clr>
            <a:srgbClr val="EE5396"/>
          </p15:clr>
        </p15:guide>
        <p15:guide id="25" orient="horz" pos="8273">
          <p15:clr>
            <a:srgbClr val="EE5396"/>
          </p15:clr>
        </p15:guide>
        <p15:guide id="26" pos="7680">
          <p15:clr>
            <a:srgbClr val="0F62FE"/>
          </p15:clr>
        </p15:guide>
        <p15:guide id="27" pos="11520">
          <p15:clr>
            <a:srgbClr val="0F62FE"/>
          </p15:clr>
        </p15:guide>
        <p15:guide id="28" orient="horz" pos="6480">
          <p15:clr>
            <a:srgbClr val="0F62FE"/>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8" name="Title Text"/>
          <p:cNvSpPr txBox="1">
            <a:spLocks noGrp="1"/>
          </p:cNvSpPr>
          <p:nvPr>
            <p:ph type="title"/>
          </p:nvPr>
        </p:nvSpPr>
        <p:spPr>
          <a:xfrm>
            <a:off x="287999" y="288036"/>
            <a:ext cx="11293592" cy="1325563"/>
          </a:xfrm>
          <a:prstGeom prst="rect">
            <a:avLst/>
          </a:prstGeom>
          <a:ln w="12700">
            <a:miter lim="400000"/>
          </a:ln>
          <a:extLst>
            <a:ext uri="{C572A759-6A51-4108-AA02-DFA0A04FC94B}">
              <ma14:wrappingTextBoxFlag xmlns="" xmlns:a16="http://schemas.microsoft.com/office/drawing/2014/main"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val="1"/>
            </a:ext>
          </a:extLst>
        </p:spPr>
        <p:txBody>
          <a:bodyPr lIns="0" tIns="0" rIns="0" bIns="0"/>
          <a:lstStyle/>
          <a:p>
            <a:r>
              <a:rPr dirty="0"/>
              <a:t>Title Text</a:t>
            </a:r>
          </a:p>
        </p:txBody>
      </p:sp>
      <p:sp>
        <p:nvSpPr>
          <p:cNvPr id="49" name="Body Level One…"/>
          <p:cNvSpPr txBox="1">
            <a:spLocks noGrp="1"/>
          </p:cNvSpPr>
          <p:nvPr>
            <p:ph type="body" idx="1"/>
          </p:nvPr>
        </p:nvSpPr>
        <p:spPr>
          <a:xfrm>
            <a:off x="287300" y="1663700"/>
            <a:ext cx="11293592" cy="4334670"/>
          </a:xfrm>
          <a:prstGeom prst="rect">
            <a:avLst/>
          </a:prstGeom>
          <a:ln w="12700">
            <a:miter lim="400000"/>
          </a:ln>
          <a:extLst>
            <a:ext uri="{C572A759-6A51-4108-AA02-DFA0A04FC94B}">
              <ma14:wrappingTextBoxFlag xmlns="" xmlns:a16="http://schemas.microsoft.com/office/drawing/2014/main"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val="1"/>
            </a:ext>
          </a:extLst>
        </p:spPr>
        <p:txBody>
          <a:bodyPr lIns="0" tIns="0" rIns="0" bIns="0"/>
          <a:lstStyle/>
          <a:p>
            <a:r>
              <a:rPr dirty="0"/>
              <a:t>Body Level One</a:t>
            </a:r>
          </a:p>
          <a:p>
            <a:pPr lvl="1"/>
            <a:r>
              <a:rPr dirty="0"/>
              <a:t>Body Level Two</a:t>
            </a:r>
            <a:endParaRPr lang="en-CA" dirty="0"/>
          </a:p>
          <a:p>
            <a:pPr lvl="2"/>
            <a:r>
              <a:rPr lang="en-CA" dirty="0"/>
              <a:t>Body Level Three</a:t>
            </a:r>
          </a:p>
          <a:p>
            <a:pPr lvl="3"/>
            <a:r>
              <a:rPr lang="en-CA" dirty="0"/>
              <a:t>Body Level Four</a:t>
            </a:r>
          </a:p>
        </p:txBody>
      </p:sp>
      <p:pic>
        <p:nvPicPr>
          <p:cNvPr id="6" name="Picture 5" descr="A blue and white text on a black background&#10;&#10;Description automatically generated">
            <a:extLst>
              <a:ext uri="{FF2B5EF4-FFF2-40B4-BE49-F238E27FC236}">
                <a16:creationId xmlns:a16="http://schemas.microsoft.com/office/drawing/2014/main" id="{FA39FC3A-9D28-5FD0-B461-F4B93B9ECB5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512457" y="6245642"/>
            <a:ext cx="1261699" cy="371321"/>
          </a:xfrm>
          <a:prstGeom prst="rect">
            <a:avLst/>
          </a:prstGeom>
        </p:spPr>
      </p:pic>
    </p:spTree>
    <p:extLst>
      <p:ext uri="{BB962C8B-B14F-4D97-AF65-F5344CB8AC3E}">
        <p14:creationId xmlns:p14="http://schemas.microsoft.com/office/powerpoint/2010/main" val="3621283742"/>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p:transition spd="med"/>
  <p:hf hdr="0" ftr="0" dt="0"/>
  <p:txStyles>
    <p:titleStyle>
      <a:lvl1pPr marL="0" marR="0" indent="0" algn="l" defTabSz="1218956" rtl="0" eaLnBrk="1" latinLnBrk="0" hangingPunct="1">
        <a:lnSpc>
          <a:spcPct val="100000"/>
        </a:lnSpc>
        <a:spcBef>
          <a:spcPts val="0"/>
        </a:spcBef>
        <a:spcAft>
          <a:spcPts val="0"/>
        </a:spcAft>
        <a:buClrTx/>
        <a:buSzTx/>
        <a:buFontTx/>
        <a:buNone/>
        <a:tabLst/>
        <a:defRPr sz="3199" b="0" i="0" u="none" strike="noStrike" cap="none" spc="0" baseline="0">
          <a:solidFill>
            <a:schemeClr val="tx2"/>
          </a:solidFill>
          <a:uFillTx/>
          <a:latin typeface="IBM Plex Sans Light" panose="020B0403050203000203" pitchFamily="34" charset="0"/>
          <a:ea typeface="+mj-ea"/>
          <a:cs typeface="+mj-cs"/>
          <a:sym typeface="IBM Plex Sans Light"/>
        </a:defRPr>
      </a:lvl1pPr>
      <a:lvl2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2pPr>
      <a:lvl3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3pPr>
      <a:lvl4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4pPr>
      <a:lvl5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5pPr>
      <a:lvl6pPr marL="0" marR="0" indent="181248"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6pPr>
      <a:lvl7pPr marL="0" marR="0" indent="362497"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7pPr>
      <a:lvl8pPr marL="0" marR="0" indent="543744"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8pPr>
      <a:lvl9pPr marL="0" marR="0" indent="724993"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9pPr>
    </p:titleStyle>
    <p:body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p:bodyStyle>
    <p:otherStyle>
      <a:lvl1pPr marL="0" marR="0" indent="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1pPr>
      <a:lvl2pPr marL="0" marR="0" indent="17146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2pPr>
      <a:lvl3pPr marL="0" marR="0" indent="342922"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3pPr>
      <a:lvl4pPr marL="0" marR="0" indent="514384"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4pPr>
      <a:lvl5pPr marL="0" marR="0" indent="685845"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5pPr>
      <a:lvl6pPr marL="0" marR="0" indent="857307"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6pPr>
      <a:lvl7pPr marL="0" marR="0" indent="1028768"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7pPr>
      <a:lvl8pPr marL="0" marR="0" indent="120023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8pPr>
      <a:lvl9pPr marL="0" marR="0" indent="137169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9pPr>
    </p:otherStyle>
  </p:txStyles>
  <p:extLst>
    <p:ext uri="{27BBF7A9-308A-43DC-89C8-2F10F3537804}">
      <p15:sldGuideLst xmlns:p15="http://schemas.microsoft.com/office/powerpoint/2012/main">
        <p15:guide id="1" orient="horz" pos="4320">
          <p15:clr>
            <a:srgbClr val="0F62FE"/>
          </p15:clr>
        </p15:guide>
        <p15:guide id="3" pos="364">
          <p15:clr>
            <a:srgbClr val="EE5396"/>
          </p15:clr>
        </p15:guide>
        <p15:guide id="4" pos="3840">
          <p15:clr>
            <a:srgbClr val="0F62FE"/>
          </p15:clr>
        </p15:guide>
        <p15:guide id="5" pos="1916">
          <p15:clr>
            <a:srgbClr val="EE5396"/>
          </p15:clr>
        </p15:guide>
        <p15:guide id="6" pos="5756">
          <p15:clr>
            <a:srgbClr val="EE5396"/>
          </p15:clr>
        </p15:guide>
        <p15:guide id="7" pos="7319">
          <p15:clr>
            <a:srgbClr val="EE5396"/>
          </p15:clr>
        </p15:guide>
        <p15:guide id="8" pos="8040">
          <p15:clr>
            <a:srgbClr val="EE5396"/>
          </p15:clr>
        </p15:guide>
        <p15:guide id="9" pos="4200">
          <p15:clr>
            <a:srgbClr val="EE5396"/>
          </p15:clr>
        </p15:guide>
        <p15:guide id="10" pos="3480">
          <p15:clr>
            <a:srgbClr val="EE5396"/>
          </p15:clr>
        </p15:guide>
        <p15:guide id="11" pos="9594">
          <p15:clr>
            <a:srgbClr val="EE5396"/>
          </p15:clr>
        </p15:guide>
        <p15:guide id="13" pos="11160">
          <p15:clr>
            <a:srgbClr val="EE5396"/>
          </p15:clr>
        </p15:guide>
        <p15:guide id="14" pos="11880">
          <p15:clr>
            <a:srgbClr val="EE5396"/>
          </p15:clr>
        </p15:guide>
        <p15:guide id="15" pos="13440">
          <p15:clr>
            <a:srgbClr val="EE5396"/>
          </p15:clr>
        </p15:guide>
        <p15:guide id="16" pos="14995">
          <p15:clr>
            <a:srgbClr val="EE5396"/>
          </p15:clr>
        </p15:guide>
        <p15:guide id="17" orient="horz" pos="2160">
          <p15:clr>
            <a:srgbClr val="0F62FE"/>
          </p15:clr>
        </p15:guide>
        <p15:guide id="19" orient="horz" pos="3240">
          <p15:clr>
            <a:srgbClr val="EE5396"/>
          </p15:clr>
        </p15:guide>
        <p15:guide id="20" orient="horz" pos="1080">
          <p15:clr>
            <a:srgbClr val="EE5396"/>
          </p15:clr>
        </p15:guide>
        <p15:guide id="21" orient="horz" pos="364">
          <p15:clr>
            <a:srgbClr val="EE5396"/>
          </p15:clr>
        </p15:guide>
        <p15:guide id="22" orient="horz" pos="5400">
          <p15:clr>
            <a:srgbClr val="EE5396"/>
          </p15:clr>
        </p15:guide>
        <p15:guide id="24" orient="horz" pos="7557">
          <p15:clr>
            <a:srgbClr val="EE5396"/>
          </p15:clr>
        </p15:guide>
        <p15:guide id="25" orient="horz" pos="8273">
          <p15:clr>
            <a:srgbClr val="EE5396"/>
          </p15:clr>
        </p15:guide>
        <p15:guide id="26" pos="7680">
          <p15:clr>
            <a:srgbClr val="0F62FE"/>
          </p15:clr>
        </p15:guide>
        <p15:guide id="27" pos="11520">
          <p15:clr>
            <a:srgbClr val="0F62FE"/>
          </p15:clr>
        </p15:guide>
        <p15:guide id="28" orient="horz" pos="6480">
          <p15:clr>
            <a:srgbClr val="0F62FE"/>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8" name="Title Text"/>
          <p:cNvSpPr txBox="1">
            <a:spLocks noGrp="1"/>
          </p:cNvSpPr>
          <p:nvPr>
            <p:ph type="title"/>
          </p:nvPr>
        </p:nvSpPr>
        <p:spPr>
          <a:xfrm>
            <a:off x="287999" y="288036"/>
            <a:ext cx="11293592" cy="13255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a16="http://schemas.microsoft.com/office/drawing/2014/main" xmlns="" val="1"/>
            </a:ext>
          </a:extLst>
        </p:spPr>
        <p:txBody>
          <a:bodyPr lIns="0" tIns="0" rIns="0" bIns="0"/>
          <a:lstStyle/>
          <a:p>
            <a:r>
              <a:t>Title Text</a:t>
            </a:r>
          </a:p>
        </p:txBody>
      </p:sp>
      <p:sp>
        <p:nvSpPr>
          <p:cNvPr id="49" name="Body Level One…"/>
          <p:cNvSpPr txBox="1">
            <a:spLocks noGrp="1"/>
          </p:cNvSpPr>
          <p:nvPr>
            <p:ph type="body" idx="1"/>
          </p:nvPr>
        </p:nvSpPr>
        <p:spPr>
          <a:xfrm>
            <a:off x="287300" y="1663700"/>
            <a:ext cx="11293592" cy="43346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a16="http://schemas.microsoft.com/office/drawing/2014/main" xmlns="" val="1"/>
            </a:ext>
          </a:extLst>
        </p:spPr>
        <p:txBody>
          <a:bodyPr lIns="0" tIns="0" rIns="0" bIns="0"/>
          <a:lstStyle/>
          <a:p>
            <a:r>
              <a:t>Body Level One</a:t>
            </a:r>
          </a:p>
          <a:p>
            <a:pPr lvl="1"/>
            <a:r>
              <a:t>Body Level Two</a:t>
            </a:r>
            <a:endParaRPr lang="en-CA"/>
          </a:p>
          <a:p>
            <a:pPr lvl="2"/>
            <a:r>
              <a:rPr lang="en-CA"/>
              <a:t>Body Level Three</a:t>
            </a:r>
          </a:p>
          <a:p>
            <a:pPr lvl="3"/>
            <a:r>
              <a:rPr lang="en-CA"/>
              <a:t>Body Level Four</a:t>
            </a:r>
          </a:p>
        </p:txBody>
      </p:sp>
      <p:sp>
        <p:nvSpPr>
          <p:cNvPr id="2" name="Footer Placeholder 1">
            <a:extLst>
              <a:ext uri="{FF2B5EF4-FFF2-40B4-BE49-F238E27FC236}">
                <a16:creationId xmlns:a16="http://schemas.microsoft.com/office/drawing/2014/main" id="{59EB465A-FE7F-6B71-D716-1673174BBF59}"/>
              </a:ext>
            </a:extLst>
          </p:cNvPr>
          <p:cNvSpPr>
            <a:spLocks noGrp="1"/>
          </p:cNvSpPr>
          <p:nvPr>
            <p:ph type="ftr" sz="quarter" idx="3"/>
          </p:nvPr>
        </p:nvSpPr>
        <p:spPr>
          <a:xfrm>
            <a:off x="284125" y="6402118"/>
            <a:ext cx="2477765" cy="190500"/>
          </a:xfrm>
          <a:prstGeom prst="rect">
            <a:avLst/>
          </a:prstGeom>
        </p:spPr>
        <p:txBody>
          <a:bodyPr vert="horz" lIns="0" tIns="0" rIns="0" bIns="0" rtlCol="0" anchor="b"/>
          <a:lstStyle>
            <a:lvl1pPr algn="l">
              <a:defRPr sz="800" b="0" i="0">
                <a:solidFill>
                  <a:schemeClr val="tx1"/>
                </a:solidFill>
                <a:latin typeface="IBM Plex Sans Light" panose="020B0403050203000203" pitchFamily="34" charset="0"/>
              </a:defRPr>
            </a:lvl1pPr>
          </a:lstStyle>
          <a:p>
            <a:endParaRPr lang="en-US"/>
          </a:p>
        </p:txBody>
      </p:sp>
      <p:sp>
        <p:nvSpPr>
          <p:cNvPr id="4" name="Slide Number">
            <a:extLst>
              <a:ext uri="{FF2B5EF4-FFF2-40B4-BE49-F238E27FC236}">
                <a16:creationId xmlns:a16="http://schemas.microsoft.com/office/drawing/2014/main" id="{5656B4A6-5BD1-7CC7-78E6-C9C5A21BF92D}"/>
              </a:ext>
            </a:extLst>
          </p:cNvPr>
          <p:cNvSpPr txBox="1">
            <a:spLocks noGrp="1"/>
          </p:cNvSpPr>
          <p:nvPr>
            <p:ph type="sldNum" sz="quarter" idx="4"/>
          </p:nvPr>
        </p:nvSpPr>
        <p:spPr>
          <a:xfrm>
            <a:off x="11769264" y="6469507"/>
            <a:ext cx="135436" cy="123111"/>
          </a:xfrm>
          <a:prstGeom prst="rect">
            <a:avLst/>
          </a:prstGeom>
          <a:ln w="12700">
            <a:miter lim="400000"/>
          </a:ln>
        </p:spPr>
        <p:txBody>
          <a:bodyPr wrap="none" lIns="0" tIns="0" rIns="0" bIns="0" anchor="b" anchorCtr="0">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a:p>
        </p:txBody>
      </p:sp>
      <p:pic>
        <p:nvPicPr>
          <p:cNvPr id="6" name="Picture 5" descr="A blue and white text on a black background&#10;&#10;Description automatically generated">
            <a:extLst>
              <a:ext uri="{FF2B5EF4-FFF2-40B4-BE49-F238E27FC236}">
                <a16:creationId xmlns:a16="http://schemas.microsoft.com/office/drawing/2014/main" id="{6CB45ABF-5EEE-FE2F-6914-EF9DFA01FEFC}"/>
              </a:ext>
            </a:extLst>
          </p:cNvPr>
          <p:cNvPicPr>
            <a:picLocks noChangeAspect="1"/>
          </p:cNvPicPr>
          <p:nvPr userDrawn="1"/>
        </p:nvPicPr>
        <p:blipFill>
          <a:blip r:embed="rId17"/>
          <a:stretch>
            <a:fillRect/>
          </a:stretch>
        </p:blipFill>
        <p:spPr>
          <a:xfrm>
            <a:off x="9729439" y="6221403"/>
            <a:ext cx="1227927" cy="361429"/>
          </a:xfrm>
          <a:prstGeom prst="rect">
            <a:avLst/>
          </a:prstGeom>
        </p:spPr>
      </p:pic>
    </p:spTree>
    <p:extLst>
      <p:ext uri="{BB962C8B-B14F-4D97-AF65-F5344CB8AC3E}">
        <p14:creationId xmlns:p14="http://schemas.microsoft.com/office/powerpoint/2010/main" val="2251342757"/>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Lst>
  <p:transition spd="med"/>
  <p:hf hdr="0" ftr="0" dt="0"/>
  <p:txStyles>
    <p:titleStyle>
      <a:lvl1pPr marL="0" marR="0" indent="0" algn="l" defTabSz="1218956" rtl="0" eaLnBrk="1" latinLnBrk="0" hangingPunct="1">
        <a:lnSpc>
          <a:spcPct val="100000"/>
        </a:lnSpc>
        <a:spcBef>
          <a:spcPts val="0"/>
        </a:spcBef>
        <a:spcAft>
          <a:spcPts val="0"/>
        </a:spcAft>
        <a:buClrTx/>
        <a:buSzTx/>
        <a:buFontTx/>
        <a:buNone/>
        <a:tabLst/>
        <a:defRPr sz="3199" b="0" i="0" u="none" strike="noStrike" cap="none" spc="0" baseline="0">
          <a:solidFill>
            <a:schemeClr val="tx2"/>
          </a:solidFill>
          <a:uFillTx/>
          <a:latin typeface="IBM Plex Sans Light" panose="020B0403050203000203" pitchFamily="34" charset="0"/>
          <a:ea typeface="+mj-ea"/>
          <a:cs typeface="+mj-cs"/>
          <a:sym typeface="IBM Plex Sans Light"/>
        </a:defRPr>
      </a:lvl1pPr>
      <a:lvl2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2pPr>
      <a:lvl3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3pPr>
      <a:lvl4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4pPr>
      <a:lvl5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5pPr>
      <a:lvl6pPr marL="0" marR="0" indent="181248"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6pPr>
      <a:lvl7pPr marL="0" marR="0" indent="362497"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7pPr>
      <a:lvl8pPr marL="0" marR="0" indent="543744"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8pPr>
      <a:lvl9pPr marL="0" marR="0" indent="724993"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9pPr>
    </p:titleStyle>
    <p:body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p:bodyStyle>
    <p:otherStyle>
      <a:lvl1pPr marL="0" marR="0" indent="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1pPr>
      <a:lvl2pPr marL="0" marR="0" indent="17146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2pPr>
      <a:lvl3pPr marL="0" marR="0" indent="342922"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3pPr>
      <a:lvl4pPr marL="0" marR="0" indent="514384"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4pPr>
      <a:lvl5pPr marL="0" marR="0" indent="685845"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5pPr>
      <a:lvl6pPr marL="0" marR="0" indent="857307"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6pPr>
      <a:lvl7pPr marL="0" marR="0" indent="1028768"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7pPr>
      <a:lvl8pPr marL="0" marR="0" indent="120023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8pPr>
      <a:lvl9pPr marL="0" marR="0" indent="137169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9pPr>
    </p:otherStyle>
  </p:txStyles>
  <p:extLst>
    <p:ext uri="{27BBF7A9-308A-43DC-89C8-2F10F3537804}">
      <p15:sldGuideLst xmlns:p15="http://schemas.microsoft.com/office/powerpoint/2012/main">
        <p15:guide id="1" orient="horz" pos="4320">
          <p15:clr>
            <a:srgbClr val="0F62FE"/>
          </p15:clr>
        </p15:guide>
        <p15:guide id="3" pos="364">
          <p15:clr>
            <a:srgbClr val="EE5396"/>
          </p15:clr>
        </p15:guide>
        <p15:guide id="4" pos="3840">
          <p15:clr>
            <a:srgbClr val="0F62FE"/>
          </p15:clr>
        </p15:guide>
        <p15:guide id="5" pos="1916">
          <p15:clr>
            <a:srgbClr val="EE5396"/>
          </p15:clr>
        </p15:guide>
        <p15:guide id="6" pos="5756">
          <p15:clr>
            <a:srgbClr val="EE5396"/>
          </p15:clr>
        </p15:guide>
        <p15:guide id="7" pos="7319">
          <p15:clr>
            <a:srgbClr val="EE5396"/>
          </p15:clr>
        </p15:guide>
        <p15:guide id="8" pos="8040">
          <p15:clr>
            <a:srgbClr val="EE5396"/>
          </p15:clr>
        </p15:guide>
        <p15:guide id="9" pos="4200">
          <p15:clr>
            <a:srgbClr val="EE5396"/>
          </p15:clr>
        </p15:guide>
        <p15:guide id="10" pos="3480">
          <p15:clr>
            <a:srgbClr val="EE5396"/>
          </p15:clr>
        </p15:guide>
        <p15:guide id="11" pos="9594">
          <p15:clr>
            <a:srgbClr val="EE5396"/>
          </p15:clr>
        </p15:guide>
        <p15:guide id="13" pos="11160">
          <p15:clr>
            <a:srgbClr val="EE5396"/>
          </p15:clr>
        </p15:guide>
        <p15:guide id="14" pos="11880">
          <p15:clr>
            <a:srgbClr val="EE5396"/>
          </p15:clr>
        </p15:guide>
        <p15:guide id="15" pos="13440">
          <p15:clr>
            <a:srgbClr val="EE5396"/>
          </p15:clr>
        </p15:guide>
        <p15:guide id="16" pos="14995">
          <p15:clr>
            <a:srgbClr val="EE5396"/>
          </p15:clr>
        </p15:guide>
        <p15:guide id="17" orient="horz" pos="2160">
          <p15:clr>
            <a:srgbClr val="0F62FE"/>
          </p15:clr>
        </p15:guide>
        <p15:guide id="19" orient="horz" pos="3240">
          <p15:clr>
            <a:srgbClr val="EE5396"/>
          </p15:clr>
        </p15:guide>
        <p15:guide id="20" orient="horz" pos="1080">
          <p15:clr>
            <a:srgbClr val="EE5396"/>
          </p15:clr>
        </p15:guide>
        <p15:guide id="21" orient="horz" pos="364">
          <p15:clr>
            <a:srgbClr val="EE5396"/>
          </p15:clr>
        </p15:guide>
        <p15:guide id="22" orient="horz" pos="5400">
          <p15:clr>
            <a:srgbClr val="EE5396"/>
          </p15:clr>
        </p15:guide>
        <p15:guide id="24" orient="horz" pos="7557">
          <p15:clr>
            <a:srgbClr val="EE5396"/>
          </p15:clr>
        </p15:guide>
        <p15:guide id="25" orient="horz" pos="8273">
          <p15:clr>
            <a:srgbClr val="EE5396"/>
          </p15:clr>
        </p15:guide>
        <p15:guide id="26" pos="7680">
          <p15:clr>
            <a:srgbClr val="0F62FE"/>
          </p15:clr>
        </p15:guide>
        <p15:guide id="27" pos="11520">
          <p15:clr>
            <a:srgbClr val="0F62FE"/>
          </p15:clr>
        </p15:guide>
        <p15:guide id="28" orient="horz" pos="6480">
          <p15:clr>
            <a:srgbClr val="0F62FE"/>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courses.lumenlearning.com/wm-businesscommunicationmgrs/chapter/audience-expectations/" TargetMode="External"/><Relationship Id="rId2" Type="http://schemas.openxmlformats.org/officeDocument/2006/relationships/image" Target="../media/image6.jp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online.hbs.edu/blog/post/data-storytelling" TargetMode="Externa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online.hbs.edu/blog/post/data-storytelling" TargetMode="Externa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microsoft.com/office/2018/10/relationships/comments" Target="../comments/modernComment_7FFFFDE8_4490F265.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hyperlink" Target="https://courses.lumenlearning.com/wm-businesscommunicationmgrs/chapter/audience-expectations/" TargetMode="External"/><Relationship Id="rId2" Type="http://schemas.openxmlformats.org/officeDocument/2006/relationships/image" Target="../media/image6.jp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hyperlink" Target="https://online.hbs.edu/blog/post/data-storytelling" TargetMode="Externa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pic>
        <p:nvPicPr>
          <p:cNvPr id="5" name="Picture Placeholder 4" descr="A group of people sitting in a auditorium">
            <a:extLst>
              <a:ext uri="{FF2B5EF4-FFF2-40B4-BE49-F238E27FC236}">
                <a16:creationId xmlns:a16="http://schemas.microsoft.com/office/drawing/2014/main" id="{2E7C971E-EE15-ABD6-212B-C5EF874CFCAC}"/>
              </a:ext>
            </a:extLst>
          </p:cNvPr>
          <p:cNvPicPr>
            <a:picLocks noGrp="1" noChangeAspect="1"/>
          </p:cNvPicPr>
          <p:nvPr>
            <p:ph type="pic" sz="quarter" idx="4294967295"/>
          </p:nvPr>
        </p:nvPicPr>
        <p:blipFill>
          <a:blip r:embed="rId2">
            <a:extLst>
              <a:ext uri="{837473B0-CC2E-450A-ABE3-18F120FF3D39}">
                <a1611:picAttrSrcUrl xmlns:a1611="http://schemas.microsoft.com/office/drawing/2016/11/main" r:id="rId3"/>
              </a:ext>
            </a:extLst>
          </a:blip>
          <a:srcRect l="20696" r="20696"/>
          <a:stretch>
            <a:fillRect/>
          </a:stretch>
        </p:blipFill>
        <p:spPr>
          <a:xfrm>
            <a:off x="7032625" y="285750"/>
            <a:ext cx="5159375" cy="5872163"/>
          </a:xfrm>
        </p:spPr>
      </p:pic>
      <p:sp>
        <p:nvSpPr>
          <p:cNvPr id="3" name="Title 2">
            <a:extLst>
              <a:ext uri="{FF2B5EF4-FFF2-40B4-BE49-F238E27FC236}">
                <a16:creationId xmlns:a16="http://schemas.microsoft.com/office/drawing/2014/main" id="{CEF46F55-FD1A-079D-BBA8-9F1CB66A904B}"/>
              </a:ext>
            </a:extLst>
          </p:cNvPr>
          <p:cNvSpPr>
            <a:spLocks noGrp="1"/>
          </p:cNvSpPr>
          <p:nvPr>
            <p:ph type="title" idx="4294967295"/>
          </p:nvPr>
        </p:nvSpPr>
        <p:spPr>
          <a:xfrm>
            <a:off x="233265" y="285749"/>
            <a:ext cx="5524500" cy="5676639"/>
          </a:xfrm>
        </p:spPr>
        <p:txBody>
          <a:bodyPr lIns="0" tIns="0" rIns="0" bIns="0" anchor="t"/>
          <a:lstStyle/>
          <a:p>
            <a:pPr indent="-228554"/>
            <a:r>
              <a:rPr lang="en-US" sz="2400" b="1" dirty="0">
                <a:latin typeface="IBM Plex Sans Light"/>
              </a:rPr>
              <a:t>Module 2: Cancer Practice Activity</a:t>
            </a:r>
            <a:br>
              <a:rPr lang="en-US" sz="2400" dirty="0"/>
            </a:br>
            <a:br>
              <a:rPr lang="en-US" sz="2400" dirty="0"/>
            </a:br>
            <a:r>
              <a:rPr lang="en-US" sz="2200" dirty="0">
                <a:latin typeface="IBM Plex Sans Light"/>
              </a:rPr>
              <a:t>2.1 Align data to your storyboard and storyline</a:t>
            </a:r>
            <a:br>
              <a:rPr lang="en-US" sz="2200" dirty="0"/>
            </a:br>
            <a:br>
              <a:rPr lang="en-US" sz="2200" dirty="0"/>
            </a:br>
            <a:r>
              <a:rPr lang="en-US" sz="2200" dirty="0">
                <a:latin typeface="IBM Plex Sans Light"/>
              </a:rPr>
              <a:t>2.2 Align visualizations to your storyboard and storyline</a:t>
            </a:r>
            <a:br>
              <a:rPr lang="en-US" sz="2200" dirty="0">
                <a:latin typeface="IBM Plex Sans Light"/>
              </a:rPr>
            </a:br>
            <a:br>
              <a:rPr lang="en-US" sz="2200" dirty="0">
                <a:latin typeface="IBM Plex Sans Light"/>
              </a:rPr>
            </a:br>
            <a:r>
              <a:rPr lang="en-US" sz="2200" dirty="0">
                <a:latin typeface="IBM Plex Sans Light"/>
              </a:rPr>
              <a:t>2.3 Craft your call to action</a:t>
            </a:r>
            <a:br>
              <a:rPr lang="en-US" sz="2200" dirty="0"/>
            </a:br>
            <a:br>
              <a:rPr lang="en-US" sz="2200" dirty="0"/>
            </a:br>
            <a:r>
              <a:rPr lang="en-US" sz="2200" dirty="0">
                <a:latin typeface="IBM Plex Sans Light"/>
              </a:rPr>
              <a:t>2.4 Draft your story</a:t>
            </a:r>
            <a:br>
              <a:rPr lang="en-US" sz="2200" dirty="0">
                <a:latin typeface="IBM Plex Sans Light"/>
              </a:rPr>
            </a:br>
            <a:br>
              <a:rPr lang="en-US" sz="2200" dirty="0">
                <a:latin typeface="IBM Plex Sans Light"/>
              </a:rPr>
            </a:br>
            <a:r>
              <a:rPr lang="en-US" sz="2200" dirty="0">
                <a:latin typeface="IBM Plex Sans Light"/>
              </a:rPr>
              <a:t>2.5 Get Feedback</a:t>
            </a:r>
            <a:br>
              <a:rPr lang="en-US" sz="2200" dirty="0"/>
            </a:br>
            <a:br>
              <a:rPr lang="en-US" sz="2200" dirty="0"/>
            </a:br>
            <a:endParaRPr lang="en-US" dirty="0">
              <a:latin typeface="IBM Plex Sans Light"/>
            </a:endParaRPr>
          </a:p>
        </p:txBody>
      </p:sp>
    </p:spTree>
    <p:extLst>
      <p:ext uri="{BB962C8B-B14F-4D97-AF65-F5344CB8AC3E}">
        <p14:creationId xmlns:p14="http://schemas.microsoft.com/office/powerpoint/2010/main" val="38571661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1051427" cy="763425"/>
          </a:xfrm>
        </p:spPr>
        <p:txBody>
          <a:bodyPr>
            <a:noAutofit/>
          </a:bodyPr>
          <a:lstStyle/>
          <a:p>
            <a:r>
              <a:rPr lang="en-US" sz="2699" dirty="0"/>
              <a:t>2.1 Align data to your storyline</a:t>
            </a:r>
            <a:br>
              <a:rPr lang="en-US" sz="2699" dirty="0"/>
            </a:br>
            <a:r>
              <a:rPr lang="en-US" sz="2699" dirty="0"/>
              <a:t>Sample of Completed Data Alignment Template</a:t>
            </a: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121828" cy="123111"/>
          </a:xfrm>
          <a:prstGeom prst="rect">
            <a:avLst/>
          </a:prstGeom>
        </p:spPr>
        <p:txBody>
          <a:bodyPr/>
          <a:lstStyle/>
          <a:p>
            <a:pPr marL="0" marR="0" lvl="0" indent="0" algn="l" defTabSz="914507" rtl="0" eaLnBrk="1" fontAlgn="auto" latinLnBrk="0" hangingPunct="1">
              <a:lnSpc>
                <a:spcPct val="100000"/>
              </a:lnSpc>
              <a:spcBef>
                <a:spcPts val="0"/>
              </a:spcBef>
              <a:spcAft>
                <a:spcPts val="0"/>
              </a:spcAft>
              <a:buClrTx/>
              <a:buSzTx/>
              <a:buFontTx/>
              <a:buNone/>
              <a:tabLst/>
              <a:defRPr/>
            </a:pPr>
            <a:fld id="{F477D24C-55BC-4150-BC77-7526DE4131D6}" type="slidenum">
              <a:rPr kumimoji="0" lang="en-US" sz="800" b="0" i="0" u="none" strike="noStrike" kern="1200" cap="none" spc="0" normalizeH="0" baseline="0" noProof="0" dirty="0">
                <a:ln>
                  <a:noFill/>
                </a:ln>
                <a:solidFill>
                  <a:srgbClr val="000000"/>
                </a:solidFill>
                <a:effectLst/>
                <a:uLnTx/>
                <a:uFillTx/>
                <a:latin typeface="IBM Plex Sans Light"/>
                <a:ea typeface="+mn-ea"/>
                <a:cs typeface="+mn-cs"/>
                <a:sym typeface="IBM Plex Sans"/>
              </a:rPr>
              <a:pPr marL="0" marR="0" lvl="0" indent="0" algn="l" defTabSz="914507"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000000"/>
              </a:solidFill>
              <a:effectLst/>
              <a:uLnTx/>
              <a:uFillTx/>
              <a:latin typeface="IBM Plex Sans Light"/>
              <a:ea typeface="+mn-ea"/>
              <a:cs typeface="+mn-cs"/>
              <a:sym typeface="IBM Plex Sans"/>
            </a:endParaRPr>
          </a:p>
        </p:txBody>
      </p:sp>
      <p:sp>
        <p:nvSpPr>
          <p:cNvPr id="6" name="TextBox 5">
            <a:extLst>
              <a:ext uri="{FF2B5EF4-FFF2-40B4-BE49-F238E27FC236}">
                <a16:creationId xmlns:a16="http://schemas.microsoft.com/office/drawing/2014/main" id="{BED0E75F-2B8C-1BA7-CCB5-E59A930E6653}"/>
              </a:ext>
            </a:extLst>
          </p:cNvPr>
          <p:cNvSpPr txBox="1"/>
          <p:nvPr/>
        </p:nvSpPr>
        <p:spPr>
          <a:xfrm>
            <a:off x="8012314" y="2360279"/>
            <a:ext cx="2773730" cy="3904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marL="0" marR="0" lvl="0" indent="0" algn="l" defTabSz="1218956" rtl="0" eaLnBrk="1" fontAlgn="auto" latinLnBrk="0" hangingPunct="1">
              <a:lnSpc>
                <a:spcPct val="100000"/>
              </a:lnSpc>
              <a:spcBef>
                <a:spcPts val="0"/>
              </a:spcBef>
              <a:spcAft>
                <a:spcPts val="0"/>
              </a:spcAft>
              <a:buClrTx/>
              <a:buSzPct val="100000"/>
              <a:buFontTx/>
              <a:buNone/>
              <a:tabLst/>
              <a:defRPr/>
            </a:pPr>
            <a:endParaRPr kumimoji="0" lang="en-US" sz="12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endParaRPr>
          </a:p>
        </p:txBody>
      </p:sp>
      <p:pic>
        <p:nvPicPr>
          <p:cNvPr id="9" name="Picture 2">
            <a:extLst>
              <a:ext uri="{FF2B5EF4-FFF2-40B4-BE49-F238E27FC236}">
                <a16:creationId xmlns:a16="http://schemas.microsoft.com/office/drawing/2014/main" id="{FF05BE98-3618-F198-2330-52269BC31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9425" y="145532"/>
            <a:ext cx="547775" cy="547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4E19DE7C-395D-D8F6-42C2-00C6740E1134}"/>
              </a:ext>
            </a:extLst>
          </p:cNvPr>
          <p:cNvGraphicFramePr>
            <a:graphicFrameLocks noGrp="1"/>
          </p:cNvGraphicFramePr>
          <p:nvPr/>
        </p:nvGraphicFramePr>
        <p:xfrm>
          <a:off x="287999" y="1408439"/>
          <a:ext cx="11475528" cy="4571405"/>
        </p:xfrm>
        <a:graphic>
          <a:graphicData uri="http://schemas.openxmlformats.org/drawingml/2006/table">
            <a:tbl>
              <a:tblPr firstRow="1" bandRow="1">
                <a:tableStyleId>{5C22544A-7EE6-4342-B048-85BDC9FD1C3A}</a:tableStyleId>
              </a:tblPr>
              <a:tblGrid>
                <a:gridCol w="3825176">
                  <a:extLst>
                    <a:ext uri="{9D8B030D-6E8A-4147-A177-3AD203B41FA5}">
                      <a16:colId xmlns:a16="http://schemas.microsoft.com/office/drawing/2014/main" val="1240534322"/>
                    </a:ext>
                  </a:extLst>
                </a:gridCol>
                <a:gridCol w="3825176">
                  <a:extLst>
                    <a:ext uri="{9D8B030D-6E8A-4147-A177-3AD203B41FA5}">
                      <a16:colId xmlns:a16="http://schemas.microsoft.com/office/drawing/2014/main" val="1683464153"/>
                    </a:ext>
                  </a:extLst>
                </a:gridCol>
                <a:gridCol w="3825176">
                  <a:extLst>
                    <a:ext uri="{9D8B030D-6E8A-4147-A177-3AD203B41FA5}">
                      <a16:colId xmlns:a16="http://schemas.microsoft.com/office/drawing/2014/main" val="2354761617"/>
                    </a:ext>
                  </a:extLst>
                </a:gridCol>
              </a:tblGrid>
              <a:tr h="731139">
                <a:tc>
                  <a:txBody>
                    <a:bodyPr/>
                    <a:lstStyle/>
                    <a:p>
                      <a:pPr marL="0" marR="0" indent="0" algn="ctr" defTabSz="1829287" rtl="0" eaLnBrk="1" latinLnBrk="0" hangingPunct="1">
                        <a:lnSpc>
                          <a:spcPct val="100000"/>
                        </a:lnSpc>
                        <a:spcBef>
                          <a:spcPts val="0"/>
                        </a:spcBef>
                        <a:spcAft>
                          <a:spcPts val="0"/>
                        </a:spcAft>
                        <a:buClrTx/>
                        <a:buSzTx/>
                        <a:buFontTx/>
                        <a:buNone/>
                        <a:tabLst/>
                      </a:pPr>
                      <a:r>
                        <a:rPr lang="en-US" sz="1800" b="1" i="0" u="none" strike="noStrike" cap="none" spc="0" baseline="0" dirty="0">
                          <a:solidFill>
                            <a:schemeClr val="bg2"/>
                          </a:solidFill>
                          <a:uFillTx/>
                          <a:latin typeface="+mn-lt"/>
                          <a:ea typeface="+mn-ea"/>
                          <a:cs typeface="+mn-cs"/>
                          <a:sym typeface="IBM Plex Sans"/>
                        </a:rPr>
                        <a:t>Storyline</a:t>
                      </a:r>
                    </a:p>
                  </a:txBody>
                  <a:tcPr marL="45714" marR="45714" marT="22857" marB="22857" anchor="ctr"/>
                </a:tc>
                <a:tc>
                  <a:txBody>
                    <a:bodyPr/>
                    <a:lstStyle/>
                    <a:p>
                      <a:pPr algn="ctr"/>
                      <a:r>
                        <a:rPr lang="en-US" sz="1800" dirty="0">
                          <a:solidFill>
                            <a:schemeClr val="bg2"/>
                          </a:solidFill>
                        </a:rPr>
                        <a:t>Data Fields We Will Need</a:t>
                      </a:r>
                    </a:p>
                  </a:txBody>
                  <a:tcPr marL="91428" marR="91428" marT="45714" marB="45714" anchor="ctr">
                    <a:solidFill>
                      <a:schemeClr val="bg2">
                        <a:lumMod val="50000"/>
                      </a:schemeClr>
                    </a:solidFill>
                  </a:tcPr>
                </a:tc>
                <a:tc>
                  <a:txBody>
                    <a:bodyPr/>
                    <a:lstStyle/>
                    <a:p>
                      <a:pPr algn="ctr"/>
                      <a:r>
                        <a:rPr lang="en-US" sz="1800" dirty="0">
                          <a:solidFill>
                            <a:schemeClr val="bg2"/>
                          </a:solidFill>
                        </a:rPr>
                        <a:t>Why We Will Need Them</a:t>
                      </a:r>
                    </a:p>
                  </a:txBody>
                  <a:tcPr marL="91428" marR="91428" marT="45714" marB="45714" anchor="ctr">
                    <a:solidFill>
                      <a:schemeClr val="accent3">
                        <a:lumMod val="75000"/>
                      </a:schemeClr>
                    </a:solidFill>
                  </a:tcPr>
                </a:tc>
                <a:extLst>
                  <a:ext uri="{0D108BD9-81ED-4DB2-BD59-A6C34878D82A}">
                    <a16:rowId xmlns:a16="http://schemas.microsoft.com/office/drawing/2014/main" val="3740271020"/>
                  </a:ext>
                </a:extLst>
              </a:tr>
              <a:tr h="1277575">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lang="en-US" sz="1200" b="1" i="0" u="none" strike="noStrike" cap="none" spc="0" baseline="0" dirty="0">
                          <a:solidFill>
                            <a:schemeClr val="tx1"/>
                          </a:solidFill>
                          <a:uFillTx/>
                          <a:latin typeface="+mn-lt"/>
                          <a:ea typeface="+mn-ea"/>
                          <a:cs typeface="Arial" panose="020B0604020202020204" pitchFamily="34" charset="0"/>
                          <a:sym typeface="IBM Plex Sans"/>
                        </a:rPr>
                        <a:t>HOOK</a:t>
                      </a:r>
                      <a:r>
                        <a:rPr lang="en-US" sz="1200" b="0" i="0" u="none" strike="noStrike" cap="none" spc="0" baseline="0" dirty="0">
                          <a:solidFill>
                            <a:schemeClr val="tx1"/>
                          </a:solidFill>
                          <a:uFillTx/>
                          <a:latin typeface="+mn-lt"/>
                          <a:ea typeface="+mn-ea"/>
                          <a:cs typeface="Arial" panose="020B0604020202020204" pitchFamily="34" charset="0"/>
                          <a:sym typeface="IBM Plex Sans"/>
                        </a:rPr>
                        <a:t>: COVID-19 risks are MEDIUM or HIGH in &lt;#&gt; US counties.  &lt;More, Fewer&gt; counties are at elevated risk this week compared to last week.</a:t>
                      </a:r>
                    </a:p>
                    <a:p>
                      <a:pPr algn="l"/>
                      <a:endParaRPr lang="en-US" sz="1200" b="0" i="0" u="none" strike="noStrike" cap="none" spc="0" baseline="0" dirty="0">
                        <a:solidFill>
                          <a:schemeClr val="tx1"/>
                        </a:solidFill>
                        <a:uFillTx/>
                        <a:latin typeface="+mn-lt"/>
                        <a:ea typeface="+mn-ea"/>
                        <a:cs typeface="Arial" panose="020B0604020202020204" pitchFamily="34" charset="0"/>
                        <a:sym typeface="IBM Plex Sans"/>
                      </a:endParaRPr>
                    </a:p>
                  </a:txBody>
                  <a:tcPr marL="91428" marR="91428" marT="45714" marB="45714" anchor="ctr"/>
                </a:tc>
                <a:tc>
                  <a:txBody>
                    <a:bodyPr/>
                    <a:lstStyle/>
                    <a:p>
                      <a:pPr marL="182880" indent="-182880" algn="l">
                        <a:buFont typeface="Arial" panose="020B0604020202020204" pitchFamily="34" charset="0"/>
                        <a:buChar char="•"/>
                      </a:pPr>
                      <a:r>
                        <a:rPr lang="en-US" sz="1200" dirty="0">
                          <a:solidFill>
                            <a:schemeClr val="tx1"/>
                          </a:solidFill>
                        </a:rPr>
                        <a:t>Risk Level This Week</a:t>
                      </a:r>
                    </a:p>
                    <a:p>
                      <a:pPr marL="182880" indent="-182880" algn="l">
                        <a:buFont typeface="Arial" panose="020B0604020202020204" pitchFamily="34" charset="0"/>
                        <a:buChar char="•"/>
                      </a:pPr>
                      <a:r>
                        <a:rPr lang="en-US" sz="1200" dirty="0">
                          <a:solidFill>
                            <a:schemeClr val="tx1"/>
                          </a:solidFill>
                        </a:rPr>
                        <a:t>Risk Level Last Week</a:t>
                      </a:r>
                    </a:p>
                  </a:txBody>
                  <a:tcPr marL="91428" marR="91428" marT="45714" marB="45714" anchor="ctr">
                    <a:solidFill>
                      <a:schemeClr val="bg2">
                        <a:lumMod val="85000"/>
                      </a:schemeClr>
                    </a:solidFill>
                  </a:tcPr>
                </a:tc>
                <a:tc>
                  <a:txBody>
                    <a:bodyPr/>
                    <a:lstStyle/>
                    <a:p>
                      <a:pPr marL="182880" marR="0" lvl="0" indent="-182880" algn="l" defTabSz="1829287" rtl="0" eaLnBrk="1" fontAlgn="auto" latinLnBrk="0" hangingPunct="1">
                        <a:lnSpc>
                          <a:spcPct val="123000"/>
                        </a:lnSpc>
                        <a:spcBef>
                          <a:spcPts val="0"/>
                        </a:spcBef>
                        <a:spcAft>
                          <a:spcPts val="0"/>
                        </a:spcAft>
                        <a:buClrTx/>
                        <a:buSzTx/>
                        <a:buFont typeface="Arial" panose="020B0604020202020204" pitchFamily="34" charset="0"/>
                        <a:buChar char="•"/>
                        <a:tabLst/>
                        <a:defRPr/>
                      </a:pPr>
                      <a:r>
                        <a:rPr lang="en-US" sz="1200" b="0" i="0" u="none" strike="noStrike" cap="none" spc="0" baseline="0" dirty="0">
                          <a:solidFill>
                            <a:schemeClr val="tx1"/>
                          </a:solidFill>
                          <a:uFillTx/>
                          <a:latin typeface="+mn-lt"/>
                          <a:ea typeface="+mn-ea"/>
                          <a:cs typeface="+mn-cs"/>
                          <a:sym typeface="IBM Plex Sans"/>
                        </a:rPr>
                        <a:t>Risk Level This Week enables us to count number of counties at MEDIUM or HIGH risk.</a:t>
                      </a:r>
                    </a:p>
                    <a:p>
                      <a:pPr marL="182880" marR="0" lvl="0" indent="-182880" algn="l" defTabSz="1829287" rtl="0" eaLnBrk="1" fontAlgn="auto" latinLnBrk="0" hangingPunct="1">
                        <a:lnSpc>
                          <a:spcPct val="123000"/>
                        </a:lnSpc>
                        <a:spcBef>
                          <a:spcPts val="0"/>
                        </a:spcBef>
                        <a:spcAft>
                          <a:spcPts val="0"/>
                        </a:spcAft>
                        <a:buClrTx/>
                        <a:buSzTx/>
                        <a:buFont typeface="Arial" panose="020B0604020202020204" pitchFamily="34" charset="0"/>
                        <a:buChar char="•"/>
                        <a:tabLst/>
                        <a:defRPr/>
                      </a:pPr>
                      <a:r>
                        <a:rPr lang="en-US" sz="1200" b="0" i="0" u="none" strike="noStrike" cap="none" spc="0" baseline="0" dirty="0">
                          <a:solidFill>
                            <a:schemeClr val="tx1"/>
                          </a:solidFill>
                          <a:uFillTx/>
                          <a:latin typeface="+mn-lt"/>
                          <a:ea typeface="+mn-ea"/>
                          <a:cs typeface="+mn-cs"/>
                          <a:sym typeface="IBM Plex Sans"/>
                        </a:rPr>
                        <a:t>Risk Level Last Week enables us to calculate if more or fewer counties are at elevated risk.</a:t>
                      </a:r>
                    </a:p>
                  </a:txBody>
                  <a:tcPr marL="91428" marR="91428" marT="45714" marB="45714" anchor="ctr">
                    <a:solidFill>
                      <a:schemeClr val="accent3">
                        <a:lumMod val="20000"/>
                        <a:lumOff val="80000"/>
                      </a:schemeClr>
                    </a:solidFill>
                  </a:tcPr>
                </a:tc>
                <a:extLst>
                  <a:ext uri="{0D108BD9-81ED-4DB2-BD59-A6C34878D82A}">
                    <a16:rowId xmlns:a16="http://schemas.microsoft.com/office/drawing/2014/main" val="3788721144"/>
                  </a:ext>
                </a:extLst>
              </a:tr>
              <a:tr h="1285116">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lang="en-US" sz="1200" b="1" i="0" u="none" strike="noStrike" cap="none" spc="0" baseline="0" dirty="0">
                          <a:solidFill>
                            <a:schemeClr val="tx1"/>
                          </a:solidFill>
                          <a:uFillTx/>
                          <a:latin typeface="+mn-lt"/>
                          <a:ea typeface="+mn-ea"/>
                          <a:cs typeface="Arial" panose="020B0604020202020204" pitchFamily="34" charset="0"/>
                          <a:sym typeface="IBM Plex Sans"/>
                        </a:rPr>
                        <a:t>RISING POINT: </a:t>
                      </a:r>
                      <a:r>
                        <a:rPr kumimoji="0" lang="en-US"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Map of US County risk levels color-coded to highlight risk.   For example, enabling identification of higher-risk clusters.</a:t>
                      </a:r>
                    </a:p>
                  </a:txBody>
                  <a:tcPr marL="91428" marR="91428" marT="45714" marB="45714" anchor="ctr"/>
                </a:tc>
                <a:tc>
                  <a:txBody>
                    <a:bodyPr/>
                    <a:lstStyle/>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County</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State</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Risk Level This Week</a:t>
                      </a:r>
                    </a:p>
                  </a:txBody>
                  <a:tcPr marL="91428" marR="91428" marT="45714" marB="45714" anchor="ctr">
                    <a:solidFill>
                      <a:schemeClr val="bg2">
                        <a:lumMod val="85000"/>
                      </a:schemeClr>
                    </a:solidFill>
                  </a:tcPr>
                </a:tc>
                <a:tc>
                  <a:txBody>
                    <a:bodyPr/>
                    <a:lstStyle/>
                    <a:p>
                      <a:pPr marL="182880" indent="-182880" algn="l">
                        <a:lnSpc>
                          <a:spcPct val="123000"/>
                        </a:lnSpc>
                        <a:spcAft>
                          <a:spcPts val="600"/>
                        </a:spcAft>
                        <a:buFont typeface="Arial" panose="020B0604020202020204" pitchFamily="34" charset="0"/>
                        <a:buChar char="•"/>
                      </a:pPr>
                      <a:r>
                        <a:rPr lang="en-US" sz="1200" b="0" i="0" u="none" strike="noStrike" cap="none" spc="0" baseline="0" dirty="0">
                          <a:solidFill>
                            <a:schemeClr val="tx1"/>
                          </a:solidFill>
                          <a:uFillTx/>
                          <a:latin typeface="+mn-lt"/>
                          <a:ea typeface="+mn-ea"/>
                          <a:cs typeface="+mn-cs"/>
                          <a:sym typeface="IBM Plex Sans"/>
                        </a:rPr>
                        <a:t>County and State are needed for geo-coding to enable mapping.</a:t>
                      </a:r>
                    </a:p>
                    <a:p>
                      <a:pPr marL="182880" indent="-182880" algn="l">
                        <a:lnSpc>
                          <a:spcPct val="123000"/>
                        </a:lnSpc>
                        <a:spcAft>
                          <a:spcPts val="600"/>
                        </a:spcAft>
                        <a:buFont typeface="Arial" panose="020B0604020202020204" pitchFamily="34" charset="0"/>
                        <a:buChar char="•"/>
                      </a:pPr>
                      <a:r>
                        <a:rPr lang="en-US" sz="1200" b="0" i="0" u="none" strike="noStrike" cap="none" spc="0" baseline="0" dirty="0">
                          <a:solidFill>
                            <a:schemeClr val="tx1"/>
                          </a:solidFill>
                          <a:uFillTx/>
                          <a:latin typeface="+mn-lt"/>
                          <a:ea typeface="+mn-ea"/>
                          <a:cs typeface="+mn-cs"/>
                          <a:sym typeface="IBM Plex Sans"/>
                        </a:rPr>
                        <a:t>Risk Level This Week is needed to enable color coding on the map.</a:t>
                      </a:r>
                    </a:p>
                  </a:txBody>
                  <a:tcPr marL="91428" marR="91428" marT="45714" marB="45714" anchor="ctr">
                    <a:solidFill>
                      <a:schemeClr val="accent3">
                        <a:lumMod val="20000"/>
                        <a:lumOff val="80000"/>
                      </a:schemeClr>
                    </a:solidFill>
                  </a:tcPr>
                </a:tc>
                <a:extLst>
                  <a:ext uri="{0D108BD9-81ED-4DB2-BD59-A6C34878D82A}">
                    <a16:rowId xmlns:a16="http://schemas.microsoft.com/office/drawing/2014/main" val="2100092092"/>
                  </a:ext>
                </a:extLst>
              </a:tr>
              <a:tr h="1277575">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lang="en-US" sz="1200" b="1" i="0" u="none" strike="noStrike" cap="none" spc="0" baseline="0" dirty="0">
                          <a:solidFill>
                            <a:schemeClr val="tx1"/>
                          </a:solidFill>
                          <a:uFillTx/>
                          <a:latin typeface="+mn-lt"/>
                          <a:ea typeface="+mn-ea"/>
                          <a:cs typeface="Arial" panose="020B0604020202020204" pitchFamily="34" charset="0"/>
                          <a:sym typeface="IBM Plex Sans"/>
                        </a:rPr>
                        <a:t>AHA MOMENT: </a:t>
                      </a:r>
                      <a:r>
                        <a:rPr lang="en-US" sz="1200" b="0" i="0" u="none" strike="noStrike" cap="none" spc="0" baseline="0" dirty="0">
                          <a:solidFill>
                            <a:schemeClr val="tx1"/>
                          </a:solidFill>
                          <a:uFillTx/>
                          <a:latin typeface="+mn-lt"/>
                          <a:ea typeface="+mn-ea"/>
                          <a:cs typeface="Arial" panose="020B0604020202020204" pitchFamily="34" charset="0"/>
                          <a:sym typeface="IBM Plex Sans"/>
                        </a:rPr>
                        <a:t>COVID-19 risk level in &lt;Community&gt; is &lt;Low, Medium, High&gt;.  For example, COVID-19 risk level in White County, Arkansas is HIGH.</a:t>
                      </a:r>
                    </a:p>
                  </a:txBody>
                  <a:tcPr marL="91428" marR="91428" marT="45714" marB="45714" anchor="ctr"/>
                </a:tc>
                <a:tc>
                  <a:txBody>
                    <a:bodyPr/>
                    <a:lstStyle/>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County</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State</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Risk Level This Week</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Risk Level Last Week</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New Hospital Admission Rate</a:t>
                      </a:r>
                    </a:p>
                  </a:txBody>
                  <a:tcPr marL="91428" marR="91428" marT="45714" marB="45714" anchor="ctr">
                    <a:solidFill>
                      <a:schemeClr val="bg2">
                        <a:lumMod val="85000"/>
                      </a:schemeClr>
                    </a:solidFill>
                  </a:tcPr>
                </a:tc>
                <a:tc>
                  <a:txBody>
                    <a:bodyPr/>
                    <a:lstStyle/>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spc="0" baseline="0" dirty="0">
                          <a:solidFill>
                            <a:schemeClr val="tx1"/>
                          </a:solidFill>
                          <a:uFillTx/>
                          <a:latin typeface="+mn-lt"/>
                          <a:ea typeface="+mn-ea"/>
                          <a:cs typeface="+mn-cs"/>
                          <a:sym typeface="IBM Plex Sans"/>
                        </a:rPr>
                        <a:t>County, State and Risk Level This Week are needed to provide the AHA data point.</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spc="0" baseline="0" dirty="0">
                          <a:solidFill>
                            <a:schemeClr val="tx1"/>
                          </a:solidFill>
                          <a:uFillTx/>
                          <a:latin typeface="+mn-lt"/>
                          <a:ea typeface="+mn-ea"/>
                          <a:cs typeface="+mn-cs"/>
                          <a:sym typeface="IBM Plex Sans"/>
                        </a:rPr>
                        <a:t>Risk Level Last Week and New Hospital Admission Rate may be useful to provide additional context.</a:t>
                      </a:r>
                    </a:p>
                  </a:txBody>
                  <a:tcPr marL="91428" marR="91428" marT="45714" marB="45714" anchor="ctr">
                    <a:solidFill>
                      <a:schemeClr val="accent3">
                        <a:lumMod val="20000"/>
                        <a:lumOff val="80000"/>
                      </a:schemeClr>
                    </a:solidFill>
                  </a:tcPr>
                </a:tc>
                <a:extLst>
                  <a:ext uri="{0D108BD9-81ED-4DB2-BD59-A6C34878D82A}">
                    <a16:rowId xmlns:a16="http://schemas.microsoft.com/office/drawing/2014/main" val="1220677981"/>
                  </a:ext>
                </a:extLst>
              </a:tr>
            </a:tbl>
          </a:graphicData>
        </a:graphic>
      </p:graphicFrame>
    </p:spTree>
    <p:extLst>
      <p:ext uri="{BB962C8B-B14F-4D97-AF65-F5344CB8AC3E}">
        <p14:creationId xmlns:p14="http://schemas.microsoft.com/office/powerpoint/2010/main" val="157949479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2230032" cy="763425"/>
          </a:xfrm>
        </p:spPr>
        <p:txBody>
          <a:bodyPr>
            <a:noAutofit/>
          </a:bodyPr>
          <a:lstStyle/>
          <a:p>
            <a:r>
              <a:rPr lang="en-US" sz="2699" dirty="0"/>
              <a:t>2.1 Align data to your storyline: </a:t>
            </a:r>
            <a:br>
              <a:rPr lang="en-US" sz="2699" dirty="0"/>
            </a:br>
            <a:r>
              <a:rPr lang="en-US" sz="2699" dirty="0"/>
              <a:t>Copy your results into the Data Alignment Template</a:t>
            </a:r>
            <a:br>
              <a:rPr lang="en-US" sz="2699" dirty="0"/>
            </a:b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60914" cy="123111"/>
          </a:xfrm>
          <a:prstGeom prst="rect">
            <a:avLst/>
          </a:prstGeom>
        </p:spPr>
        <p:txBody>
          <a:bodyPr/>
          <a:lstStyle/>
          <a:p>
            <a:pPr algn="l" defTabSz="914507">
              <a:defRPr/>
            </a:pPr>
            <a:fld id="{F477D24C-55BC-4150-BC77-7526DE4131D6}" type="slidenum">
              <a:rPr lang="en-US" dirty="0">
                <a:solidFill>
                  <a:srgbClr val="000000"/>
                </a:solidFill>
                <a:latin typeface="IBM Plex Sans Light"/>
              </a:rPr>
              <a:pPr algn="l" defTabSz="914507">
                <a:defRPr/>
              </a:pPr>
              <a:t>11</a:t>
            </a:fld>
            <a:endParaRPr lang="en-US" dirty="0">
              <a:solidFill>
                <a:srgbClr val="000000"/>
              </a:solidFill>
              <a:latin typeface="IBM Plex Sans Light"/>
            </a:endParaRPr>
          </a:p>
        </p:txBody>
      </p:sp>
      <p:graphicFrame>
        <p:nvGraphicFramePr>
          <p:cNvPr id="7" name="Table 6">
            <a:extLst>
              <a:ext uri="{FF2B5EF4-FFF2-40B4-BE49-F238E27FC236}">
                <a16:creationId xmlns:a16="http://schemas.microsoft.com/office/drawing/2014/main" id="{04735D43-6327-7FE6-05D8-B42B4F35A7C3}"/>
              </a:ext>
            </a:extLst>
          </p:cNvPr>
          <p:cNvGraphicFramePr>
            <a:graphicFrameLocks noGrp="1"/>
          </p:cNvGraphicFramePr>
          <p:nvPr>
            <p:extLst>
              <p:ext uri="{D42A27DB-BD31-4B8C-83A1-F6EECF244321}">
                <p14:modId xmlns:p14="http://schemas.microsoft.com/office/powerpoint/2010/main" val="1462209649"/>
              </p:ext>
            </p:extLst>
          </p:nvPr>
        </p:nvGraphicFramePr>
        <p:xfrm>
          <a:off x="484094" y="1555264"/>
          <a:ext cx="11216932" cy="3362712"/>
        </p:xfrm>
        <a:graphic>
          <a:graphicData uri="http://schemas.openxmlformats.org/drawingml/2006/table">
            <a:tbl>
              <a:tblPr firstRow="1" bandRow="1">
                <a:tableStyleId>{5C22544A-7EE6-4342-B048-85BDC9FD1C3A}</a:tableStyleId>
              </a:tblPr>
              <a:tblGrid>
                <a:gridCol w="3709766">
                  <a:extLst>
                    <a:ext uri="{9D8B030D-6E8A-4147-A177-3AD203B41FA5}">
                      <a16:colId xmlns:a16="http://schemas.microsoft.com/office/drawing/2014/main" val="1240534322"/>
                    </a:ext>
                  </a:extLst>
                </a:gridCol>
                <a:gridCol w="4471380">
                  <a:extLst>
                    <a:ext uri="{9D8B030D-6E8A-4147-A177-3AD203B41FA5}">
                      <a16:colId xmlns:a16="http://schemas.microsoft.com/office/drawing/2014/main" val="1683464153"/>
                    </a:ext>
                  </a:extLst>
                </a:gridCol>
                <a:gridCol w="3035786">
                  <a:extLst>
                    <a:ext uri="{9D8B030D-6E8A-4147-A177-3AD203B41FA5}">
                      <a16:colId xmlns:a16="http://schemas.microsoft.com/office/drawing/2014/main" val="2354761617"/>
                    </a:ext>
                  </a:extLst>
                </a:gridCol>
              </a:tblGrid>
              <a:tr h="639997">
                <a:tc>
                  <a:txBody>
                    <a:bodyPr/>
                    <a:lstStyle/>
                    <a:p>
                      <a:pPr marL="0" marR="0" indent="0" algn="ctr" defTabSz="1829287" rtl="0" eaLnBrk="1" latinLnBrk="0" hangingPunct="1">
                        <a:lnSpc>
                          <a:spcPct val="100000"/>
                        </a:lnSpc>
                        <a:spcBef>
                          <a:spcPts val="0"/>
                        </a:spcBef>
                        <a:spcAft>
                          <a:spcPts val="0"/>
                        </a:spcAft>
                        <a:buClrTx/>
                        <a:buSzTx/>
                        <a:buFontTx/>
                        <a:buNone/>
                        <a:tabLst/>
                      </a:pPr>
                      <a:r>
                        <a:rPr lang="en-US" sz="1800" b="1" i="0" u="none" strike="noStrike" cap="none" spc="0" baseline="0" dirty="0">
                          <a:solidFill>
                            <a:schemeClr val="bg2"/>
                          </a:solidFill>
                          <a:uFillTx/>
                          <a:latin typeface="+mn-lt"/>
                          <a:ea typeface="+mn-ea"/>
                          <a:cs typeface="+mn-cs"/>
                          <a:sym typeface="IBM Plex Sans"/>
                        </a:rPr>
                        <a:t>Storyline</a:t>
                      </a:r>
                    </a:p>
                  </a:txBody>
                  <a:tcPr marL="45714" marR="45714" marT="22857" marB="22857" anchor="ctr"/>
                </a:tc>
                <a:tc>
                  <a:txBody>
                    <a:bodyPr/>
                    <a:lstStyle/>
                    <a:p>
                      <a:pPr algn="ctr"/>
                      <a:r>
                        <a:rPr lang="en-US" sz="1800" dirty="0">
                          <a:solidFill>
                            <a:schemeClr val="bg2"/>
                          </a:solidFill>
                        </a:rPr>
                        <a:t>Data Fields We will Need</a:t>
                      </a:r>
                    </a:p>
                  </a:txBody>
                  <a:tcPr marL="91428" marR="91428" marT="45714" marB="45714" anchor="ctr">
                    <a:solidFill>
                      <a:schemeClr val="bg2">
                        <a:lumMod val="50000"/>
                      </a:schemeClr>
                    </a:solidFill>
                  </a:tcPr>
                </a:tc>
                <a:tc>
                  <a:txBody>
                    <a:bodyPr/>
                    <a:lstStyle/>
                    <a:p>
                      <a:pPr algn="ctr"/>
                      <a:r>
                        <a:rPr lang="en-US" sz="1800" dirty="0">
                          <a:solidFill>
                            <a:schemeClr val="bg2"/>
                          </a:solidFill>
                        </a:rPr>
                        <a:t>Why We Will Need Them</a:t>
                      </a:r>
                    </a:p>
                  </a:txBody>
                  <a:tcPr marL="91428" marR="91428" marT="45714" marB="45714" anchor="ctr">
                    <a:solidFill>
                      <a:schemeClr val="accent3">
                        <a:lumMod val="75000"/>
                      </a:schemeClr>
                    </a:solidFill>
                  </a:tcPr>
                </a:tc>
                <a:extLst>
                  <a:ext uri="{0D108BD9-81ED-4DB2-BD59-A6C34878D82A}">
                    <a16:rowId xmlns:a16="http://schemas.microsoft.com/office/drawing/2014/main" val="3740271020"/>
                  </a:ext>
                </a:extLst>
              </a:tr>
              <a:tr h="1100574">
                <a:tc>
                  <a:txBody>
                    <a:bodyPr/>
                    <a:lstStyle/>
                    <a:p>
                      <a:pPr algn="l"/>
                      <a:r>
                        <a:rPr lang="en-US" sz="1400" b="1" i="0" u="none" strike="noStrike" cap="none" spc="0" baseline="0" dirty="0">
                          <a:solidFill>
                            <a:schemeClr val="tx2"/>
                          </a:solidFill>
                          <a:uFillTx/>
                          <a:latin typeface="+mn-lt"/>
                          <a:ea typeface="+mn-ea"/>
                          <a:cs typeface="Arial" panose="020B0604020202020204" pitchFamily="34" charset="0"/>
                          <a:sym typeface="IBM Plex Sans"/>
                        </a:rPr>
                        <a:t>Hook:</a:t>
                      </a:r>
                    </a:p>
                  </a:txBody>
                  <a:tcPr marL="91428" marR="91428" marT="45714" marB="45714"/>
                </a:tc>
                <a:tc>
                  <a:txBody>
                    <a:bodyPr/>
                    <a:lstStyle/>
                    <a:p>
                      <a:pPr marL="171450" indent="-171450" algn="l">
                        <a:buFont typeface="Arial" panose="020B0604020202020204" pitchFamily="34" charset="0"/>
                        <a:buChar char="•"/>
                      </a:pPr>
                      <a:endParaRPr lang="en-US" sz="1200" dirty="0">
                        <a:solidFill>
                          <a:schemeClr val="tx1"/>
                        </a:solidFill>
                        <a:highlight>
                          <a:srgbClr val="EF9C33"/>
                        </a:highlight>
                      </a:endParaRPr>
                    </a:p>
                  </a:txBody>
                  <a:tcPr marL="91428" marR="91428" marT="45714" marB="45714">
                    <a:solidFill>
                      <a:schemeClr val="bg2">
                        <a:lumMod val="85000"/>
                      </a:schemeClr>
                    </a:solidFill>
                  </a:tcPr>
                </a:tc>
                <a:tc>
                  <a:txBody>
                    <a:bodyPr/>
                    <a:lstStyle/>
                    <a:p>
                      <a:pPr marL="285750" indent="-285750" algn="l">
                        <a:lnSpc>
                          <a:spcPct val="123000"/>
                        </a:lnSpc>
                        <a:spcAft>
                          <a:spcPts val="0"/>
                        </a:spcAft>
                        <a:buFont typeface="Arial" panose="020B0604020202020204" pitchFamily="34" charset="0"/>
                        <a:buChar char="•"/>
                      </a:pPr>
                      <a:endParaRPr lang="en-US" sz="1200" b="0" i="0" u="none" strike="noStrike" cap="none" spc="0" baseline="0" dirty="0">
                        <a:solidFill>
                          <a:schemeClr val="tx1"/>
                        </a:solidFill>
                        <a:uFillTx/>
                        <a:latin typeface="+mn-lt"/>
                        <a:ea typeface="+mn-ea"/>
                        <a:cs typeface="+mn-cs"/>
                        <a:sym typeface="IBM Plex Sans"/>
                      </a:endParaRPr>
                    </a:p>
                  </a:txBody>
                  <a:tcPr marL="91428" marR="91428" marT="45714" marB="45714">
                    <a:solidFill>
                      <a:schemeClr val="accent3">
                        <a:lumMod val="20000"/>
                        <a:lumOff val="80000"/>
                      </a:schemeClr>
                    </a:solidFill>
                  </a:tcPr>
                </a:tc>
                <a:extLst>
                  <a:ext uri="{0D108BD9-81ED-4DB2-BD59-A6C34878D82A}">
                    <a16:rowId xmlns:a16="http://schemas.microsoft.com/office/drawing/2014/main" val="3788721144"/>
                  </a:ext>
                </a:extLst>
              </a:tr>
              <a:tr h="822853">
                <a:tc>
                  <a:txBody>
                    <a:bodyPr/>
                    <a:lstStyle/>
                    <a:p>
                      <a:pPr marL="0" marR="0" indent="0" algn="l" defTabSz="914461" rtl="0" eaLnBrk="1" latinLnBrk="0" hangingPunct="1">
                        <a:lnSpc>
                          <a:spcPct val="100000"/>
                        </a:lnSpc>
                        <a:spcBef>
                          <a:spcPts val="0"/>
                        </a:spcBef>
                        <a:spcAft>
                          <a:spcPts val="0"/>
                        </a:spcAft>
                        <a:buClrTx/>
                        <a:buSzTx/>
                        <a:buFontTx/>
                        <a:buNone/>
                        <a:tabLst/>
                      </a:pPr>
                      <a:r>
                        <a:rPr lang="en-US" sz="1400" b="1" i="0" u="none" strike="noStrike" cap="none" spc="0" baseline="0" dirty="0">
                          <a:solidFill>
                            <a:schemeClr val="tx2"/>
                          </a:solidFill>
                          <a:uFillTx/>
                          <a:latin typeface="+mn-lt"/>
                          <a:ea typeface="+mn-ea"/>
                          <a:cs typeface="Arial" panose="020B0604020202020204" pitchFamily="34" charset="0"/>
                          <a:sym typeface="IBM Plex Sans"/>
                        </a:rPr>
                        <a:t>Rising Moments:</a:t>
                      </a:r>
                    </a:p>
                  </a:txBody>
                  <a:tcPr marL="91428" marR="91428" marT="45714" marB="45714"/>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marL="91428" marR="91428" marT="45714" marB="45714">
                    <a:solidFill>
                      <a:schemeClr val="bg2">
                        <a:lumMod val="85000"/>
                      </a:schemeClr>
                    </a:solidFill>
                  </a:tcPr>
                </a:tc>
                <a:tc>
                  <a:txBody>
                    <a:bodyPr/>
                    <a:lstStyle/>
                    <a:p>
                      <a:pPr marL="285750" indent="-285750" algn="l">
                        <a:lnSpc>
                          <a:spcPct val="123000"/>
                        </a:lnSpc>
                        <a:spcAft>
                          <a:spcPts val="600"/>
                        </a:spcAft>
                        <a:buFont typeface="Arial" panose="020B0604020202020204" pitchFamily="34" charset="0"/>
                        <a:buChar char="•"/>
                      </a:pPr>
                      <a:endParaRPr lang="en-US" sz="1200" b="0" i="0" u="none" strike="noStrike" cap="none" spc="0" baseline="0" dirty="0">
                        <a:solidFill>
                          <a:schemeClr val="tx1"/>
                        </a:solidFill>
                        <a:uFillTx/>
                        <a:latin typeface="+mn-lt"/>
                        <a:ea typeface="+mn-ea"/>
                        <a:cs typeface="+mn-cs"/>
                        <a:sym typeface="IBM Plex Sans"/>
                      </a:endParaRPr>
                    </a:p>
                  </a:txBody>
                  <a:tcPr marL="91428" marR="91428" marT="45714" marB="45714">
                    <a:solidFill>
                      <a:schemeClr val="accent3">
                        <a:lumMod val="20000"/>
                        <a:lumOff val="80000"/>
                      </a:schemeClr>
                    </a:solidFill>
                  </a:tcPr>
                </a:tc>
                <a:extLst>
                  <a:ext uri="{0D108BD9-81ED-4DB2-BD59-A6C34878D82A}">
                    <a16:rowId xmlns:a16="http://schemas.microsoft.com/office/drawing/2014/main" val="2100092092"/>
                  </a:ext>
                </a:extLst>
              </a:tr>
              <a:tr h="799288">
                <a:tc>
                  <a:txBody>
                    <a:bodyPr/>
                    <a:lstStyle/>
                    <a:p>
                      <a:pPr marL="0" marR="0" indent="0" algn="l" defTabSz="914461" rtl="0" eaLnBrk="1" latinLnBrk="0" hangingPunct="1">
                        <a:lnSpc>
                          <a:spcPct val="100000"/>
                        </a:lnSpc>
                        <a:spcBef>
                          <a:spcPts val="0"/>
                        </a:spcBef>
                        <a:spcAft>
                          <a:spcPts val="0"/>
                        </a:spcAft>
                        <a:buClrTx/>
                        <a:buSzTx/>
                        <a:buFontTx/>
                        <a:buNone/>
                        <a:tabLst/>
                      </a:pPr>
                      <a:r>
                        <a:rPr lang="en-US" sz="1400" b="1" i="0" u="none" strike="noStrike" cap="none" spc="0" baseline="0" dirty="0">
                          <a:solidFill>
                            <a:schemeClr val="tx2"/>
                          </a:solidFill>
                          <a:uFillTx/>
                          <a:latin typeface="+mn-lt"/>
                          <a:ea typeface="+mn-ea"/>
                          <a:cs typeface="Arial" panose="020B0604020202020204" pitchFamily="34" charset="0"/>
                          <a:sym typeface="IBM Plex Sans"/>
                        </a:rPr>
                        <a:t>AHA Moment:</a:t>
                      </a:r>
                    </a:p>
                  </a:txBody>
                  <a:tcPr marL="91428" marR="91428" marT="45714" marB="45714"/>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dirty="0">
                        <a:solidFill>
                          <a:schemeClr val="tx1"/>
                        </a:solidFill>
                      </a:endParaRPr>
                    </a:p>
                  </a:txBody>
                  <a:tcPr marL="91428" marR="91428" marT="45714" marB="45714">
                    <a:solidFill>
                      <a:schemeClr val="bg2">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cap="none" spc="0" baseline="0" dirty="0">
                        <a:solidFill>
                          <a:schemeClr val="tx1"/>
                        </a:solidFill>
                        <a:uFillTx/>
                        <a:latin typeface="+mn-lt"/>
                        <a:ea typeface="+mn-ea"/>
                        <a:cs typeface="+mn-cs"/>
                        <a:sym typeface="IBM Plex Sans"/>
                      </a:endParaRPr>
                    </a:p>
                  </a:txBody>
                  <a:tcPr marL="91428" marR="91428" marT="45714" marB="45714">
                    <a:solidFill>
                      <a:schemeClr val="accent3">
                        <a:lumMod val="20000"/>
                        <a:lumOff val="80000"/>
                      </a:schemeClr>
                    </a:solidFill>
                  </a:tcPr>
                </a:tc>
                <a:extLst>
                  <a:ext uri="{0D108BD9-81ED-4DB2-BD59-A6C34878D82A}">
                    <a16:rowId xmlns:a16="http://schemas.microsoft.com/office/drawing/2014/main" val="1220677981"/>
                  </a:ext>
                </a:extLst>
              </a:tr>
            </a:tbl>
          </a:graphicData>
        </a:graphic>
      </p:graphicFrame>
      <p:sp>
        <p:nvSpPr>
          <p:cNvPr id="8" name="Speech Bubble: Rectangle 7">
            <a:extLst>
              <a:ext uri="{FF2B5EF4-FFF2-40B4-BE49-F238E27FC236}">
                <a16:creationId xmlns:a16="http://schemas.microsoft.com/office/drawing/2014/main" id="{2CC92F9F-9344-C6BE-EC07-5361B7531A0E}"/>
              </a:ext>
            </a:extLst>
          </p:cNvPr>
          <p:cNvSpPr/>
          <p:nvPr/>
        </p:nvSpPr>
        <p:spPr bwMode="auto">
          <a:xfrm>
            <a:off x="7991585" y="4430042"/>
            <a:ext cx="1695229" cy="2006339"/>
          </a:xfrm>
          <a:prstGeom prst="wedgeRectCallout">
            <a:avLst>
              <a:gd name="adj1" fmla="val 67499"/>
              <a:gd name="adj2" fmla="val -160633"/>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600" dirty="0">
                <a:solidFill>
                  <a:srgbClr val="000000"/>
                </a:solidFill>
                <a:latin typeface="IBM Plex Sans Light"/>
              </a:rPr>
              <a:t>Write in your reason for picking those data fields here.</a:t>
            </a:r>
          </a:p>
        </p:txBody>
      </p:sp>
      <p:sp>
        <p:nvSpPr>
          <p:cNvPr id="5" name="Speech Bubble: Rectangle 4">
            <a:extLst>
              <a:ext uri="{FF2B5EF4-FFF2-40B4-BE49-F238E27FC236}">
                <a16:creationId xmlns:a16="http://schemas.microsoft.com/office/drawing/2014/main" id="{FC41EC6C-1CDE-293C-FAD2-2641CACA9028}"/>
              </a:ext>
            </a:extLst>
          </p:cNvPr>
          <p:cNvSpPr/>
          <p:nvPr/>
        </p:nvSpPr>
        <p:spPr bwMode="auto">
          <a:xfrm>
            <a:off x="129381" y="4416391"/>
            <a:ext cx="1695229" cy="2006339"/>
          </a:xfrm>
          <a:prstGeom prst="wedgeRectCallout">
            <a:avLst>
              <a:gd name="adj1" fmla="val 100865"/>
              <a:gd name="adj2" fmla="val -172173"/>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600" dirty="0">
                <a:solidFill>
                  <a:srgbClr val="000000"/>
                </a:solidFill>
                <a:latin typeface="IBM Plex Sans Light"/>
              </a:rPr>
              <a:t>Copy your story line here.</a:t>
            </a:r>
          </a:p>
        </p:txBody>
      </p:sp>
      <p:sp>
        <p:nvSpPr>
          <p:cNvPr id="10" name="Speech Bubble: Rectangle 9">
            <a:extLst>
              <a:ext uri="{FF2B5EF4-FFF2-40B4-BE49-F238E27FC236}">
                <a16:creationId xmlns:a16="http://schemas.microsoft.com/office/drawing/2014/main" id="{7581B39F-BE38-1F16-F4BB-B915AF7BED21}"/>
              </a:ext>
            </a:extLst>
          </p:cNvPr>
          <p:cNvSpPr/>
          <p:nvPr/>
        </p:nvSpPr>
        <p:spPr bwMode="auto">
          <a:xfrm>
            <a:off x="3022870" y="4430042"/>
            <a:ext cx="1695229" cy="2006339"/>
          </a:xfrm>
          <a:prstGeom prst="wedgeRectCallout">
            <a:avLst>
              <a:gd name="adj1" fmla="val 90752"/>
              <a:gd name="adj2" fmla="val -168375"/>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600" dirty="0">
                <a:solidFill>
                  <a:srgbClr val="000000"/>
                </a:solidFill>
                <a:latin typeface="IBM Plex Sans Light"/>
              </a:rPr>
              <a:t>Enter potential data fields for each story part here.</a:t>
            </a:r>
          </a:p>
        </p:txBody>
      </p:sp>
    </p:spTree>
    <p:extLst>
      <p:ext uri="{BB962C8B-B14F-4D97-AF65-F5344CB8AC3E}">
        <p14:creationId xmlns:p14="http://schemas.microsoft.com/office/powerpoint/2010/main" val="141067612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BA4E-4F99-1E5F-6F0B-EB96620C1CC7}"/>
              </a:ext>
            </a:extLst>
          </p:cNvPr>
          <p:cNvSpPr>
            <a:spLocks noGrp="1"/>
          </p:cNvSpPr>
          <p:nvPr>
            <p:ph type="title"/>
          </p:nvPr>
        </p:nvSpPr>
        <p:spPr>
          <a:xfrm>
            <a:off x="287998" y="192600"/>
            <a:ext cx="9706902" cy="763524"/>
          </a:xfrm>
        </p:spPr>
        <p:txBody>
          <a:bodyPr/>
          <a:lstStyle/>
          <a:p>
            <a:r>
              <a:rPr lang="en-US" dirty="0">
                <a:latin typeface="IBM Plex Sans Light"/>
              </a:rPr>
              <a:t>Activity 2.2 Align visuals to your storyline</a:t>
            </a:r>
            <a:endParaRPr lang="en-US" dirty="0"/>
          </a:p>
        </p:txBody>
      </p:sp>
      <p:sp>
        <p:nvSpPr>
          <p:cNvPr id="3" name="Slide Number Placeholder 2">
            <a:extLst>
              <a:ext uri="{FF2B5EF4-FFF2-40B4-BE49-F238E27FC236}">
                <a16:creationId xmlns:a16="http://schemas.microsoft.com/office/drawing/2014/main" id="{8ED7FBD7-EB8F-713A-5467-EBF328FA40CB}"/>
              </a:ext>
            </a:extLst>
          </p:cNvPr>
          <p:cNvSpPr>
            <a:spLocks noGrp="1"/>
          </p:cNvSpPr>
          <p:nvPr>
            <p:ph type="sldNum" sz="quarter" idx="4"/>
          </p:nvPr>
        </p:nvSpPr>
        <p:spPr/>
        <p:txBody>
          <a:bodyPr/>
          <a:lstStyle/>
          <a:p>
            <a:fld id="{86CB4B4D-7CA3-9044-876B-883B54F8677D}" type="slidenum">
              <a:rPr lang="en-US" smtClean="0"/>
              <a:pPr/>
              <a:t>12</a:t>
            </a:fld>
            <a:endParaRPr lang="en-US" dirty="0"/>
          </a:p>
        </p:txBody>
      </p:sp>
      <p:sp>
        <p:nvSpPr>
          <p:cNvPr id="5" name="TextBox 4">
            <a:extLst>
              <a:ext uri="{FF2B5EF4-FFF2-40B4-BE49-F238E27FC236}">
                <a16:creationId xmlns:a16="http://schemas.microsoft.com/office/drawing/2014/main" id="{F53A1ED9-83B3-79ED-06F2-233E58832A06}"/>
              </a:ext>
            </a:extLst>
          </p:cNvPr>
          <p:cNvSpPr txBox="1"/>
          <p:nvPr/>
        </p:nvSpPr>
        <p:spPr>
          <a:xfrm>
            <a:off x="225696" y="884237"/>
            <a:ext cx="8068602"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r>
              <a:rPr lang="en-US" b="0" i="0" u="none" strike="noStrike" dirty="0">
                <a:solidFill>
                  <a:srgbClr val="012F86"/>
                </a:solidFill>
                <a:effectLst/>
                <a:latin typeface="IBM Plex Sans Hebrew Medm" panose="020B0603050203000203" pitchFamily="34" charset="-79"/>
              </a:rPr>
              <a:t>Identify </a:t>
            </a:r>
            <a:r>
              <a:rPr lang="en-US" dirty="0">
                <a:solidFill>
                  <a:srgbClr val="012F86"/>
                </a:solidFill>
                <a:latin typeface="IBM Plex Sans Hebrew Medm" panose="020B0603050203000203" pitchFamily="34" charset="-79"/>
              </a:rPr>
              <a:t>and align potential visualizations to </a:t>
            </a:r>
            <a:r>
              <a:rPr lang="en-US" b="0" i="0" u="none" strike="noStrike" dirty="0">
                <a:solidFill>
                  <a:srgbClr val="012F86"/>
                </a:solidFill>
                <a:effectLst/>
                <a:latin typeface="IBM Plex Sans Hebrew Medm" panose="020B0603050203000203" pitchFamily="34" charset="-79"/>
              </a:rPr>
              <a:t>your storyline. </a:t>
            </a:r>
            <a:endParaRPr lang="en-US" dirty="0"/>
          </a:p>
        </p:txBody>
      </p:sp>
      <p:sp>
        <p:nvSpPr>
          <p:cNvPr id="6" name="Text Placeholder 7">
            <a:extLst>
              <a:ext uri="{FF2B5EF4-FFF2-40B4-BE49-F238E27FC236}">
                <a16:creationId xmlns:a16="http://schemas.microsoft.com/office/drawing/2014/main" id="{8DFD18AE-1EC6-C302-4775-927DB7538F87}"/>
              </a:ext>
            </a:extLst>
          </p:cNvPr>
          <p:cNvSpPr>
            <a:spLocks noGrp="1"/>
          </p:cNvSpPr>
          <p:nvPr/>
        </p:nvSpPr>
        <p:spPr>
          <a:xfrm>
            <a:off x="289060" y="1787868"/>
            <a:ext cx="9879012" cy="3705225"/>
          </a:xfrm>
          <a:prstGeom prst="rect">
            <a:avLst/>
          </a:prstGeom>
          <a:ln w="12700">
            <a:miter lim="400000"/>
          </a:ln>
          <a:extLst>
            <a:ext uri="{C572A759-6A51-4108-AA02-DFA0A04FC94B}">
              <ma14:wrappingTextBoxFlag xmlns="" xmlns:a16="http://schemas.microsoft.com/office/drawing/2014/main"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xmlns:lc="http://schemas.openxmlformats.org/drawingml/2006/lockedCanvas" val="1"/>
            </a:ext>
          </a:extLst>
        </p:spPr>
        <p:txBody>
          <a:bodyPr lIns="0" tIns="0" rIns="0" bIns="0" anchor="t"/>
          <a:lst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a:lstStyle>
          <a:p>
            <a:r>
              <a:rPr lang="en-US" sz="2000" b="1" dirty="0"/>
              <a:t>Instructions</a:t>
            </a:r>
            <a:endParaRPr lang="en-US" sz="2000" b="1" i="1" dirty="0"/>
          </a:p>
          <a:p>
            <a:endParaRPr lang="en-US" sz="2000" b="1" i="1" dirty="0"/>
          </a:p>
          <a:p>
            <a:pPr marL="342900" indent="-342900">
              <a:buClr>
                <a:schemeClr val="tx2"/>
              </a:buClr>
              <a:buFont typeface="+mj-lt"/>
              <a:buAutoNum type="arabicPeriod"/>
            </a:pPr>
            <a:r>
              <a:rPr lang="en-US" dirty="0">
                <a:solidFill>
                  <a:schemeClr val="tx2"/>
                </a:solidFill>
                <a:latin typeface="IBM Plex Sans Light"/>
              </a:rPr>
              <a:t>Look at the storyline you created.  Think about the parts of your story.</a:t>
            </a:r>
          </a:p>
          <a:p>
            <a:pPr marL="342265" indent="-342265">
              <a:buClr>
                <a:schemeClr val="tx2"/>
              </a:buClr>
              <a:buAutoNum type="arabicPeriod"/>
            </a:pPr>
            <a:endParaRPr lang="en-US" dirty="0"/>
          </a:p>
          <a:p>
            <a:pPr marL="342900" indent="-342900">
              <a:buClr>
                <a:schemeClr val="tx2"/>
              </a:buClr>
              <a:buFont typeface="+mj-lt"/>
              <a:buAutoNum type="arabicPeriod"/>
            </a:pPr>
            <a:r>
              <a:rPr lang="en-US" dirty="0">
                <a:latin typeface="IBM Plex Sans Light"/>
              </a:rPr>
              <a:t>Use this information to identify visualizations that will help present each of the following story parts</a:t>
            </a:r>
          </a:p>
          <a:p>
            <a:pPr marL="506667" lvl="1" indent="-342900">
              <a:buClr>
                <a:schemeClr val="tx2"/>
              </a:buClr>
            </a:pPr>
            <a:endParaRPr lang="en-US" dirty="0">
              <a:latin typeface="IBM Plex Sans Light"/>
            </a:endParaRPr>
          </a:p>
          <a:p>
            <a:pPr marL="506667" lvl="1" indent="-342900">
              <a:buClr>
                <a:schemeClr val="tx2"/>
              </a:buClr>
              <a:buFont typeface="+mj-lt"/>
              <a:buAutoNum type="arabicPeriod"/>
            </a:pPr>
            <a:r>
              <a:rPr lang="en-US" dirty="0">
                <a:latin typeface="IBM Plex Sans Light"/>
              </a:rPr>
              <a:t>The HOOK</a:t>
            </a:r>
          </a:p>
          <a:p>
            <a:pPr marL="506667" lvl="1" indent="-342900">
              <a:buClr>
                <a:schemeClr val="tx2"/>
              </a:buClr>
              <a:buFont typeface="+mj-lt"/>
              <a:buAutoNum type="arabicPeriod"/>
            </a:pPr>
            <a:r>
              <a:rPr lang="en-US" dirty="0">
                <a:latin typeface="IBM Plex Sans Light"/>
              </a:rPr>
              <a:t>The Rising Moment</a:t>
            </a:r>
          </a:p>
          <a:p>
            <a:pPr marL="506667" lvl="1" indent="-342900">
              <a:buClr>
                <a:schemeClr val="tx2"/>
              </a:buClr>
              <a:buFont typeface="+mj-lt"/>
              <a:buAutoNum type="arabicPeriod"/>
            </a:pPr>
            <a:r>
              <a:rPr lang="en-US" dirty="0">
                <a:latin typeface="IBM Plex Sans Light"/>
              </a:rPr>
              <a:t>The AHA Moment</a:t>
            </a:r>
          </a:p>
          <a:p>
            <a:pPr>
              <a:buClr>
                <a:schemeClr val="tx2"/>
              </a:buClr>
            </a:pPr>
            <a:endParaRPr lang="en-US" dirty="0"/>
          </a:p>
          <a:p>
            <a:pPr marL="342900" indent="-342900">
              <a:buClr>
                <a:schemeClr val="tx2"/>
              </a:buClr>
              <a:buFont typeface="+mj-lt"/>
              <a:buAutoNum type="arabicPeriod" startAt="3"/>
            </a:pPr>
            <a:r>
              <a:rPr lang="en-US" dirty="0">
                <a:latin typeface="IBM Plex Sans Light"/>
              </a:rPr>
              <a:t>Put your potential visuals into the template. </a:t>
            </a:r>
            <a:endParaRPr lang="en-US" dirty="0"/>
          </a:p>
          <a:p>
            <a:pPr marL="342831" indent="-342831">
              <a:buAutoNum type="arabicPeriod" startAt="3"/>
            </a:pPr>
            <a:endParaRPr lang="en-US" dirty="0"/>
          </a:p>
          <a:p>
            <a:endParaRPr lang="en-US" sz="2400" b="1" dirty="0"/>
          </a:p>
        </p:txBody>
      </p:sp>
    </p:spTree>
    <p:extLst>
      <p:ext uri="{BB962C8B-B14F-4D97-AF65-F5344CB8AC3E}">
        <p14:creationId xmlns:p14="http://schemas.microsoft.com/office/powerpoint/2010/main" val="233052581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66465C-067C-E43D-1A0D-C9B91364FF9D}"/>
              </a:ext>
            </a:extLst>
          </p:cNvPr>
          <p:cNvSpPr/>
          <p:nvPr/>
        </p:nvSpPr>
        <p:spPr bwMode="auto">
          <a:xfrm>
            <a:off x="6113022" y="2746297"/>
            <a:ext cx="1599992" cy="1449616"/>
          </a:xfrm>
          <a:prstGeom prst="rect">
            <a:avLst/>
          </a:prstGeom>
          <a:solidFill>
            <a:schemeClr val="bg2"/>
          </a:solidFill>
          <a:ln w="57150">
            <a:solidFill>
              <a:srgbClr val="C0000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defRP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C1A43D7E-CA8E-6E0F-8FDC-56F83C5D419A}"/>
              </a:ext>
            </a:extLst>
          </p:cNvPr>
          <p:cNvSpPr>
            <a:spLocks noGrp="1"/>
          </p:cNvSpPr>
          <p:nvPr>
            <p:ph type="title"/>
          </p:nvPr>
        </p:nvSpPr>
        <p:spPr>
          <a:xfrm>
            <a:off x="287999" y="193021"/>
            <a:ext cx="9119471" cy="763425"/>
          </a:xfrm>
        </p:spPr>
        <p:txBody>
          <a:bodyPr/>
          <a:lstStyle/>
          <a:p>
            <a:r>
              <a:rPr lang="en-US" sz="2999" dirty="0"/>
              <a:t>2.2 Align data visuals to your story</a:t>
            </a:r>
          </a:p>
        </p:txBody>
      </p:sp>
      <p:sp>
        <p:nvSpPr>
          <p:cNvPr id="3" name="Slide Number Placeholder 2">
            <a:extLst>
              <a:ext uri="{FF2B5EF4-FFF2-40B4-BE49-F238E27FC236}">
                <a16:creationId xmlns:a16="http://schemas.microsoft.com/office/drawing/2014/main" id="{809EC51D-C7A0-4AAA-B86C-6C31B85151C4}"/>
              </a:ext>
            </a:extLst>
          </p:cNvPr>
          <p:cNvSpPr>
            <a:spLocks noGrp="1"/>
          </p:cNvSpPr>
          <p:nvPr>
            <p:ph type="sldNum" sz="quarter" idx="4"/>
          </p:nvPr>
        </p:nvSpPr>
        <p:spPr>
          <a:xfrm>
            <a:off x="5829747" y="3203953"/>
            <a:ext cx="121828" cy="123111"/>
          </a:xfrm>
        </p:spPr>
        <p:txBody>
          <a:bodyPr/>
          <a:lstStyle/>
          <a:p>
            <a:pPr defTabSz="914507">
              <a:defRPr/>
            </a:pPr>
            <a:fld id="{86CB4B4D-7CA3-9044-876B-883B54F8677D}" type="slidenum">
              <a:rPr lang="en-US">
                <a:solidFill>
                  <a:srgbClr val="000000"/>
                </a:solidFill>
              </a:rPr>
              <a:pPr defTabSz="914507">
                <a:defRPr/>
              </a:pPr>
              <a:t>13</a:t>
            </a:fld>
            <a:endParaRPr lang="en-US" dirty="0">
              <a:solidFill>
                <a:srgbClr val="000000"/>
              </a:solidFill>
            </a:endParaRPr>
          </a:p>
        </p:txBody>
      </p:sp>
      <p:grpSp>
        <p:nvGrpSpPr>
          <p:cNvPr id="7" name="Group 6">
            <a:extLst>
              <a:ext uri="{FF2B5EF4-FFF2-40B4-BE49-F238E27FC236}">
                <a16:creationId xmlns:a16="http://schemas.microsoft.com/office/drawing/2014/main" id="{1C0AC75B-C6D3-0DE6-9FBF-73A1A9426593}"/>
              </a:ext>
            </a:extLst>
          </p:cNvPr>
          <p:cNvGrpSpPr/>
          <p:nvPr/>
        </p:nvGrpSpPr>
        <p:grpSpPr>
          <a:xfrm>
            <a:off x="1717897" y="2819238"/>
            <a:ext cx="8118615" cy="1303734"/>
            <a:chOff x="3436241" y="5638316"/>
            <a:chExt cx="16239344" cy="2607808"/>
          </a:xfrm>
        </p:grpSpPr>
        <p:sp>
          <p:nvSpPr>
            <p:cNvPr id="8" name="Freeform: Shape 7">
              <a:extLst>
                <a:ext uri="{FF2B5EF4-FFF2-40B4-BE49-F238E27FC236}">
                  <a16:creationId xmlns:a16="http://schemas.microsoft.com/office/drawing/2014/main" id="{ECBF566C-9D1A-A23D-3C98-33BCCB3FC14F}"/>
                </a:ext>
              </a:extLst>
            </p:cNvPr>
            <p:cNvSpPr/>
            <p:nvPr/>
          </p:nvSpPr>
          <p:spPr>
            <a:xfrm>
              <a:off x="343624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0"/>
                <a:satOff val="0"/>
                <a:lumOff val="0"/>
                <a:alphaOff val="0"/>
              </a:schemeClr>
            </a:fillRef>
            <a:effectRef idx="1">
              <a:schemeClr val="accent1">
                <a:shade val="80000"/>
                <a:hueOff val="0"/>
                <a:satOff val="0"/>
                <a:lumOff val="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Storyline</a:t>
              </a:r>
              <a:endParaRPr lang="en-US" sz="1600" b="1" dirty="0">
                <a:solidFill>
                  <a:srgbClr val="FFFFFF"/>
                </a:solidFill>
                <a:latin typeface="IBM Plex Sans Light"/>
              </a:endParaRPr>
            </a:p>
          </p:txBody>
        </p:sp>
        <p:sp>
          <p:nvSpPr>
            <p:cNvPr id="9" name="Freeform: Shape 8">
              <a:extLst>
                <a:ext uri="{FF2B5EF4-FFF2-40B4-BE49-F238E27FC236}">
                  <a16:creationId xmlns:a16="http://schemas.microsoft.com/office/drawing/2014/main" id="{0EAD8C76-0831-5D7C-6C2C-A4264F93FEC7}"/>
                </a:ext>
              </a:extLst>
            </p:cNvPr>
            <p:cNvSpPr/>
            <p:nvPr/>
          </p:nvSpPr>
          <p:spPr>
            <a:xfrm>
              <a:off x="6255803"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0"/>
                <a:satOff val="0"/>
                <a:lumOff val="0"/>
                <a:alphaOff val="0"/>
              </a:schemeClr>
            </a:lnRef>
            <a:fillRef idx="2">
              <a:schemeClr val="accent1">
                <a:shade val="90000"/>
                <a:hueOff val="0"/>
                <a:satOff val="0"/>
                <a:lumOff val="0"/>
                <a:alphaOff val="0"/>
              </a:schemeClr>
            </a:fillRef>
            <a:effectRef idx="1">
              <a:schemeClr val="accent1">
                <a:shade val="90000"/>
                <a:hueOff val="0"/>
                <a:satOff val="0"/>
                <a:lumOff val="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defRPr/>
              </a:pPr>
              <a:endParaRPr lang="en-US" sz="1150">
                <a:solidFill>
                  <a:srgbClr val="FFFFFF"/>
                </a:solidFill>
                <a:latin typeface="IBM Plex Sans Light"/>
              </a:endParaRPr>
            </a:p>
          </p:txBody>
        </p:sp>
        <p:sp>
          <p:nvSpPr>
            <p:cNvPr id="10" name="Freeform: Shape 9">
              <a:extLst>
                <a:ext uri="{FF2B5EF4-FFF2-40B4-BE49-F238E27FC236}">
                  <a16:creationId xmlns:a16="http://schemas.microsoft.com/office/drawing/2014/main" id="{5E31E744-7310-808E-8675-97ECC1442F05}"/>
                </a:ext>
              </a:extLst>
            </p:cNvPr>
            <p:cNvSpPr/>
            <p:nvPr/>
          </p:nvSpPr>
          <p:spPr>
            <a:xfrm>
              <a:off x="7980086"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219716"/>
                <a:satOff val="2973"/>
                <a:lumOff val="10543"/>
                <a:alphaOff val="0"/>
              </a:schemeClr>
            </a:fillRef>
            <a:effectRef idx="1">
              <a:schemeClr val="accent1">
                <a:shade val="80000"/>
                <a:hueOff val="219716"/>
                <a:satOff val="2973"/>
                <a:lumOff val="10543"/>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Data</a:t>
              </a:r>
              <a:endParaRPr lang="en-US" sz="1600" b="1" dirty="0">
                <a:solidFill>
                  <a:srgbClr val="FFFFFF"/>
                </a:solidFill>
                <a:latin typeface="IBM Plex Sans Light"/>
              </a:endParaRPr>
            </a:p>
          </p:txBody>
        </p:sp>
        <p:sp>
          <p:nvSpPr>
            <p:cNvPr id="11" name="Freeform: Shape 10">
              <a:extLst>
                <a:ext uri="{FF2B5EF4-FFF2-40B4-BE49-F238E27FC236}">
                  <a16:creationId xmlns:a16="http://schemas.microsoft.com/office/drawing/2014/main" id="{11B9E421-46E9-2D84-64FF-9040D9AAFCC8}"/>
                </a:ext>
              </a:extLst>
            </p:cNvPr>
            <p:cNvSpPr/>
            <p:nvPr/>
          </p:nvSpPr>
          <p:spPr>
            <a:xfrm>
              <a:off x="10799649"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329561"/>
                <a:satOff val="4271"/>
                <a:lumOff val="14480"/>
                <a:alphaOff val="0"/>
              </a:schemeClr>
            </a:lnRef>
            <a:fillRef idx="2">
              <a:schemeClr val="accent1">
                <a:shade val="90000"/>
                <a:hueOff val="329561"/>
                <a:satOff val="4271"/>
                <a:lumOff val="14480"/>
                <a:alphaOff val="0"/>
              </a:schemeClr>
            </a:fillRef>
            <a:effectRef idx="1">
              <a:schemeClr val="accent1">
                <a:shade val="90000"/>
                <a:hueOff val="329561"/>
                <a:satOff val="4271"/>
                <a:lumOff val="1448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defRPr/>
              </a:pPr>
              <a:endParaRPr lang="en-US" sz="1150">
                <a:solidFill>
                  <a:srgbClr val="FFFFFF"/>
                </a:solidFill>
                <a:latin typeface="IBM Plex Sans Light"/>
              </a:endParaRPr>
            </a:p>
          </p:txBody>
        </p:sp>
        <p:sp>
          <p:nvSpPr>
            <p:cNvPr id="12" name="Freeform: Shape 11">
              <a:extLst>
                <a:ext uri="{FF2B5EF4-FFF2-40B4-BE49-F238E27FC236}">
                  <a16:creationId xmlns:a16="http://schemas.microsoft.com/office/drawing/2014/main" id="{21414F3D-C5C6-77B2-CD90-A7F9F9FB6DC3}"/>
                </a:ext>
              </a:extLst>
            </p:cNvPr>
            <p:cNvSpPr/>
            <p:nvPr/>
          </p:nvSpPr>
          <p:spPr>
            <a:xfrm>
              <a:off x="1252393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439433"/>
                <a:satOff val="5945"/>
                <a:lumOff val="21087"/>
                <a:alphaOff val="0"/>
              </a:schemeClr>
            </a:fillRef>
            <a:effectRef idx="1">
              <a:schemeClr val="accent1">
                <a:shade val="80000"/>
                <a:hueOff val="439433"/>
                <a:satOff val="5945"/>
                <a:lumOff val="21087"/>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Visuals</a:t>
              </a:r>
              <a:endParaRPr lang="en-US" sz="1600" b="1" dirty="0">
                <a:solidFill>
                  <a:srgbClr val="FFFFFF"/>
                </a:solidFill>
                <a:latin typeface="IBM Plex Sans Light"/>
              </a:endParaRPr>
            </a:p>
          </p:txBody>
        </p:sp>
        <p:sp>
          <p:nvSpPr>
            <p:cNvPr id="13" name="Freeform: Shape 12">
              <a:extLst>
                <a:ext uri="{FF2B5EF4-FFF2-40B4-BE49-F238E27FC236}">
                  <a16:creationId xmlns:a16="http://schemas.microsoft.com/office/drawing/2014/main" id="{7133DC76-7D77-1BFB-CBA7-3FE0E4B131D4}"/>
                </a:ext>
              </a:extLst>
            </p:cNvPr>
            <p:cNvSpPr/>
            <p:nvPr/>
          </p:nvSpPr>
          <p:spPr>
            <a:xfrm>
              <a:off x="15343494" y="6185956"/>
              <a:ext cx="1512528" cy="1512528"/>
            </a:xfrm>
            <a:custGeom>
              <a:avLst/>
              <a:gdLst>
                <a:gd name="connsiteX0" fmla="*/ 200486 w 1512528"/>
                <a:gd name="connsiteY0" fmla="*/ 311581 h 1512528"/>
                <a:gd name="connsiteX1" fmla="*/ 1312042 w 1512528"/>
                <a:gd name="connsiteY1" fmla="*/ 311581 h 1512528"/>
                <a:gd name="connsiteX2" fmla="*/ 1312042 w 1512528"/>
                <a:gd name="connsiteY2" fmla="*/ 667327 h 1512528"/>
                <a:gd name="connsiteX3" fmla="*/ 200486 w 1512528"/>
                <a:gd name="connsiteY3" fmla="*/ 667327 h 1512528"/>
                <a:gd name="connsiteX4" fmla="*/ 200486 w 1512528"/>
                <a:gd name="connsiteY4" fmla="*/ 311581 h 1512528"/>
                <a:gd name="connsiteX5" fmla="*/ 200486 w 1512528"/>
                <a:gd name="connsiteY5" fmla="*/ 845201 h 1512528"/>
                <a:gd name="connsiteX6" fmla="*/ 1312042 w 1512528"/>
                <a:gd name="connsiteY6" fmla="*/ 845201 h 1512528"/>
                <a:gd name="connsiteX7" fmla="*/ 1312042 w 1512528"/>
                <a:gd name="connsiteY7" fmla="*/ 1200947 h 1512528"/>
                <a:gd name="connsiteX8" fmla="*/ 200486 w 1512528"/>
                <a:gd name="connsiteY8" fmla="*/ 1200947 h 1512528"/>
                <a:gd name="connsiteX9" fmla="*/ 200486 w 1512528"/>
                <a:gd name="connsiteY9" fmla="*/ 84520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528" h="1512528">
                  <a:moveTo>
                    <a:pt x="200486" y="311581"/>
                  </a:moveTo>
                  <a:lnTo>
                    <a:pt x="1312042" y="311581"/>
                  </a:lnTo>
                  <a:lnTo>
                    <a:pt x="1312042" y="667327"/>
                  </a:lnTo>
                  <a:lnTo>
                    <a:pt x="200486" y="667327"/>
                  </a:lnTo>
                  <a:lnTo>
                    <a:pt x="200486" y="311581"/>
                  </a:lnTo>
                  <a:close/>
                  <a:moveTo>
                    <a:pt x="200486" y="845201"/>
                  </a:moveTo>
                  <a:lnTo>
                    <a:pt x="1312042" y="845201"/>
                  </a:lnTo>
                  <a:lnTo>
                    <a:pt x="1312042" y="1200947"/>
                  </a:lnTo>
                  <a:lnTo>
                    <a:pt x="200486" y="1200947"/>
                  </a:lnTo>
                  <a:lnTo>
                    <a:pt x="200486" y="845201"/>
                  </a:lnTo>
                  <a:close/>
                </a:path>
              </a:pathLst>
            </a:custGeom>
          </p:spPr>
          <p:style>
            <a:lnRef idx="0">
              <a:schemeClr val="accent1">
                <a:shade val="90000"/>
                <a:hueOff val="659122"/>
                <a:satOff val="8542"/>
                <a:lumOff val="28959"/>
                <a:alphaOff val="0"/>
              </a:schemeClr>
            </a:lnRef>
            <a:fillRef idx="2">
              <a:schemeClr val="accent1">
                <a:shade val="90000"/>
                <a:hueOff val="659122"/>
                <a:satOff val="8542"/>
                <a:lumOff val="28959"/>
                <a:alphaOff val="0"/>
              </a:schemeClr>
            </a:fillRef>
            <a:effectRef idx="1">
              <a:schemeClr val="accent1">
                <a:shade val="90000"/>
                <a:hueOff val="659122"/>
                <a:satOff val="8542"/>
                <a:lumOff val="28959"/>
                <a:alphaOff val="0"/>
              </a:schemeClr>
            </a:effectRef>
            <a:fontRef idx="minor">
              <a:schemeClr val="dk1"/>
            </a:fontRef>
          </p:style>
          <p:txBody>
            <a:bodyPr spcFirstLastPara="0" vert="horz" wrap="square" lIns="100230" tIns="155770" rIns="100230" bIns="155770" numCol="1" spcCol="1270" anchor="ctr" anchorCtr="0">
              <a:noAutofit/>
            </a:bodyPr>
            <a:lstStyle/>
            <a:p>
              <a:pPr algn="ctr" defTabSz="1222131">
                <a:lnSpc>
                  <a:spcPct val="90000"/>
                </a:lnSpc>
                <a:spcBef>
                  <a:spcPct val="0"/>
                </a:spcBef>
                <a:spcAft>
                  <a:spcPct val="35000"/>
                </a:spcAft>
                <a:defRPr/>
              </a:pPr>
              <a:endParaRPr lang="en-US" sz="2749">
                <a:solidFill>
                  <a:srgbClr val="FFFFFF"/>
                </a:solidFill>
                <a:latin typeface="IBM Plex Sans Light"/>
              </a:endParaRPr>
            </a:p>
          </p:txBody>
        </p:sp>
        <p:sp>
          <p:nvSpPr>
            <p:cNvPr id="14" name="Freeform: Shape 13">
              <a:extLst>
                <a:ext uri="{FF2B5EF4-FFF2-40B4-BE49-F238E27FC236}">
                  <a16:creationId xmlns:a16="http://schemas.microsoft.com/office/drawing/2014/main" id="{55345197-7AD7-C4AE-3005-9F779455891C}"/>
                </a:ext>
              </a:extLst>
            </p:cNvPr>
            <p:cNvSpPr/>
            <p:nvPr/>
          </p:nvSpPr>
          <p:spPr>
            <a:xfrm>
              <a:off x="17067777"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659149"/>
                <a:satOff val="8918"/>
                <a:lumOff val="31630"/>
                <a:alphaOff val="0"/>
              </a:schemeClr>
            </a:fillRef>
            <a:effectRef idx="1">
              <a:schemeClr val="accent1">
                <a:shade val="80000"/>
                <a:hueOff val="659149"/>
                <a:satOff val="8918"/>
                <a:lumOff val="3163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Great story</a:t>
              </a:r>
              <a:endParaRPr lang="en-US" sz="1600" b="1" dirty="0">
                <a:solidFill>
                  <a:srgbClr val="FFFFFF"/>
                </a:solidFill>
                <a:latin typeface="IBM Plex Sans Light"/>
              </a:endParaRPr>
            </a:p>
          </p:txBody>
        </p:sp>
      </p:grpSp>
      <p:sp>
        <p:nvSpPr>
          <p:cNvPr id="5" name="TextBox 14">
            <a:extLst>
              <a:ext uri="{FF2B5EF4-FFF2-40B4-BE49-F238E27FC236}">
                <a16:creationId xmlns:a16="http://schemas.microsoft.com/office/drawing/2014/main" id="{AC83C4C3-C835-B18B-4C19-032FAF7F0C76}"/>
              </a:ext>
            </a:extLst>
          </p:cNvPr>
          <p:cNvSpPr txBox="1"/>
          <p:nvPr/>
        </p:nvSpPr>
        <p:spPr>
          <a:xfrm>
            <a:off x="3235829" y="5811154"/>
            <a:ext cx="5314425" cy="369332"/>
          </a:xfrm>
          <a:prstGeom prst="rect">
            <a:avLst/>
          </a:prstGeom>
          <a:noFill/>
          <a:ln w="12700">
            <a:miter lim="400000"/>
          </a:ln>
          <a:extLst>
            <a:ext uri="{C572A759-6A51-4108-AA02-DFA0A04FC94B}">
              <ma14:wrappingTextBoxFlag xmlns:lc="http://schemas.openxmlformats.org/drawingml/2006/lockedCanvas" xmlns="" xmlns:thm15="http://schemas.microsoft.com/office/thememl/2012/main" xmlns:m="http://schemas.openxmlformats.org/officeDocument/2006/math" xmlns:a14="http://schemas.microsoft.com/office/drawing/2010/main" xmlns:ma14="http://schemas.microsoft.com/office/mac/drawingml/2011/main" val="1"/>
            </a:ext>
          </a:extLst>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pPr defTabSz="1218956">
              <a:buSzPct val="100000"/>
              <a:defRPr/>
            </a:pPr>
            <a:r>
              <a:rPr lang="en-US" sz="1200" dirty="0">
                <a:solidFill>
                  <a:srgbClr val="000000"/>
                </a:solidFill>
                <a:latin typeface="IBM Plex Sans Light"/>
                <a:cs typeface="Arial"/>
              </a:rPr>
              <a:t>References:  Brent Dyles, Effective Storytelling and Catherine Cote </a:t>
            </a:r>
            <a:r>
              <a:rPr lang="en-US" sz="1200" dirty="0">
                <a:solidFill>
                  <a:srgbClr val="000000"/>
                </a:solidFill>
                <a:latin typeface="IBM Plex Sans Light"/>
                <a:ea typeface="+mn-lt"/>
                <a:cs typeface="+mn-lt"/>
                <a:hlinkClick r:id="rId2"/>
              </a:rPr>
              <a:t>Data Storytelling: How to Tell a Story with Data (hbs.edu)</a:t>
            </a:r>
            <a:endParaRPr lang="en-US" sz="1200" dirty="0">
              <a:solidFill>
                <a:srgbClr val="000000"/>
              </a:solidFill>
              <a:latin typeface="IBM Plex Sans Light"/>
              <a:cs typeface="Arial" panose="020B0604020202020204" pitchFamily="34" charset="0"/>
            </a:endParaRPr>
          </a:p>
        </p:txBody>
      </p:sp>
    </p:spTree>
    <p:extLst>
      <p:ext uri="{BB962C8B-B14F-4D97-AF65-F5344CB8AC3E}">
        <p14:creationId xmlns:p14="http://schemas.microsoft.com/office/powerpoint/2010/main" val="103558274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D6A94-2B83-9FD6-2509-15BF77FDF501}"/>
              </a:ext>
            </a:extLst>
          </p:cNvPr>
          <p:cNvSpPr>
            <a:spLocks noGrp="1"/>
          </p:cNvSpPr>
          <p:nvPr>
            <p:ph type="title"/>
          </p:nvPr>
        </p:nvSpPr>
        <p:spPr>
          <a:xfrm>
            <a:off x="287999" y="193021"/>
            <a:ext cx="10137753" cy="763425"/>
          </a:xfrm>
        </p:spPr>
        <p:txBody>
          <a:bodyPr/>
          <a:lstStyle/>
          <a:p>
            <a:r>
              <a:rPr lang="en-US" sz="2999" dirty="0"/>
              <a:t>2.2 Align data visuals to your story: Process</a:t>
            </a:r>
          </a:p>
        </p:txBody>
      </p:sp>
      <p:sp>
        <p:nvSpPr>
          <p:cNvPr id="3" name="Slide Number Placeholder 2">
            <a:extLst>
              <a:ext uri="{FF2B5EF4-FFF2-40B4-BE49-F238E27FC236}">
                <a16:creationId xmlns:a16="http://schemas.microsoft.com/office/drawing/2014/main" id="{428AB4C9-197B-167E-9EDB-983D3C30FEDF}"/>
              </a:ext>
            </a:extLst>
          </p:cNvPr>
          <p:cNvSpPr>
            <a:spLocks noGrp="1"/>
          </p:cNvSpPr>
          <p:nvPr>
            <p:ph type="sldNum" sz="quarter" idx="4"/>
          </p:nvPr>
        </p:nvSpPr>
        <p:spPr>
          <a:xfrm>
            <a:off x="5829747" y="3203953"/>
            <a:ext cx="121828" cy="123111"/>
          </a:xfrm>
        </p:spPr>
        <p:txBody>
          <a:bodyPr/>
          <a:lstStyle/>
          <a:p>
            <a:pPr defTabSz="914507">
              <a:defRPr/>
            </a:pPr>
            <a:fld id="{86CB4B4D-7CA3-9044-876B-883B54F8677D}" type="slidenum">
              <a:rPr lang="en-US">
                <a:solidFill>
                  <a:srgbClr val="000000"/>
                </a:solidFill>
              </a:rPr>
              <a:pPr defTabSz="914507">
                <a:defRPr/>
              </a:pPr>
              <a:t>14</a:t>
            </a:fld>
            <a:endParaRPr lang="en-US" dirty="0">
              <a:solidFill>
                <a:srgbClr val="000000"/>
              </a:solidFill>
            </a:endParaRPr>
          </a:p>
        </p:txBody>
      </p:sp>
      <p:graphicFrame>
        <p:nvGraphicFramePr>
          <p:cNvPr id="4" name="Diagram 3">
            <a:extLst>
              <a:ext uri="{FF2B5EF4-FFF2-40B4-BE49-F238E27FC236}">
                <a16:creationId xmlns:a16="http://schemas.microsoft.com/office/drawing/2014/main" id="{DCEC759C-A453-C835-2CF3-8218D19131C8}"/>
              </a:ext>
            </a:extLst>
          </p:cNvPr>
          <p:cNvGraphicFramePr/>
          <p:nvPr>
            <p:extLst>
              <p:ext uri="{D42A27DB-BD31-4B8C-83A1-F6EECF244321}">
                <p14:modId xmlns:p14="http://schemas.microsoft.com/office/powerpoint/2010/main" val="1586389549"/>
              </p:ext>
            </p:extLst>
          </p:nvPr>
        </p:nvGraphicFramePr>
        <p:xfrm>
          <a:off x="402079" y="1270281"/>
          <a:ext cx="11386255" cy="4679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90583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699" dirty="0"/>
              <a:t>2.2 Align visuals to the storyline</a:t>
            </a:r>
            <a:br>
              <a:rPr lang="en-US" sz="2699" dirty="0"/>
            </a:br>
            <a:r>
              <a:rPr lang="en-US" sz="2699" dirty="0"/>
              <a:t>Step 1: Sample of completed align visual to HOOK</a:t>
            </a:r>
          </a:p>
        </p:txBody>
      </p:sp>
      <p:sp>
        <p:nvSpPr>
          <p:cNvPr id="3" name="Slide Number Placeholder 2">
            <a:extLst>
              <a:ext uri="{FF2B5EF4-FFF2-40B4-BE49-F238E27FC236}">
                <a16:creationId xmlns:a16="http://schemas.microsoft.com/office/drawing/2014/main" id="{A44EC128-DCCF-5B64-66DE-D2DE2A37E9D7}"/>
              </a:ext>
            </a:extLst>
          </p:cNvPr>
          <p:cNvSpPr>
            <a:spLocks noGrp="1"/>
          </p:cNvSpPr>
          <p:nvPr>
            <p:ph type="sldNum" sz="quarter" idx="4"/>
          </p:nvPr>
        </p:nvSpPr>
        <p:spPr>
          <a:xfrm>
            <a:off x="5829747" y="3203953"/>
            <a:ext cx="121828" cy="123111"/>
          </a:xfrm>
        </p:spPr>
        <p:txBody>
          <a:bodyPr/>
          <a:lstStyle/>
          <a:p>
            <a:pPr marL="0" marR="0" lvl="0" indent="0" algn="r" defTabSz="914507" rtl="0" eaLnBrk="1" fontAlgn="auto" latinLnBrk="0" hangingPunct="1">
              <a:lnSpc>
                <a:spcPct val="100000"/>
              </a:lnSpc>
              <a:spcBef>
                <a:spcPts val="0"/>
              </a:spcBef>
              <a:spcAft>
                <a:spcPts val="0"/>
              </a:spcAft>
              <a:buClrTx/>
              <a:buSzTx/>
              <a:buFontTx/>
              <a:buNone/>
              <a:tabLst/>
              <a:defRPr/>
            </a:pPr>
            <a:fld id="{86CB4B4D-7CA3-9044-876B-883B54F8677D}" type="slidenum">
              <a:rPr kumimoji="0" lang="en-US" sz="800" b="0" i="0" u="none" strike="noStrike" kern="1200" cap="none" spc="0" normalizeH="0" baseline="0" noProof="0">
                <a:ln>
                  <a:noFill/>
                </a:ln>
                <a:solidFill>
                  <a:srgbClr val="000000"/>
                </a:solidFill>
                <a:effectLst/>
                <a:uLnTx/>
                <a:uFillTx/>
                <a:latin typeface="IBM Plex Sans Light" panose="020B0403050203000203" pitchFamily="34" charset="0"/>
                <a:ea typeface="+mn-ea"/>
                <a:cs typeface="+mn-cs"/>
                <a:sym typeface="IBM Plex Sans"/>
              </a:rPr>
              <a:pPr marL="0" marR="0" lvl="0" indent="0" algn="r" defTabSz="914507"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rgbClr val="000000"/>
              </a:solidFill>
              <a:effectLst/>
              <a:uLnTx/>
              <a:uFillTx/>
              <a:latin typeface="IBM Plex Sans Light" panose="020B0403050203000203" pitchFamily="34" charset="0"/>
              <a:ea typeface="+mn-ea"/>
              <a:cs typeface="+mn-cs"/>
              <a:sym typeface="IBM Plex Sans"/>
            </a:endParaRPr>
          </a:p>
        </p:txBody>
      </p:sp>
      <p:sp>
        <p:nvSpPr>
          <p:cNvPr id="16" name="TextBox 15">
            <a:extLst>
              <a:ext uri="{FF2B5EF4-FFF2-40B4-BE49-F238E27FC236}">
                <a16:creationId xmlns:a16="http://schemas.microsoft.com/office/drawing/2014/main" id="{68E4CEF4-C3C3-306F-5494-7C21360BEDC4}"/>
              </a:ext>
            </a:extLst>
          </p:cNvPr>
          <p:cNvSpPr txBox="1"/>
          <p:nvPr/>
        </p:nvSpPr>
        <p:spPr>
          <a:xfrm>
            <a:off x="287999" y="1451264"/>
            <a:ext cx="11481265" cy="64633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marL="0" marR="0" lvl="0" indent="0" algn="l" defTabSz="91446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sym typeface="IBM Plex Sans"/>
              </a:rPr>
              <a:t>HOOK</a:t>
            </a:r>
            <a:r>
              <a:rPr kumimoji="0" lang="en-US" sz="18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sym typeface="IBM Plex Sans"/>
              </a:rPr>
              <a:t>: COVID-19 risks are MEDIUM or HIGH in 402 US counties.  More counties are at elevated risk this week compared to last week.</a:t>
            </a:r>
          </a:p>
        </p:txBody>
      </p:sp>
      <p:sp>
        <p:nvSpPr>
          <p:cNvPr id="7" name="TextBox 6">
            <a:extLst>
              <a:ext uri="{FF2B5EF4-FFF2-40B4-BE49-F238E27FC236}">
                <a16:creationId xmlns:a16="http://schemas.microsoft.com/office/drawing/2014/main" id="{2A1A2FC6-C3E5-D865-F089-9BB1F5D024E4}"/>
              </a:ext>
            </a:extLst>
          </p:cNvPr>
          <p:cNvSpPr txBox="1"/>
          <p:nvPr/>
        </p:nvSpPr>
        <p:spPr>
          <a:xfrm>
            <a:off x="287999" y="2266259"/>
            <a:ext cx="3121788" cy="475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marL="0" marR="0" lvl="0" indent="0" algn="l" defTabSz="1218956" rtl="0" eaLnBrk="1" fontAlgn="auto" latinLnBrk="0" hangingPunct="1">
              <a:lnSpc>
                <a:spcPct val="100000"/>
              </a:lnSpc>
              <a:spcBef>
                <a:spcPts val="0"/>
              </a:spcBef>
              <a:spcAft>
                <a:spcPts val="0"/>
              </a:spcAft>
              <a:buClrTx/>
              <a:buSzPct val="100000"/>
              <a:buFontTx/>
              <a:buNone/>
              <a:tabLst/>
              <a:defRPr/>
            </a:pPr>
            <a:r>
              <a:rPr kumimoji="0" lang="en-US" sz="2000" b="1"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From here … </a:t>
            </a:r>
          </a:p>
        </p:txBody>
      </p:sp>
      <p:graphicFrame>
        <p:nvGraphicFramePr>
          <p:cNvPr id="12" name="Chart 11">
            <a:extLst>
              <a:ext uri="{FF2B5EF4-FFF2-40B4-BE49-F238E27FC236}">
                <a16:creationId xmlns:a16="http://schemas.microsoft.com/office/drawing/2014/main" id="{64EB86C6-A254-B9CA-D197-1378827D706C}"/>
              </a:ext>
            </a:extLst>
          </p:cNvPr>
          <p:cNvGraphicFramePr/>
          <p:nvPr/>
        </p:nvGraphicFramePr>
        <p:xfrm>
          <a:off x="287999" y="2741445"/>
          <a:ext cx="5371401" cy="3187953"/>
        </p:xfrm>
        <a:graphic>
          <a:graphicData uri="http://schemas.openxmlformats.org/drawingml/2006/chart">
            <c:chart xmlns:c="http://schemas.openxmlformats.org/drawingml/2006/chart" xmlns:r="http://schemas.openxmlformats.org/officeDocument/2006/relationships" r:id="rId2"/>
          </a:graphicData>
        </a:graphic>
      </p:graphicFrame>
      <p:sp>
        <p:nvSpPr>
          <p:cNvPr id="13" name="Isosceles Triangle 12">
            <a:extLst>
              <a:ext uri="{FF2B5EF4-FFF2-40B4-BE49-F238E27FC236}">
                <a16:creationId xmlns:a16="http://schemas.microsoft.com/office/drawing/2014/main" id="{7E5D702A-D1D3-299C-FBBC-6092A8E5BC72}"/>
              </a:ext>
            </a:extLst>
          </p:cNvPr>
          <p:cNvSpPr/>
          <p:nvPr/>
        </p:nvSpPr>
        <p:spPr bwMode="auto">
          <a:xfrm rot="5400000">
            <a:off x="4766883" y="4067561"/>
            <a:ext cx="2658235" cy="535720"/>
          </a:xfrm>
          <a:prstGeom prst="triangle">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marR="0" lvl="0" indent="-163767" algn="l" defTabSz="457109"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solidFill>
              <a:effectLst/>
              <a:uLnTx/>
              <a:uFillTx/>
              <a:latin typeface="IBM Plex Sans Light"/>
              <a:ea typeface="+mn-ea"/>
              <a:cs typeface="+mn-cs"/>
            </a:endParaRPr>
          </a:p>
        </p:txBody>
      </p:sp>
      <p:sp>
        <p:nvSpPr>
          <p:cNvPr id="14" name="TextBox 13">
            <a:extLst>
              <a:ext uri="{FF2B5EF4-FFF2-40B4-BE49-F238E27FC236}">
                <a16:creationId xmlns:a16="http://schemas.microsoft.com/office/drawing/2014/main" id="{DB3B3025-A999-B580-7B90-879B957B8FDD}"/>
              </a:ext>
            </a:extLst>
          </p:cNvPr>
          <p:cNvSpPr txBox="1"/>
          <p:nvPr/>
        </p:nvSpPr>
        <p:spPr>
          <a:xfrm>
            <a:off x="6532600" y="2266259"/>
            <a:ext cx="3121788" cy="475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marL="0" marR="0" lvl="0" indent="0" algn="l" defTabSz="1218956" rtl="0" eaLnBrk="1" fontAlgn="auto" latinLnBrk="0" hangingPunct="1">
              <a:lnSpc>
                <a:spcPct val="100000"/>
              </a:lnSpc>
              <a:spcBef>
                <a:spcPts val="0"/>
              </a:spcBef>
              <a:spcAft>
                <a:spcPts val="0"/>
              </a:spcAft>
              <a:buClrTx/>
              <a:buSzPct val="100000"/>
              <a:buFontTx/>
              <a:buNone/>
              <a:tabLst/>
              <a:defRPr/>
            </a:pPr>
            <a:r>
              <a:rPr kumimoji="0" lang="en-US" sz="2000" b="1"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To there … </a:t>
            </a:r>
          </a:p>
        </p:txBody>
      </p:sp>
      <p:pic>
        <p:nvPicPr>
          <p:cNvPr id="15" name="Picture 14">
            <a:extLst>
              <a:ext uri="{FF2B5EF4-FFF2-40B4-BE49-F238E27FC236}">
                <a16:creationId xmlns:a16="http://schemas.microsoft.com/office/drawing/2014/main" id="{D53EA6FE-A542-751A-4F81-A921845AC2E1}"/>
              </a:ext>
            </a:extLst>
          </p:cNvPr>
          <p:cNvPicPr>
            <a:picLocks noChangeAspect="1"/>
          </p:cNvPicPr>
          <p:nvPr/>
        </p:nvPicPr>
        <p:blipFill>
          <a:blip r:embed="rId3"/>
          <a:stretch>
            <a:fillRect/>
          </a:stretch>
        </p:blipFill>
        <p:spPr>
          <a:xfrm>
            <a:off x="6532600" y="3820790"/>
            <a:ext cx="5466018" cy="1004146"/>
          </a:xfrm>
          <a:prstGeom prst="rect">
            <a:avLst/>
          </a:prstGeom>
        </p:spPr>
      </p:pic>
      <p:sp>
        <p:nvSpPr>
          <p:cNvPr id="17" name="Speech Bubble: Rectangle 16">
            <a:extLst>
              <a:ext uri="{FF2B5EF4-FFF2-40B4-BE49-F238E27FC236}">
                <a16:creationId xmlns:a16="http://schemas.microsoft.com/office/drawing/2014/main" id="{DC4F3512-AF93-9A13-FE70-A1B8A0238332}"/>
              </a:ext>
            </a:extLst>
          </p:cNvPr>
          <p:cNvSpPr/>
          <p:nvPr/>
        </p:nvSpPr>
        <p:spPr bwMode="auto">
          <a:xfrm>
            <a:off x="6532600" y="2741445"/>
            <a:ext cx="1714278" cy="870366"/>
          </a:xfrm>
          <a:prstGeom prst="wedgeRectCallout">
            <a:avLst>
              <a:gd name="adj1" fmla="val -22150"/>
              <a:gd name="adj2" fmla="val 73727"/>
            </a:avLst>
          </a:prstGeom>
          <a:solidFill>
            <a:srgbClr val="FFC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marL="0" marR="0" lvl="0" indent="0" algn="ctr" defTabSz="457109"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IBM Plex Sans Light"/>
                <a:ea typeface="+mn-ea"/>
                <a:cs typeface="+mn-cs"/>
              </a:rPr>
              <a:t>Use text to make the HOOK obvious and easily digestible.  This is better than the generic chart title on the left.</a:t>
            </a:r>
          </a:p>
        </p:txBody>
      </p:sp>
      <p:sp>
        <p:nvSpPr>
          <p:cNvPr id="18" name="Speech Bubble: Rectangle 17">
            <a:extLst>
              <a:ext uri="{FF2B5EF4-FFF2-40B4-BE49-F238E27FC236}">
                <a16:creationId xmlns:a16="http://schemas.microsoft.com/office/drawing/2014/main" id="{44263B3A-7329-5FDD-B1CB-866D6C4CADCF}"/>
              </a:ext>
            </a:extLst>
          </p:cNvPr>
          <p:cNvSpPr/>
          <p:nvPr/>
        </p:nvSpPr>
        <p:spPr bwMode="auto">
          <a:xfrm>
            <a:off x="6532600" y="5028992"/>
            <a:ext cx="1714278" cy="1440031"/>
          </a:xfrm>
          <a:prstGeom prst="wedgeRectCallout">
            <a:avLst>
              <a:gd name="adj1" fmla="val 27983"/>
              <a:gd name="adj2" fmla="val -63674"/>
            </a:avLst>
          </a:prstGeom>
          <a:solidFill>
            <a:srgbClr val="FFC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marL="0" marR="0" lvl="0" indent="0" algn="ctr" defTabSz="457109"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IBM Plex Sans Light"/>
                <a:ea typeface="+mn-ea"/>
                <a:cs typeface="+mn-cs"/>
              </a:rPr>
              <a:t>Use a data table to present just three numbers directly aligned to risk levels.  Better than the chart showing each individual county hospital admission rate, requiring audience to translate from rate to risk level. </a:t>
            </a:r>
          </a:p>
        </p:txBody>
      </p:sp>
      <p:sp>
        <p:nvSpPr>
          <p:cNvPr id="19" name="Speech Bubble: Rectangle 18">
            <a:extLst>
              <a:ext uri="{FF2B5EF4-FFF2-40B4-BE49-F238E27FC236}">
                <a16:creationId xmlns:a16="http://schemas.microsoft.com/office/drawing/2014/main" id="{26EDC721-BA04-5654-8078-83C2335626DB}"/>
              </a:ext>
            </a:extLst>
          </p:cNvPr>
          <p:cNvSpPr/>
          <p:nvPr/>
        </p:nvSpPr>
        <p:spPr bwMode="auto">
          <a:xfrm>
            <a:off x="10284339" y="5013595"/>
            <a:ext cx="1714278" cy="786282"/>
          </a:xfrm>
          <a:prstGeom prst="wedgeRectCallout">
            <a:avLst>
              <a:gd name="adj1" fmla="val 23183"/>
              <a:gd name="adj2" fmla="val -74774"/>
            </a:avLst>
          </a:prstGeom>
          <a:solidFill>
            <a:srgbClr val="FFC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marL="0" marR="0" lvl="0" indent="0" algn="ctr" defTabSz="457109"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IBM Plex Sans Light"/>
                <a:ea typeface="+mn-ea"/>
                <a:cs typeface="+mn-cs"/>
              </a:rPr>
              <a:t>Use color to make it easier to see different levels of risk. </a:t>
            </a:r>
          </a:p>
        </p:txBody>
      </p:sp>
      <p:sp>
        <p:nvSpPr>
          <p:cNvPr id="20" name="Speech Bubble: Rectangle 19">
            <a:extLst>
              <a:ext uri="{FF2B5EF4-FFF2-40B4-BE49-F238E27FC236}">
                <a16:creationId xmlns:a16="http://schemas.microsoft.com/office/drawing/2014/main" id="{8B88213F-28FC-D53A-133A-62DA9CD92DDB}"/>
              </a:ext>
            </a:extLst>
          </p:cNvPr>
          <p:cNvSpPr/>
          <p:nvPr/>
        </p:nvSpPr>
        <p:spPr bwMode="auto">
          <a:xfrm>
            <a:off x="10284340" y="2741445"/>
            <a:ext cx="1714278" cy="786282"/>
          </a:xfrm>
          <a:prstGeom prst="wedgeRectCallout">
            <a:avLst>
              <a:gd name="adj1" fmla="val 27983"/>
              <a:gd name="adj2" fmla="val 140342"/>
            </a:avLst>
          </a:prstGeom>
          <a:solidFill>
            <a:srgbClr val="FFC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marL="0" marR="0" lvl="0" indent="0" algn="ctr" defTabSz="457109"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IBM Plex Sans Light"/>
                <a:ea typeface="+mn-ea"/>
                <a:cs typeface="+mn-cs"/>
              </a:rPr>
              <a:t>Use position to show HIGH risk first, helping audience to consume more important information first. </a:t>
            </a:r>
          </a:p>
        </p:txBody>
      </p:sp>
      <p:sp>
        <p:nvSpPr>
          <p:cNvPr id="21" name="TextBox 20">
            <a:extLst>
              <a:ext uri="{FF2B5EF4-FFF2-40B4-BE49-F238E27FC236}">
                <a16:creationId xmlns:a16="http://schemas.microsoft.com/office/drawing/2014/main" id="{7D771F33-2489-A38F-F3F0-2B2B290980F1}"/>
              </a:ext>
            </a:extLst>
          </p:cNvPr>
          <p:cNvSpPr txBox="1"/>
          <p:nvPr/>
        </p:nvSpPr>
        <p:spPr>
          <a:xfrm>
            <a:off x="366916" y="6080686"/>
            <a:ext cx="5461224" cy="601501"/>
          </a:xfrm>
          <a:prstGeom prst="rect">
            <a:avLst/>
          </a:prstGeom>
          <a:solidFill>
            <a:schemeClr val="bg2">
              <a:lumMod val="85000"/>
            </a:schemeClr>
          </a:solid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marL="0" marR="0" lvl="0" indent="0" algn="l" defTabSz="1218956" rtl="0" eaLnBrk="1" fontAlgn="auto" latinLnBrk="0" hangingPunct="1">
              <a:lnSpc>
                <a:spcPct val="100000"/>
              </a:lnSpc>
              <a:spcBef>
                <a:spcPts val="0"/>
              </a:spcBef>
              <a:spcAft>
                <a:spcPts val="0"/>
              </a:spcAft>
              <a:buClrTx/>
              <a:buSzPct val="100000"/>
              <a:buFontTx/>
              <a:buNone/>
              <a:tabLst/>
              <a:defRPr/>
            </a:pPr>
            <a:r>
              <a:rPr kumimoji="0" lang="en-US" sz="12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Share your thoughts in the chat:</a:t>
            </a:r>
          </a:p>
          <a:p>
            <a:pPr marL="171416" marR="0" lvl="0" indent="-171416" algn="l" defTabSz="1218956"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How is the To There version better than the From Here version?</a:t>
            </a:r>
          </a:p>
          <a:p>
            <a:pPr marL="171416" marR="0" lvl="0" indent="-171416" algn="l" defTabSz="1218956"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How could we further improve the To There version?</a:t>
            </a:r>
          </a:p>
        </p:txBody>
      </p:sp>
      <p:pic>
        <p:nvPicPr>
          <p:cNvPr id="22" name="Picture 2">
            <a:extLst>
              <a:ext uri="{FF2B5EF4-FFF2-40B4-BE49-F238E27FC236}">
                <a16:creationId xmlns:a16="http://schemas.microsoft.com/office/drawing/2014/main" id="{F9FB8FD5-F043-11F0-930E-3AFF584A6D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9425" y="145532"/>
            <a:ext cx="547775" cy="5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5675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699" dirty="0"/>
              <a:t>2.2 Align visuals to the storyline</a:t>
            </a:r>
            <a:br>
              <a:rPr lang="en-US" sz="2699" dirty="0"/>
            </a:br>
            <a:r>
              <a:rPr lang="en-US" sz="2699" dirty="0"/>
              <a:t>Step 1: align visual to HOOK</a:t>
            </a:r>
          </a:p>
        </p:txBody>
      </p:sp>
      <p:sp>
        <p:nvSpPr>
          <p:cNvPr id="16" name="TextBox 15">
            <a:extLst>
              <a:ext uri="{FF2B5EF4-FFF2-40B4-BE49-F238E27FC236}">
                <a16:creationId xmlns:a16="http://schemas.microsoft.com/office/drawing/2014/main" id="{68E4CEF4-C3C3-306F-5494-7C21360BEDC4}"/>
              </a:ext>
            </a:extLst>
          </p:cNvPr>
          <p:cNvSpPr txBox="1"/>
          <p:nvPr/>
        </p:nvSpPr>
        <p:spPr>
          <a:xfrm>
            <a:off x="413497" y="2112630"/>
            <a:ext cx="3902036" cy="3416320"/>
          </a:xfrm>
          <a:prstGeom prst="rect">
            <a:avLst/>
          </a:prstGeom>
          <a:noFill/>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461">
              <a:defRPr/>
            </a:pPr>
            <a:r>
              <a:rPr lang="en-US" b="1" dirty="0">
                <a:solidFill>
                  <a:srgbClr val="000000"/>
                </a:solidFill>
                <a:latin typeface="IBM Plex Sans Light"/>
                <a:cs typeface="Arial" panose="020B0604020202020204" pitchFamily="34" charset="0"/>
                <a:sym typeface="IBM Plex Sans"/>
              </a:rPr>
              <a:t>HOOK</a:t>
            </a:r>
            <a:r>
              <a:rPr lang="en-US" dirty="0">
                <a:solidFill>
                  <a:srgbClr val="000000"/>
                </a:solidFill>
                <a:latin typeface="IBM Plex Sans Light"/>
                <a:cs typeface="Arial" panose="020B0604020202020204" pitchFamily="34" charset="0"/>
                <a:sym typeface="IBM Plex Sans"/>
              </a:rPr>
              <a:t>:</a:t>
            </a: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p:txBody>
      </p:sp>
      <p:sp>
        <p:nvSpPr>
          <p:cNvPr id="4" name="Speech Bubble: Rectangle 3">
            <a:extLst>
              <a:ext uri="{FF2B5EF4-FFF2-40B4-BE49-F238E27FC236}">
                <a16:creationId xmlns:a16="http://schemas.microsoft.com/office/drawing/2014/main" id="{23777985-752E-1C21-FD12-C17A2BCB4E12}"/>
              </a:ext>
            </a:extLst>
          </p:cNvPr>
          <p:cNvSpPr/>
          <p:nvPr/>
        </p:nvSpPr>
        <p:spPr bwMode="auto">
          <a:xfrm>
            <a:off x="1076831" y="3582615"/>
            <a:ext cx="2575367" cy="1585731"/>
          </a:xfrm>
          <a:prstGeom prst="wedgeRectCallout">
            <a:avLst>
              <a:gd name="adj1" fmla="val -832"/>
              <a:gd name="adj2" fmla="val -11779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ysClr val="windowText" lastClr="000000"/>
                </a:solidFill>
                <a:effectLst/>
                <a:latin typeface="+mn-lt"/>
              </a:rPr>
              <a:t>Put your visual that supports the HOOK here</a:t>
            </a:r>
          </a:p>
        </p:txBody>
      </p:sp>
      <p:sp>
        <p:nvSpPr>
          <p:cNvPr id="6" name="Isosceles Triangle 5">
            <a:extLst>
              <a:ext uri="{FF2B5EF4-FFF2-40B4-BE49-F238E27FC236}">
                <a16:creationId xmlns:a16="http://schemas.microsoft.com/office/drawing/2014/main" id="{BDED182C-3552-0FD9-AA36-E10845B5E1FE}"/>
              </a:ext>
            </a:extLst>
          </p:cNvPr>
          <p:cNvSpPr/>
          <p:nvPr/>
        </p:nvSpPr>
        <p:spPr bwMode="auto">
          <a:xfrm rot="5400000">
            <a:off x="3106009" y="3562473"/>
            <a:ext cx="5317163" cy="1071579"/>
          </a:xfrm>
          <a:prstGeom prst="triangle">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8" name="TextBox 7">
            <a:extLst>
              <a:ext uri="{FF2B5EF4-FFF2-40B4-BE49-F238E27FC236}">
                <a16:creationId xmlns:a16="http://schemas.microsoft.com/office/drawing/2014/main" id="{EF0B0850-A9E3-D4D1-D154-540684B152DC}"/>
              </a:ext>
            </a:extLst>
          </p:cNvPr>
          <p:cNvSpPr txBox="1"/>
          <p:nvPr/>
        </p:nvSpPr>
        <p:spPr>
          <a:xfrm>
            <a:off x="7437389" y="2112630"/>
            <a:ext cx="3902036" cy="3416320"/>
          </a:xfrm>
          <a:prstGeom prst="rect">
            <a:avLst/>
          </a:prstGeom>
          <a:noFill/>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461">
              <a:defRPr/>
            </a:pPr>
            <a:r>
              <a:rPr lang="en-US" b="1" dirty="0">
                <a:solidFill>
                  <a:srgbClr val="000000"/>
                </a:solidFill>
                <a:latin typeface="IBM Plex Sans Light"/>
                <a:cs typeface="Arial" panose="020B0604020202020204" pitchFamily="34" charset="0"/>
                <a:sym typeface="IBM Plex Sans"/>
              </a:rPr>
              <a:t>HOOK</a:t>
            </a:r>
            <a:r>
              <a:rPr lang="en-US" dirty="0">
                <a:solidFill>
                  <a:srgbClr val="000000"/>
                </a:solidFill>
                <a:latin typeface="IBM Plex Sans Light"/>
                <a:cs typeface="Arial" panose="020B0604020202020204" pitchFamily="34" charset="0"/>
                <a:sym typeface="IBM Plex Sans"/>
              </a:rPr>
              <a:t>:</a:t>
            </a: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p:txBody>
      </p:sp>
      <p:sp>
        <p:nvSpPr>
          <p:cNvPr id="9" name="Speech Bubble: Rectangle 8">
            <a:extLst>
              <a:ext uri="{FF2B5EF4-FFF2-40B4-BE49-F238E27FC236}">
                <a16:creationId xmlns:a16="http://schemas.microsoft.com/office/drawing/2014/main" id="{CA13D41D-90A3-8E08-8399-EC8AFBEFCCFE}"/>
              </a:ext>
            </a:extLst>
          </p:cNvPr>
          <p:cNvSpPr/>
          <p:nvPr/>
        </p:nvSpPr>
        <p:spPr bwMode="auto">
          <a:xfrm>
            <a:off x="8307150" y="3582614"/>
            <a:ext cx="2575367" cy="1585731"/>
          </a:xfrm>
          <a:prstGeom prst="wedgeRectCallout">
            <a:avLst>
              <a:gd name="adj1" fmla="val -832"/>
              <a:gd name="adj2" fmla="val -11779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ysClr val="windowText" lastClr="000000"/>
                </a:solidFill>
                <a:effectLst/>
                <a:latin typeface="+mn-lt"/>
              </a:rPr>
              <a:t>Can you think of ways to improve your visual?  Think about simplifying and focusing.  Put your revised visual here.</a:t>
            </a:r>
          </a:p>
        </p:txBody>
      </p:sp>
      <p:sp>
        <p:nvSpPr>
          <p:cNvPr id="10" name="TextBox 9">
            <a:extLst>
              <a:ext uri="{FF2B5EF4-FFF2-40B4-BE49-F238E27FC236}">
                <a16:creationId xmlns:a16="http://schemas.microsoft.com/office/drawing/2014/main" id="{18C27AF9-2012-7361-E1E6-CF79CE3BC411}"/>
              </a:ext>
            </a:extLst>
          </p:cNvPr>
          <p:cNvSpPr txBox="1"/>
          <p:nvPr/>
        </p:nvSpPr>
        <p:spPr>
          <a:xfrm>
            <a:off x="413498" y="1244278"/>
            <a:ext cx="3006822" cy="868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From here … </a:t>
            </a:r>
          </a:p>
        </p:txBody>
      </p:sp>
      <p:sp>
        <p:nvSpPr>
          <p:cNvPr id="11" name="TextBox 10">
            <a:extLst>
              <a:ext uri="{FF2B5EF4-FFF2-40B4-BE49-F238E27FC236}">
                <a16:creationId xmlns:a16="http://schemas.microsoft.com/office/drawing/2014/main" id="{A787F424-5A7D-A4A4-F639-FB7C9F3F3222}"/>
              </a:ext>
            </a:extLst>
          </p:cNvPr>
          <p:cNvSpPr txBox="1"/>
          <p:nvPr/>
        </p:nvSpPr>
        <p:spPr>
          <a:xfrm>
            <a:off x="7412978" y="1244278"/>
            <a:ext cx="3006822" cy="868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To there … </a:t>
            </a:r>
          </a:p>
        </p:txBody>
      </p:sp>
    </p:spTree>
    <p:extLst>
      <p:ext uri="{BB962C8B-B14F-4D97-AF65-F5344CB8AC3E}">
        <p14:creationId xmlns:p14="http://schemas.microsoft.com/office/powerpoint/2010/main" val="1461239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699" dirty="0"/>
              <a:t>2.2 Align visuals to the storyline</a:t>
            </a:r>
            <a:br>
              <a:rPr lang="en-US" sz="2699" dirty="0"/>
            </a:br>
            <a:r>
              <a:rPr lang="en-US" sz="2699" dirty="0"/>
              <a:t>Step 2: align visual to RISING MOMENT</a:t>
            </a:r>
          </a:p>
        </p:txBody>
      </p:sp>
      <p:sp>
        <p:nvSpPr>
          <p:cNvPr id="16" name="TextBox 15">
            <a:extLst>
              <a:ext uri="{FF2B5EF4-FFF2-40B4-BE49-F238E27FC236}">
                <a16:creationId xmlns:a16="http://schemas.microsoft.com/office/drawing/2014/main" id="{68E4CEF4-C3C3-306F-5494-7C21360BEDC4}"/>
              </a:ext>
            </a:extLst>
          </p:cNvPr>
          <p:cNvSpPr txBox="1"/>
          <p:nvPr/>
        </p:nvSpPr>
        <p:spPr>
          <a:xfrm>
            <a:off x="413497" y="2112630"/>
            <a:ext cx="3902036" cy="3416320"/>
          </a:xfrm>
          <a:prstGeom prst="rect">
            <a:avLst/>
          </a:prstGeom>
          <a:noFill/>
          <a:ln w="12700">
            <a:solidFill>
              <a:schemeClr val="accent1"/>
            </a:solidFill>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defTabSz="914461">
              <a:defRPr/>
            </a:pPr>
            <a:r>
              <a:rPr lang="en-US" b="1" dirty="0">
                <a:solidFill>
                  <a:srgbClr val="000000"/>
                </a:solidFill>
                <a:latin typeface="IBM Plex Sans Light"/>
                <a:cs typeface="Arial" panose="020B0604020202020204" pitchFamily="34" charset="0"/>
                <a:sym typeface="IBM Plex Sans"/>
              </a:rPr>
              <a:t>RISING MOMENT</a:t>
            </a:r>
            <a:r>
              <a:rPr lang="en-US" dirty="0">
                <a:solidFill>
                  <a:srgbClr val="000000"/>
                </a:solidFill>
                <a:latin typeface="IBM Plex Sans Light"/>
                <a:cs typeface="Arial" panose="020B0604020202020204" pitchFamily="34" charset="0"/>
                <a:sym typeface="IBM Plex Sans"/>
              </a:rPr>
              <a:t>:</a:t>
            </a: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p:txBody>
      </p:sp>
      <p:sp>
        <p:nvSpPr>
          <p:cNvPr id="4" name="Speech Bubble: Rectangle 3">
            <a:extLst>
              <a:ext uri="{FF2B5EF4-FFF2-40B4-BE49-F238E27FC236}">
                <a16:creationId xmlns:a16="http://schemas.microsoft.com/office/drawing/2014/main" id="{23777985-752E-1C21-FD12-C17A2BCB4E12}"/>
              </a:ext>
            </a:extLst>
          </p:cNvPr>
          <p:cNvSpPr/>
          <p:nvPr/>
        </p:nvSpPr>
        <p:spPr bwMode="auto">
          <a:xfrm>
            <a:off x="1076831" y="3582615"/>
            <a:ext cx="2575367" cy="1585731"/>
          </a:xfrm>
          <a:prstGeom prst="wedgeRectCallout">
            <a:avLst>
              <a:gd name="adj1" fmla="val -832"/>
              <a:gd name="adj2" fmla="val -11779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ysClr val="windowText" lastClr="000000"/>
                </a:solidFill>
                <a:effectLst/>
                <a:latin typeface="+mn-lt"/>
              </a:rPr>
              <a:t>Put your visual that supports the </a:t>
            </a:r>
            <a:r>
              <a:rPr lang="en-US" sz="2000" dirty="0">
                <a:solidFill>
                  <a:sysClr val="windowText" lastClr="000000"/>
                </a:solidFill>
              </a:rPr>
              <a:t>RISING MOMENT</a:t>
            </a:r>
            <a:r>
              <a:rPr kumimoji="0" lang="en-US" sz="2000" b="0" i="0" u="none" strike="noStrike" cap="none" normalizeH="0" baseline="0" dirty="0">
                <a:ln>
                  <a:noFill/>
                </a:ln>
                <a:solidFill>
                  <a:sysClr val="windowText" lastClr="000000"/>
                </a:solidFill>
                <a:effectLst/>
                <a:latin typeface="+mn-lt"/>
              </a:rPr>
              <a:t> here</a:t>
            </a:r>
          </a:p>
        </p:txBody>
      </p:sp>
      <p:sp>
        <p:nvSpPr>
          <p:cNvPr id="6" name="Isosceles Triangle 5">
            <a:extLst>
              <a:ext uri="{FF2B5EF4-FFF2-40B4-BE49-F238E27FC236}">
                <a16:creationId xmlns:a16="http://schemas.microsoft.com/office/drawing/2014/main" id="{BDED182C-3552-0FD9-AA36-E10845B5E1FE}"/>
              </a:ext>
            </a:extLst>
          </p:cNvPr>
          <p:cNvSpPr/>
          <p:nvPr/>
        </p:nvSpPr>
        <p:spPr bwMode="auto">
          <a:xfrm rot="5400000">
            <a:off x="3106009" y="3562473"/>
            <a:ext cx="5317163" cy="1071579"/>
          </a:xfrm>
          <a:prstGeom prst="triangle">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8" name="TextBox 7">
            <a:extLst>
              <a:ext uri="{FF2B5EF4-FFF2-40B4-BE49-F238E27FC236}">
                <a16:creationId xmlns:a16="http://schemas.microsoft.com/office/drawing/2014/main" id="{EF0B0850-A9E3-D4D1-D154-540684B152DC}"/>
              </a:ext>
            </a:extLst>
          </p:cNvPr>
          <p:cNvSpPr txBox="1"/>
          <p:nvPr/>
        </p:nvSpPr>
        <p:spPr>
          <a:xfrm>
            <a:off x="7437389" y="2112630"/>
            <a:ext cx="3902036" cy="3416320"/>
          </a:xfrm>
          <a:prstGeom prst="rect">
            <a:avLst/>
          </a:prstGeom>
          <a:noFill/>
          <a:ln w="12700">
            <a:solidFill>
              <a:schemeClr val="accent1"/>
            </a:solidFill>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defTabSz="914461">
              <a:defRPr/>
            </a:pPr>
            <a:r>
              <a:rPr lang="en-US" b="1" dirty="0">
                <a:solidFill>
                  <a:srgbClr val="000000"/>
                </a:solidFill>
                <a:latin typeface="IBM Plex Sans Light"/>
                <a:cs typeface="Arial" panose="020B0604020202020204" pitchFamily="34" charset="0"/>
                <a:sym typeface="IBM Plex Sans"/>
              </a:rPr>
              <a:t>RISING MOMENT</a:t>
            </a:r>
            <a:r>
              <a:rPr lang="en-US" dirty="0">
                <a:solidFill>
                  <a:srgbClr val="000000"/>
                </a:solidFill>
                <a:latin typeface="IBM Plex Sans Light"/>
                <a:cs typeface="Arial" panose="020B0604020202020204" pitchFamily="34" charset="0"/>
                <a:sym typeface="IBM Plex Sans"/>
              </a:rPr>
              <a:t>:</a:t>
            </a: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p:txBody>
      </p:sp>
      <p:sp>
        <p:nvSpPr>
          <p:cNvPr id="9" name="Speech Bubble: Rectangle 8">
            <a:extLst>
              <a:ext uri="{FF2B5EF4-FFF2-40B4-BE49-F238E27FC236}">
                <a16:creationId xmlns:a16="http://schemas.microsoft.com/office/drawing/2014/main" id="{CA13D41D-90A3-8E08-8399-EC8AFBEFCCFE}"/>
              </a:ext>
            </a:extLst>
          </p:cNvPr>
          <p:cNvSpPr/>
          <p:nvPr/>
        </p:nvSpPr>
        <p:spPr bwMode="auto">
          <a:xfrm>
            <a:off x="8307150" y="3582614"/>
            <a:ext cx="2575367" cy="1585731"/>
          </a:xfrm>
          <a:prstGeom prst="wedgeRectCallout">
            <a:avLst>
              <a:gd name="adj1" fmla="val -832"/>
              <a:gd name="adj2" fmla="val -11779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ysClr val="windowText" lastClr="000000"/>
                </a:solidFill>
                <a:effectLst/>
                <a:latin typeface="+mn-lt"/>
              </a:rPr>
              <a:t>Can you think of ways to improve your visual?  Think about simplifying and focusing.  Put your revised visual here.</a:t>
            </a:r>
          </a:p>
        </p:txBody>
      </p:sp>
      <p:sp>
        <p:nvSpPr>
          <p:cNvPr id="10" name="TextBox 9">
            <a:extLst>
              <a:ext uri="{FF2B5EF4-FFF2-40B4-BE49-F238E27FC236}">
                <a16:creationId xmlns:a16="http://schemas.microsoft.com/office/drawing/2014/main" id="{18C27AF9-2012-7361-E1E6-CF79CE3BC411}"/>
              </a:ext>
            </a:extLst>
          </p:cNvPr>
          <p:cNvSpPr txBox="1"/>
          <p:nvPr/>
        </p:nvSpPr>
        <p:spPr>
          <a:xfrm>
            <a:off x="413498" y="1244278"/>
            <a:ext cx="3006822" cy="868352"/>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From here … </a:t>
            </a:r>
          </a:p>
        </p:txBody>
      </p:sp>
      <p:sp>
        <p:nvSpPr>
          <p:cNvPr id="11" name="TextBox 10">
            <a:extLst>
              <a:ext uri="{FF2B5EF4-FFF2-40B4-BE49-F238E27FC236}">
                <a16:creationId xmlns:a16="http://schemas.microsoft.com/office/drawing/2014/main" id="{A787F424-5A7D-A4A4-F639-FB7C9F3F3222}"/>
              </a:ext>
            </a:extLst>
          </p:cNvPr>
          <p:cNvSpPr txBox="1"/>
          <p:nvPr/>
        </p:nvSpPr>
        <p:spPr>
          <a:xfrm>
            <a:off x="7412978" y="1244278"/>
            <a:ext cx="3006822" cy="868352"/>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To there … </a:t>
            </a:r>
          </a:p>
        </p:txBody>
      </p:sp>
    </p:spTree>
    <p:extLst>
      <p:ext uri="{BB962C8B-B14F-4D97-AF65-F5344CB8AC3E}">
        <p14:creationId xmlns:p14="http://schemas.microsoft.com/office/powerpoint/2010/main" val="354079932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699" dirty="0"/>
              <a:t>2.2 Align visuals to the storyline</a:t>
            </a:r>
            <a:br>
              <a:rPr lang="en-US" sz="2699" dirty="0"/>
            </a:br>
            <a:r>
              <a:rPr lang="en-US" sz="2699" dirty="0"/>
              <a:t>Step 3: align visual to AHA MOMENT</a:t>
            </a:r>
          </a:p>
        </p:txBody>
      </p:sp>
      <p:sp>
        <p:nvSpPr>
          <p:cNvPr id="16" name="TextBox 15">
            <a:extLst>
              <a:ext uri="{FF2B5EF4-FFF2-40B4-BE49-F238E27FC236}">
                <a16:creationId xmlns:a16="http://schemas.microsoft.com/office/drawing/2014/main" id="{68E4CEF4-C3C3-306F-5494-7C21360BEDC4}"/>
              </a:ext>
            </a:extLst>
          </p:cNvPr>
          <p:cNvSpPr txBox="1"/>
          <p:nvPr/>
        </p:nvSpPr>
        <p:spPr>
          <a:xfrm>
            <a:off x="413497" y="2112630"/>
            <a:ext cx="3902036" cy="3416320"/>
          </a:xfrm>
          <a:prstGeom prst="rect">
            <a:avLst/>
          </a:prstGeom>
          <a:noFill/>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461">
              <a:defRPr/>
            </a:pPr>
            <a:r>
              <a:rPr lang="en-US" b="1" dirty="0">
                <a:solidFill>
                  <a:srgbClr val="000000"/>
                </a:solidFill>
                <a:latin typeface="IBM Plex Sans Light"/>
                <a:cs typeface="Arial" panose="020B0604020202020204" pitchFamily="34" charset="0"/>
                <a:sym typeface="IBM Plex Sans"/>
              </a:rPr>
              <a:t>AHA MOMENT</a:t>
            </a:r>
            <a:r>
              <a:rPr lang="en-US" dirty="0">
                <a:solidFill>
                  <a:srgbClr val="000000"/>
                </a:solidFill>
                <a:latin typeface="IBM Plex Sans Light"/>
                <a:cs typeface="Arial" panose="020B0604020202020204" pitchFamily="34" charset="0"/>
                <a:sym typeface="IBM Plex Sans"/>
              </a:rPr>
              <a:t>:</a:t>
            </a: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p:txBody>
      </p:sp>
      <p:sp>
        <p:nvSpPr>
          <p:cNvPr id="4" name="Speech Bubble: Rectangle 3">
            <a:extLst>
              <a:ext uri="{FF2B5EF4-FFF2-40B4-BE49-F238E27FC236}">
                <a16:creationId xmlns:a16="http://schemas.microsoft.com/office/drawing/2014/main" id="{23777985-752E-1C21-FD12-C17A2BCB4E12}"/>
              </a:ext>
            </a:extLst>
          </p:cNvPr>
          <p:cNvSpPr/>
          <p:nvPr/>
        </p:nvSpPr>
        <p:spPr bwMode="auto">
          <a:xfrm>
            <a:off x="1076831" y="3582615"/>
            <a:ext cx="2575367" cy="1585731"/>
          </a:xfrm>
          <a:prstGeom prst="wedgeRectCallout">
            <a:avLst>
              <a:gd name="adj1" fmla="val -832"/>
              <a:gd name="adj2" fmla="val -11779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ysClr val="windowText" lastClr="000000"/>
                </a:solidFill>
                <a:effectLst/>
                <a:latin typeface="+mn-lt"/>
              </a:rPr>
              <a:t>Put your visual that supports the </a:t>
            </a:r>
            <a:r>
              <a:rPr lang="en-US" sz="2000" dirty="0">
                <a:solidFill>
                  <a:sysClr val="windowText" lastClr="000000"/>
                </a:solidFill>
              </a:rPr>
              <a:t>AHA MOMENT</a:t>
            </a:r>
            <a:r>
              <a:rPr kumimoji="0" lang="en-US" sz="2000" b="0" i="0" u="none" strike="noStrike" cap="none" normalizeH="0" baseline="0" dirty="0">
                <a:ln>
                  <a:noFill/>
                </a:ln>
                <a:solidFill>
                  <a:sysClr val="windowText" lastClr="000000"/>
                </a:solidFill>
                <a:effectLst/>
                <a:latin typeface="+mn-lt"/>
              </a:rPr>
              <a:t> here</a:t>
            </a:r>
          </a:p>
        </p:txBody>
      </p:sp>
      <p:sp>
        <p:nvSpPr>
          <p:cNvPr id="6" name="Isosceles Triangle 5">
            <a:extLst>
              <a:ext uri="{FF2B5EF4-FFF2-40B4-BE49-F238E27FC236}">
                <a16:creationId xmlns:a16="http://schemas.microsoft.com/office/drawing/2014/main" id="{BDED182C-3552-0FD9-AA36-E10845B5E1FE}"/>
              </a:ext>
            </a:extLst>
          </p:cNvPr>
          <p:cNvSpPr/>
          <p:nvPr/>
        </p:nvSpPr>
        <p:spPr bwMode="auto">
          <a:xfrm rot="5400000">
            <a:off x="3106009" y="3562473"/>
            <a:ext cx="5317163" cy="1071579"/>
          </a:xfrm>
          <a:prstGeom prst="triangle">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8" name="TextBox 7">
            <a:extLst>
              <a:ext uri="{FF2B5EF4-FFF2-40B4-BE49-F238E27FC236}">
                <a16:creationId xmlns:a16="http://schemas.microsoft.com/office/drawing/2014/main" id="{EF0B0850-A9E3-D4D1-D154-540684B152DC}"/>
              </a:ext>
            </a:extLst>
          </p:cNvPr>
          <p:cNvSpPr txBox="1"/>
          <p:nvPr/>
        </p:nvSpPr>
        <p:spPr>
          <a:xfrm>
            <a:off x="7437389" y="2112630"/>
            <a:ext cx="3902036" cy="3416320"/>
          </a:xfrm>
          <a:prstGeom prst="rect">
            <a:avLst/>
          </a:prstGeom>
          <a:noFill/>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461">
              <a:defRPr/>
            </a:pPr>
            <a:r>
              <a:rPr lang="en-US" b="1" dirty="0">
                <a:solidFill>
                  <a:srgbClr val="000000"/>
                </a:solidFill>
                <a:latin typeface="IBM Plex Sans Light"/>
                <a:cs typeface="Arial" panose="020B0604020202020204" pitchFamily="34" charset="0"/>
                <a:sym typeface="IBM Plex Sans"/>
              </a:rPr>
              <a:t>AHA MOMENT</a:t>
            </a:r>
            <a:r>
              <a:rPr lang="en-US" dirty="0">
                <a:solidFill>
                  <a:srgbClr val="000000"/>
                </a:solidFill>
                <a:latin typeface="IBM Plex Sans Light"/>
                <a:cs typeface="Arial" panose="020B0604020202020204" pitchFamily="34" charset="0"/>
                <a:sym typeface="IBM Plex Sans"/>
              </a:rPr>
              <a:t>:</a:t>
            </a: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p:txBody>
      </p:sp>
      <p:sp>
        <p:nvSpPr>
          <p:cNvPr id="9" name="Speech Bubble: Rectangle 8">
            <a:extLst>
              <a:ext uri="{FF2B5EF4-FFF2-40B4-BE49-F238E27FC236}">
                <a16:creationId xmlns:a16="http://schemas.microsoft.com/office/drawing/2014/main" id="{CA13D41D-90A3-8E08-8399-EC8AFBEFCCFE}"/>
              </a:ext>
            </a:extLst>
          </p:cNvPr>
          <p:cNvSpPr/>
          <p:nvPr/>
        </p:nvSpPr>
        <p:spPr bwMode="auto">
          <a:xfrm>
            <a:off x="8307150" y="3582614"/>
            <a:ext cx="2575367" cy="1585731"/>
          </a:xfrm>
          <a:prstGeom prst="wedgeRectCallout">
            <a:avLst>
              <a:gd name="adj1" fmla="val -832"/>
              <a:gd name="adj2" fmla="val -11779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ysClr val="windowText" lastClr="000000"/>
                </a:solidFill>
                <a:effectLst/>
                <a:latin typeface="+mn-lt"/>
              </a:rPr>
              <a:t>Can you think of ways to improve your visual?  Think about simplifying and focusing.  Put your revised visual here.</a:t>
            </a:r>
          </a:p>
        </p:txBody>
      </p:sp>
      <p:sp>
        <p:nvSpPr>
          <p:cNvPr id="10" name="TextBox 9">
            <a:extLst>
              <a:ext uri="{FF2B5EF4-FFF2-40B4-BE49-F238E27FC236}">
                <a16:creationId xmlns:a16="http://schemas.microsoft.com/office/drawing/2014/main" id="{18C27AF9-2012-7361-E1E6-CF79CE3BC411}"/>
              </a:ext>
            </a:extLst>
          </p:cNvPr>
          <p:cNvSpPr txBox="1"/>
          <p:nvPr/>
        </p:nvSpPr>
        <p:spPr>
          <a:xfrm>
            <a:off x="413498" y="1244278"/>
            <a:ext cx="3006822" cy="868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From here … </a:t>
            </a:r>
          </a:p>
        </p:txBody>
      </p:sp>
      <p:sp>
        <p:nvSpPr>
          <p:cNvPr id="11" name="TextBox 10">
            <a:extLst>
              <a:ext uri="{FF2B5EF4-FFF2-40B4-BE49-F238E27FC236}">
                <a16:creationId xmlns:a16="http://schemas.microsoft.com/office/drawing/2014/main" id="{A787F424-5A7D-A4A4-F639-FB7C9F3F3222}"/>
              </a:ext>
            </a:extLst>
          </p:cNvPr>
          <p:cNvSpPr txBox="1"/>
          <p:nvPr/>
        </p:nvSpPr>
        <p:spPr>
          <a:xfrm>
            <a:off x="7412978" y="1244278"/>
            <a:ext cx="3006822" cy="868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To there … </a:t>
            </a:r>
          </a:p>
        </p:txBody>
      </p:sp>
    </p:spTree>
    <p:extLst>
      <p:ext uri="{BB962C8B-B14F-4D97-AF65-F5344CB8AC3E}">
        <p14:creationId xmlns:p14="http://schemas.microsoft.com/office/powerpoint/2010/main" val="363056131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999" dirty="0"/>
              <a:t>2.3 Craft your call to action</a:t>
            </a:r>
            <a:br>
              <a:rPr lang="en-US" sz="2999" dirty="0"/>
            </a:br>
            <a:endParaRPr lang="en-US" sz="2999" dirty="0"/>
          </a:p>
        </p:txBody>
      </p:sp>
      <p:sp>
        <p:nvSpPr>
          <p:cNvPr id="3" name="Slide Number Placeholder 2">
            <a:extLst>
              <a:ext uri="{FF2B5EF4-FFF2-40B4-BE49-F238E27FC236}">
                <a16:creationId xmlns:a16="http://schemas.microsoft.com/office/drawing/2014/main" id="{A44EC128-DCCF-5B64-66DE-D2DE2A37E9D7}"/>
              </a:ext>
            </a:extLst>
          </p:cNvPr>
          <p:cNvSpPr>
            <a:spLocks noGrp="1"/>
          </p:cNvSpPr>
          <p:nvPr>
            <p:ph type="sldNum" sz="quarter" idx="4"/>
          </p:nvPr>
        </p:nvSpPr>
        <p:spPr>
          <a:xfrm>
            <a:off x="5829747" y="3203953"/>
            <a:ext cx="121828" cy="123111"/>
          </a:xfrm>
        </p:spPr>
        <p:txBody>
          <a:bodyPr/>
          <a:lstStyle/>
          <a:p>
            <a:pPr defTabSz="914507"/>
            <a:fld id="{86CB4B4D-7CA3-9044-876B-883B54F8677D}" type="slidenum">
              <a:rPr lang="en-US">
                <a:solidFill>
                  <a:srgbClr val="000000"/>
                </a:solidFill>
              </a:rPr>
              <a:pPr defTabSz="914507"/>
              <a:t>19</a:t>
            </a:fld>
            <a:endParaRPr lang="en-US" dirty="0">
              <a:solidFill>
                <a:srgbClr val="000000"/>
              </a:solidFill>
            </a:endParaRPr>
          </a:p>
        </p:txBody>
      </p:sp>
      <p:sp>
        <p:nvSpPr>
          <p:cNvPr id="16" name="TextBox 15">
            <a:extLst>
              <a:ext uri="{FF2B5EF4-FFF2-40B4-BE49-F238E27FC236}">
                <a16:creationId xmlns:a16="http://schemas.microsoft.com/office/drawing/2014/main" id="{68E4CEF4-C3C3-306F-5494-7C21360BEDC4}"/>
              </a:ext>
            </a:extLst>
          </p:cNvPr>
          <p:cNvSpPr txBox="1"/>
          <p:nvPr/>
        </p:nvSpPr>
        <p:spPr>
          <a:xfrm>
            <a:off x="210942" y="900442"/>
            <a:ext cx="11481265"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507"/>
            <a:r>
              <a:rPr lang="en-US" b="1" dirty="0">
                <a:solidFill>
                  <a:srgbClr val="000000"/>
                </a:solidFill>
                <a:latin typeface="IBM Plex Sans Light"/>
                <a:cs typeface="Arial" panose="020B0604020202020204" pitchFamily="34" charset="0"/>
              </a:rPr>
              <a:t>CALL TO ACTION</a:t>
            </a:r>
            <a:r>
              <a:rPr lang="en-US" dirty="0">
                <a:solidFill>
                  <a:srgbClr val="000000"/>
                </a:solidFill>
                <a:latin typeface="IBM Plex Sans Light"/>
                <a:cs typeface="Arial" panose="020B0604020202020204" pitchFamily="34" charset="0"/>
              </a:rPr>
              <a:t>:</a:t>
            </a:r>
            <a:endParaRPr lang="en-US" dirty="0">
              <a:solidFill>
                <a:srgbClr val="000000"/>
              </a:solidFill>
              <a:latin typeface="IBM Plex Sans Light"/>
            </a:endParaRPr>
          </a:p>
        </p:txBody>
      </p:sp>
      <p:sp>
        <p:nvSpPr>
          <p:cNvPr id="7" name="TextBox 6">
            <a:extLst>
              <a:ext uri="{FF2B5EF4-FFF2-40B4-BE49-F238E27FC236}">
                <a16:creationId xmlns:a16="http://schemas.microsoft.com/office/drawing/2014/main" id="{2A1A2FC6-C3E5-D865-F089-9BB1F5D024E4}"/>
              </a:ext>
            </a:extLst>
          </p:cNvPr>
          <p:cNvSpPr txBox="1"/>
          <p:nvPr/>
        </p:nvSpPr>
        <p:spPr>
          <a:xfrm>
            <a:off x="287999" y="2266259"/>
            <a:ext cx="3121788" cy="475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defTabSz="1218956">
              <a:buSzPct val="100000"/>
            </a:pPr>
            <a:r>
              <a:rPr lang="en-US" sz="2000" b="1" dirty="0">
                <a:solidFill>
                  <a:srgbClr val="000000"/>
                </a:solidFill>
                <a:latin typeface="IBM Plex Sans Light"/>
                <a:cs typeface="Arial" panose="020B0604020202020204" pitchFamily="34" charset="0"/>
              </a:rPr>
              <a:t>From here … </a:t>
            </a:r>
          </a:p>
        </p:txBody>
      </p:sp>
      <p:sp>
        <p:nvSpPr>
          <p:cNvPr id="13" name="Isosceles Triangle 12">
            <a:extLst>
              <a:ext uri="{FF2B5EF4-FFF2-40B4-BE49-F238E27FC236}">
                <a16:creationId xmlns:a16="http://schemas.microsoft.com/office/drawing/2014/main" id="{7E5D702A-D1D3-299C-FBBC-6092A8E5BC72}"/>
              </a:ext>
            </a:extLst>
          </p:cNvPr>
          <p:cNvSpPr/>
          <p:nvPr/>
        </p:nvSpPr>
        <p:spPr bwMode="auto">
          <a:xfrm rot="5400000">
            <a:off x="4766883" y="4067561"/>
            <a:ext cx="2658235" cy="535720"/>
          </a:xfrm>
          <a:prstGeom prst="triangle">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14" name="TextBox 13">
            <a:extLst>
              <a:ext uri="{FF2B5EF4-FFF2-40B4-BE49-F238E27FC236}">
                <a16:creationId xmlns:a16="http://schemas.microsoft.com/office/drawing/2014/main" id="{DB3B3025-A999-B580-7B90-879B957B8FDD}"/>
              </a:ext>
            </a:extLst>
          </p:cNvPr>
          <p:cNvSpPr txBox="1"/>
          <p:nvPr/>
        </p:nvSpPr>
        <p:spPr>
          <a:xfrm>
            <a:off x="6532600" y="2266259"/>
            <a:ext cx="3121788" cy="475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defTabSz="1218956">
              <a:buSzPct val="100000"/>
            </a:pPr>
            <a:r>
              <a:rPr lang="en-US" sz="2000" b="1" dirty="0">
                <a:solidFill>
                  <a:srgbClr val="000000"/>
                </a:solidFill>
                <a:latin typeface="IBM Plex Sans Light"/>
                <a:cs typeface="Arial" panose="020B0604020202020204" pitchFamily="34" charset="0"/>
              </a:rPr>
              <a:t>To there … </a:t>
            </a:r>
          </a:p>
        </p:txBody>
      </p:sp>
      <p:sp>
        <p:nvSpPr>
          <p:cNvPr id="4" name="TextBox 3">
            <a:extLst>
              <a:ext uri="{FF2B5EF4-FFF2-40B4-BE49-F238E27FC236}">
                <a16:creationId xmlns:a16="http://schemas.microsoft.com/office/drawing/2014/main" id="{15FFCA55-7330-1826-994B-AEA49BBDF065}"/>
              </a:ext>
            </a:extLst>
          </p:cNvPr>
          <p:cNvSpPr txBox="1"/>
          <p:nvPr/>
        </p:nvSpPr>
        <p:spPr>
          <a:xfrm>
            <a:off x="660352" y="2741445"/>
            <a:ext cx="4699976" cy="3355622"/>
          </a:xfrm>
          <a:prstGeom prst="rect">
            <a:avLst/>
          </a:prstGeom>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sp>
        <p:nvSpPr>
          <p:cNvPr id="5" name="TextBox 4">
            <a:extLst>
              <a:ext uri="{FF2B5EF4-FFF2-40B4-BE49-F238E27FC236}">
                <a16:creationId xmlns:a16="http://schemas.microsoft.com/office/drawing/2014/main" id="{675BD7A0-6224-D840-A4D9-80D9CFC09BEC}"/>
              </a:ext>
            </a:extLst>
          </p:cNvPr>
          <p:cNvSpPr txBox="1"/>
          <p:nvPr/>
        </p:nvSpPr>
        <p:spPr>
          <a:xfrm>
            <a:off x="6831673" y="2741445"/>
            <a:ext cx="4699976" cy="3355622"/>
          </a:xfrm>
          <a:prstGeom prst="rect">
            <a:avLst/>
          </a:prstGeom>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sp>
        <p:nvSpPr>
          <p:cNvPr id="9" name="Speech Bubble: Rectangle 8">
            <a:extLst>
              <a:ext uri="{FF2B5EF4-FFF2-40B4-BE49-F238E27FC236}">
                <a16:creationId xmlns:a16="http://schemas.microsoft.com/office/drawing/2014/main" id="{1A3538A6-95F2-46F8-F235-613E81028164}"/>
              </a:ext>
            </a:extLst>
          </p:cNvPr>
          <p:cNvSpPr/>
          <p:nvPr/>
        </p:nvSpPr>
        <p:spPr bwMode="auto">
          <a:xfrm>
            <a:off x="5636871" y="1369053"/>
            <a:ext cx="4259484" cy="608142"/>
          </a:xfrm>
          <a:prstGeom prst="wedgeRectCallout">
            <a:avLst>
              <a:gd name="adj1" fmla="val -130044"/>
              <a:gd name="adj2" fmla="val -93287"/>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ysClr val="windowText" lastClr="000000"/>
                </a:solidFill>
                <a:effectLst/>
                <a:latin typeface="+mn-lt"/>
              </a:rPr>
              <a:t>Insert your CALL </a:t>
            </a:r>
            <a:r>
              <a:rPr lang="en-US" sz="1600" dirty="0">
                <a:solidFill>
                  <a:sysClr val="windowText" lastClr="000000"/>
                </a:solidFill>
              </a:rPr>
              <a:t>TO ACTION </a:t>
            </a:r>
            <a:r>
              <a:rPr kumimoji="0" lang="en-US" sz="1600" b="0" i="0" u="none" strike="noStrike" cap="none" normalizeH="0" baseline="0" dirty="0">
                <a:ln>
                  <a:noFill/>
                </a:ln>
                <a:solidFill>
                  <a:sysClr val="windowText" lastClr="000000"/>
                </a:solidFill>
                <a:effectLst/>
                <a:latin typeface="+mn-lt"/>
              </a:rPr>
              <a:t>narrative here</a:t>
            </a:r>
          </a:p>
        </p:txBody>
      </p:sp>
      <p:sp>
        <p:nvSpPr>
          <p:cNvPr id="10" name="Speech Bubble: Rectangle 9">
            <a:extLst>
              <a:ext uri="{FF2B5EF4-FFF2-40B4-BE49-F238E27FC236}">
                <a16:creationId xmlns:a16="http://schemas.microsoft.com/office/drawing/2014/main" id="{08B1D7BD-E5DA-99B6-2D4E-7BFF036DC220}"/>
              </a:ext>
            </a:extLst>
          </p:cNvPr>
          <p:cNvSpPr/>
          <p:nvPr/>
        </p:nvSpPr>
        <p:spPr bwMode="auto">
          <a:xfrm>
            <a:off x="1279388" y="4078808"/>
            <a:ext cx="2575367" cy="1585731"/>
          </a:xfrm>
          <a:prstGeom prst="wedgeRectCallout">
            <a:avLst>
              <a:gd name="adj1" fmla="val -832"/>
              <a:gd name="adj2" fmla="val -10319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ysClr val="windowText" lastClr="000000"/>
                </a:solidFill>
                <a:effectLst/>
                <a:latin typeface="+mn-lt"/>
              </a:rPr>
              <a:t>Put CALL TO ACTION visual here</a:t>
            </a:r>
          </a:p>
        </p:txBody>
      </p:sp>
      <p:sp>
        <p:nvSpPr>
          <p:cNvPr id="11" name="Speech Bubble: Rectangle 10">
            <a:extLst>
              <a:ext uri="{FF2B5EF4-FFF2-40B4-BE49-F238E27FC236}">
                <a16:creationId xmlns:a16="http://schemas.microsoft.com/office/drawing/2014/main" id="{85670B4D-BA12-4DB3-C3C9-75B12C21EAC1}"/>
              </a:ext>
            </a:extLst>
          </p:cNvPr>
          <p:cNvSpPr/>
          <p:nvPr/>
        </p:nvSpPr>
        <p:spPr bwMode="auto">
          <a:xfrm>
            <a:off x="8035145" y="4078807"/>
            <a:ext cx="2575367" cy="1585731"/>
          </a:xfrm>
          <a:prstGeom prst="wedgeRectCallout">
            <a:avLst>
              <a:gd name="adj1" fmla="val -832"/>
              <a:gd name="adj2" fmla="val -11779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ysClr val="windowText" lastClr="000000"/>
                </a:solidFill>
                <a:effectLst/>
                <a:latin typeface="+mn-lt"/>
              </a:rPr>
              <a:t>Can you think of ways to improve your visual?  Think about simplifying and focusing.  Put your revised visual here.</a:t>
            </a:r>
          </a:p>
        </p:txBody>
      </p:sp>
    </p:spTree>
    <p:extLst>
      <p:ext uri="{BB962C8B-B14F-4D97-AF65-F5344CB8AC3E}">
        <p14:creationId xmlns:p14="http://schemas.microsoft.com/office/powerpoint/2010/main" val="268478383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6E023-91D4-18ED-0B7C-F23ADD77C57C}"/>
              </a:ext>
            </a:extLst>
          </p:cNvPr>
          <p:cNvSpPr>
            <a:spLocks noGrp="1"/>
          </p:cNvSpPr>
          <p:nvPr>
            <p:ph type="title"/>
          </p:nvPr>
        </p:nvSpPr>
        <p:spPr>
          <a:xfrm>
            <a:off x="292760" y="192024"/>
            <a:ext cx="6986663" cy="1429544"/>
          </a:xfrm>
        </p:spPr>
        <p:txBody>
          <a:bodyPr lIns="0" tIns="0" rIns="0" bIns="0" anchor="t"/>
          <a:lstStyle/>
          <a:p>
            <a:r>
              <a:rPr lang="en-US" sz="3150" dirty="0">
                <a:latin typeface="IBM Plex Sans Light"/>
              </a:rPr>
              <a:t>Background on the Cancer activity</a:t>
            </a:r>
            <a:endParaRPr lang="en-US" dirty="0"/>
          </a:p>
        </p:txBody>
      </p:sp>
      <p:sp>
        <p:nvSpPr>
          <p:cNvPr id="3" name="Text Placeholder 2">
            <a:extLst>
              <a:ext uri="{FF2B5EF4-FFF2-40B4-BE49-F238E27FC236}">
                <a16:creationId xmlns:a16="http://schemas.microsoft.com/office/drawing/2014/main" id="{1B9BAB4E-7249-5FC7-5610-2F4D9C8F6034}"/>
              </a:ext>
            </a:extLst>
          </p:cNvPr>
          <p:cNvSpPr>
            <a:spLocks noGrp="1"/>
          </p:cNvSpPr>
          <p:nvPr>
            <p:ph type="body" sz="quarter" idx="4294967295"/>
          </p:nvPr>
        </p:nvSpPr>
        <p:spPr>
          <a:xfrm>
            <a:off x="292760" y="973868"/>
            <a:ext cx="11122587" cy="647700"/>
          </a:xfrm>
        </p:spPr>
        <p:txBody>
          <a:bodyPr lIns="0" tIns="0" rIns="0" bIns="0" anchor="t">
            <a:noAutofit/>
          </a:bodyPr>
          <a:lstStyle/>
          <a:p>
            <a:r>
              <a:rPr lang="en-US" sz="2000" dirty="0">
                <a:solidFill>
                  <a:schemeClr val="accent1">
                    <a:lumMod val="50000"/>
                  </a:schemeClr>
                </a:solidFill>
              </a:rPr>
              <a:t>Cancer is still the leading cause of death in the State of Washington.  Keeping the public informed is key to raising awareness and implementing preventative measures.</a:t>
            </a:r>
          </a:p>
        </p:txBody>
      </p:sp>
      <p:sp>
        <p:nvSpPr>
          <p:cNvPr id="8" name="TextBox 7">
            <a:extLst>
              <a:ext uri="{FF2B5EF4-FFF2-40B4-BE49-F238E27FC236}">
                <a16:creationId xmlns:a16="http://schemas.microsoft.com/office/drawing/2014/main" id="{D7060E5B-5D0A-A563-A874-4BDDB61F0743}"/>
              </a:ext>
            </a:extLst>
          </p:cNvPr>
          <p:cNvSpPr txBox="1"/>
          <p:nvPr/>
        </p:nvSpPr>
        <p:spPr>
          <a:xfrm>
            <a:off x="439311" y="1894166"/>
            <a:ext cx="11397671" cy="1677382"/>
          </a:xfrm>
          <a:prstGeom prst="rect">
            <a:avLst/>
          </a:prstGeom>
          <a:no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2438400">
              <a:lnSpc>
                <a:spcPct val="250000"/>
              </a:lnSpc>
              <a:buSzPct val="100000"/>
              <a:defRPr/>
            </a:pPr>
            <a:r>
              <a:rPr kumimoji="0" lang="en-US" sz="1800" b="0" i="0" u="none" strike="noStrike" kern="1200" cap="none" spc="0" normalizeH="0" baseline="0" noProof="0" dirty="0">
                <a:ln>
                  <a:noFill/>
                </a:ln>
                <a:solidFill>
                  <a:srgbClr val="000000"/>
                </a:solidFill>
                <a:effectLst/>
                <a:uLnTx/>
                <a:uFillTx/>
                <a:latin typeface="IBM Plex Sans Light"/>
                <a:ea typeface="+mn-ea"/>
                <a:cs typeface="+mn-cs"/>
              </a:rPr>
              <a:t>In this activity, you will build on what you have already done </a:t>
            </a:r>
            <a:r>
              <a:rPr lang="en-US" dirty="0">
                <a:solidFill>
                  <a:srgbClr val="000000"/>
                </a:solidFill>
                <a:latin typeface="IBM Plex Sans Light"/>
              </a:rPr>
              <a:t>in module 1 </a:t>
            </a:r>
            <a:r>
              <a:rPr kumimoji="0" lang="en-US" sz="1800" b="0" i="0" u="none" strike="noStrike" kern="1200" cap="none" spc="0" normalizeH="0" baseline="0" noProof="0" dirty="0">
                <a:ln>
                  <a:noFill/>
                </a:ln>
                <a:solidFill>
                  <a:srgbClr val="000000"/>
                </a:solidFill>
                <a:effectLst/>
                <a:uLnTx/>
                <a:uFillTx/>
                <a:latin typeface="IBM Plex Sans Light"/>
                <a:ea typeface="+mn-ea"/>
                <a:cs typeface="+mn-cs"/>
              </a:rPr>
              <a:t>to </a:t>
            </a:r>
            <a:r>
              <a:rPr lang="en-US" dirty="0">
                <a:solidFill>
                  <a:srgbClr val="000000"/>
                </a:solidFill>
                <a:latin typeface="IBM Plex Sans Light"/>
              </a:rPr>
              <a:t>do</a:t>
            </a:r>
            <a:r>
              <a:rPr kumimoji="0" lang="en-US" sz="1800" b="0" i="0" u="none" strike="noStrike" kern="1200" cap="none" spc="0" normalizeH="0" baseline="0" noProof="0" dirty="0">
                <a:ln>
                  <a:noFill/>
                </a:ln>
                <a:solidFill>
                  <a:srgbClr val="000000"/>
                </a:solidFill>
                <a:effectLst/>
                <a:uLnTx/>
                <a:uFillTx/>
                <a:latin typeface="IBM Plex Sans Light"/>
                <a:ea typeface="+mn-ea"/>
                <a:cs typeface="+mn-cs"/>
              </a:rPr>
              <a:t> the following:</a:t>
            </a:r>
          </a:p>
          <a:p>
            <a:pPr marL="742950" marR="0" lvl="1" indent="-285750" algn="l" defTabSz="2438400" rtl="0" eaLnBrk="1" fontAlgn="auto" latinLnBrk="0" hangingPunct="1">
              <a:lnSpc>
                <a:spcPct val="100000"/>
              </a:lnSpc>
              <a:spcBef>
                <a:spcPts val="0"/>
              </a:spcBef>
              <a:spcAft>
                <a:spcPts val="0"/>
              </a:spcAft>
              <a:buClrTx/>
              <a:buSzPct val="100000"/>
              <a:buFont typeface="Arial"/>
              <a:buChar char="•"/>
              <a:tabLst/>
              <a:defRPr/>
            </a:pPr>
            <a:r>
              <a:rPr lang="en-US" sz="1600" dirty="0">
                <a:solidFill>
                  <a:srgbClr val="000000"/>
                </a:solidFill>
                <a:latin typeface="IBM Plex Sans Light"/>
              </a:rPr>
              <a:t>Align data to your storyline</a:t>
            </a:r>
          </a:p>
          <a:p>
            <a:pPr marL="742950" marR="0" lvl="1" indent="-285750" algn="l" defTabSz="2438400" rtl="0" eaLnBrk="1" fontAlgn="auto" latinLnBrk="0" hangingPunct="1">
              <a:lnSpc>
                <a:spcPct val="100000"/>
              </a:lnSpc>
              <a:spcBef>
                <a:spcPts val="0"/>
              </a:spcBef>
              <a:spcAft>
                <a:spcPts val="0"/>
              </a:spcAft>
              <a:buClrTx/>
              <a:buSzPct val="100000"/>
              <a:buFont typeface="Arial"/>
              <a:buChar char="•"/>
              <a:tabLst/>
              <a:defRPr/>
            </a:pPr>
            <a:r>
              <a:rPr kumimoji="0" lang="en-US" sz="1600" b="0" i="0" u="none" strike="noStrike" kern="1200" cap="none" spc="0" normalizeH="0" baseline="0" noProof="0" dirty="0">
                <a:ln>
                  <a:noFill/>
                </a:ln>
                <a:solidFill>
                  <a:srgbClr val="000000"/>
                </a:solidFill>
                <a:effectLst/>
                <a:uLnTx/>
                <a:uFillTx/>
                <a:latin typeface="IBM Plex Sans Light"/>
                <a:ea typeface="+mn-ea"/>
                <a:cs typeface="+mn-cs"/>
              </a:rPr>
              <a:t>Align visualizations to your storyline</a:t>
            </a:r>
          </a:p>
          <a:p>
            <a:pPr marL="742950" marR="0" lvl="1" indent="-285750" algn="l" defTabSz="2438400" rtl="0" eaLnBrk="1" fontAlgn="auto" latinLnBrk="0" hangingPunct="1">
              <a:lnSpc>
                <a:spcPct val="100000"/>
              </a:lnSpc>
              <a:spcBef>
                <a:spcPts val="0"/>
              </a:spcBef>
              <a:spcAft>
                <a:spcPts val="0"/>
              </a:spcAft>
              <a:buClrTx/>
              <a:buSzPct val="100000"/>
              <a:buFont typeface="Arial"/>
              <a:buChar char="•"/>
              <a:tabLst/>
              <a:defRPr/>
            </a:pPr>
            <a:r>
              <a:rPr lang="en-US" sz="1600" dirty="0">
                <a:solidFill>
                  <a:srgbClr val="000000"/>
                </a:solidFill>
                <a:latin typeface="IBM Plex Sans Light"/>
              </a:rPr>
              <a:t>Draft your story</a:t>
            </a:r>
          </a:p>
          <a:p>
            <a:pPr marL="742950" marR="0" lvl="1" indent="-285750" algn="l" defTabSz="2438400" rtl="0" eaLnBrk="1" fontAlgn="auto" latinLnBrk="0" hangingPunct="1">
              <a:lnSpc>
                <a:spcPct val="100000"/>
              </a:lnSpc>
              <a:spcBef>
                <a:spcPts val="0"/>
              </a:spcBef>
              <a:spcAft>
                <a:spcPts val="0"/>
              </a:spcAft>
              <a:buClrTx/>
              <a:buSzPct val="100000"/>
              <a:buFont typeface="Arial"/>
              <a:buChar char="•"/>
              <a:tabLst/>
              <a:defRPr/>
            </a:pPr>
            <a:r>
              <a:rPr kumimoji="0" lang="en-US" sz="1600" b="0" i="0" u="none" strike="noStrike" kern="1200" cap="none" spc="0" normalizeH="0" baseline="0" noProof="0" dirty="0">
                <a:ln>
                  <a:noFill/>
                </a:ln>
                <a:solidFill>
                  <a:srgbClr val="000000"/>
                </a:solidFill>
                <a:effectLst/>
                <a:uLnTx/>
                <a:uFillTx/>
                <a:latin typeface="IBM Plex Sans Light"/>
                <a:ea typeface="+mn-ea"/>
                <a:cs typeface="+mn-cs"/>
              </a:rPr>
              <a:t>Get feedback</a:t>
            </a:r>
          </a:p>
        </p:txBody>
      </p:sp>
      <p:sp>
        <p:nvSpPr>
          <p:cNvPr id="4" name="Slide Number Placeholder 3">
            <a:extLst>
              <a:ext uri="{FF2B5EF4-FFF2-40B4-BE49-F238E27FC236}">
                <a16:creationId xmlns:a16="http://schemas.microsoft.com/office/drawing/2014/main" id="{2653136F-A2CB-62D8-758F-4C1ED4079AD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800" b="0" i="0" u="none" strike="noStrike" kern="1200" cap="none" spc="0" normalizeH="0" baseline="0" noProof="0" smtClean="0">
                <a:ln>
                  <a:noFill/>
                </a:ln>
                <a:solidFill>
                  <a:srgbClr val="000000"/>
                </a:solidFill>
                <a:effectLst/>
                <a:uLnTx/>
                <a:uFillTx/>
                <a:latin typeface="IBM Plex Sans Light" panose="020B0403050203000203" pitchFamily="34" charset="0"/>
                <a:ea typeface="+mn-ea"/>
                <a:cs typeface="+mn-cs"/>
                <a:sym typeface="IBM Plex San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000000"/>
              </a:solidFill>
              <a:effectLst/>
              <a:uLnTx/>
              <a:uFillTx/>
              <a:latin typeface="IBM Plex Sans Light" panose="020B0403050203000203" pitchFamily="34" charset="0"/>
              <a:ea typeface="+mn-ea"/>
              <a:cs typeface="+mn-cs"/>
              <a:sym typeface="IBM Plex Sans"/>
            </a:endParaRPr>
          </a:p>
        </p:txBody>
      </p:sp>
      <p:sp>
        <p:nvSpPr>
          <p:cNvPr id="5" name="Text Placeholder 2">
            <a:extLst>
              <a:ext uri="{FF2B5EF4-FFF2-40B4-BE49-F238E27FC236}">
                <a16:creationId xmlns:a16="http://schemas.microsoft.com/office/drawing/2014/main" id="{B57783C9-D806-B42F-39B6-5078FB91BC39}"/>
              </a:ext>
            </a:extLst>
          </p:cNvPr>
          <p:cNvSpPr txBox="1">
            <a:spLocks/>
          </p:cNvSpPr>
          <p:nvPr/>
        </p:nvSpPr>
        <p:spPr>
          <a:xfrm>
            <a:off x="292760" y="4174268"/>
            <a:ext cx="11122587" cy="647700"/>
          </a:xfrm>
          <a:prstGeom prst="rect">
            <a:avLst/>
          </a:prstGeom>
          <a:ln w="12700">
            <a:miter lim="400000"/>
          </a:ln>
          <a:extLst>
            <a:ext uri="{C572A759-6A51-4108-AA02-DFA0A04FC94B}">
              <ma14:wrappingTextBoxFlag xmlns="" xmlns:a16="http://schemas.microsoft.com/office/drawing/2014/main"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val="1"/>
            </a:ext>
          </a:extLst>
        </p:spPr>
        <p:txBody>
          <a:bodyPr lIns="0" tIns="0" rIns="0" bIns="0" anchor="t">
            <a:noAutofit/>
          </a:bodyPr>
          <a:lst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a:lstStyle>
          <a:p>
            <a:r>
              <a:rPr lang="en-US" sz="2000" kern="0" dirty="0">
                <a:solidFill>
                  <a:schemeClr val="accent1">
                    <a:lumMod val="50000"/>
                  </a:schemeClr>
                </a:solidFill>
              </a:rPr>
              <a:t>A spreadsheet of cancer related data is available for your use in completing this activity (you received a link to get to it when you received the link to get to this file).  Or if you prefer you can use your own sources of cancer related data.</a:t>
            </a:r>
          </a:p>
        </p:txBody>
      </p:sp>
    </p:spTree>
    <p:extLst>
      <p:ext uri="{BB962C8B-B14F-4D97-AF65-F5344CB8AC3E}">
        <p14:creationId xmlns:p14="http://schemas.microsoft.com/office/powerpoint/2010/main" val="260259361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BA4E-4F99-1E5F-6F0B-EB96620C1CC7}"/>
              </a:ext>
            </a:extLst>
          </p:cNvPr>
          <p:cNvSpPr>
            <a:spLocks noGrp="1"/>
          </p:cNvSpPr>
          <p:nvPr>
            <p:ph type="title"/>
          </p:nvPr>
        </p:nvSpPr>
        <p:spPr>
          <a:xfrm>
            <a:off x="287998" y="192600"/>
            <a:ext cx="9706902" cy="763524"/>
          </a:xfrm>
        </p:spPr>
        <p:txBody>
          <a:bodyPr/>
          <a:lstStyle/>
          <a:p>
            <a:r>
              <a:rPr lang="en-US" dirty="0">
                <a:latin typeface="IBM Plex Sans Light"/>
              </a:rPr>
              <a:t>Activity 2.4 Draft your story</a:t>
            </a:r>
            <a:endParaRPr lang="en-US" dirty="0"/>
          </a:p>
        </p:txBody>
      </p:sp>
      <p:sp>
        <p:nvSpPr>
          <p:cNvPr id="3" name="Slide Number Placeholder 2">
            <a:extLst>
              <a:ext uri="{FF2B5EF4-FFF2-40B4-BE49-F238E27FC236}">
                <a16:creationId xmlns:a16="http://schemas.microsoft.com/office/drawing/2014/main" id="{8ED7FBD7-EB8F-713A-5467-EBF328FA40CB}"/>
              </a:ext>
            </a:extLst>
          </p:cNvPr>
          <p:cNvSpPr>
            <a:spLocks noGrp="1"/>
          </p:cNvSpPr>
          <p:nvPr>
            <p:ph type="sldNum" sz="quarter" idx="4"/>
          </p:nvPr>
        </p:nvSpPr>
        <p:spPr/>
        <p:txBody>
          <a:bodyPr/>
          <a:lstStyle/>
          <a:p>
            <a:fld id="{86CB4B4D-7CA3-9044-876B-883B54F8677D}" type="slidenum">
              <a:rPr lang="en-US" smtClean="0"/>
              <a:pPr/>
              <a:t>20</a:t>
            </a:fld>
            <a:endParaRPr lang="en-US" dirty="0"/>
          </a:p>
        </p:txBody>
      </p:sp>
      <p:sp>
        <p:nvSpPr>
          <p:cNvPr id="5" name="TextBox 4">
            <a:extLst>
              <a:ext uri="{FF2B5EF4-FFF2-40B4-BE49-F238E27FC236}">
                <a16:creationId xmlns:a16="http://schemas.microsoft.com/office/drawing/2014/main" id="{F53A1ED9-83B3-79ED-06F2-233E58832A06}"/>
              </a:ext>
            </a:extLst>
          </p:cNvPr>
          <p:cNvSpPr txBox="1"/>
          <p:nvPr/>
        </p:nvSpPr>
        <p:spPr>
          <a:xfrm>
            <a:off x="199098" y="956124"/>
            <a:ext cx="8068602" cy="369332"/>
          </a:xfrm>
          <a:prstGeom prst="rect">
            <a:avLst/>
          </a:prstGeom>
          <a:no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r>
              <a:rPr lang="en-US" b="0" i="0" u="none" strike="noStrike" dirty="0">
                <a:solidFill>
                  <a:srgbClr val="012F86"/>
                </a:solidFill>
                <a:effectLst/>
                <a:latin typeface="IBM Plex Sans Hebrew Medm" panose="020B0603050203000203" pitchFamily="34" charset="-79"/>
              </a:rPr>
              <a:t>Use the data and visuals you identified to move the storyline into a story. </a:t>
            </a:r>
            <a:endParaRPr lang="en-US" dirty="0"/>
          </a:p>
        </p:txBody>
      </p:sp>
      <p:sp>
        <p:nvSpPr>
          <p:cNvPr id="6" name="Text Placeholder 7">
            <a:extLst>
              <a:ext uri="{FF2B5EF4-FFF2-40B4-BE49-F238E27FC236}">
                <a16:creationId xmlns:a16="http://schemas.microsoft.com/office/drawing/2014/main" id="{8DFD18AE-1EC6-C302-4775-927DB7538F87}"/>
              </a:ext>
            </a:extLst>
          </p:cNvPr>
          <p:cNvSpPr>
            <a:spLocks noGrp="1"/>
          </p:cNvSpPr>
          <p:nvPr/>
        </p:nvSpPr>
        <p:spPr>
          <a:xfrm>
            <a:off x="287998" y="1719648"/>
            <a:ext cx="9879012" cy="3705225"/>
          </a:xfrm>
          <a:prstGeom prst="rect">
            <a:avLst/>
          </a:prstGeom>
          <a:ln w="12700">
            <a:miter lim="400000"/>
          </a:ln>
          <a:extLst>
            <a:ext uri="{C572A759-6A51-4108-AA02-DFA0A04FC94B}">
              <ma14:wrappingTextBoxFlag xmlns:lc="http://schemas.openxmlformats.org/drawingml/2006/lockedCanva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a16="http://schemas.microsoft.com/office/drawing/2014/main" xmlns="" val="1"/>
            </a:ext>
          </a:extLst>
        </p:spPr>
        <p:txBody>
          <a:bodyPr lIns="0" tIns="0" rIns="0" bIns="0" anchor="t"/>
          <a:lst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a:lstStyle>
          <a:p>
            <a:r>
              <a:rPr lang="en-US" sz="2000" b="1" dirty="0"/>
              <a:t>Instructions</a:t>
            </a:r>
            <a:endParaRPr lang="en-US" sz="2000" b="1" i="1" dirty="0"/>
          </a:p>
          <a:p>
            <a:endParaRPr lang="en-US" sz="2000" b="1" i="1" dirty="0"/>
          </a:p>
          <a:p>
            <a:pPr marL="342900" indent="-342900">
              <a:buClr>
                <a:schemeClr val="tx2"/>
              </a:buClr>
              <a:buFont typeface="+mj-lt"/>
              <a:buAutoNum type="arabicPeriod"/>
            </a:pPr>
            <a:r>
              <a:rPr lang="en-US" dirty="0">
                <a:solidFill>
                  <a:schemeClr val="tx2"/>
                </a:solidFill>
                <a:latin typeface="IBM Plex Sans Light"/>
              </a:rPr>
              <a:t>Look at the storyline you created.  Think about the four parts of your story. Think about the data and the visuals you linked to each story part.</a:t>
            </a:r>
          </a:p>
          <a:p>
            <a:pPr marL="342265" indent="-342265">
              <a:buClr>
                <a:schemeClr val="tx2"/>
              </a:buClr>
              <a:buAutoNum type="arabicPeriod"/>
            </a:pPr>
            <a:endParaRPr lang="en-US" dirty="0"/>
          </a:p>
          <a:p>
            <a:pPr marL="342900" indent="-342900">
              <a:buClr>
                <a:schemeClr val="tx2"/>
              </a:buClr>
              <a:buFont typeface="+mj-lt"/>
              <a:buAutoNum type="arabicPeriod"/>
            </a:pPr>
            <a:r>
              <a:rPr lang="en-US" dirty="0">
                <a:latin typeface="IBM Plex Sans Light"/>
              </a:rPr>
              <a:t>Use this information to create slides that will help present each of the story parts</a:t>
            </a:r>
          </a:p>
          <a:p>
            <a:pPr marL="506667" lvl="1" indent="-342900">
              <a:buClr>
                <a:schemeClr val="tx2"/>
              </a:buClr>
            </a:pPr>
            <a:endParaRPr lang="en-US" dirty="0">
              <a:latin typeface="IBM Plex Sans Light"/>
            </a:endParaRPr>
          </a:p>
          <a:p>
            <a:pPr marL="506667" lvl="1" indent="-342900">
              <a:buClr>
                <a:schemeClr val="tx2"/>
              </a:buClr>
              <a:buFont typeface="+mj-lt"/>
              <a:buAutoNum type="arabicPeriod"/>
            </a:pPr>
            <a:r>
              <a:rPr lang="en-US" dirty="0">
                <a:latin typeface="IBM Plex Sans Light"/>
              </a:rPr>
              <a:t>The HOOK</a:t>
            </a:r>
          </a:p>
          <a:p>
            <a:pPr marL="506667" lvl="1" indent="-342900">
              <a:buClr>
                <a:schemeClr val="tx2"/>
              </a:buClr>
              <a:buFont typeface="+mj-lt"/>
              <a:buAutoNum type="arabicPeriod"/>
            </a:pPr>
            <a:r>
              <a:rPr lang="en-US" dirty="0">
                <a:latin typeface="IBM Plex Sans Light"/>
              </a:rPr>
              <a:t>The Rising Moment</a:t>
            </a:r>
          </a:p>
          <a:p>
            <a:pPr marL="506667" lvl="1" indent="-342900">
              <a:buClr>
                <a:schemeClr val="tx2"/>
              </a:buClr>
              <a:buFont typeface="+mj-lt"/>
              <a:buAutoNum type="arabicPeriod"/>
            </a:pPr>
            <a:r>
              <a:rPr lang="en-US" dirty="0">
                <a:latin typeface="IBM Plex Sans Light"/>
              </a:rPr>
              <a:t>The AHA Moment</a:t>
            </a:r>
          </a:p>
          <a:p>
            <a:pPr marL="506667" lvl="1" indent="-342900">
              <a:buClr>
                <a:schemeClr val="tx2"/>
              </a:buClr>
              <a:buFont typeface="+mj-lt"/>
              <a:buAutoNum type="arabicPeriod"/>
            </a:pPr>
            <a:r>
              <a:rPr lang="en-US" dirty="0">
                <a:latin typeface="IBM Plex Sans Light"/>
              </a:rPr>
              <a:t>The CALL TO ACTION</a:t>
            </a:r>
          </a:p>
          <a:p>
            <a:pPr>
              <a:buClr>
                <a:schemeClr val="tx2"/>
              </a:buClr>
            </a:pPr>
            <a:endParaRPr lang="en-US" dirty="0"/>
          </a:p>
          <a:p>
            <a:pPr marL="342900" indent="-342900">
              <a:buClr>
                <a:schemeClr val="tx2"/>
              </a:buClr>
              <a:buFont typeface="+mj-lt"/>
              <a:buAutoNum type="arabicPeriod" startAt="3"/>
            </a:pPr>
            <a:r>
              <a:rPr lang="en-US" dirty="0">
                <a:latin typeface="IBM Plex Sans Light"/>
              </a:rPr>
              <a:t>Put your data and visuals into the template (there are four of them). </a:t>
            </a:r>
            <a:endParaRPr lang="en-US" dirty="0"/>
          </a:p>
          <a:p>
            <a:pPr marL="342831" indent="-342831">
              <a:buAutoNum type="arabicPeriod" startAt="3"/>
            </a:pPr>
            <a:endParaRPr lang="en-US" dirty="0"/>
          </a:p>
          <a:p>
            <a:endParaRPr lang="en-US" sz="2400" b="1" dirty="0"/>
          </a:p>
        </p:txBody>
      </p:sp>
    </p:spTree>
    <p:extLst>
      <p:ext uri="{BB962C8B-B14F-4D97-AF65-F5344CB8AC3E}">
        <p14:creationId xmlns:p14="http://schemas.microsoft.com/office/powerpoint/2010/main" val="135532280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66465C-067C-E43D-1A0D-C9B91364FF9D}"/>
              </a:ext>
            </a:extLst>
          </p:cNvPr>
          <p:cNvSpPr/>
          <p:nvPr/>
        </p:nvSpPr>
        <p:spPr bwMode="auto">
          <a:xfrm>
            <a:off x="8384649" y="2755319"/>
            <a:ext cx="1599992" cy="1449616"/>
          </a:xfrm>
          <a:prstGeom prst="rect">
            <a:avLst/>
          </a:prstGeom>
          <a:solidFill>
            <a:schemeClr val="bg2"/>
          </a:solidFill>
          <a:ln w="57150">
            <a:solidFill>
              <a:srgbClr val="C0000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defRP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C1A43D7E-CA8E-6E0F-8FDC-56F83C5D419A}"/>
              </a:ext>
            </a:extLst>
          </p:cNvPr>
          <p:cNvSpPr>
            <a:spLocks noGrp="1"/>
          </p:cNvSpPr>
          <p:nvPr>
            <p:ph type="title"/>
          </p:nvPr>
        </p:nvSpPr>
        <p:spPr>
          <a:xfrm>
            <a:off x="287999" y="193021"/>
            <a:ext cx="9119471" cy="763425"/>
          </a:xfrm>
        </p:spPr>
        <p:txBody>
          <a:bodyPr/>
          <a:lstStyle/>
          <a:p>
            <a:r>
              <a:rPr lang="en-US" sz="2999" dirty="0"/>
              <a:t>2.4 Draft your data story</a:t>
            </a:r>
          </a:p>
        </p:txBody>
      </p:sp>
      <p:sp>
        <p:nvSpPr>
          <p:cNvPr id="3" name="Slide Number Placeholder 2">
            <a:extLst>
              <a:ext uri="{FF2B5EF4-FFF2-40B4-BE49-F238E27FC236}">
                <a16:creationId xmlns:a16="http://schemas.microsoft.com/office/drawing/2014/main" id="{809EC51D-C7A0-4AAA-B86C-6C31B85151C4}"/>
              </a:ext>
            </a:extLst>
          </p:cNvPr>
          <p:cNvSpPr>
            <a:spLocks noGrp="1"/>
          </p:cNvSpPr>
          <p:nvPr>
            <p:ph type="sldNum" sz="quarter" idx="4"/>
          </p:nvPr>
        </p:nvSpPr>
        <p:spPr>
          <a:xfrm>
            <a:off x="5829747" y="3203953"/>
            <a:ext cx="121828" cy="123111"/>
          </a:xfrm>
        </p:spPr>
        <p:txBody>
          <a:bodyPr/>
          <a:lstStyle/>
          <a:p>
            <a:pPr defTabSz="914507">
              <a:defRPr/>
            </a:pPr>
            <a:fld id="{86CB4B4D-7CA3-9044-876B-883B54F8677D}" type="slidenum">
              <a:rPr lang="en-US">
                <a:solidFill>
                  <a:srgbClr val="000000"/>
                </a:solidFill>
              </a:rPr>
              <a:pPr defTabSz="914507">
                <a:defRPr/>
              </a:pPr>
              <a:t>21</a:t>
            </a:fld>
            <a:endParaRPr lang="en-US" dirty="0">
              <a:solidFill>
                <a:srgbClr val="000000"/>
              </a:solidFill>
            </a:endParaRPr>
          </a:p>
        </p:txBody>
      </p:sp>
      <p:grpSp>
        <p:nvGrpSpPr>
          <p:cNvPr id="7" name="Group 6">
            <a:extLst>
              <a:ext uri="{FF2B5EF4-FFF2-40B4-BE49-F238E27FC236}">
                <a16:creationId xmlns:a16="http://schemas.microsoft.com/office/drawing/2014/main" id="{1C0AC75B-C6D3-0DE6-9FBF-73A1A9426593}"/>
              </a:ext>
            </a:extLst>
          </p:cNvPr>
          <p:cNvGrpSpPr/>
          <p:nvPr/>
        </p:nvGrpSpPr>
        <p:grpSpPr>
          <a:xfrm>
            <a:off x="1717897" y="2819238"/>
            <a:ext cx="8118615" cy="1303734"/>
            <a:chOff x="3436241" y="5638316"/>
            <a:chExt cx="16239344" cy="2607808"/>
          </a:xfrm>
        </p:grpSpPr>
        <p:sp>
          <p:nvSpPr>
            <p:cNvPr id="8" name="Freeform: Shape 7">
              <a:extLst>
                <a:ext uri="{FF2B5EF4-FFF2-40B4-BE49-F238E27FC236}">
                  <a16:creationId xmlns:a16="http://schemas.microsoft.com/office/drawing/2014/main" id="{ECBF566C-9D1A-A23D-3C98-33BCCB3FC14F}"/>
                </a:ext>
              </a:extLst>
            </p:cNvPr>
            <p:cNvSpPr/>
            <p:nvPr/>
          </p:nvSpPr>
          <p:spPr>
            <a:xfrm>
              <a:off x="343624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0"/>
                <a:satOff val="0"/>
                <a:lumOff val="0"/>
                <a:alphaOff val="0"/>
              </a:schemeClr>
            </a:fillRef>
            <a:effectRef idx="1">
              <a:schemeClr val="accent1">
                <a:shade val="80000"/>
                <a:hueOff val="0"/>
                <a:satOff val="0"/>
                <a:lumOff val="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Storyline</a:t>
              </a:r>
              <a:endParaRPr lang="en-US" sz="1600" b="1" dirty="0">
                <a:solidFill>
                  <a:srgbClr val="FFFFFF"/>
                </a:solidFill>
                <a:latin typeface="IBM Plex Sans Light"/>
              </a:endParaRPr>
            </a:p>
          </p:txBody>
        </p:sp>
        <p:sp>
          <p:nvSpPr>
            <p:cNvPr id="9" name="Freeform: Shape 8">
              <a:extLst>
                <a:ext uri="{FF2B5EF4-FFF2-40B4-BE49-F238E27FC236}">
                  <a16:creationId xmlns:a16="http://schemas.microsoft.com/office/drawing/2014/main" id="{0EAD8C76-0831-5D7C-6C2C-A4264F93FEC7}"/>
                </a:ext>
              </a:extLst>
            </p:cNvPr>
            <p:cNvSpPr/>
            <p:nvPr/>
          </p:nvSpPr>
          <p:spPr>
            <a:xfrm>
              <a:off x="6255803"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0"/>
                <a:satOff val="0"/>
                <a:lumOff val="0"/>
                <a:alphaOff val="0"/>
              </a:schemeClr>
            </a:lnRef>
            <a:fillRef idx="2">
              <a:schemeClr val="accent1">
                <a:shade val="90000"/>
                <a:hueOff val="0"/>
                <a:satOff val="0"/>
                <a:lumOff val="0"/>
                <a:alphaOff val="0"/>
              </a:schemeClr>
            </a:fillRef>
            <a:effectRef idx="1">
              <a:schemeClr val="accent1">
                <a:shade val="90000"/>
                <a:hueOff val="0"/>
                <a:satOff val="0"/>
                <a:lumOff val="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defRPr/>
              </a:pPr>
              <a:endParaRPr lang="en-US" sz="1150">
                <a:solidFill>
                  <a:srgbClr val="FFFFFF"/>
                </a:solidFill>
                <a:latin typeface="IBM Plex Sans Light"/>
              </a:endParaRPr>
            </a:p>
          </p:txBody>
        </p:sp>
        <p:sp>
          <p:nvSpPr>
            <p:cNvPr id="10" name="Freeform: Shape 9">
              <a:extLst>
                <a:ext uri="{FF2B5EF4-FFF2-40B4-BE49-F238E27FC236}">
                  <a16:creationId xmlns:a16="http://schemas.microsoft.com/office/drawing/2014/main" id="{5E31E744-7310-808E-8675-97ECC1442F05}"/>
                </a:ext>
              </a:extLst>
            </p:cNvPr>
            <p:cNvSpPr/>
            <p:nvPr/>
          </p:nvSpPr>
          <p:spPr>
            <a:xfrm>
              <a:off x="7980086"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219716"/>
                <a:satOff val="2973"/>
                <a:lumOff val="10543"/>
                <a:alphaOff val="0"/>
              </a:schemeClr>
            </a:fillRef>
            <a:effectRef idx="1">
              <a:schemeClr val="accent1">
                <a:shade val="80000"/>
                <a:hueOff val="219716"/>
                <a:satOff val="2973"/>
                <a:lumOff val="10543"/>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Data</a:t>
              </a:r>
              <a:endParaRPr lang="en-US" sz="1600" b="1" dirty="0">
                <a:solidFill>
                  <a:srgbClr val="FFFFFF"/>
                </a:solidFill>
                <a:latin typeface="IBM Plex Sans Light"/>
              </a:endParaRPr>
            </a:p>
          </p:txBody>
        </p:sp>
        <p:sp>
          <p:nvSpPr>
            <p:cNvPr id="11" name="Freeform: Shape 10">
              <a:extLst>
                <a:ext uri="{FF2B5EF4-FFF2-40B4-BE49-F238E27FC236}">
                  <a16:creationId xmlns:a16="http://schemas.microsoft.com/office/drawing/2014/main" id="{11B9E421-46E9-2D84-64FF-9040D9AAFCC8}"/>
                </a:ext>
              </a:extLst>
            </p:cNvPr>
            <p:cNvSpPr/>
            <p:nvPr/>
          </p:nvSpPr>
          <p:spPr>
            <a:xfrm>
              <a:off x="10799649"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329561"/>
                <a:satOff val="4271"/>
                <a:lumOff val="14480"/>
                <a:alphaOff val="0"/>
              </a:schemeClr>
            </a:lnRef>
            <a:fillRef idx="2">
              <a:schemeClr val="accent1">
                <a:shade val="90000"/>
                <a:hueOff val="329561"/>
                <a:satOff val="4271"/>
                <a:lumOff val="14480"/>
                <a:alphaOff val="0"/>
              </a:schemeClr>
            </a:fillRef>
            <a:effectRef idx="1">
              <a:schemeClr val="accent1">
                <a:shade val="90000"/>
                <a:hueOff val="329561"/>
                <a:satOff val="4271"/>
                <a:lumOff val="1448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defRPr/>
              </a:pPr>
              <a:endParaRPr lang="en-US" sz="1150">
                <a:solidFill>
                  <a:srgbClr val="FFFFFF"/>
                </a:solidFill>
                <a:latin typeface="IBM Plex Sans Light"/>
              </a:endParaRPr>
            </a:p>
          </p:txBody>
        </p:sp>
        <p:sp>
          <p:nvSpPr>
            <p:cNvPr id="12" name="Freeform: Shape 11">
              <a:extLst>
                <a:ext uri="{FF2B5EF4-FFF2-40B4-BE49-F238E27FC236}">
                  <a16:creationId xmlns:a16="http://schemas.microsoft.com/office/drawing/2014/main" id="{21414F3D-C5C6-77B2-CD90-A7F9F9FB6DC3}"/>
                </a:ext>
              </a:extLst>
            </p:cNvPr>
            <p:cNvSpPr/>
            <p:nvPr/>
          </p:nvSpPr>
          <p:spPr>
            <a:xfrm>
              <a:off x="1252393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439433"/>
                <a:satOff val="5945"/>
                <a:lumOff val="21087"/>
                <a:alphaOff val="0"/>
              </a:schemeClr>
            </a:fillRef>
            <a:effectRef idx="1">
              <a:schemeClr val="accent1">
                <a:shade val="80000"/>
                <a:hueOff val="439433"/>
                <a:satOff val="5945"/>
                <a:lumOff val="21087"/>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Visuals</a:t>
              </a:r>
              <a:endParaRPr lang="en-US" sz="1600" b="1" dirty="0">
                <a:solidFill>
                  <a:srgbClr val="FFFFFF"/>
                </a:solidFill>
                <a:latin typeface="IBM Plex Sans Light"/>
              </a:endParaRPr>
            </a:p>
          </p:txBody>
        </p:sp>
        <p:sp>
          <p:nvSpPr>
            <p:cNvPr id="13" name="Freeform: Shape 12">
              <a:extLst>
                <a:ext uri="{FF2B5EF4-FFF2-40B4-BE49-F238E27FC236}">
                  <a16:creationId xmlns:a16="http://schemas.microsoft.com/office/drawing/2014/main" id="{7133DC76-7D77-1BFB-CBA7-3FE0E4B131D4}"/>
                </a:ext>
              </a:extLst>
            </p:cNvPr>
            <p:cNvSpPr/>
            <p:nvPr/>
          </p:nvSpPr>
          <p:spPr>
            <a:xfrm>
              <a:off x="15343494" y="6185956"/>
              <a:ext cx="1512528" cy="1512528"/>
            </a:xfrm>
            <a:custGeom>
              <a:avLst/>
              <a:gdLst>
                <a:gd name="connsiteX0" fmla="*/ 200486 w 1512528"/>
                <a:gd name="connsiteY0" fmla="*/ 311581 h 1512528"/>
                <a:gd name="connsiteX1" fmla="*/ 1312042 w 1512528"/>
                <a:gd name="connsiteY1" fmla="*/ 311581 h 1512528"/>
                <a:gd name="connsiteX2" fmla="*/ 1312042 w 1512528"/>
                <a:gd name="connsiteY2" fmla="*/ 667327 h 1512528"/>
                <a:gd name="connsiteX3" fmla="*/ 200486 w 1512528"/>
                <a:gd name="connsiteY3" fmla="*/ 667327 h 1512528"/>
                <a:gd name="connsiteX4" fmla="*/ 200486 w 1512528"/>
                <a:gd name="connsiteY4" fmla="*/ 311581 h 1512528"/>
                <a:gd name="connsiteX5" fmla="*/ 200486 w 1512528"/>
                <a:gd name="connsiteY5" fmla="*/ 845201 h 1512528"/>
                <a:gd name="connsiteX6" fmla="*/ 1312042 w 1512528"/>
                <a:gd name="connsiteY6" fmla="*/ 845201 h 1512528"/>
                <a:gd name="connsiteX7" fmla="*/ 1312042 w 1512528"/>
                <a:gd name="connsiteY7" fmla="*/ 1200947 h 1512528"/>
                <a:gd name="connsiteX8" fmla="*/ 200486 w 1512528"/>
                <a:gd name="connsiteY8" fmla="*/ 1200947 h 1512528"/>
                <a:gd name="connsiteX9" fmla="*/ 200486 w 1512528"/>
                <a:gd name="connsiteY9" fmla="*/ 84520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528" h="1512528">
                  <a:moveTo>
                    <a:pt x="200486" y="311581"/>
                  </a:moveTo>
                  <a:lnTo>
                    <a:pt x="1312042" y="311581"/>
                  </a:lnTo>
                  <a:lnTo>
                    <a:pt x="1312042" y="667327"/>
                  </a:lnTo>
                  <a:lnTo>
                    <a:pt x="200486" y="667327"/>
                  </a:lnTo>
                  <a:lnTo>
                    <a:pt x="200486" y="311581"/>
                  </a:lnTo>
                  <a:close/>
                  <a:moveTo>
                    <a:pt x="200486" y="845201"/>
                  </a:moveTo>
                  <a:lnTo>
                    <a:pt x="1312042" y="845201"/>
                  </a:lnTo>
                  <a:lnTo>
                    <a:pt x="1312042" y="1200947"/>
                  </a:lnTo>
                  <a:lnTo>
                    <a:pt x="200486" y="1200947"/>
                  </a:lnTo>
                  <a:lnTo>
                    <a:pt x="200486" y="845201"/>
                  </a:lnTo>
                  <a:close/>
                </a:path>
              </a:pathLst>
            </a:custGeom>
          </p:spPr>
          <p:style>
            <a:lnRef idx="0">
              <a:schemeClr val="accent1">
                <a:shade val="90000"/>
                <a:hueOff val="659122"/>
                <a:satOff val="8542"/>
                <a:lumOff val="28959"/>
                <a:alphaOff val="0"/>
              </a:schemeClr>
            </a:lnRef>
            <a:fillRef idx="2">
              <a:schemeClr val="accent1">
                <a:shade val="90000"/>
                <a:hueOff val="659122"/>
                <a:satOff val="8542"/>
                <a:lumOff val="28959"/>
                <a:alphaOff val="0"/>
              </a:schemeClr>
            </a:fillRef>
            <a:effectRef idx="1">
              <a:schemeClr val="accent1">
                <a:shade val="90000"/>
                <a:hueOff val="659122"/>
                <a:satOff val="8542"/>
                <a:lumOff val="28959"/>
                <a:alphaOff val="0"/>
              </a:schemeClr>
            </a:effectRef>
            <a:fontRef idx="minor">
              <a:schemeClr val="dk1"/>
            </a:fontRef>
          </p:style>
          <p:txBody>
            <a:bodyPr spcFirstLastPara="0" vert="horz" wrap="square" lIns="100230" tIns="155770" rIns="100230" bIns="155770" numCol="1" spcCol="1270" anchor="ctr" anchorCtr="0">
              <a:noAutofit/>
            </a:bodyPr>
            <a:lstStyle/>
            <a:p>
              <a:pPr algn="ctr" defTabSz="1222131">
                <a:lnSpc>
                  <a:spcPct val="90000"/>
                </a:lnSpc>
                <a:spcBef>
                  <a:spcPct val="0"/>
                </a:spcBef>
                <a:spcAft>
                  <a:spcPct val="35000"/>
                </a:spcAft>
                <a:defRPr/>
              </a:pPr>
              <a:endParaRPr lang="en-US" sz="2749">
                <a:solidFill>
                  <a:srgbClr val="FFFFFF"/>
                </a:solidFill>
                <a:latin typeface="IBM Plex Sans Light"/>
              </a:endParaRPr>
            </a:p>
          </p:txBody>
        </p:sp>
        <p:sp>
          <p:nvSpPr>
            <p:cNvPr id="14" name="Freeform: Shape 13">
              <a:extLst>
                <a:ext uri="{FF2B5EF4-FFF2-40B4-BE49-F238E27FC236}">
                  <a16:creationId xmlns:a16="http://schemas.microsoft.com/office/drawing/2014/main" id="{55345197-7AD7-C4AE-3005-9F779455891C}"/>
                </a:ext>
              </a:extLst>
            </p:cNvPr>
            <p:cNvSpPr/>
            <p:nvPr/>
          </p:nvSpPr>
          <p:spPr>
            <a:xfrm>
              <a:off x="17067777"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659149"/>
                <a:satOff val="8918"/>
                <a:lumOff val="31630"/>
                <a:alphaOff val="0"/>
              </a:schemeClr>
            </a:fillRef>
            <a:effectRef idx="1">
              <a:schemeClr val="accent1">
                <a:shade val="80000"/>
                <a:hueOff val="659149"/>
                <a:satOff val="8918"/>
                <a:lumOff val="3163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Great story</a:t>
              </a:r>
              <a:endParaRPr lang="en-US" sz="1600" b="1" dirty="0">
                <a:solidFill>
                  <a:srgbClr val="FFFFFF"/>
                </a:solidFill>
                <a:latin typeface="IBM Plex Sans Light"/>
              </a:endParaRPr>
            </a:p>
          </p:txBody>
        </p:sp>
      </p:grpSp>
      <p:sp>
        <p:nvSpPr>
          <p:cNvPr id="5" name="TextBox 14">
            <a:extLst>
              <a:ext uri="{FF2B5EF4-FFF2-40B4-BE49-F238E27FC236}">
                <a16:creationId xmlns:a16="http://schemas.microsoft.com/office/drawing/2014/main" id="{AC83C4C3-C835-B18B-4C19-032FAF7F0C76}"/>
              </a:ext>
            </a:extLst>
          </p:cNvPr>
          <p:cNvSpPr txBox="1"/>
          <p:nvPr/>
        </p:nvSpPr>
        <p:spPr>
          <a:xfrm>
            <a:off x="3235829" y="5811154"/>
            <a:ext cx="5314425" cy="369332"/>
          </a:xfrm>
          <a:prstGeom prst="rect">
            <a:avLst/>
          </a:prstGeom>
          <a:noFill/>
          <a:ln w="12700">
            <a:miter lim="400000"/>
          </a:ln>
          <a:extLst>
            <a:ext uri="{C572A759-6A51-4108-AA02-DFA0A04FC94B}">
              <ma14:wrappingTextBoxFlag xmlns:lc="http://schemas.openxmlformats.org/drawingml/2006/lockedCanvas" xmlns="" xmlns:thm15="http://schemas.microsoft.com/office/thememl/2012/main" xmlns:m="http://schemas.openxmlformats.org/officeDocument/2006/math" xmlns:a14="http://schemas.microsoft.com/office/drawing/2010/main" xmlns:ma14="http://schemas.microsoft.com/office/mac/drawingml/2011/main" val="1"/>
            </a:ext>
          </a:extLst>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pPr defTabSz="1218956">
              <a:buSzPct val="100000"/>
              <a:defRPr/>
            </a:pPr>
            <a:r>
              <a:rPr lang="en-US" sz="1200" dirty="0">
                <a:solidFill>
                  <a:srgbClr val="000000"/>
                </a:solidFill>
                <a:latin typeface="IBM Plex Sans Light"/>
                <a:cs typeface="Arial"/>
              </a:rPr>
              <a:t>References:  Brent Dyles, Effective Storytelling and Catherine Cote </a:t>
            </a:r>
            <a:r>
              <a:rPr lang="en-US" sz="1200" dirty="0">
                <a:solidFill>
                  <a:srgbClr val="000000"/>
                </a:solidFill>
                <a:latin typeface="IBM Plex Sans Light"/>
                <a:ea typeface="+mn-lt"/>
                <a:cs typeface="+mn-lt"/>
                <a:hlinkClick r:id="rId2"/>
              </a:rPr>
              <a:t>Data Storytelling: How to Tell a Story with Data (hbs.edu)</a:t>
            </a:r>
            <a:endParaRPr lang="en-US" sz="1200" dirty="0">
              <a:solidFill>
                <a:srgbClr val="000000"/>
              </a:solidFill>
              <a:latin typeface="IBM Plex Sans Light"/>
              <a:cs typeface="Arial" panose="020B0604020202020204" pitchFamily="34" charset="0"/>
            </a:endParaRPr>
          </a:p>
        </p:txBody>
      </p:sp>
      <p:sp>
        <p:nvSpPr>
          <p:cNvPr id="4" name="TextBox 3">
            <a:extLst>
              <a:ext uri="{FF2B5EF4-FFF2-40B4-BE49-F238E27FC236}">
                <a16:creationId xmlns:a16="http://schemas.microsoft.com/office/drawing/2014/main" id="{25FCF6FF-4177-0F78-08AA-D5E724BC7ADB}"/>
              </a:ext>
            </a:extLst>
          </p:cNvPr>
          <p:cNvSpPr txBox="1"/>
          <p:nvPr/>
        </p:nvSpPr>
        <p:spPr>
          <a:xfrm>
            <a:off x="1717897" y="1637010"/>
            <a:ext cx="8266744" cy="826480"/>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algn="ctr" defTabSz="1218956">
              <a:buSzPct val="100000"/>
            </a:pPr>
            <a:r>
              <a:rPr lang="en-US" sz="2000" b="1" dirty="0">
                <a:solidFill>
                  <a:srgbClr val="000000"/>
                </a:solidFill>
                <a:latin typeface="IBM Plex Sans Light"/>
                <a:cs typeface="Arial" panose="020B0604020202020204" pitchFamily="34" charset="0"/>
              </a:rPr>
              <a:t>Assemble your storyline, data and visuals into a compelling data story.</a:t>
            </a:r>
          </a:p>
        </p:txBody>
      </p:sp>
    </p:spTree>
    <p:extLst>
      <p:ext uri="{BB962C8B-B14F-4D97-AF65-F5344CB8AC3E}">
        <p14:creationId xmlns:p14="http://schemas.microsoft.com/office/powerpoint/2010/main" val="41569584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D6A94-2B83-9FD6-2509-15BF77FDF501}"/>
              </a:ext>
            </a:extLst>
          </p:cNvPr>
          <p:cNvSpPr>
            <a:spLocks noGrp="1"/>
          </p:cNvSpPr>
          <p:nvPr>
            <p:ph type="title"/>
          </p:nvPr>
        </p:nvSpPr>
        <p:spPr>
          <a:xfrm>
            <a:off x="350787" y="279831"/>
            <a:ext cx="10137753" cy="763425"/>
          </a:xfrm>
        </p:spPr>
        <p:txBody>
          <a:bodyPr/>
          <a:lstStyle/>
          <a:p>
            <a:r>
              <a:rPr lang="en-US" sz="2999" dirty="0"/>
              <a:t>2.4 Draft your data story: Process</a:t>
            </a:r>
          </a:p>
        </p:txBody>
      </p:sp>
      <p:graphicFrame>
        <p:nvGraphicFramePr>
          <p:cNvPr id="5" name="Diagram 4">
            <a:extLst>
              <a:ext uri="{FF2B5EF4-FFF2-40B4-BE49-F238E27FC236}">
                <a16:creationId xmlns:a16="http://schemas.microsoft.com/office/drawing/2014/main" id="{F27B1AD4-8356-1447-AF54-D5FBF85217EF}"/>
              </a:ext>
            </a:extLst>
          </p:cNvPr>
          <p:cNvGraphicFramePr/>
          <p:nvPr>
            <p:extLst>
              <p:ext uri="{D42A27DB-BD31-4B8C-83A1-F6EECF244321}">
                <p14:modId xmlns:p14="http://schemas.microsoft.com/office/powerpoint/2010/main" val="1760146781"/>
              </p:ext>
            </p:extLst>
          </p:nvPr>
        </p:nvGraphicFramePr>
        <p:xfrm>
          <a:off x="454958" y="956446"/>
          <a:ext cx="11386255" cy="4679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113487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1C1247-3B26-0CF7-6CD5-C238C6DD708C}"/>
              </a:ext>
            </a:extLst>
          </p:cNvPr>
          <p:cNvSpPr/>
          <p:nvPr/>
        </p:nvSpPr>
        <p:spPr bwMode="auto">
          <a:xfrm>
            <a:off x="880948" y="1445022"/>
            <a:ext cx="9442808" cy="4476167"/>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0" marR="0" lvl="0" indent="0" algn="l" defTabSz="1218956" rtl="0" eaLnBrk="1" fontAlgn="auto" latinLnBrk="0" hangingPunct="1">
              <a:lnSpc>
                <a:spcPct val="100000"/>
              </a:lnSpc>
              <a:spcBef>
                <a:spcPts val="0"/>
              </a:spcBef>
              <a:spcAft>
                <a:spcPts val="0"/>
              </a:spcAft>
              <a:buClrTx/>
              <a:buSzPct val="100000"/>
              <a:buFontTx/>
              <a:buNone/>
              <a:tabLst/>
              <a:defRPr/>
            </a:pPr>
            <a:endParaRPr kumimoji="0" lang="en-US" sz="1000" b="0" i="0" u="none" strike="noStrike" kern="1200" cap="none" spc="0" normalizeH="0" baseline="0" noProof="0" dirty="0">
              <a:ln>
                <a:noFill/>
              </a:ln>
              <a:solidFill>
                <a:srgbClr val="0F62FE"/>
              </a:solidFill>
              <a:effectLst/>
              <a:uLnTx/>
              <a:uFillTx/>
              <a:latin typeface="IBM Plex Sans Light"/>
              <a:ea typeface="+mn-ea"/>
              <a:cs typeface="Arial" panose="020B0604020202020204" pitchFamily="34" charset="0"/>
            </a:endParaRPr>
          </a:p>
        </p:txBody>
      </p:sp>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699" dirty="0"/>
              <a:t>2.4 Draft your data story: </a:t>
            </a:r>
            <a:br>
              <a:rPr lang="en-US" sz="2699" dirty="0"/>
            </a:br>
            <a:r>
              <a:rPr lang="en-US" sz="2699" dirty="0"/>
              <a:t>Step 1: sample of completed create story for the HOOK</a:t>
            </a:r>
          </a:p>
        </p:txBody>
      </p:sp>
      <p:sp>
        <p:nvSpPr>
          <p:cNvPr id="3" name="Slide Number Placeholder 2">
            <a:extLst>
              <a:ext uri="{FF2B5EF4-FFF2-40B4-BE49-F238E27FC236}">
                <a16:creationId xmlns:a16="http://schemas.microsoft.com/office/drawing/2014/main" id="{A44EC128-DCCF-5B64-66DE-D2DE2A37E9D7}"/>
              </a:ext>
            </a:extLst>
          </p:cNvPr>
          <p:cNvSpPr>
            <a:spLocks noGrp="1"/>
          </p:cNvSpPr>
          <p:nvPr>
            <p:ph type="sldNum" sz="quarter" idx="4"/>
          </p:nvPr>
        </p:nvSpPr>
        <p:spPr>
          <a:xfrm>
            <a:off x="5829747" y="3203953"/>
            <a:ext cx="121828" cy="123111"/>
          </a:xfrm>
        </p:spPr>
        <p:txBody>
          <a:bodyPr/>
          <a:lstStyle/>
          <a:p>
            <a:pPr marL="0" marR="0" lvl="0" indent="0" algn="r" defTabSz="914507" rtl="0" eaLnBrk="1" fontAlgn="auto" latinLnBrk="0" hangingPunct="1">
              <a:lnSpc>
                <a:spcPct val="100000"/>
              </a:lnSpc>
              <a:spcBef>
                <a:spcPts val="0"/>
              </a:spcBef>
              <a:spcAft>
                <a:spcPts val="0"/>
              </a:spcAft>
              <a:buClrTx/>
              <a:buSzTx/>
              <a:buFontTx/>
              <a:buNone/>
              <a:tabLst/>
              <a:defRPr/>
            </a:pPr>
            <a:fld id="{86CB4B4D-7CA3-9044-876B-883B54F8677D}" type="slidenum">
              <a:rPr kumimoji="0" lang="en-US" sz="800" b="0" i="0" u="none" strike="noStrike" kern="1200" cap="none" spc="0" normalizeH="0" baseline="0" noProof="0">
                <a:ln>
                  <a:noFill/>
                </a:ln>
                <a:solidFill>
                  <a:srgbClr val="000000"/>
                </a:solidFill>
                <a:effectLst/>
                <a:uLnTx/>
                <a:uFillTx/>
                <a:latin typeface="IBM Plex Sans Light" panose="020B0403050203000203" pitchFamily="34" charset="0"/>
                <a:ea typeface="+mn-ea"/>
                <a:cs typeface="+mn-cs"/>
                <a:sym typeface="IBM Plex Sans"/>
              </a:rPr>
              <a:pPr marL="0" marR="0" lvl="0" indent="0" algn="r" defTabSz="914507"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dirty="0">
              <a:ln>
                <a:noFill/>
              </a:ln>
              <a:solidFill>
                <a:srgbClr val="000000"/>
              </a:solidFill>
              <a:effectLst/>
              <a:uLnTx/>
              <a:uFillTx/>
              <a:latin typeface="IBM Plex Sans Light" panose="020B0403050203000203" pitchFamily="34" charset="0"/>
              <a:ea typeface="+mn-ea"/>
              <a:cs typeface="+mn-cs"/>
              <a:sym typeface="IBM Plex Sans"/>
            </a:endParaRPr>
          </a:p>
        </p:txBody>
      </p:sp>
      <p:sp>
        <p:nvSpPr>
          <p:cNvPr id="8" name="TextBox 7">
            <a:extLst>
              <a:ext uri="{FF2B5EF4-FFF2-40B4-BE49-F238E27FC236}">
                <a16:creationId xmlns:a16="http://schemas.microsoft.com/office/drawing/2014/main" id="{7346FB0F-14CF-C6C1-5AC8-421A71C03CE3}"/>
              </a:ext>
            </a:extLst>
          </p:cNvPr>
          <p:cNvSpPr txBox="1"/>
          <p:nvPr/>
        </p:nvSpPr>
        <p:spPr>
          <a:xfrm>
            <a:off x="1498934" y="1806787"/>
            <a:ext cx="8451881" cy="716398"/>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marL="0" marR="0" lvl="0" indent="0" algn="l" defTabSz="914461"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sym typeface="IBM Plex Sans"/>
              </a:rPr>
              <a:t>COVID-19 health risks are HIGH or MEDIUM in 402 US counties.  More counties are at elevated risk this week compared to last week.  </a:t>
            </a:r>
          </a:p>
        </p:txBody>
      </p:sp>
      <p:pic>
        <p:nvPicPr>
          <p:cNvPr id="5" name="Picture 4">
            <a:extLst>
              <a:ext uri="{FF2B5EF4-FFF2-40B4-BE49-F238E27FC236}">
                <a16:creationId xmlns:a16="http://schemas.microsoft.com/office/drawing/2014/main" id="{F27CE6AF-FA52-BEA9-B0ED-60E69812D021}"/>
              </a:ext>
            </a:extLst>
          </p:cNvPr>
          <p:cNvPicPr>
            <a:picLocks noChangeAspect="1"/>
          </p:cNvPicPr>
          <p:nvPr/>
        </p:nvPicPr>
        <p:blipFill rotWithShape="1">
          <a:blip r:embed="rId2"/>
          <a:srcRect t="40623"/>
          <a:stretch/>
        </p:blipFill>
        <p:spPr>
          <a:xfrm>
            <a:off x="1426279" y="3429000"/>
            <a:ext cx="8451881" cy="921926"/>
          </a:xfrm>
          <a:prstGeom prst="rect">
            <a:avLst/>
          </a:prstGeom>
        </p:spPr>
      </p:pic>
      <p:sp>
        <p:nvSpPr>
          <p:cNvPr id="6" name="TextBox 5">
            <a:extLst>
              <a:ext uri="{FF2B5EF4-FFF2-40B4-BE49-F238E27FC236}">
                <a16:creationId xmlns:a16="http://schemas.microsoft.com/office/drawing/2014/main" id="{5B95E402-F39D-B5F5-508D-C579A6FDD126}"/>
              </a:ext>
            </a:extLst>
          </p:cNvPr>
          <p:cNvSpPr txBox="1"/>
          <p:nvPr/>
        </p:nvSpPr>
        <p:spPr>
          <a:xfrm>
            <a:off x="6527967" y="5568417"/>
            <a:ext cx="3795789" cy="3527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marL="0" marR="0" lvl="0" indent="0" algn="l" defTabSz="1218956" rtl="0" eaLnBrk="1" fontAlgn="auto" latinLnBrk="0" hangingPunct="1">
              <a:lnSpc>
                <a:spcPct val="100000"/>
              </a:lnSpc>
              <a:spcBef>
                <a:spcPts val="0"/>
              </a:spcBef>
              <a:spcAft>
                <a:spcPts val="0"/>
              </a:spcAft>
              <a:buClrTx/>
              <a:buSzPct val="100000"/>
              <a:buFontTx/>
              <a:buNone/>
              <a:tabLst/>
              <a:defRPr/>
            </a:pPr>
            <a:endParaRPr kumimoji="0" lang="en-US" sz="12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endParaRPr>
          </a:p>
        </p:txBody>
      </p:sp>
      <p:sp>
        <p:nvSpPr>
          <p:cNvPr id="9" name="TextBox 8">
            <a:extLst>
              <a:ext uri="{FF2B5EF4-FFF2-40B4-BE49-F238E27FC236}">
                <a16:creationId xmlns:a16="http://schemas.microsoft.com/office/drawing/2014/main" id="{4685152D-FF74-880D-A474-0796BB126AF0}"/>
              </a:ext>
            </a:extLst>
          </p:cNvPr>
          <p:cNvSpPr txBox="1"/>
          <p:nvPr/>
        </p:nvSpPr>
        <p:spPr>
          <a:xfrm>
            <a:off x="7981673" y="5632417"/>
            <a:ext cx="2342083" cy="2887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marL="0" marR="0" lvl="0" indent="0" algn="l" defTabSz="1218956" rtl="0" eaLnBrk="1" fontAlgn="auto" latinLnBrk="0" hangingPunct="1">
              <a:lnSpc>
                <a:spcPct val="100000"/>
              </a:lnSpc>
              <a:spcBef>
                <a:spcPts val="0"/>
              </a:spcBef>
              <a:spcAft>
                <a:spcPts val="0"/>
              </a:spcAft>
              <a:buClrTx/>
              <a:buSzPct val="100000"/>
              <a:buFontTx/>
              <a:buNone/>
              <a:tabLst/>
              <a:defRPr/>
            </a:pPr>
            <a:r>
              <a:rPr kumimoji="0" lang="en-US" sz="12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Data through February 20, 2024</a:t>
            </a:r>
          </a:p>
        </p:txBody>
      </p:sp>
      <p:pic>
        <p:nvPicPr>
          <p:cNvPr id="10" name="Picture 2">
            <a:extLst>
              <a:ext uri="{FF2B5EF4-FFF2-40B4-BE49-F238E27FC236}">
                <a16:creationId xmlns:a16="http://schemas.microsoft.com/office/drawing/2014/main" id="{3D2CBFD5-CF3F-B8C8-A9F8-A2A58A133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9425" y="145532"/>
            <a:ext cx="547775" cy="5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5819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1C1247-3B26-0CF7-6CD5-C238C6DD708C}"/>
              </a:ext>
            </a:extLst>
          </p:cNvPr>
          <p:cNvSpPr/>
          <p:nvPr/>
        </p:nvSpPr>
        <p:spPr bwMode="auto">
          <a:xfrm>
            <a:off x="1109518" y="1629009"/>
            <a:ext cx="9442808" cy="4476167"/>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999" dirty="0"/>
              <a:t>2.4 Draft your data story:</a:t>
            </a:r>
            <a:br>
              <a:rPr lang="en-US" sz="2999" dirty="0"/>
            </a:br>
            <a:r>
              <a:rPr lang="en-US" sz="2999" dirty="0"/>
              <a:t>Step 1: create story for the HOOK </a:t>
            </a:r>
            <a:br>
              <a:rPr lang="en-US" sz="2999" dirty="0"/>
            </a:br>
            <a:endParaRPr lang="en-US" sz="2999" dirty="0"/>
          </a:p>
        </p:txBody>
      </p:sp>
      <p:sp>
        <p:nvSpPr>
          <p:cNvPr id="11" name="Speech Bubble: Rectangle 10">
            <a:extLst>
              <a:ext uri="{FF2B5EF4-FFF2-40B4-BE49-F238E27FC236}">
                <a16:creationId xmlns:a16="http://schemas.microsoft.com/office/drawing/2014/main" id="{972E8E80-167F-7BF7-1D5B-BD2A846739D4}"/>
              </a:ext>
            </a:extLst>
          </p:cNvPr>
          <p:cNvSpPr/>
          <p:nvPr/>
        </p:nvSpPr>
        <p:spPr bwMode="auto">
          <a:xfrm>
            <a:off x="4212678" y="2805194"/>
            <a:ext cx="1095232" cy="799996"/>
          </a:xfrm>
          <a:prstGeom prst="wedgeRectCallout">
            <a:avLst>
              <a:gd name="adj1" fmla="val -240134"/>
              <a:gd name="adj2" fmla="val -16535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Copy the narrative for the HOOK here as the title</a:t>
            </a:r>
          </a:p>
        </p:txBody>
      </p:sp>
      <p:sp>
        <p:nvSpPr>
          <p:cNvPr id="13" name="Speech Bubble: Rectangle 12">
            <a:extLst>
              <a:ext uri="{FF2B5EF4-FFF2-40B4-BE49-F238E27FC236}">
                <a16:creationId xmlns:a16="http://schemas.microsoft.com/office/drawing/2014/main" id="{C294A133-EDDB-BC48-4642-6998A5FEB887}"/>
              </a:ext>
            </a:extLst>
          </p:cNvPr>
          <p:cNvSpPr/>
          <p:nvPr/>
        </p:nvSpPr>
        <p:spPr bwMode="auto">
          <a:xfrm>
            <a:off x="8932322" y="4434855"/>
            <a:ext cx="1095232" cy="799996"/>
          </a:xfrm>
          <a:prstGeom prst="wedgeRectCallout">
            <a:avLst>
              <a:gd name="adj1" fmla="val -312360"/>
              <a:gd name="adj2" fmla="val -103855"/>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Insert your HOOK visual</a:t>
            </a:r>
          </a:p>
        </p:txBody>
      </p:sp>
    </p:spTree>
    <p:extLst>
      <p:ext uri="{BB962C8B-B14F-4D97-AF65-F5344CB8AC3E}">
        <p14:creationId xmlns:p14="http://schemas.microsoft.com/office/powerpoint/2010/main" val="820879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1C1247-3B26-0CF7-6CD5-C238C6DD708C}"/>
              </a:ext>
            </a:extLst>
          </p:cNvPr>
          <p:cNvSpPr/>
          <p:nvPr/>
        </p:nvSpPr>
        <p:spPr bwMode="auto">
          <a:xfrm>
            <a:off x="1109518" y="1629009"/>
            <a:ext cx="9442808" cy="4476167"/>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999" dirty="0"/>
              <a:t>2.4 Draft your data story:</a:t>
            </a:r>
            <a:br>
              <a:rPr lang="en-US" sz="2999" dirty="0"/>
            </a:br>
            <a:r>
              <a:rPr lang="en-US" sz="2999" dirty="0"/>
              <a:t>Step 2: create story for the RISING MOMENT </a:t>
            </a:r>
            <a:br>
              <a:rPr lang="en-US" sz="2999" dirty="0"/>
            </a:br>
            <a:endParaRPr lang="en-US" sz="2999" dirty="0"/>
          </a:p>
        </p:txBody>
      </p:sp>
      <p:sp>
        <p:nvSpPr>
          <p:cNvPr id="11" name="Speech Bubble: Rectangle 10">
            <a:extLst>
              <a:ext uri="{FF2B5EF4-FFF2-40B4-BE49-F238E27FC236}">
                <a16:creationId xmlns:a16="http://schemas.microsoft.com/office/drawing/2014/main" id="{972E8E80-167F-7BF7-1D5B-BD2A846739D4}"/>
              </a:ext>
            </a:extLst>
          </p:cNvPr>
          <p:cNvSpPr/>
          <p:nvPr/>
        </p:nvSpPr>
        <p:spPr bwMode="auto">
          <a:xfrm>
            <a:off x="4212678" y="2805194"/>
            <a:ext cx="1095232" cy="799996"/>
          </a:xfrm>
          <a:prstGeom prst="wedgeRectCallout">
            <a:avLst>
              <a:gd name="adj1" fmla="val -240134"/>
              <a:gd name="adj2" fmla="val -16535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Copy the narrative for the RISING MOMENT here as the title</a:t>
            </a:r>
          </a:p>
        </p:txBody>
      </p:sp>
      <p:sp>
        <p:nvSpPr>
          <p:cNvPr id="13" name="Speech Bubble: Rectangle 12">
            <a:extLst>
              <a:ext uri="{FF2B5EF4-FFF2-40B4-BE49-F238E27FC236}">
                <a16:creationId xmlns:a16="http://schemas.microsoft.com/office/drawing/2014/main" id="{C294A133-EDDB-BC48-4642-6998A5FEB887}"/>
              </a:ext>
            </a:extLst>
          </p:cNvPr>
          <p:cNvSpPr/>
          <p:nvPr/>
        </p:nvSpPr>
        <p:spPr bwMode="auto">
          <a:xfrm>
            <a:off x="8932322" y="4434855"/>
            <a:ext cx="1095232" cy="799996"/>
          </a:xfrm>
          <a:prstGeom prst="wedgeRectCallout">
            <a:avLst>
              <a:gd name="adj1" fmla="val -273257"/>
              <a:gd name="adj2" fmla="val -109643"/>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Insert your RISING MOMENT visual</a:t>
            </a:r>
          </a:p>
        </p:txBody>
      </p:sp>
    </p:spTree>
    <p:extLst>
      <p:ext uri="{BB962C8B-B14F-4D97-AF65-F5344CB8AC3E}">
        <p14:creationId xmlns:p14="http://schemas.microsoft.com/office/powerpoint/2010/main" val="23865670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1C1247-3B26-0CF7-6CD5-C238C6DD708C}"/>
              </a:ext>
            </a:extLst>
          </p:cNvPr>
          <p:cNvSpPr/>
          <p:nvPr/>
        </p:nvSpPr>
        <p:spPr bwMode="auto">
          <a:xfrm>
            <a:off x="1109518" y="1629009"/>
            <a:ext cx="9442808" cy="4476167"/>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999" dirty="0"/>
              <a:t>2.4 Draft your data story:</a:t>
            </a:r>
            <a:br>
              <a:rPr lang="en-US" sz="2999" dirty="0"/>
            </a:br>
            <a:r>
              <a:rPr lang="en-US" sz="2999" dirty="0"/>
              <a:t>Step 3: create story for the AHA MOMENT </a:t>
            </a:r>
            <a:br>
              <a:rPr lang="en-US" sz="2999" dirty="0"/>
            </a:br>
            <a:endParaRPr lang="en-US" sz="2999" dirty="0"/>
          </a:p>
        </p:txBody>
      </p:sp>
      <p:sp>
        <p:nvSpPr>
          <p:cNvPr id="11" name="Speech Bubble: Rectangle 10">
            <a:extLst>
              <a:ext uri="{FF2B5EF4-FFF2-40B4-BE49-F238E27FC236}">
                <a16:creationId xmlns:a16="http://schemas.microsoft.com/office/drawing/2014/main" id="{972E8E80-167F-7BF7-1D5B-BD2A846739D4}"/>
              </a:ext>
            </a:extLst>
          </p:cNvPr>
          <p:cNvSpPr/>
          <p:nvPr/>
        </p:nvSpPr>
        <p:spPr bwMode="auto">
          <a:xfrm>
            <a:off x="4212678" y="2805194"/>
            <a:ext cx="1095232" cy="799996"/>
          </a:xfrm>
          <a:prstGeom prst="wedgeRectCallout">
            <a:avLst>
              <a:gd name="adj1" fmla="val -240134"/>
              <a:gd name="adj2" fmla="val -16535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Copy the narrative for the AHA MOMENT here as the title</a:t>
            </a:r>
          </a:p>
        </p:txBody>
      </p:sp>
      <p:sp>
        <p:nvSpPr>
          <p:cNvPr id="13" name="Speech Bubble: Rectangle 12">
            <a:extLst>
              <a:ext uri="{FF2B5EF4-FFF2-40B4-BE49-F238E27FC236}">
                <a16:creationId xmlns:a16="http://schemas.microsoft.com/office/drawing/2014/main" id="{C294A133-EDDB-BC48-4642-6998A5FEB887}"/>
              </a:ext>
            </a:extLst>
          </p:cNvPr>
          <p:cNvSpPr/>
          <p:nvPr/>
        </p:nvSpPr>
        <p:spPr bwMode="auto">
          <a:xfrm>
            <a:off x="8932322" y="4434855"/>
            <a:ext cx="1095232" cy="799996"/>
          </a:xfrm>
          <a:prstGeom prst="wedgeRectCallout">
            <a:avLst>
              <a:gd name="adj1" fmla="val -291752"/>
              <a:gd name="adj2" fmla="val -111089"/>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Insert your AHA MOMENT visual</a:t>
            </a:r>
          </a:p>
        </p:txBody>
      </p:sp>
    </p:spTree>
    <p:extLst>
      <p:ext uri="{BB962C8B-B14F-4D97-AF65-F5344CB8AC3E}">
        <p14:creationId xmlns:p14="http://schemas.microsoft.com/office/powerpoint/2010/main" val="30113519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1C1247-3B26-0CF7-6CD5-C238C6DD708C}"/>
              </a:ext>
            </a:extLst>
          </p:cNvPr>
          <p:cNvSpPr/>
          <p:nvPr/>
        </p:nvSpPr>
        <p:spPr bwMode="auto">
          <a:xfrm>
            <a:off x="1109518" y="1629009"/>
            <a:ext cx="9442808" cy="4476167"/>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999" dirty="0"/>
              <a:t>2.4 Draft your data story:</a:t>
            </a:r>
            <a:br>
              <a:rPr lang="en-US" sz="2999" dirty="0"/>
            </a:br>
            <a:r>
              <a:rPr lang="en-US" sz="2999" dirty="0"/>
              <a:t>Step 4: create story for the CALL TO ACTION</a:t>
            </a:r>
            <a:br>
              <a:rPr lang="en-US" sz="2999" dirty="0"/>
            </a:br>
            <a:endParaRPr lang="en-US" sz="2999" dirty="0"/>
          </a:p>
        </p:txBody>
      </p:sp>
      <p:sp>
        <p:nvSpPr>
          <p:cNvPr id="11" name="Speech Bubble: Rectangle 10">
            <a:extLst>
              <a:ext uri="{FF2B5EF4-FFF2-40B4-BE49-F238E27FC236}">
                <a16:creationId xmlns:a16="http://schemas.microsoft.com/office/drawing/2014/main" id="{972E8E80-167F-7BF7-1D5B-BD2A846739D4}"/>
              </a:ext>
            </a:extLst>
          </p:cNvPr>
          <p:cNvSpPr/>
          <p:nvPr/>
        </p:nvSpPr>
        <p:spPr bwMode="auto">
          <a:xfrm>
            <a:off x="4212678" y="2805194"/>
            <a:ext cx="1095232" cy="799996"/>
          </a:xfrm>
          <a:prstGeom prst="wedgeRectCallout">
            <a:avLst>
              <a:gd name="adj1" fmla="val -240134"/>
              <a:gd name="adj2" fmla="val -16535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Copy the narrative for the CALL TO ACTION here as the title</a:t>
            </a:r>
          </a:p>
        </p:txBody>
      </p:sp>
      <p:sp>
        <p:nvSpPr>
          <p:cNvPr id="13" name="Speech Bubble: Rectangle 12">
            <a:extLst>
              <a:ext uri="{FF2B5EF4-FFF2-40B4-BE49-F238E27FC236}">
                <a16:creationId xmlns:a16="http://schemas.microsoft.com/office/drawing/2014/main" id="{C294A133-EDDB-BC48-4642-6998A5FEB887}"/>
              </a:ext>
            </a:extLst>
          </p:cNvPr>
          <p:cNvSpPr/>
          <p:nvPr/>
        </p:nvSpPr>
        <p:spPr bwMode="auto">
          <a:xfrm>
            <a:off x="8932322" y="4434855"/>
            <a:ext cx="1095232" cy="799996"/>
          </a:xfrm>
          <a:prstGeom prst="wedgeRectCallout">
            <a:avLst>
              <a:gd name="adj1" fmla="val -301263"/>
              <a:gd name="adj2" fmla="val -92280"/>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Insert your CALL TO ACTION visual</a:t>
            </a:r>
          </a:p>
        </p:txBody>
      </p:sp>
    </p:spTree>
    <p:extLst>
      <p:ext uri="{BB962C8B-B14F-4D97-AF65-F5344CB8AC3E}">
        <p14:creationId xmlns:p14="http://schemas.microsoft.com/office/powerpoint/2010/main" val="4314123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08D4B-82E1-20C2-F530-A1AB465097BB}"/>
              </a:ext>
            </a:extLst>
          </p:cNvPr>
          <p:cNvSpPr>
            <a:spLocks noGrp="1"/>
          </p:cNvSpPr>
          <p:nvPr>
            <p:ph type="title"/>
          </p:nvPr>
        </p:nvSpPr>
        <p:spPr>
          <a:xfrm>
            <a:off x="287999" y="193021"/>
            <a:ext cx="7156817" cy="763425"/>
          </a:xfrm>
        </p:spPr>
        <p:txBody>
          <a:bodyPr lIns="0" tIns="0" rIns="0" bIns="0" anchor="t"/>
          <a:lstStyle/>
          <a:p>
            <a:r>
              <a:rPr lang="en-US" sz="2699" dirty="0"/>
              <a:t>2.4 Draft your data story: </a:t>
            </a:r>
            <a:br>
              <a:rPr lang="en-US" sz="2699" dirty="0"/>
            </a:br>
            <a:r>
              <a:rPr lang="en-US" sz="2699" dirty="0"/>
              <a:t>Sample of completed Pulling it all together</a:t>
            </a:r>
          </a:p>
        </p:txBody>
      </p:sp>
      <p:sp>
        <p:nvSpPr>
          <p:cNvPr id="3" name="Slide Number Placeholder 2">
            <a:extLst>
              <a:ext uri="{FF2B5EF4-FFF2-40B4-BE49-F238E27FC236}">
                <a16:creationId xmlns:a16="http://schemas.microsoft.com/office/drawing/2014/main" id="{7BBCF3B2-8CD8-351A-5CF9-92350558591D}"/>
              </a:ext>
            </a:extLst>
          </p:cNvPr>
          <p:cNvSpPr>
            <a:spLocks noGrp="1"/>
          </p:cNvSpPr>
          <p:nvPr>
            <p:ph type="sldNum" sz="quarter" idx="4"/>
          </p:nvPr>
        </p:nvSpPr>
        <p:spPr>
          <a:xfrm>
            <a:off x="5829747" y="3203953"/>
            <a:ext cx="121828" cy="123111"/>
          </a:xfrm>
        </p:spPr>
        <p:txBody>
          <a:bodyPr/>
          <a:lstStyle/>
          <a:p>
            <a:pPr marL="0" marR="0" lvl="0" indent="0" algn="r" defTabSz="914507" rtl="0" eaLnBrk="1" fontAlgn="auto" latinLnBrk="0" hangingPunct="1">
              <a:lnSpc>
                <a:spcPct val="100000"/>
              </a:lnSpc>
              <a:spcBef>
                <a:spcPts val="0"/>
              </a:spcBef>
              <a:spcAft>
                <a:spcPts val="0"/>
              </a:spcAft>
              <a:buClrTx/>
              <a:buSzTx/>
              <a:buFontTx/>
              <a:buNone/>
              <a:tabLst/>
              <a:defRPr/>
            </a:pPr>
            <a:fld id="{86CB4B4D-7CA3-9044-876B-883B54F8677D}" type="slidenum">
              <a:rPr kumimoji="0" lang="en-US" sz="800" b="0" i="0" u="none" strike="noStrike" kern="1200" cap="none" spc="0" normalizeH="0" baseline="0" noProof="0">
                <a:ln>
                  <a:noFill/>
                </a:ln>
                <a:solidFill>
                  <a:srgbClr val="000000"/>
                </a:solidFill>
                <a:effectLst/>
                <a:uLnTx/>
                <a:uFillTx/>
                <a:latin typeface="IBM Plex Sans Light" panose="020B0403050203000203" pitchFamily="34" charset="0"/>
                <a:ea typeface="+mn-ea"/>
                <a:cs typeface="+mn-cs"/>
                <a:sym typeface="IBM Plex Sans"/>
              </a:rPr>
              <a:pPr marL="0" marR="0" lvl="0" indent="0" algn="r" defTabSz="914507"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srgbClr val="000000"/>
              </a:solidFill>
              <a:effectLst/>
              <a:uLnTx/>
              <a:uFillTx/>
              <a:latin typeface="IBM Plex Sans Light" panose="020B0403050203000203" pitchFamily="34" charset="0"/>
              <a:ea typeface="+mn-ea"/>
              <a:cs typeface="+mn-cs"/>
              <a:sym typeface="IBM Plex Sans"/>
            </a:endParaRPr>
          </a:p>
        </p:txBody>
      </p:sp>
      <p:pic>
        <p:nvPicPr>
          <p:cNvPr id="9" name="Picture 8">
            <a:extLst>
              <a:ext uri="{FF2B5EF4-FFF2-40B4-BE49-F238E27FC236}">
                <a16:creationId xmlns:a16="http://schemas.microsoft.com/office/drawing/2014/main" id="{59BF9664-A114-87CF-21A1-3DF835B32464}"/>
              </a:ext>
            </a:extLst>
          </p:cNvPr>
          <p:cNvPicPr>
            <a:picLocks noChangeAspect="1"/>
          </p:cNvPicPr>
          <p:nvPr/>
        </p:nvPicPr>
        <p:blipFill>
          <a:blip r:embed="rId2"/>
          <a:stretch>
            <a:fillRect/>
          </a:stretch>
        </p:blipFill>
        <p:spPr>
          <a:xfrm>
            <a:off x="920030" y="1328992"/>
            <a:ext cx="5196510" cy="2466709"/>
          </a:xfrm>
          <a:prstGeom prst="rect">
            <a:avLst/>
          </a:prstGeom>
        </p:spPr>
      </p:pic>
      <p:pic>
        <p:nvPicPr>
          <p:cNvPr id="11" name="Picture 10">
            <a:extLst>
              <a:ext uri="{FF2B5EF4-FFF2-40B4-BE49-F238E27FC236}">
                <a16:creationId xmlns:a16="http://schemas.microsoft.com/office/drawing/2014/main" id="{DBDC8E21-0DD3-F5F4-6165-144DF3E19BF3}"/>
              </a:ext>
            </a:extLst>
          </p:cNvPr>
          <p:cNvPicPr>
            <a:picLocks noChangeAspect="1"/>
          </p:cNvPicPr>
          <p:nvPr/>
        </p:nvPicPr>
        <p:blipFill>
          <a:blip r:embed="rId3"/>
          <a:stretch>
            <a:fillRect/>
          </a:stretch>
        </p:blipFill>
        <p:spPr>
          <a:xfrm>
            <a:off x="6116541" y="1328993"/>
            <a:ext cx="5196510" cy="2466708"/>
          </a:xfrm>
          <a:prstGeom prst="rect">
            <a:avLst/>
          </a:prstGeom>
        </p:spPr>
      </p:pic>
      <p:pic>
        <p:nvPicPr>
          <p:cNvPr id="12" name="Picture 11">
            <a:extLst>
              <a:ext uri="{FF2B5EF4-FFF2-40B4-BE49-F238E27FC236}">
                <a16:creationId xmlns:a16="http://schemas.microsoft.com/office/drawing/2014/main" id="{DE1C5056-BD0E-3356-2BD0-EA2E53650C78}"/>
              </a:ext>
            </a:extLst>
          </p:cNvPr>
          <p:cNvPicPr>
            <a:picLocks noChangeAspect="1"/>
          </p:cNvPicPr>
          <p:nvPr/>
        </p:nvPicPr>
        <p:blipFill>
          <a:blip r:embed="rId4"/>
          <a:stretch>
            <a:fillRect/>
          </a:stretch>
        </p:blipFill>
        <p:spPr>
          <a:xfrm>
            <a:off x="920030" y="3795702"/>
            <a:ext cx="5196510" cy="2466709"/>
          </a:xfrm>
          <a:prstGeom prst="rect">
            <a:avLst/>
          </a:prstGeom>
        </p:spPr>
      </p:pic>
      <p:pic>
        <p:nvPicPr>
          <p:cNvPr id="19" name="Picture 18">
            <a:extLst>
              <a:ext uri="{FF2B5EF4-FFF2-40B4-BE49-F238E27FC236}">
                <a16:creationId xmlns:a16="http://schemas.microsoft.com/office/drawing/2014/main" id="{6569897D-B100-5247-4D21-CEDDBA9CB327}"/>
              </a:ext>
            </a:extLst>
          </p:cNvPr>
          <p:cNvPicPr>
            <a:picLocks noChangeAspect="1"/>
          </p:cNvPicPr>
          <p:nvPr/>
        </p:nvPicPr>
        <p:blipFill>
          <a:blip r:embed="rId5"/>
          <a:stretch>
            <a:fillRect/>
          </a:stretch>
        </p:blipFill>
        <p:spPr>
          <a:xfrm>
            <a:off x="6116541" y="3795701"/>
            <a:ext cx="5196510" cy="2466709"/>
          </a:xfrm>
          <a:prstGeom prst="rect">
            <a:avLst/>
          </a:prstGeom>
        </p:spPr>
      </p:pic>
      <p:sp>
        <p:nvSpPr>
          <p:cNvPr id="20" name="TextBox 19">
            <a:extLst>
              <a:ext uri="{FF2B5EF4-FFF2-40B4-BE49-F238E27FC236}">
                <a16:creationId xmlns:a16="http://schemas.microsoft.com/office/drawing/2014/main" id="{6A7DBCBD-29F0-EDF4-8F2D-5D78C81B4C8B}"/>
              </a:ext>
            </a:extLst>
          </p:cNvPr>
          <p:cNvSpPr txBox="1"/>
          <p:nvPr/>
        </p:nvSpPr>
        <p:spPr>
          <a:xfrm>
            <a:off x="287999" y="1328993"/>
            <a:ext cx="469678" cy="2285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marL="0" marR="0" lvl="0" indent="0" algn="ctr" defTabSz="1218956" rtl="0" eaLnBrk="1" fontAlgn="auto" latinLnBrk="0" hangingPunct="1">
              <a:lnSpc>
                <a:spcPct val="100000"/>
              </a:lnSpc>
              <a:spcBef>
                <a:spcPts val="0"/>
              </a:spcBef>
              <a:spcAft>
                <a:spcPts val="0"/>
              </a:spcAft>
              <a:buClrTx/>
              <a:buSzPct val="100000"/>
              <a:buFontTx/>
              <a:buNone/>
              <a:tabLst/>
              <a:defRPr/>
            </a:pPr>
            <a:r>
              <a:rPr kumimoji="0" lang="en-US" sz="1200" b="1"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HOOK</a:t>
            </a:r>
          </a:p>
        </p:txBody>
      </p:sp>
      <p:sp>
        <p:nvSpPr>
          <p:cNvPr id="21" name="TextBox 20">
            <a:extLst>
              <a:ext uri="{FF2B5EF4-FFF2-40B4-BE49-F238E27FC236}">
                <a16:creationId xmlns:a16="http://schemas.microsoft.com/office/drawing/2014/main" id="{81E3402B-596B-0DD9-1A32-148C6F8C8DA8}"/>
              </a:ext>
            </a:extLst>
          </p:cNvPr>
          <p:cNvSpPr txBox="1"/>
          <p:nvPr/>
        </p:nvSpPr>
        <p:spPr>
          <a:xfrm>
            <a:off x="11435022" y="1328992"/>
            <a:ext cx="596915" cy="399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marL="0" marR="0" lvl="0" indent="0" algn="ctr" defTabSz="1218956" rtl="0" eaLnBrk="1" fontAlgn="auto" latinLnBrk="0" hangingPunct="1">
              <a:lnSpc>
                <a:spcPct val="100000"/>
              </a:lnSpc>
              <a:spcBef>
                <a:spcPts val="0"/>
              </a:spcBef>
              <a:spcAft>
                <a:spcPts val="0"/>
              </a:spcAft>
              <a:buClrTx/>
              <a:buSzPct val="100000"/>
              <a:buFontTx/>
              <a:buNone/>
              <a:tabLst/>
              <a:defRPr/>
            </a:pPr>
            <a:r>
              <a:rPr kumimoji="0" lang="en-US" sz="1200" b="1"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RISING POINTS</a:t>
            </a:r>
          </a:p>
        </p:txBody>
      </p:sp>
      <p:sp>
        <p:nvSpPr>
          <p:cNvPr id="22" name="TextBox 21">
            <a:extLst>
              <a:ext uri="{FF2B5EF4-FFF2-40B4-BE49-F238E27FC236}">
                <a16:creationId xmlns:a16="http://schemas.microsoft.com/office/drawing/2014/main" id="{AA1F9190-4347-FC35-BAA4-9B6DF04AD1E8}"/>
              </a:ext>
            </a:extLst>
          </p:cNvPr>
          <p:cNvSpPr txBox="1"/>
          <p:nvPr/>
        </p:nvSpPr>
        <p:spPr>
          <a:xfrm>
            <a:off x="201557" y="3789607"/>
            <a:ext cx="637297" cy="399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marL="0" marR="0" lvl="0" indent="0" algn="ctr" defTabSz="1218956" rtl="0" eaLnBrk="1" fontAlgn="auto" latinLnBrk="0" hangingPunct="1">
              <a:lnSpc>
                <a:spcPct val="100000"/>
              </a:lnSpc>
              <a:spcBef>
                <a:spcPts val="0"/>
              </a:spcBef>
              <a:spcAft>
                <a:spcPts val="0"/>
              </a:spcAft>
              <a:buClrTx/>
              <a:buSzPct val="100000"/>
              <a:buFontTx/>
              <a:buNone/>
              <a:tabLst/>
              <a:defRPr/>
            </a:pPr>
            <a:r>
              <a:rPr kumimoji="0" lang="en-US" sz="1200" b="1"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AHA MOMENT</a:t>
            </a:r>
          </a:p>
        </p:txBody>
      </p:sp>
      <p:sp>
        <p:nvSpPr>
          <p:cNvPr id="23" name="TextBox 22">
            <a:extLst>
              <a:ext uri="{FF2B5EF4-FFF2-40B4-BE49-F238E27FC236}">
                <a16:creationId xmlns:a16="http://schemas.microsoft.com/office/drawing/2014/main" id="{40B42313-0A93-B769-2788-FD41EDB823AB}"/>
              </a:ext>
            </a:extLst>
          </p:cNvPr>
          <p:cNvSpPr txBox="1"/>
          <p:nvPr/>
        </p:nvSpPr>
        <p:spPr>
          <a:xfrm>
            <a:off x="11393050" y="3789606"/>
            <a:ext cx="637297" cy="399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marL="0" marR="0" lvl="0" indent="0" algn="ctr" defTabSz="1218956" rtl="0" eaLnBrk="1" fontAlgn="auto" latinLnBrk="0" hangingPunct="1">
              <a:lnSpc>
                <a:spcPct val="100000"/>
              </a:lnSpc>
              <a:spcBef>
                <a:spcPts val="0"/>
              </a:spcBef>
              <a:spcAft>
                <a:spcPts val="0"/>
              </a:spcAft>
              <a:buClrTx/>
              <a:buSzPct val="100000"/>
              <a:buFontTx/>
              <a:buNone/>
              <a:tabLst/>
              <a:defRPr/>
            </a:pPr>
            <a:r>
              <a:rPr kumimoji="0" lang="en-US" sz="1200" b="1"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CALL TO ACTION</a:t>
            </a:r>
          </a:p>
        </p:txBody>
      </p:sp>
      <p:pic>
        <p:nvPicPr>
          <p:cNvPr id="24" name="Picture 2">
            <a:extLst>
              <a:ext uri="{FF2B5EF4-FFF2-40B4-BE49-F238E27FC236}">
                <a16:creationId xmlns:a16="http://schemas.microsoft.com/office/drawing/2014/main" id="{91264F2F-7DE6-8726-DF9C-FED4E0AA32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39425" y="145532"/>
            <a:ext cx="547775" cy="5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53742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08D4B-82E1-20C2-F530-A1AB465097BB}"/>
              </a:ext>
            </a:extLst>
          </p:cNvPr>
          <p:cNvSpPr>
            <a:spLocks noGrp="1"/>
          </p:cNvSpPr>
          <p:nvPr>
            <p:ph type="title"/>
          </p:nvPr>
        </p:nvSpPr>
        <p:spPr>
          <a:xfrm>
            <a:off x="287999" y="193021"/>
            <a:ext cx="7156817" cy="763425"/>
          </a:xfrm>
        </p:spPr>
        <p:txBody>
          <a:bodyPr lIns="0" tIns="0" rIns="0" bIns="0" anchor="t"/>
          <a:lstStyle/>
          <a:p>
            <a:r>
              <a:rPr lang="en-US" sz="2699" dirty="0"/>
              <a:t>2.4 Draft your data story: </a:t>
            </a:r>
            <a:br>
              <a:rPr lang="en-US" sz="2699" dirty="0"/>
            </a:br>
            <a:r>
              <a:rPr lang="en-US" sz="2699" dirty="0"/>
              <a:t>Pulling it all together</a:t>
            </a:r>
          </a:p>
        </p:txBody>
      </p:sp>
      <p:sp>
        <p:nvSpPr>
          <p:cNvPr id="20" name="TextBox 19">
            <a:extLst>
              <a:ext uri="{FF2B5EF4-FFF2-40B4-BE49-F238E27FC236}">
                <a16:creationId xmlns:a16="http://schemas.microsoft.com/office/drawing/2014/main" id="{6A7DBCBD-29F0-EDF4-8F2D-5D78C81B4C8B}"/>
              </a:ext>
            </a:extLst>
          </p:cNvPr>
          <p:cNvSpPr txBox="1"/>
          <p:nvPr/>
        </p:nvSpPr>
        <p:spPr>
          <a:xfrm>
            <a:off x="287999" y="1328993"/>
            <a:ext cx="469678" cy="2285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ctr" defTabSz="1218956">
              <a:buSzPct val="100000"/>
            </a:pPr>
            <a:r>
              <a:rPr lang="en-US" sz="1200" b="1" dirty="0">
                <a:solidFill>
                  <a:srgbClr val="000000"/>
                </a:solidFill>
                <a:latin typeface="IBM Plex Sans Light"/>
                <a:cs typeface="Arial" panose="020B0604020202020204" pitchFamily="34" charset="0"/>
              </a:rPr>
              <a:t>HOOK</a:t>
            </a:r>
          </a:p>
        </p:txBody>
      </p:sp>
      <p:sp>
        <p:nvSpPr>
          <p:cNvPr id="21" name="TextBox 20">
            <a:extLst>
              <a:ext uri="{FF2B5EF4-FFF2-40B4-BE49-F238E27FC236}">
                <a16:creationId xmlns:a16="http://schemas.microsoft.com/office/drawing/2014/main" id="{81E3402B-596B-0DD9-1A32-148C6F8C8DA8}"/>
              </a:ext>
            </a:extLst>
          </p:cNvPr>
          <p:cNvSpPr txBox="1"/>
          <p:nvPr/>
        </p:nvSpPr>
        <p:spPr>
          <a:xfrm>
            <a:off x="9247407" y="1388962"/>
            <a:ext cx="596915" cy="399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ctr" defTabSz="1218956">
              <a:buSzPct val="100000"/>
            </a:pPr>
            <a:r>
              <a:rPr lang="en-US" sz="1200" b="1" dirty="0">
                <a:solidFill>
                  <a:srgbClr val="000000"/>
                </a:solidFill>
                <a:latin typeface="IBM Plex Sans Light"/>
                <a:cs typeface="Arial" panose="020B0604020202020204" pitchFamily="34" charset="0"/>
              </a:rPr>
              <a:t>RISING POINTS</a:t>
            </a:r>
          </a:p>
        </p:txBody>
      </p:sp>
      <p:sp>
        <p:nvSpPr>
          <p:cNvPr id="22" name="TextBox 21">
            <a:extLst>
              <a:ext uri="{FF2B5EF4-FFF2-40B4-BE49-F238E27FC236}">
                <a16:creationId xmlns:a16="http://schemas.microsoft.com/office/drawing/2014/main" id="{AA1F9190-4347-FC35-BAA4-9B6DF04AD1E8}"/>
              </a:ext>
            </a:extLst>
          </p:cNvPr>
          <p:cNvSpPr txBox="1"/>
          <p:nvPr/>
        </p:nvSpPr>
        <p:spPr>
          <a:xfrm>
            <a:off x="201557" y="3789607"/>
            <a:ext cx="637297" cy="399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ctr" defTabSz="1218956">
              <a:buSzPct val="100000"/>
            </a:pPr>
            <a:r>
              <a:rPr lang="en-US" sz="1200" b="1" dirty="0">
                <a:solidFill>
                  <a:srgbClr val="000000"/>
                </a:solidFill>
                <a:latin typeface="IBM Plex Sans Light"/>
                <a:cs typeface="Arial" panose="020B0604020202020204" pitchFamily="34" charset="0"/>
              </a:rPr>
              <a:t>AHA MOMENT</a:t>
            </a:r>
          </a:p>
        </p:txBody>
      </p:sp>
      <p:sp>
        <p:nvSpPr>
          <p:cNvPr id="23" name="TextBox 22">
            <a:extLst>
              <a:ext uri="{FF2B5EF4-FFF2-40B4-BE49-F238E27FC236}">
                <a16:creationId xmlns:a16="http://schemas.microsoft.com/office/drawing/2014/main" id="{40B42313-0A93-B769-2788-FD41EDB823AB}"/>
              </a:ext>
            </a:extLst>
          </p:cNvPr>
          <p:cNvSpPr txBox="1"/>
          <p:nvPr/>
        </p:nvSpPr>
        <p:spPr>
          <a:xfrm>
            <a:off x="9247407" y="3731733"/>
            <a:ext cx="637297" cy="399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ctr" defTabSz="1218956">
              <a:buSzPct val="100000"/>
            </a:pPr>
            <a:r>
              <a:rPr lang="en-US" sz="1200" b="1" dirty="0">
                <a:solidFill>
                  <a:srgbClr val="000000"/>
                </a:solidFill>
                <a:latin typeface="IBM Plex Sans Light"/>
                <a:cs typeface="Arial" panose="020B0604020202020204" pitchFamily="34" charset="0"/>
              </a:rPr>
              <a:t>CALL TO ACTION</a:t>
            </a:r>
          </a:p>
        </p:txBody>
      </p:sp>
      <p:grpSp>
        <p:nvGrpSpPr>
          <p:cNvPr id="8" name="Group 7">
            <a:extLst>
              <a:ext uri="{FF2B5EF4-FFF2-40B4-BE49-F238E27FC236}">
                <a16:creationId xmlns:a16="http://schemas.microsoft.com/office/drawing/2014/main" id="{633456CE-C359-D3A0-D055-4CF0F735298B}"/>
              </a:ext>
            </a:extLst>
          </p:cNvPr>
          <p:cNvGrpSpPr/>
          <p:nvPr/>
        </p:nvGrpSpPr>
        <p:grpSpPr>
          <a:xfrm>
            <a:off x="1088020" y="1261640"/>
            <a:ext cx="7685590" cy="4659578"/>
            <a:chOff x="1203767" y="1388962"/>
            <a:chExt cx="7685590" cy="4659578"/>
          </a:xfrm>
        </p:grpSpPr>
        <p:sp>
          <p:nvSpPr>
            <p:cNvPr id="4" name="Rectangle 3">
              <a:extLst>
                <a:ext uri="{FF2B5EF4-FFF2-40B4-BE49-F238E27FC236}">
                  <a16:creationId xmlns:a16="http://schemas.microsoft.com/office/drawing/2014/main" id="{2F87F3C6-3DD1-467C-2F0A-0B202D122892}"/>
                </a:ext>
              </a:extLst>
            </p:cNvPr>
            <p:cNvSpPr/>
            <p:nvPr/>
          </p:nvSpPr>
          <p:spPr bwMode="auto">
            <a:xfrm>
              <a:off x="1203767" y="1388962"/>
              <a:ext cx="3842795" cy="2338086"/>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5" name="Rectangle 4">
              <a:extLst>
                <a:ext uri="{FF2B5EF4-FFF2-40B4-BE49-F238E27FC236}">
                  <a16:creationId xmlns:a16="http://schemas.microsoft.com/office/drawing/2014/main" id="{45FA4C22-4F0D-C6CA-30B8-CD14E93CEB7A}"/>
                </a:ext>
              </a:extLst>
            </p:cNvPr>
            <p:cNvSpPr/>
            <p:nvPr/>
          </p:nvSpPr>
          <p:spPr bwMode="auto">
            <a:xfrm>
              <a:off x="5046562" y="1388962"/>
              <a:ext cx="3842795" cy="2338086"/>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6" name="Rectangle 5">
              <a:extLst>
                <a:ext uri="{FF2B5EF4-FFF2-40B4-BE49-F238E27FC236}">
                  <a16:creationId xmlns:a16="http://schemas.microsoft.com/office/drawing/2014/main" id="{6240B72B-D81E-C09D-8448-F7703A376098}"/>
                </a:ext>
              </a:extLst>
            </p:cNvPr>
            <p:cNvSpPr/>
            <p:nvPr/>
          </p:nvSpPr>
          <p:spPr bwMode="auto">
            <a:xfrm>
              <a:off x="1203767" y="3710454"/>
              <a:ext cx="3842795" cy="2338086"/>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7" name="Rectangle 6">
              <a:extLst>
                <a:ext uri="{FF2B5EF4-FFF2-40B4-BE49-F238E27FC236}">
                  <a16:creationId xmlns:a16="http://schemas.microsoft.com/office/drawing/2014/main" id="{857A959F-CD8C-9F7A-BAC7-59B905F0689D}"/>
                </a:ext>
              </a:extLst>
            </p:cNvPr>
            <p:cNvSpPr/>
            <p:nvPr/>
          </p:nvSpPr>
          <p:spPr bwMode="auto">
            <a:xfrm>
              <a:off x="5046562" y="3710454"/>
              <a:ext cx="3842795" cy="2338086"/>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grpSp>
      <p:sp>
        <p:nvSpPr>
          <p:cNvPr id="10" name="Speech Bubble: Rectangle 9">
            <a:extLst>
              <a:ext uri="{FF2B5EF4-FFF2-40B4-BE49-F238E27FC236}">
                <a16:creationId xmlns:a16="http://schemas.microsoft.com/office/drawing/2014/main" id="{15C29D1F-C864-85C2-D29E-4E96832686C9}"/>
              </a:ext>
            </a:extLst>
          </p:cNvPr>
          <p:cNvSpPr/>
          <p:nvPr/>
        </p:nvSpPr>
        <p:spPr bwMode="auto">
          <a:xfrm>
            <a:off x="6796793" y="4602688"/>
            <a:ext cx="1095232" cy="799996"/>
          </a:xfrm>
          <a:prstGeom prst="wedgeRectCallout">
            <a:avLst>
              <a:gd name="adj1" fmla="val -92540"/>
              <a:gd name="adj2" fmla="val -4453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Insert your CALL TO ACTION visual</a:t>
            </a:r>
          </a:p>
        </p:txBody>
      </p:sp>
      <p:sp>
        <p:nvSpPr>
          <p:cNvPr id="13" name="Speech Bubble: Rectangle 12">
            <a:extLst>
              <a:ext uri="{FF2B5EF4-FFF2-40B4-BE49-F238E27FC236}">
                <a16:creationId xmlns:a16="http://schemas.microsoft.com/office/drawing/2014/main" id="{5186EEE2-2FE8-47EE-8093-0A87FB40B454}"/>
              </a:ext>
            </a:extLst>
          </p:cNvPr>
          <p:cNvSpPr/>
          <p:nvPr/>
        </p:nvSpPr>
        <p:spPr bwMode="auto">
          <a:xfrm>
            <a:off x="2400342" y="2220232"/>
            <a:ext cx="1095232" cy="799996"/>
          </a:xfrm>
          <a:prstGeom prst="wedgeRectCallout">
            <a:avLst>
              <a:gd name="adj1" fmla="val -92540"/>
              <a:gd name="adj2" fmla="val -4453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Insert your HOOK visual</a:t>
            </a:r>
          </a:p>
        </p:txBody>
      </p:sp>
      <p:sp>
        <p:nvSpPr>
          <p:cNvPr id="14" name="Speech Bubble: Rectangle 13">
            <a:extLst>
              <a:ext uri="{FF2B5EF4-FFF2-40B4-BE49-F238E27FC236}">
                <a16:creationId xmlns:a16="http://schemas.microsoft.com/office/drawing/2014/main" id="{91CF9BD8-3D4D-37C2-91BD-2258762DFCA4}"/>
              </a:ext>
            </a:extLst>
          </p:cNvPr>
          <p:cNvSpPr/>
          <p:nvPr/>
        </p:nvSpPr>
        <p:spPr bwMode="auto">
          <a:xfrm>
            <a:off x="6790753" y="2220232"/>
            <a:ext cx="1095232" cy="799996"/>
          </a:xfrm>
          <a:prstGeom prst="wedgeRectCallout">
            <a:avLst>
              <a:gd name="adj1" fmla="val -92540"/>
              <a:gd name="adj2" fmla="val -4453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Insert your RISING POINTS visual</a:t>
            </a:r>
          </a:p>
        </p:txBody>
      </p:sp>
      <p:sp>
        <p:nvSpPr>
          <p:cNvPr id="15" name="Speech Bubble: Rectangle 14">
            <a:extLst>
              <a:ext uri="{FF2B5EF4-FFF2-40B4-BE49-F238E27FC236}">
                <a16:creationId xmlns:a16="http://schemas.microsoft.com/office/drawing/2014/main" id="{5EEED9B8-E2DC-6595-FCD1-56E46FCC22E1}"/>
              </a:ext>
            </a:extLst>
          </p:cNvPr>
          <p:cNvSpPr/>
          <p:nvPr/>
        </p:nvSpPr>
        <p:spPr bwMode="auto">
          <a:xfrm>
            <a:off x="2402010" y="4602688"/>
            <a:ext cx="1095232" cy="799996"/>
          </a:xfrm>
          <a:prstGeom prst="wedgeRectCallout">
            <a:avLst>
              <a:gd name="adj1" fmla="val -92540"/>
              <a:gd name="adj2" fmla="val -4453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Insert your AHA MOMENT visual</a:t>
            </a:r>
          </a:p>
        </p:txBody>
      </p:sp>
    </p:spTree>
    <p:extLst>
      <p:ext uri="{BB962C8B-B14F-4D97-AF65-F5344CB8AC3E}">
        <p14:creationId xmlns:p14="http://schemas.microsoft.com/office/powerpoint/2010/main" val="7100505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BA4E-4F99-1E5F-6F0B-EB96620C1CC7}"/>
              </a:ext>
            </a:extLst>
          </p:cNvPr>
          <p:cNvSpPr>
            <a:spLocks noGrp="1"/>
          </p:cNvSpPr>
          <p:nvPr>
            <p:ph type="title"/>
          </p:nvPr>
        </p:nvSpPr>
        <p:spPr>
          <a:xfrm>
            <a:off x="287998" y="192600"/>
            <a:ext cx="9706902" cy="763524"/>
          </a:xfrm>
        </p:spPr>
        <p:txBody>
          <a:bodyPr/>
          <a:lstStyle/>
          <a:p>
            <a:r>
              <a:rPr lang="en-US" dirty="0">
                <a:latin typeface="IBM Plex Sans Light"/>
              </a:rPr>
              <a:t>Activity 2.1 Align data sources to your storyline</a:t>
            </a:r>
            <a:endParaRPr lang="en-US" dirty="0"/>
          </a:p>
        </p:txBody>
      </p:sp>
      <p:sp>
        <p:nvSpPr>
          <p:cNvPr id="3" name="Slide Number Placeholder 2">
            <a:extLst>
              <a:ext uri="{FF2B5EF4-FFF2-40B4-BE49-F238E27FC236}">
                <a16:creationId xmlns:a16="http://schemas.microsoft.com/office/drawing/2014/main" id="{8ED7FBD7-EB8F-713A-5467-EBF328FA40CB}"/>
              </a:ext>
            </a:extLst>
          </p:cNvPr>
          <p:cNvSpPr>
            <a:spLocks noGrp="1"/>
          </p:cNvSpPr>
          <p:nvPr>
            <p:ph type="sldNum" sz="quarter" idx="4"/>
          </p:nvPr>
        </p:nvSpPr>
        <p:spPr/>
        <p:txBody>
          <a:bodyPr/>
          <a:lstStyle/>
          <a:p>
            <a:fld id="{86CB4B4D-7CA3-9044-876B-883B54F8677D}" type="slidenum">
              <a:rPr lang="en-US" smtClean="0"/>
              <a:pPr/>
              <a:t>3</a:t>
            </a:fld>
            <a:endParaRPr lang="en-US" dirty="0"/>
          </a:p>
        </p:txBody>
      </p:sp>
      <p:sp>
        <p:nvSpPr>
          <p:cNvPr id="5" name="TextBox 4">
            <a:extLst>
              <a:ext uri="{FF2B5EF4-FFF2-40B4-BE49-F238E27FC236}">
                <a16:creationId xmlns:a16="http://schemas.microsoft.com/office/drawing/2014/main" id="{F53A1ED9-83B3-79ED-06F2-233E58832A06}"/>
              </a:ext>
            </a:extLst>
          </p:cNvPr>
          <p:cNvSpPr txBox="1"/>
          <p:nvPr/>
        </p:nvSpPr>
        <p:spPr>
          <a:xfrm>
            <a:off x="192149" y="960916"/>
            <a:ext cx="8068602" cy="369332"/>
          </a:xfrm>
          <a:prstGeom prst="rect">
            <a:avLst/>
          </a:prstGeom>
          <a:no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r>
              <a:rPr lang="en-US" b="0" i="0" u="none" strike="noStrike" dirty="0">
                <a:solidFill>
                  <a:srgbClr val="012F86"/>
                </a:solidFill>
                <a:effectLst/>
                <a:latin typeface="IBM Plex Sans Hebrew Medm" panose="020B0603050203000203" pitchFamily="34" charset="-79"/>
              </a:rPr>
              <a:t>Identify </a:t>
            </a:r>
            <a:r>
              <a:rPr lang="en-US" dirty="0">
                <a:solidFill>
                  <a:srgbClr val="012F86"/>
                </a:solidFill>
                <a:latin typeface="IBM Plex Sans Hebrew Medm" panose="020B0603050203000203" pitchFamily="34" charset="-79"/>
              </a:rPr>
              <a:t>and align potential data sources to </a:t>
            </a:r>
            <a:r>
              <a:rPr lang="en-US" b="0" i="0" u="none" strike="noStrike" dirty="0">
                <a:solidFill>
                  <a:srgbClr val="012F86"/>
                </a:solidFill>
                <a:effectLst/>
                <a:latin typeface="IBM Plex Sans Hebrew Medm" panose="020B0603050203000203" pitchFamily="34" charset="-79"/>
              </a:rPr>
              <a:t>your storyline. </a:t>
            </a:r>
            <a:endParaRPr lang="en-US" dirty="0"/>
          </a:p>
        </p:txBody>
      </p:sp>
      <p:sp>
        <p:nvSpPr>
          <p:cNvPr id="6" name="Text Placeholder 7">
            <a:extLst>
              <a:ext uri="{FF2B5EF4-FFF2-40B4-BE49-F238E27FC236}">
                <a16:creationId xmlns:a16="http://schemas.microsoft.com/office/drawing/2014/main" id="{8DFD18AE-1EC6-C302-4775-927DB7538F87}"/>
              </a:ext>
            </a:extLst>
          </p:cNvPr>
          <p:cNvSpPr>
            <a:spLocks noGrp="1"/>
          </p:cNvSpPr>
          <p:nvPr/>
        </p:nvSpPr>
        <p:spPr>
          <a:xfrm>
            <a:off x="289060" y="1797453"/>
            <a:ext cx="9879012" cy="4248112"/>
          </a:xfrm>
          <a:prstGeom prst="rect">
            <a:avLst/>
          </a:prstGeom>
          <a:ln w="12700">
            <a:miter lim="400000"/>
          </a:ln>
          <a:extLst>
            <a:ext uri="{C572A759-6A51-4108-AA02-DFA0A04FC94B}">
              <ma14:wrappingTextBoxFlag xmlns:lc="http://schemas.openxmlformats.org/drawingml/2006/lockedCanva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a16="http://schemas.microsoft.com/office/drawing/2014/main" xmlns="" val="1"/>
            </a:ext>
          </a:extLst>
        </p:spPr>
        <p:txBody>
          <a:bodyPr lIns="0" tIns="0" rIns="0" bIns="0" anchor="t"/>
          <a:lst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a:lstStyle>
          <a:p>
            <a:r>
              <a:rPr lang="en-US" sz="2000" b="1" dirty="0"/>
              <a:t>Instructions</a:t>
            </a:r>
            <a:endParaRPr lang="en-US" sz="2000" b="1" i="1" dirty="0"/>
          </a:p>
          <a:p>
            <a:endParaRPr lang="en-US" sz="2000" b="1" i="1" dirty="0"/>
          </a:p>
          <a:p>
            <a:pPr marL="342900" indent="-342900">
              <a:buClr>
                <a:schemeClr val="tx2"/>
              </a:buClr>
              <a:buFont typeface="+mj-lt"/>
              <a:buAutoNum type="arabicPeriod"/>
            </a:pPr>
            <a:r>
              <a:rPr lang="en-US" dirty="0">
                <a:solidFill>
                  <a:schemeClr val="tx2"/>
                </a:solidFill>
                <a:latin typeface="IBM Plex Sans Light"/>
              </a:rPr>
              <a:t>Look at the storyline you created.  Think about the parts of your story.</a:t>
            </a:r>
          </a:p>
          <a:p>
            <a:pPr marL="342900" indent="-342900">
              <a:buClr>
                <a:schemeClr val="tx2"/>
              </a:buClr>
              <a:buFont typeface="+mj-lt"/>
              <a:buAutoNum type="arabicPeriod"/>
            </a:pPr>
            <a:endParaRPr lang="en-US" dirty="0">
              <a:solidFill>
                <a:schemeClr val="tx2"/>
              </a:solidFill>
              <a:latin typeface="IBM Plex Sans Light"/>
            </a:endParaRPr>
          </a:p>
          <a:p>
            <a:pPr marL="342900" indent="-342900">
              <a:buClr>
                <a:schemeClr val="tx2"/>
              </a:buClr>
              <a:buFont typeface="+mj-lt"/>
              <a:buAutoNum type="arabicPeriod"/>
            </a:pPr>
            <a:r>
              <a:rPr lang="en-US" dirty="0">
                <a:solidFill>
                  <a:schemeClr val="tx2"/>
                </a:solidFill>
                <a:latin typeface="IBM Plex Sans Light"/>
              </a:rPr>
              <a:t>Refer to the data dictionary for your data, either use what came from the source or create your own.</a:t>
            </a:r>
          </a:p>
          <a:p>
            <a:pPr marL="342265" indent="-342265">
              <a:buClr>
                <a:schemeClr val="tx2"/>
              </a:buClr>
              <a:buAutoNum type="arabicPeriod"/>
            </a:pPr>
            <a:endParaRPr lang="en-US" dirty="0"/>
          </a:p>
          <a:p>
            <a:pPr marL="342900" indent="-342900">
              <a:buClr>
                <a:schemeClr val="tx2"/>
              </a:buClr>
              <a:buFont typeface="+mj-lt"/>
              <a:buAutoNum type="arabicPeriod"/>
            </a:pPr>
            <a:r>
              <a:rPr lang="en-US" dirty="0">
                <a:latin typeface="IBM Plex Sans Light"/>
              </a:rPr>
              <a:t>Use this information to identify data sources that will help present each of the following story parts</a:t>
            </a:r>
          </a:p>
          <a:p>
            <a:pPr marL="506667" lvl="1" indent="-342900">
              <a:buClr>
                <a:schemeClr val="tx2"/>
              </a:buClr>
            </a:pPr>
            <a:endParaRPr lang="en-US" dirty="0">
              <a:latin typeface="IBM Plex Sans Light"/>
            </a:endParaRPr>
          </a:p>
          <a:p>
            <a:pPr marL="506667" lvl="1" indent="-342900">
              <a:buClr>
                <a:schemeClr val="tx2"/>
              </a:buClr>
              <a:buFont typeface="+mj-lt"/>
              <a:buAutoNum type="arabicPeriod"/>
            </a:pPr>
            <a:r>
              <a:rPr lang="en-US" dirty="0">
                <a:latin typeface="IBM Plex Sans Light"/>
              </a:rPr>
              <a:t>The HOOK</a:t>
            </a:r>
          </a:p>
          <a:p>
            <a:pPr marL="506667" lvl="1" indent="-342900">
              <a:buClr>
                <a:schemeClr val="tx2"/>
              </a:buClr>
              <a:buFont typeface="+mj-lt"/>
              <a:buAutoNum type="arabicPeriod"/>
            </a:pPr>
            <a:r>
              <a:rPr lang="en-US" dirty="0">
                <a:latin typeface="IBM Plex Sans Light"/>
              </a:rPr>
              <a:t>The RISING MOMENT</a:t>
            </a:r>
          </a:p>
          <a:p>
            <a:pPr marL="506667" lvl="1" indent="-342900">
              <a:buClr>
                <a:schemeClr val="tx2"/>
              </a:buClr>
              <a:buFont typeface="+mj-lt"/>
              <a:buAutoNum type="arabicPeriod"/>
            </a:pPr>
            <a:r>
              <a:rPr lang="en-US" dirty="0">
                <a:latin typeface="IBM Plex Sans Light"/>
              </a:rPr>
              <a:t>The AHA MOMENT</a:t>
            </a:r>
          </a:p>
          <a:p>
            <a:pPr>
              <a:buClr>
                <a:schemeClr val="tx2"/>
              </a:buClr>
            </a:pPr>
            <a:endParaRPr lang="en-US" dirty="0"/>
          </a:p>
          <a:p>
            <a:pPr marL="342900" indent="-342900">
              <a:buClr>
                <a:schemeClr val="tx2"/>
              </a:buClr>
              <a:buFont typeface="+mj-lt"/>
              <a:buAutoNum type="arabicPeriod" startAt="3"/>
            </a:pPr>
            <a:r>
              <a:rPr lang="en-US" dirty="0">
                <a:latin typeface="IBM Plex Sans Light"/>
              </a:rPr>
              <a:t>Put your potential data sources into the template. </a:t>
            </a:r>
            <a:endParaRPr lang="en-US" dirty="0"/>
          </a:p>
          <a:p>
            <a:pPr marL="342831" indent="-342831">
              <a:buAutoNum type="arabicPeriod" startAt="3"/>
            </a:pPr>
            <a:endParaRPr lang="en-US" dirty="0"/>
          </a:p>
          <a:p>
            <a:endParaRPr lang="en-US" sz="2400" b="1" dirty="0"/>
          </a:p>
        </p:txBody>
      </p:sp>
    </p:spTree>
    <p:extLst>
      <p:ext uri="{BB962C8B-B14F-4D97-AF65-F5344CB8AC3E}">
        <p14:creationId xmlns:p14="http://schemas.microsoft.com/office/powerpoint/2010/main" val="299792008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BA4E-4F99-1E5F-6F0B-EB96620C1CC7}"/>
              </a:ext>
            </a:extLst>
          </p:cNvPr>
          <p:cNvSpPr>
            <a:spLocks noGrp="1"/>
          </p:cNvSpPr>
          <p:nvPr>
            <p:ph type="title"/>
          </p:nvPr>
        </p:nvSpPr>
        <p:spPr>
          <a:xfrm>
            <a:off x="287998" y="192600"/>
            <a:ext cx="9706902" cy="763524"/>
          </a:xfrm>
        </p:spPr>
        <p:txBody>
          <a:bodyPr/>
          <a:lstStyle/>
          <a:p>
            <a:r>
              <a:rPr lang="en-US" dirty="0">
                <a:latin typeface="IBM Plex Sans Light"/>
              </a:rPr>
              <a:t>Activity 2.5 Getting feedback</a:t>
            </a:r>
            <a:endParaRPr lang="en-US" dirty="0"/>
          </a:p>
        </p:txBody>
      </p:sp>
      <p:sp>
        <p:nvSpPr>
          <p:cNvPr id="3" name="Slide Number Placeholder 2">
            <a:extLst>
              <a:ext uri="{FF2B5EF4-FFF2-40B4-BE49-F238E27FC236}">
                <a16:creationId xmlns:a16="http://schemas.microsoft.com/office/drawing/2014/main" id="{8ED7FBD7-EB8F-713A-5467-EBF328FA40CB}"/>
              </a:ext>
            </a:extLst>
          </p:cNvPr>
          <p:cNvSpPr>
            <a:spLocks noGrp="1"/>
          </p:cNvSpPr>
          <p:nvPr>
            <p:ph type="sldNum" sz="quarter" idx="4"/>
          </p:nvPr>
        </p:nvSpPr>
        <p:spPr/>
        <p:txBody>
          <a:bodyPr/>
          <a:lstStyle/>
          <a:p>
            <a:fld id="{86CB4B4D-7CA3-9044-876B-883B54F8677D}" type="slidenum">
              <a:rPr lang="en-US" smtClean="0"/>
              <a:pPr/>
              <a:t>30</a:t>
            </a:fld>
            <a:endParaRPr lang="en-US" dirty="0"/>
          </a:p>
        </p:txBody>
      </p:sp>
      <p:sp>
        <p:nvSpPr>
          <p:cNvPr id="5" name="TextBox 4">
            <a:extLst>
              <a:ext uri="{FF2B5EF4-FFF2-40B4-BE49-F238E27FC236}">
                <a16:creationId xmlns:a16="http://schemas.microsoft.com/office/drawing/2014/main" id="{F53A1ED9-83B3-79ED-06F2-233E58832A06}"/>
              </a:ext>
            </a:extLst>
          </p:cNvPr>
          <p:cNvSpPr txBox="1"/>
          <p:nvPr/>
        </p:nvSpPr>
        <p:spPr>
          <a:xfrm>
            <a:off x="199098" y="956124"/>
            <a:ext cx="8068602"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r>
              <a:rPr lang="en-US" b="0" i="0" u="none" strike="noStrike" dirty="0">
                <a:solidFill>
                  <a:srgbClr val="012F86"/>
                </a:solidFill>
                <a:effectLst/>
                <a:latin typeface="IBM Plex Sans Hebrew Medm" panose="020B0603050203000203" pitchFamily="34" charset="-79"/>
              </a:rPr>
              <a:t>Tap into respondents that represent your persona to get feedback. </a:t>
            </a:r>
            <a:endParaRPr lang="en-US" dirty="0"/>
          </a:p>
        </p:txBody>
      </p:sp>
      <p:sp>
        <p:nvSpPr>
          <p:cNvPr id="6" name="Text Placeholder 7">
            <a:extLst>
              <a:ext uri="{FF2B5EF4-FFF2-40B4-BE49-F238E27FC236}">
                <a16:creationId xmlns:a16="http://schemas.microsoft.com/office/drawing/2014/main" id="{8DFD18AE-1EC6-C302-4775-927DB7538F87}"/>
              </a:ext>
            </a:extLst>
          </p:cNvPr>
          <p:cNvSpPr>
            <a:spLocks noGrp="1"/>
          </p:cNvSpPr>
          <p:nvPr/>
        </p:nvSpPr>
        <p:spPr>
          <a:xfrm>
            <a:off x="287998" y="1719648"/>
            <a:ext cx="9879012" cy="3705225"/>
          </a:xfrm>
          <a:prstGeom prst="rect">
            <a:avLst/>
          </a:prstGeom>
          <a:ln w="12700">
            <a:miter lim="400000"/>
          </a:ln>
          <a:extLst>
            <a:ext uri="{C572A759-6A51-4108-AA02-DFA0A04FC94B}">
              <ma14:wrappingTextBoxFlag xmlns="" xmlns:a16="http://schemas.microsoft.com/office/drawing/2014/main"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xmlns:lc="http://schemas.openxmlformats.org/drawingml/2006/lockedCanvas" val="1"/>
            </a:ext>
          </a:extLst>
        </p:spPr>
        <p:txBody>
          <a:bodyPr lIns="0" tIns="0" rIns="0" bIns="0" anchor="t"/>
          <a:lst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a:lstStyle>
          <a:p>
            <a:r>
              <a:rPr lang="en-US" sz="2000" b="1" dirty="0"/>
              <a:t>Instructions</a:t>
            </a:r>
            <a:endParaRPr lang="en-US" sz="2000" b="1" i="1" dirty="0"/>
          </a:p>
          <a:p>
            <a:endParaRPr lang="en-US" sz="2000" b="1" i="1" dirty="0"/>
          </a:p>
          <a:p>
            <a:pPr marL="342900" indent="-342900">
              <a:buClr>
                <a:schemeClr val="tx2"/>
              </a:buClr>
              <a:buFont typeface="+mj-lt"/>
              <a:buAutoNum type="arabicPeriod"/>
            </a:pPr>
            <a:r>
              <a:rPr lang="en-US" dirty="0">
                <a:solidFill>
                  <a:schemeClr val="tx2"/>
                </a:solidFill>
                <a:latin typeface="IBM Plex Sans Light"/>
              </a:rPr>
              <a:t>Think about the persona.  Think about other stakeholders (SME, communications staff, etc.).</a:t>
            </a:r>
          </a:p>
          <a:p>
            <a:pPr marL="342265" indent="-342265">
              <a:buClr>
                <a:schemeClr val="tx2"/>
              </a:buClr>
              <a:buAutoNum type="arabicPeriod"/>
            </a:pPr>
            <a:endParaRPr lang="en-US" dirty="0"/>
          </a:p>
          <a:p>
            <a:pPr marL="506667" lvl="1" indent="-342900">
              <a:buClr>
                <a:schemeClr val="tx2"/>
              </a:buClr>
            </a:pPr>
            <a:r>
              <a:rPr lang="en-US" dirty="0">
                <a:latin typeface="IBM Plex Sans Light"/>
              </a:rPr>
              <a:t>Use this information to identify people that represent these various stakeholders to provide you with feed back.</a:t>
            </a:r>
          </a:p>
          <a:p>
            <a:pPr marL="506667" lvl="1" indent="-342900">
              <a:buClr>
                <a:schemeClr val="tx2"/>
              </a:buClr>
            </a:pPr>
            <a:endParaRPr lang="en-US" dirty="0">
              <a:latin typeface="IBM Plex Sans Light"/>
            </a:endParaRPr>
          </a:p>
          <a:p>
            <a:pPr marL="342900" indent="-342900">
              <a:buClr>
                <a:schemeClr val="tx2"/>
              </a:buClr>
              <a:buFont typeface="+mj-lt"/>
              <a:buAutoNum type="arabicPeriod"/>
            </a:pPr>
            <a:r>
              <a:rPr lang="en-US" dirty="0">
                <a:latin typeface="IBM Plex Sans Light"/>
              </a:rPr>
              <a:t>Obtain feedback</a:t>
            </a:r>
          </a:p>
          <a:p>
            <a:pPr marL="342900" indent="-342900">
              <a:buClr>
                <a:schemeClr val="tx2"/>
              </a:buClr>
              <a:buFont typeface="+mj-lt"/>
              <a:buAutoNum type="arabicPeriod"/>
            </a:pPr>
            <a:endParaRPr lang="en-US" dirty="0">
              <a:latin typeface="IBM Plex Sans Light"/>
            </a:endParaRPr>
          </a:p>
          <a:p>
            <a:pPr marL="342900" indent="-342900">
              <a:buClr>
                <a:schemeClr val="tx2"/>
              </a:buClr>
              <a:buFont typeface="+mj-lt"/>
              <a:buAutoNum type="arabicPeriod"/>
            </a:pPr>
            <a:r>
              <a:rPr lang="en-US" dirty="0">
                <a:latin typeface="IBM Plex Sans Light"/>
              </a:rPr>
              <a:t>Update your draft story based on their feedback.</a:t>
            </a:r>
          </a:p>
          <a:p>
            <a:pPr marL="342900" indent="-342900">
              <a:buClr>
                <a:schemeClr val="tx2"/>
              </a:buClr>
              <a:buFont typeface="+mj-lt"/>
              <a:buAutoNum type="arabicPeriod"/>
            </a:pPr>
            <a:endParaRPr lang="en-US" dirty="0">
              <a:latin typeface="IBM Plex Sans Light"/>
            </a:endParaRPr>
          </a:p>
          <a:p>
            <a:pPr marL="342900" indent="-342900">
              <a:buClr>
                <a:schemeClr val="tx2"/>
              </a:buClr>
              <a:buFont typeface="+mj-lt"/>
              <a:buAutoNum type="arabicPeriod" startAt="4"/>
            </a:pPr>
            <a:r>
              <a:rPr lang="en-US" dirty="0">
                <a:latin typeface="IBM Plex Sans Light"/>
              </a:rPr>
              <a:t>Place your updated story into the template. </a:t>
            </a:r>
            <a:endParaRPr lang="en-US" dirty="0"/>
          </a:p>
          <a:p>
            <a:pPr marL="342831" indent="-342831">
              <a:buAutoNum type="arabicPeriod" startAt="4"/>
            </a:pPr>
            <a:endParaRPr lang="en-US" dirty="0"/>
          </a:p>
          <a:p>
            <a:endParaRPr lang="en-US" sz="2400" b="1" dirty="0"/>
          </a:p>
        </p:txBody>
      </p:sp>
    </p:spTree>
    <p:extLst>
      <p:ext uri="{BB962C8B-B14F-4D97-AF65-F5344CB8AC3E}">
        <p14:creationId xmlns:p14="http://schemas.microsoft.com/office/powerpoint/2010/main" val="220752945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0056-D941-EDC0-C21C-603104D17A1C}"/>
              </a:ext>
            </a:extLst>
          </p:cNvPr>
          <p:cNvSpPr>
            <a:spLocks noGrp="1"/>
          </p:cNvSpPr>
          <p:nvPr>
            <p:ph type="title"/>
          </p:nvPr>
        </p:nvSpPr>
        <p:spPr>
          <a:xfrm>
            <a:off x="287999" y="193021"/>
            <a:ext cx="8250206" cy="763425"/>
          </a:xfrm>
        </p:spPr>
        <p:txBody>
          <a:bodyPr/>
          <a:lstStyle/>
          <a:p>
            <a:r>
              <a:rPr lang="en-US" dirty="0"/>
              <a:t>2.5 Process for getting feedback</a:t>
            </a:r>
            <a:br>
              <a:rPr lang="en-US" dirty="0"/>
            </a:br>
            <a:endParaRPr lang="en-US" dirty="0"/>
          </a:p>
        </p:txBody>
      </p:sp>
      <p:sp>
        <p:nvSpPr>
          <p:cNvPr id="3" name="Slide Number Placeholder 2">
            <a:extLst>
              <a:ext uri="{FF2B5EF4-FFF2-40B4-BE49-F238E27FC236}">
                <a16:creationId xmlns:a16="http://schemas.microsoft.com/office/drawing/2014/main" id="{90674667-4172-699F-67A8-E2205F4D12A3}"/>
              </a:ext>
            </a:extLst>
          </p:cNvPr>
          <p:cNvSpPr>
            <a:spLocks noGrp="1"/>
          </p:cNvSpPr>
          <p:nvPr>
            <p:ph type="sldNum" sz="quarter" idx="4"/>
          </p:nvPr>
        </p:nvSpPr>
        <p:spPr>
          <a:xfrm>
            <a:off x="5829747" y="3203953"/>
            <a:ext cx="121828" cy="123111"/>
          </a:xfrm>
        </p:spPr>
        <p:txBody>
          <a:bodyPr/>
          <a:lstStyle/>
          <a:p>
            <a:pPr defTabSz="914507"/>
            <a:fld id="{86CB4B4D-7CA3-9044-876B-883B54F8677D}" type="slidenum">
              <a:rPr lang="en-US">
                <a:solidFill>
                  <a:srgbClr val="000000"/>
                </a:solidFill>
              </a:rPr>
              <a:pPr defTabSz="914507"/>
              <a:t>31</a:t>
            </a:fld>
            <a:endParaRPr lang="en-US" dirty="0">
              <a:solidFill>
                <a:srgbClr val="000000"/>
              </a:solidFill>
            </a:endParaRPr>
          </a:p>
        </p:txBody>
      </p:sp>
      <p:graphicFrame>
        <p:nvGraphicFramePr>
          <p:cNvPr id="4" name="Diagram 3">
            <a:extLst>
              <a:ext uri="{FF2B5EF4-FFF2-40B4-BE49-F238E27FC236}">
                <a16:creationId xmlns:a16="http://schemas.microsoft.com/office/drawing/2014/main" id="{94D7A75A-C064-06D5-19AD-E049C4672415}"/>
              </a:ext>
            </a:extLst>
          </p:cNvPr>
          <p:cNvGraphicFramePr/>
          <p:nvPr>
            <p:extLst>
              <p:ext uri="{D42A27DB-BD31-4B8C-83A1-F6EECF244321}">
                <p14:modId xmlns:p14="http://schemas.microsoft.com/office/powerpoint/2010/main" val="1829507838"/>
              </p:ext>
            </p:extLst>
          </p:nvPr>
        </p:nvGraphicFramePr>
        <p:xfrm>
          <a:off x="381001" y="1317733"/>
          <a:ext cx="11407334" cy="4384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631045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B669B-A78E-A1FE-0E29-418BC0DE21BA}"/>
              </a:ext>
            </a:extLst>
          </p:cNvPr>
          <p:cNvSpPr>
            <a:spLocks noGrp="1"/>
          </p:cNvSpPr>
          <p:nvPr>
            <p:ph type="title"/>
          </p:nvPr>
        </p:nvSpPr>
        <p:spPr>
          <a:xfrm>
            <a:off x="287999" y="192600"/>
            <a:ext cx="9980664" cy="763524"/>
          </a:xfrm>
        </p:spPr>
        <p:txBody>
          <a:bodyPr/>
          <a:lstStyle/>
          <a:p>
            <a:r>
              <a:rPr lang="en-US" dirty="0"/>
              <a:t>2.5 Process for getting feedback</a:t>
            </a:r>
            <a:br>
              <a:rPr lang="en-US" dirty="0"/>
            </a:br>
            <a:r>
              <a:rPr lang="en-US" dirty="0"/>
              <a:t>Step 1: Identify representatives to ask for feedback</a:t>
            </a:r>
          </a:p>
        </p:txBody>
      </p:sp>
      <p:sp>
        <p:nvSpPr>
          <p:cNvPr id="3" name="Slide Number Placeholder 2">
            <a:extLst>
              <a:ext uri="{FF2B5EF4-FFF2-40B4-BE49-F238E27FC236}">
                <a16:creationId xmlns:a16="http://schemas.microsoft.com/office/drawing/2014/main" id="{E330E72A-F896-C394-A587-157C3E349E8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800" b="0" i="0" u="none" strike="noStrike" kern="1200" cap="none" spc="0" normalizeH="0" baseline="0" noProof="0" smtClean="0">
                <a:ln>
                  <a:noFill/>
                </a:ln>
                <a:solidFill>
                  <a:srgbClr val="000000"/>
                </a:solidFill>
                <a:effectLst/>
                <a:uLnTx/>
                <a:uFillTx/>
                <a:latin typeface="IBM Plex Sans Light" panose="020B0403050203000203" pitchFamily="34" charset="0"/>
                <a:ea typeface="+mn-ea"/>
                <a:cs typeface="+mn-cs"/>
                <a:sym typeface="IBM Plex San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dirty="0">
              <a:ln>
                <a:noFill/>
              </a:ln>
              <a:solidFill>
                <a:srgbClr val="000000"/>
              </a:solidFill>
              <a:effectLst/>
              <a:uLnTx/>
              <a:uFillTx/>
              <a:latin typeface="IBM Plex Sans Light" panose="020B0403050203000203" pitchFamily="34" charset="0"/>
              <a:ea typeface="+mn-ea"/>
              <a:cs typeface="+mn-cs"/>
              <a:sym typeface="IBM Plex Sans"/>
            </a:endParaRPr>
          </a:p>
        </p:txBody>
      </p:sp>
      <p:sp>
        <p:nvSpPr>
          <p:cNvPr id="4" name="Rectangle 3">
            <a:extLst>
              <a:ext uri="{FF2B5EF4-FFF2-40B4-BE49-F238E27FC236}">
                <a16:creationId xmlns:a16="http://schemas.microsoft.com/office/drawing/2014/main" id="{38DC5D1D-366C-14F7-F279-5622B5C10708}"/>
              </a:ext>
            </a:extLst>
          </p:cNvPr>
          <p:cNvSpPr/>
          <p:nvPr/>
        </p:nvSpPr>
        <p:spPr bwMode="auto">
          <a:xfrm>
            <a:off x="3672270" y="1510961"/>
            <a:ext cx="4728474" cy="4195482"/>
          </a:xfrm>
          <a:prstGeom prst="rect">
            <a:avLst/>
          </a:prstGeom>
          <a:solidFill>
            <a:schemeClr val="bg2">
              <a:lumMod val="95000"/>
            </a:schemeClr>
          </a:solidFill>
          <a:ln w="38100">
            <a:solidFill>
              <a:schemeClr val="tx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lvl="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FFFF"/>
              </a:solidFill>
              <a:effectLst/>
              <a:uLnTx/>
              <a:uFillTx/>
              <a:latin typeface="IBM Plex Sans Light"/>
              <a:ea typeface="+mn-ea"/>
              <a:cs typeface="+mn-cs"/>
            </a:endParaRPr>
          </a:p>
        </p:txBody>
      </p:sp>
      <p:sp>
        <p:nvSpPr>
          <p:cNvPr id="5" name="Speech Bubble: Rectangle 4">
            <a:extLst>
              <a:ext uri="{FF2B5EF4-FFF2-40B4-BE49-F238E27FC236}">
                <a16:creationId xmlns:a16="http://schemas.microsoft.com/office/drawing/2014/main" id="{A63BBB04-E844-B2C2-06C9-4924281D53DE}"/>
              </a:ext>
            </a:extLst>
          </p:cNvPr>
          <p:cNvSpPr/>
          <p:nvPr/>
        </p:nvSpPr>
        <p:spPr bwMode="auto">
          <a:xfrm>
            <a:off x="4483981" y="2860556"/>
            <a:ext cx="1863029" cy="1012197"/>
          </a:xfrm>
          <a:prstGeom prst="wedgeRectCallout">
            <a:avLst>
              <a:gd name="adj1" fmla="val -61517"/>
              <a:gd name="adj2" fmla="val -137017"/>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IBM Plex Sans Light"/>
                <a:ea typeface="+mn-ea"/>
                <a:cs typeface="+mn-cs"/>
              </a:rPr>
              <a:t>List your potential representatives here</a:t>
            </a:r>
          </a:p>
        </p:txBody>
      </p:sp>
    </p:spTree>
    <p:extLst>
      <p:ext uri="{BB962C8B-B14F-4D97-AF65-F5344CB8AC3E}">
        <p14:creationId xmlns:p14="http://schemas.microsoft.com/office/powerpoint/2010/main" val="83389751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B669B-A78E-A1FE-0E29-418BC0DE21BA}"/>
              </a:ext>
            </a:extLst>
          </p:cNvPr>
          <p:cNvSpPr>
            <a:spLocks noGrp="1"/>
          </p:cNvSpPr>
          <p:nvPr>
            <p:ph type="title"/>
          </p:nvPr>
        </p:nvSpPr>
        <p:spPr>
          <a:xfrm>
            <a:off x="287999" y="192600"/>
            <a:ext cx="9980664" cy="763524"/>
          </a:xfrm>
        </p:spPr>
        <p:txBody>
          <a:bodyPr/>
          <a:lstStyle/>
          <a:p>
            <a:r>
              <a:rPr lang="en-US" dirty="0"/>
              <a:t>2.5 Process for getting feedback</a:t>
            </a:r>
            <a:br>
              <a:rPr lang="en-US" dirty="0"/>
            </a:br>
            <a:r>
              <a:rPr lang="en-US" dirty="0"/>
              <a:t>Step 2: Obtain feedback</a:t>
            </a:r>
          </a:p>
        </p:txBody>
      </p:sp>
      <p:sp>
        <p:nvSpPr>
          <p:cNvPr id="3" name="Slide Number Placeholder 2">
            <a:extLst>
              <a:ext uri="{FF2B5EF4-FFF2-40B4-BE49-F238E27FC236}">
                <a16:creationId xmlns:a16="http://schemas.microsoft.com/office/drawing/2014/main" id="{E330E72A-F896-C394-A587-157C3E349E8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800" b="0" i="0" u="none" strike="noStrike" kern="1200" cap="none" spc="0" normalizeH="0" baseline="0" noProof="0" smtClean="0">
                <a:ln>
                  <a:noFill/>
                </a:ln>
                <a:solidFill>
                  <a:srgbClr val="000000"/>
                </a:solidFill>
                <a:effectLst/>
                <a:uLnTx/>
                <a:uFillTx/>
                <a:latin typeface="IBM Plex Sans Light" panose="020B0403050203000203" pitchFamily="34" charset="0"/>
                <a:ea typeface="+mn-ea"/>
                <a:cs typeface="+mn-cs"/>
                <a:sym typeface="IBM Plex San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800" b="0" i="0" u="none" strike="noStrike" kern="1200" cap="none" spc="0" normalizeH="0" baseline="0" noProof="0" dirty="0">
              <a:ln>
                <a:noFill/>
              </a:ln>
              <a:solidFill>
                <a:srgbClr val="000000"/>
              </a:solidFill>
              <a:effectLst/>
              <a:uLnTx/>
              <a:uFillTx/>
              <a:latin typeface="IBM Plex Sans Light" panose="020B0403050203000203" pitchFamily="34" charset="0"/>
              <a:ea typeface="+mn-ea"/>
              <a:cs typeface="+mn-cs"/>
              <a:sym typeface="IBM Plex Sans"/>
            </a:endParaRPr>
          </a:p>
        </p:txBody>
      </p:sp>
      <p:sp>
        <p:nvSpPr>
          <p:cNvPr id="4" name="Rectangle 3">
            <a:extLst>
              <a:ext uri="{FF2B5EF4-FFF2-40B4-BE49-F238E27FC236}">
                <a16:creationId xmlns:a16="http://schemas.microsoft.com/office/drawing/2014/main" id="{D1857522-2042-FAB4-DEEA-FC324351AA10}"/>
              </a:ext>
            </a:extLst>
          </p:cNvPr>
          <p:cNvSpPr/>
          <p:nvPr/>
        </p:nvSpPr>
        <p:spPr bwMode="auto">
          <a:xfrm>
            <a:off x="3672270" y="1510961"/>
            <a:ext cx="4728474" cy="4195482"/>
          </a:xfrm>
          <a:prstGeom prst="rect">
            <a:avLst/>
          </a:prstGeom>
          <a:solidFill>
            <a:schemeClr val="bg2">
              <a:lumMod val="95000"/>
            </a:schemeClr>
          </a:solidFill>
          <a:ln w="38100">
            <a:solidFill>
              <a:schemeClr val="tx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lvl="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FFFF"/>
              </a:solidFill>
              <a:effectLst/>
              <a:uLnTx/>
              <a:uFillTx/>
              <a:latin typeface="IBM Plex Sans Light"/>
              <a:ea typeface="+mn-ea"/>
              <a:cs typeface="+mn-cs"/>
            </a:endParaRPr>
          </a:p>
        </p:txBody>
      </p:sp>
      <p:sp>
        <p:nvSpPr>
          <p:cNvPr id="5" name="Speech Bubble: Rectangle 4">
            <a:extLst>
              <a:ext uri="{FF2B5EF4-FFF2-40B4-BE49-F238E27FC236}">
                <a16:creationId xmlns:a16="http://schemas.microsoft.com/office/drawing/2014/main" id="{E3F88355-8BB7-7AEF-B52F-40526F847197}"/>
              </a:ext>
            </a:extLst>
          </p:cNvPr>
          <p:cNvSpPr/>
          <p:nvPr/>
        </p:nvSpPr>
        <p:spPr bwMode="auto">
          <a:xfrm>
            <a:off x="4483981" y="2860556"/>
            <a:ext cx="1863029" cy="1012197"/>
          </a:xfrm>
          <a:prstGeom prst="wedgeRectCallout">
            <a:avLst>
              <a:gd name="adj1" fmla="val -61517"/>
              <a:gd name="adj2" fmla="val -137017"/>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dirty="0">
                <a:solidFill>
                  <a:srgbClr val="000000"/>
                </a:solidFill>
                <a:latin typeface="IBM Plex Sans Light"/>
              </a:rPr>
              <a:t>Record</a:t>
            </a:r>
            <a:r>
              <a:rPr kumimoji="0" lang="en-US" sz="1200" b="0" i="0" u="none" strike="noStrike" kern="1200" cap="none" spc="0" normalizeH="0" baseline="0" noProof="0" dirty="0">
                <a:ln>
                  <a:noFill/>
                </a:ln>
                <a:solidFill>
                  <a:srgbClr val="000000"/>
                </a:solidFill>
                <a:effectLst/>
                <a:uLnTx/>
                <a:uFillTx/>
                <a:latin typeface="IBM Plex Sans Light"/>
                <a:ea typeface="+mn-ea"/>
                <a:cs typeface="+mn-cs"/>
              </a:rPr>
              <a:t> any feedback here</a:t>
            </a:r>
          </a:p>
        </p:txBody>
      </p:sp>
    </p:spTree>
    <p:extLst>
      <p:ext uri="{BB962C8B-B14F-4D97-AF65-F5344CB8AC3E}">
        <p14:creationId xmlns:p14="http://schemas.microsoft.com/office/powerpoint/2010/main" val="1150349925"/>
      </p:ext>
    </p:extLst>
  </p:cSld>
  <p:clrMapOvr>
    <a:masterClrMapping/>
  </p:clrMapOvr>
  <p:transition spd="med"/>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4D1D-D8CF-42D4-A1F7-E54280772F19}"/>
              </a:ext>
            </a:extLst>
          </p:cNvPr>
          <p:cNvSpPr>
            <a:spLocks noGrp="1"/>
          </p:cNvSpPr>
          <p:nvPr>
            <p:ph type="title"/>
          </p:nvPr>
        </p:nvSpPr>
        <p:spPr>
          <a:xfrm>
            <a:off x="287999" y="193021"/>
            <a:ext cx="9772320" cy="763425"/>
          </a:xfrm>
        </p:spPr>
        <p:txBody>
          <a:bodyPr lIns="0" tIns="0" rIns="0" bIns="0" anchor="t">
            <a:normAutofit fontScale="90000"/>
          </a:bodyPr>
          <a:lstStyle/>
          <a:p>
            <a:r>
              <a:rPr lang="en-US" dirty="0">
                <a:latin typeface="IBM Plex Sans Light"/>
              </a:rPr>
              <a:t>2.5 Getting feedback:</a:t>
            </a:r>
            <a:br>
              <a:rPr lang="en-US" dirty="0">
                <a:latin typeface="IBM Plex Sans Light"/>
              </a:rPr>
            </a:br>
            <a:r>
              <a:rPr lang="en-US" dirty="0">
                <a:latin typeface="IBM Plex Sans Light"/>
              </a:rPr>
              <a:t>Step 3: Update the story based on feedback</a:t>
            </a:r>
          </a:p>
        </p:txBody>
      </p:sp>
      <p:sp>
        <p:nvSpPr>
          <p:cNvPr id="27" name="TextBox 26">
            <a:extLst>
              <a:ext uri="{FF2B5EF4-FFF2-40B4-BE49-F238E27FC236}">
                <a16:creationId xmlns:a16="http://schemas.microsoft.com/office/drawing/2014/main" id="{C45AE79F-ADF5-C8A7-D6B4-2BABEB41C2A6}"/>
              </a:ext>
            </a:extLst>
          </p:cNvPr>
          <p:cNvSpPr txBox="1"/>
          <p:nvPr/>
        </p:nvSpPr>
        <p:spPr>
          <a:xfrm>
            <a:off x="1077954" y="1959568"/>
            <a:ext cx="2403867" cy="435247"/>
          </a:xfrm>
          <a:prstGeom prst="rect">
            <a:avLst/>
          </a:prstGeom>
          <a:noFill/>
        </p:spPr>
        <p:txBody>
          <a:bodyPr wrap="square" rtlCol="0">
            <a:spAutoFit/>
          </a:bodyPr>
          <a:lstStyle/>
          <a:p>
            <a:pPr algn="ctr" defTabSz="914217">
              <a:lnSpc>
                <a:spcPct val="123000"/>
              </a:lnSpc>
              <a:spcBef>
                <a:spcPts val="600"/>
              </a:spcBef>
              <a:spcAft>
                <a:spcPts val="600"/>
              </a:spcAft>
              <a:defRPr/>
            </a:pPr>
            <a:r>
              <a:rPr lang="en-US" sz="2000" b="1" dirty="0">
                <a:solidFill>
                  <a:srgbClr val="1E497F"/>
                </a:solidFill>
                <a:latin typeface="Franklin Gothic Book"/>
              </a:rPr>
              <a:t>Draft Visualization</a:t>
            </a:r>
            <a:endParaRPr lang="en-US" sz="2000" dirty="0">
              <a:solidFill>
                <a:srgbClr val="1E497F"/>
              </a:solidFill>
              <a:latin typeface="Franklin Gothic Book"/>
            </a:endParaRPr>
          </a:p>
        </p:txBody>
      </p:sp>
      <p:sp>
        <p:nvSpPr>
          <p:cNvPr id="28" name="TextBox 27">
            <a:extLst>
              <a:ext uri="{FF2B5EF4-FFF2-40B4-BE49-F238E27FC236}">
                <a16:creationId xmlns:a16="http://schemas.microsoft.com/office/drawing/2014/main" id="{3C0F940F-0FA6-CA36-8E05-EBE37D5DF3EF}"/>
              </a:ext>
            </a:extLst>
          </p:cNvPr>
          <p:cNvSpPr txBox="1"/>
          <p:nvPr/>
        </p:nvSpPr>
        <p:spPr>
          <a:xfrm>
            <a:off x="5380311" y="1942878"/>
            <a:ext cx="4060938" cy="435247"/>
          </a:xfrm>
          <a:prstGeom prst="rect">
            <a:avLst/>
          </a:prstGeom>
          <a:noFill/>
        </p:spPr>
        <p:txBody>
          <a:bodyPr wrap="square" rtlCol="0">
            <a:spAutoFit/>
          </a:bodyPr>
          <a:lstStyle/>
          <a:p>
            <a:pPr defTabSz="914217">
              <a:lnSpc>
                <a:spcPct val="123000"/>
              </a:lnSpc>
              <a:spcBef>
                <a:spcPts val="600"/>
              </a:spcBef>
              <a:spcAft>
                <a:spcPts val="600"/>
              </a:spcAft>
              <a:defRPr/>
            </a:pPr>
            <a:r>
              <a:rPr lang="en-US" sz="2000" b="1" dirty="0">
                <a:solidFill>
                  <a:srgbClr val="1E497F"/>
                </a:solidFill>
                <a:latin typeface="Franklin Gothic Book"/>
              </a:rPr>
              <a:t>Feedback</a:t>
            </a:r>
            <a:endParaRPr lang="en-US" sz="2000" dirty="0">
              <a:solidFill>
                <a:srgbClr val="1E497F"/>
              </a:solidFill>
              <a:latin typeface="Franklin Gothic Book"/>
            </a:endParaRPr>
          </a:p>
        </p:txBody>
      </p:sp>
      <p:sp>
        <p:nvSpPr>
          <p:cNvPr id="30" name="TextBox 29">
            <a:extLst>
              <a:ext uri="{FF2B5EF4-FFF2-40B4-BE49-F238E27FC236}">
                <a16:creationId xmlns:a16="http://schemas.microsoft.com/office/drawing/2014/main" id="{6C1BE243-3CC7-5F38-265A-B4B735BE919A}"/>
              </a:ext>
            </a:extLst>
          </p:cNvPr>
          <p:cNvSpPr txBox="1"/>
          <p:nvPr/>
        </p:nvSpPr>
        <p:spPr>
          <a:xfrm>
            <a:off x="8914416" y="1980068"/>
            <a:ext cx="2598006" cy="435247"/>
          </a:xfrm>
          <a:prstGeom prst="rect">
            <a:avLst/>
          </a:prstGeom>
          <a:noFill/>
        </p:spPr>
        <p:txBody>
          <a:bodyPr wrap="square" rtlCol="0">
            <a:spAutoFit/>
          </a:bodyPr>
          <a:lstStyle/>
          <a:p>
            <a:pPr defTabSz="914217">
              <a:lnSpc>
                <a:spcPct val="123000"/>
              </a:lnSpc>
              <a:spcBef>
                <a:spcPts val="600"/>
              </a:spcBef>
              <a:spcAft>
                <a:spcPts val="600"/>
              </a:spcAft>
              <a:defRPr/>
            </a:pPr>
            <a:r>
              <a:rPr lang="en-US" sz="2000" b="1" dirty="0">
                <a:solidFill>
                  <a:srgbClr val="1E497F"/>
                </a:solidFill>
                <a:latin typeface="Franklin Gothic Book"/>
              </a:rPr>
              <a:t>Final Visualization</a:t>
            </a:r>
            <a:endParaRPr lang="en-US" sz="2000" dirty="0">
              <a:solidFill>
                <a:srgbClr val="1E497F"/>
              </a:solidFill>
              <a:latin typeface="Franklin Gothic Book"/>
            </a:endParaRPr>
          </a:p>
        </p:txBody>
      </p:sp>
      <p:sp>
        <p:nvSpPr>
          <p:cNvPr id="31" name="Right Arrow 30">
            <a:extLst>
              <a:ext uri="{FF2B5EF4-FFF2-40B4-BE49-F238E27FC236}">
                <a16:creationId xmlns:a16="http://schemas.microsoft.com/office/drawing/2014/main" id="{0C92BD13-2E9F-3700-CA84-0E916940C94E}"/>
              </a:ext>
            </a:extLst>
          </p:cNvPr>
          <p:cNvSpPr/>
          <p:nvPr/>
        </p:nvSpPr>
        <p:spPr>
          <a:xfrm>
            <a:off x="4111187" y="1980068"/>
            <a:ext cx="500873" cy="394190"/>
          </a:xfrm>
          <a:prstGeom prst="rightArrow">
            <a:avLst/>
          </a:prstGeom>
          <a:solidFill>
            <a:srgbClr val="1E49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914217">
              <a:lnSpc>
                <a:spcPct val="123000"/>
              </a:lnSpc>
              <a:spcBef>
                <a:spcPts val="600"/>
              </a:spcBef>
              <a:spcAft>
                <a:spcPts val="600"/>
              </a:spcAft>
              <a:defRPr/>
            </a:pPr>
            <a:endParaRPr lang="en-US" sz="1600">
              <a:solidFill>
                <a:prstClr val="white"/>
              </a:solidFill>
              <a:latin typeface="Franklin Gothic Book"/>
            </a:endParaRPr>
          </a:p>
        </p:txBody>
      </p:sp>
      <p:sp>
        <p:nvSpPr>
          <p:cNvPr id="32" name="Right Arrow 31">
            <a:extLst>
              <a:ext uri="{FF2B5EF4-FFF2-40B4-BE49-F238E27FC236}">
                <a16:creationId xmlns:a16="http://schemas.microsoft.com/office/drawing/2014/main" id="{5026D5E2-6223-E805-0AE5-7DDB3DD773CB}"/>
              </a:ext>
            </a:extLst>
          </p:cNvPr>
          <p:cNvSpPr/>
          <p:nvPr/>
        </p:nvSpPr>
        <p:spPr>
          <a:xfrm>
            <a:off x="7645293" y="1980068"/>
            <a:ext cx="500873" cy="394190"/>
          </a:xfrm>
          <a:prstGeom prst="rightArrow">
            <a:avLst/>
          </a:prstGeom>
          <a:solidFill>
            <a:srgbClr val="1E49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914217">
              <a:lnSpc>
                <a:spcPct val="123000"/>
              </a:lnSpc>
              <a:spcBef>
                <a:spcPts val="600"/>
              </a:spcBef>
              <a:spcAft>
                <a:spcPts val="600"/>
              </a:spcAft>
              <a:defRPr/>
            </a:pPr>
            <a:endParaRPr lang="en-US" sz="1600">
              <a:solidFill>
                <a:prstClr val="white"/>
              </a:solidFill>
              <a:latin typeface="Franklin Gothic Book"/>
            </a:endParaRPr>
          </a:p>
        </p:txBody>
      </p:sp>
      <p:graphicFrame>
        <p:nvGraphicFramePr>
          <p:cNvPr id="7" name="Table 9">
            <a:extLst>
              <a:ext uri="{FF2B5EF4-FFF2-40B4-BE49-F238E27FC236}">
                <a16:creationId xmlns:a16="http://schemas.microsoft.com/office/drawing/2014/main" id="{CA7F4253-7179-DCF3-B2BC-DC25910597FA}"/>
              </a:ext>
            </a:extLst>
          </p:cNvPr>
          <p:cNvGraphicFramePr>
            <a:graphicFrameLocks noGrp="1"/>
          </p:cNvGraphicFramePr>
          <p:nvPr>
            <p:extLst>
              <p:ext uri="{D42A27DB-BD31-4B8C-83A1-F6EECF244321}">
                <p14:modId xmlns:p14="http://schemas.microsoft.com/office/powerpoint/2010/main" val="321867200"/>
              </p:ext>
            </p:extLst>
          </p:nvPr>
        </p:nvGraphicFramePr>
        <p:xfrm>
          <a:off x="4776993" y="2568601"/>
          <a:ext cx="2735732" cy="3096238"/>
        </p:xfrm>
        <a:graphic>
          <a:graphicData uri="http://schemas.openxmlformats.org/drawingml/2006/table">
            <a:tbl>
              <a:tblPr bandRow="1">
                <a:tableStyleId>{21E4AEA4-8DFA-4A89-87EB-49C32662AFE0}</a:tableStyleId>
              </a:tblPr>
              <a:tblGrid>
                <a:gridCol w="2735732">
                  <a:extLst>
                    <a:ext uri="{9D8B030D-6E8A-4147-A177-3AD203B41FA5}">
                      <a16:colId xmlns:a16="http://schemas.microsoft.com/office/drawing/2014/main" val="1838148318"/>
                    </a:ext>
                  </a:extLst>
                </a:gridCol>
              </a:tblGrid>
              <a:tr h="3096238">
                <a:tc>
                  <a:txBody>
                    <a:bodyPr/>
                    <a:lstStyle/>
                    <a:p>
                      <a:pPr marL="285750" indent="-285750" algn="l">
                        <a:lnSpc>
                          <a:spcPct val="123000"/>
                        </a:lnSpc>
                        <a:spcAft>
                          <a:spcPts val="0"/>
                        </a:spcAft>
                        <a:buFont typeface="Arial" panose="020B0604020202020204" pitchFamily="34" charset="0"/>
                        <a:buChar char="•"/>
                      </a:pPr>
                      <a:endParaRPr lang="en-US" sz="1800" b="0" dirty="0">
                        <a:solidFill>
                          <a:schemeClr val="tx1"/>
                        </a:solidFill>
                      </a:endParaRPr>
                    </a:p>
                    <a:p>
                      <a:pPr marL="285750" indent="-285750" algn="l">
                        <a:lnSpc>
                          <a:spcPct val="123000"/>
                        </a:lnSpc>
                        <a:spcAft>
                          <a:spcPts val="0"/>
                        </a:spcAft>
                        <a:buFont typeface="Arial" panose="020B0604020202020204" pitchFamily="34" charset="0"/>
                        <a:buChar char="•"/>
                      </a:pPr>
                      <a:endParaRPr lang="en-US" sz="1800" b="0" dirty="0">
                        <a:solidFill>
                          <a:schemeClr val="tx1"/>
                        </a:solidFill>
                      </a:endParaRPr>
                    </a:p>
                    <a:p>
                      <a:pPr marL="285750" indent="-285750" algn="l">
                        <a:lnSpc>
                          <a:spcPct val="123000"/>
                        </a:lnSpc>
                        <a:spcAft>
                          <a:spcPts val="0"/>
                        </a:spcAft>
                        <a:buFont typeface="Arial" panose="020B0604020202020204" pitchFamily="34" charset="0"/>
                        <a:buChar char="•"/>
                      </a:pPr>
                      <a:endParaRPr lang="en-US" sz="1800" b="0" dirty="0">
                        <a:solidFill>
                          <a:schemeClr val="tx1"/>
                        </a:solidFill>
                      </a:endParaRPr>
                    </a:p>
                  </a:txBody>
                  <a:tcPr marL="91428" marR="91428" marT="45714" marB="45714">
                    <a:solidFill>
                      <a:schemeClr val="accent3">
                        <a:lumMod val="20000"/>
                        <a:lumOff val="80000"/>
                      </a:schemeClr>
                    </a:solidFill>
                  </a:tcPr>
                </a:tc>
                <a:extLst>
                  <a:ext uri="{0D108BD9-81ED-4DB2-BD59-A6C34878D82A}">
                    <a16:rowId xmlns:a16="http://schemas.microsoft.com/office/drawing/2014/main" val="425581238"/>
                  </a:ext>
                </a:extLst>
              </a:tr>
            </a:tbl>
          </a:graphicData>
        </a:graphic>
      </p:graphicFrame>
      <p:sp>
        <p:nvSpPr>
          <p:cNvPr id="3" name="Rectangle 2">
            <a:extLst>
              <a:ext uri="{FF2B5EF4-FFF2-40B4-BE49-F238E27FC236}">
                <a16:creationId xmlns:a16="http://schemas.microsoft.com/office/drawing/2014/main" id="{A912F607-7615-38CC-2044-1A290BB052F1}"/>
              </a:ext>
            </a:extLst>
          </p:cNvPr>
          <p:cNvSpPr/>
          <p:nvPr/>
        </p:nvSpPr>
        <p:spPr bwMode="auto">
          <a:xfrm>
            <a:off x="620708" y="2568601"/>
            <a:ext cx="3543300" cy="2501900"/>
          </a:xfrm>
          <a:prstGeom prst="rect">
            <a:avLst/>
          </a:prstGeom>
          <a:solidFill>
            <a:schemeClr val="bg2">
              <a:lumMod val="95000"/>
            </a:schemeClr>
          </a:solidFill>
          <a:ln w="3810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4" name="Rectangle 3">
            <a:extLst>
              <a:ext uri="{FF2B5EF4-FFF2-40B4-BE49-F238E27FC236}">
                <a16:creationId xmlns:a16="http://schemas.microsoft.com/office/drawing/2014/main" id="{5A53989E-4550-7BB6-B826-88026235A1F1}"/>
              </a:ext>
            </a:extLst>
          </p:cNvPr>
          <p:cNvSpPr/>
          <p:nvPr/>
        </p:nvSpPr>
        <p:spPr bwMode="auto">
          <a:xfrm>
            <a:off x="8086018" y="2667000"/>
            <a:ext cx="3543300" cy="2501900"/>
          </a:xfrm>
          <a:prstGeom prst="rect">
            <a:avLst/>
          </a:prstGeom>
          <a:solidFill>
            <a:schemeClr val="bg2">
              <a:lumMod val="95000"/>
            </a:schemeClr>
          </a:solidFill>
          <a:ln w="3810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5" name="Speech Bubble: Rectangle 4">
            <a:extLst>
              <a:ext uri="{FF2B5EF4-FFF2-40B4-BE49-F238E27FC236}">
                <a16:creationId xmlns:a16="http://schemas.microsoft.com/office/drawing/2014/main" id="{FEAD0599-1E4B-2C0F-9FAB-DB48085B5252}"/>
              </a:ext>
            </a:extLst>
          </p:cNvPr>
          <p:cNvSpPr/>
          <p:nvPr/>
        </p:nvSpPr>
        <p:spPr bwMode="auto">
          <a:xfrm>
            <a:off x="1397237" y="3136900"/>
            <a:ext cx="1765300" cy="1079500"/>
          </a:xfrm>
          <a:prstGeom prst="wedgeRectCallout">
            <a:avLst>
              <a:gd name="adj1" fmla="val -10761"/>
              <a:gd name="adj2" fmla="val -6338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a:ln>
                  <a:noFill/>
                </a:ln>
                <a:solidFill>
                  <a:schemeClr val="bg1"/>
                </a:solidFill>
                <a:effectLst/>
                <a:latin typeface="+mn-lt"/>
              </a:rPr>
              <a:t>Put your draft visualization here</a:t>
            </a:r>
          </a:p>
        </p:txBody>
      </p:sp>
      <p:sp>
        <p:nvSpPr>
          <p:cNvPr id="8" name="Speech Bubble: Rectangle 7">
            <a:extLst>
              <a:ext uri="{FF2B5EF4-FFF2-40B4-BE49-F238E27FC236}">
                <a16:creationId xmlns:a16="http://schemas.microsoft.com/office/drawing/2014/main" id="{54A6E3B7-831F-A091-B2C6-CB185375208A}"/>
              </a:ext>
            </a:extLst>
          </p:cNvPr>
          <p:cNvSpPr/>
          <p:nvPr/>
        </p:nvSpPr>
        <p:spPr bwMode="auto">
          <a:xfrm>
            <a:off x="8975018" y="3136900"/>
            <a:ext cx="1765300" cy="1079500"/>
          </a:xfrm>
          <a:prstGeom prst="wedgeRectCallout">
            <a:avLst>
              <a:gd name="adj1" fmla="val -10761"/>
              <a:gd name="adj2" fmla="val -6338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a:ln>
                  <a:noFill/>
                </a:ln>
                <a:solidFill>
                  <a:schemeClr val="bg1"/>
                </a:solidFill>
                <a:effectLst/>
                <a:latin typeface="+mn-lt"/>
              </a:rPr>
              <a:t>Put the revised visual here</a:t>
            </a:r>
          </a:p>
        </p:txBody>
      </p:sp>
      <p:sp>
        <p:nvSpPr>
          <p:cNvPr id="10" name="Speech Bubble: Rectangle 9">
            <a:extLst>
              <a:ext uri="{FF2B5EF4-FFF2-40B4-BE49-F238E27FC236}">
                <a16:creationId xmlns:a16="http://schemas.microsoft.com/office/drawing/2014/main" id="{740DD111-1C91-FA51-CA06-73552B7E2CD3}"/>
              </a:ext>
            </a:extLst>
          </p:cNvPr>
          <p:cNvSpPr/>
          <p:nvPr/>
        </p:nvSpPr>
        <p:spPr bwMode="auto">
          <a:xfrm>
            <a:off x="5262209" y="3136900"/>
            <a:ext cx="1765300" cy="1079500"/>
          </a:xfrm>
          <a:prstGeom prst="wedgeRectCallout">
            <a:avLst>
              <a:gd name="adj1" fmla="val -10761"/>
              <a:gd name="adj2" fmla="val -6338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a:ln>
                  <a:noFill/>
                </a:ln>
                <a:solidFill>
                  <a:schemeClr val="bg1"/>
                </a:solidFill>
                <a:effectLst/>
                <a:latin typeface="+mn-lt"/>
              </a:rPr>
              <a:t>Put the feedback here</a:t>
            </a:r>
          </a:p>
        </p:txBody>
      </p:sp>
    </p:spTree>
    <p:extLst>
      <p:ext uri="{BB962C8B-B14F-4D97-AF65-F5344CB8AC3E}">
        <p14:creationId xmlns:p14="http://schemas.microsoft.com/office/powerpoint/2010/main" val="192908267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pic>
        <p:nvPicPr>
          <p:cNvPr id="5" name="Picture Placeholder 4" descr="A group of people sitting in a auditorium">
            <a:extLst>
              <a:ext uri="{FF2B5EF4-FFF2-40B4-BE49-F238E27FC236}">
                <a16:creationId xmlns:a16="http://schemas.microsoft.com/office/drawing/2014/main" id="{2E7C971E-EE15-ABD6-212B-C5EF874CFCAC}"/>
              </a:ext>
            </a:extLst>
          </p:cNvPr>
          <p:cNvPicPr>
            <a:picLocks noGrp="1" noChangeAspect="1"/>
          </p:cNvPicPr>
          <p:nvPr>
            <p:ph type="pic" sz="quarter" idx="4294967295"/>
          </p:nvPr>
        </p:nvPicPr>
        <p:blipFill>
          <a:blip r:embed="rId2">
            <a:extLst>
              <a:ext uri="{837473B0-CC2E-450A-ABE3-18F120FF3D39}">
                <a1611:picAttrSrcUrl xmlns:a1611="http://schemas.microsoft.com/office/drawing/2016/11/main" r:id="rId3"/>
              </a:ext>
            </a:extLst>
          </a:blip>
          <a:srcRect l="20696" r="20696"/>
          <a:stretch>
            <a:fillRect/>
          </a:stretch>
        </p:blipFill>
        <p:spPr>
          <a:xfrm>
            <a:off x="7032625" y="285750"/>
            <a:ext cx="5159375" cy="5872163"/>
          </a:xfrm>
        </p:spPr>
      </p:pic>
      <p:sp>
        <p:nvSpPr>
          <p:cNvPr id="3" name="Title 2">
            <a:extLst>
              <a:ext uri="{FF2B5EF4-FFF2-40B4-BE49-F238E27FC236}">
                <a16:creationId xmlns:a16="http://schemas.microsoft.com/office/drawing/2014/main" id="{CEF46F55-FD1A-079D-BBA8-9F1CB66A904B}"/>
              </a:ext>
            </a:extLst>
          </p:cNvPr>
          <p:cNvSpPr>
            <a:spLocks noGrp="1"/>
          </p:cNvSpPr>
          <p:nvPr>
            <p:ph type="title" idx="4294967295"/>
          </p:nvPr>
        </p:nvSpPr>
        <p:spPr>
          <a:xfrm>
            <a:off x="233265" y="285749"/>
            <a:ext cx="5524500" cy="3269213"/>
          </a:xfrm>
        </p:spPr>
        <p:txBody>
          <a:bodyPr lIns="0" tIns="0" rIns="0" bIns="0" anchor="t"/>
          <a:lstStyle/>
          <a:p>
            <a:pPr indent="-227965"/>
            <a:r>
              <a:rPr lang="en-US" sz="2400" b="1" dirty="0">
                <a:latin typeface="IBM Plex Sans Light"/>
              </a:rPr>
              <a:t>You have completed the practice activities for Module 2.</a:t>
            </a:r>
            <a:br>
              <a:rPr lang="en-US" sz="2400" b="1" dirty="0">
                <a:latin typeface="IBM Plex Sans Light"/>
              </a:rPr>
            </a:br>
            <a:br>
              <a:rPr lang="en-US" sz="2400" b="1" dirty="0">
                <a:latin typeface="IBM Plex Sans Light"/>
              </a:rPr>
            </a:br>
            <a:r>
              <a:rPr lang="en-US" sz="2400" b="1" dirty="0">
                <a:latin typeface="IBM Plex Sans Light"/>
              </a:rPr>
              <a:t>You can check your work against the sample answer. </a:t>
            </a:r>
            <a:br>
              <a:rPr lang="en-US" sz="2400" b="1" dirty="0">
                <a:latin typeface="IBM Plex Sans Light"/>
              </a:rPr>
            </a:br>
            <a:r>
              <a:rPr lang="en-US" sz="2400" b="1" dirty="0">
                <a:latin typeface="IBM Plex Sans Light"/>
              </a:rPr>
              <a:t>     </a:t>
            </a:r>
            <a:br>
              <a:rPr lang="en-US" sz="2200" dirty="0"/>
            </a:br>
            <a:br>
              <a:rPr lang="en-US" sz="2200" dirty="0"/>
            </a:br>
            <a:endParaRPr lang="en-US" dirty="0">
              <a:latin typeface="IBM Plex Sans Light"/>
            </a:endParaRPr>
          </a:p>
        </p:txBody>
      </p:sp>
    </p:spTree>
    <p:extLst>
      <p:ext uri="{BB962C8B-B14F-4D97-AF65-F5344CB8AC3E}">
        <p14:creationId xmlns:p14="http://schemas.microsoft.com/office/powerpoint/2010/main" val="174806374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66465C-067C-E43D-1A0D-C9B91364FF9D}"/>
              </a:ext>
            </a:extLst>
          </p:cNvPr>
          <p:cNvSpPr/>
          <p:nvPr/>
        </p:nvSpPr>
        <p:spPr bwMode="auto">
          <a:xfrm>
            <a:off x="3841395" y="2746297"/>
            <a:ext cx="1599992" cy="1449616"/>
          </a:xfrm>
          <a:prstGeom prst="rect">
            <a:avLst/>
          </a:prstGeom>
          <a:solidFill>
            <a:schemeClr val="bg2"/>
          </a:solidFill>
          <a:ln w="57150">
            <a:solidFill>
              <a:srgbClr val="C0000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C1A43D7E-CA8E-6E0F-8FDC-56F83C5D419A}"/>
              </a:ext>
            </a:extLst>
          </p:cNvPr>
          <p:cNvSpPr>
            <a:spLocks noGrp="1"/>
          </p:cNvSpPr>
          <p:nvPr>
            <p:ph type="title"/>
          </p:nvPr>
        </p:nvSpPr>
        <p:spPr>
          <a:xfrm>
            <a:off x="287999" y="193021"/>
            <a:ext cx="9119471" cy="763425"/>
          </a:xfrm>
        </p:spPr>
        <p:txBody>
          <a:bodyPr/>
          <a:lstStyle/>
          <a:p>
            <a:r>
              <a:rPr lang="en-US" sz="2999" dirty="0"/>
              <a:t>2.1 Align data to your storyboard and storyline</a:t>
            </a:r>
          </a:p>
        </p:txBody>
      </p:sp>
      <p:sp>
        <p:nvSpPr>
          <p:cNvPr id="3" name="Slide Number Placeholder 2">
            <a:extLst>
              <a:ext uri="{FF2B5EF4-FFF2-40B4-BE49-F238E27FC236}">
                <a16:creationId xmlns:a16="http://schemas.microsoft.com/office/drawing/2014/main" id="{809EC51D-C7A0-4AAA-B86C-6C31B85151C4}"/>
              </a:ext>
            </a:extLst>
          </p:cNvPr>
          <p:cNvSpPr>
            <a:spLocks noGrp="1"/>
          </p:cNvSpPr>
          <p:nvPr>
            <p:ph type="sldNum" sz="quarter" idx="4"/>
          </p:nvPr>
        </p:nvSpPr>
        <p:spPr>
          <a:xfrm>
            <a:off x="5890660" y="3203953"/>
            <a:ext cx="60915" cy="123111"/>
          </a:xfrm>
        </p:spPr>
        <p:txBody>
          <a:bodyPr/>
          <a:lstStyle/>
          <a:p>
            <a:pPr defTabSz="914507"/>
            <a:fld id="{86CB4B4D-7CA3-9044-876B-883B54F8677D}" type="slidenum">
              <a:rPr lang="en-US">
                <a:solidFill>
                  <a:srgbClr val="000000"/>
                </a:solidFill>
              </a:rPr>
              <a:pPr defTabSz="914507"/>
              <a:t>4</a:t>
            </a:fld>
            <a:endParaRPr lang="en-US" dirty="0">
              <a:solidFill>
                <a:srgbClr val="000000"/>
              </a:solidFill>
            </a:endParaRPr>
          </a:p>
        </p:txBody>
      </p:sp>
      <p:grpSp>
        <p:nvGrpSpPr>
          <p:cNvPr id="7" name="Group 6">
            <a:extLst>
              <a:ext uri="{FF2B5EF4-FFF2-40B4-BE49-F238E27FC236}">
                <a16:creationId xmlns:a16="http://schemas.microsoft.com/office/drawing/2014/main" id="{1C0AC75B-C6D3-0DE6-9FBF-73A1A9426593}"/>
              </a:ext>
            </a:extLst>
          </p:cNvPr>
          <p:cNvGrpSpPr/>
          <p:nvPr/>
        </p:nvGrpSpPr>
        <p:grpSpPr>
          <a:xfrm>
            <a:off x="1717897" y="2819238"/>
            <a:ext cx="8118615" cy="1303734"/>
            <a:chOff x="3436241" y="5638316"/>
            <a:chExt cx="16239344" cy="2607808"/>
          </a:xfrm>
        </p:grpSpPr>
        <p:sp>
          <p:nvSpPr>
            <p:cNvPr id="8" name="Freeform: Shape 7">
              <a:extLst>
                <a:ext uri="{FF2B5EF4-FFF2-40B4-BE49-F238E27FC236}">
                  <a16:creationId xmlns:a16="http://schemas.microsoft.com/office/drawing/2014/main" id="{ECBF566C-9D1A-A23D-3C98-33BCCB3FC14F}"/>
                </a:ext>
              </a:extLst>
            </p:cNvPr>
            <p:cNvSpPr/>
            <p:nvPr/>
          </p:nvSpPr>
          <p:spPr>
            <a:xfrm>
              <a:off x="343624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0"/>
                <a:satOff val="0"/>
                <a:lumOff val="0"/>
                <a:alphaOff val="0"/>
              </a:schemeClr>
            </a:fillRef>
            <a:effectRef idx="1">
              <a:schemeClr val="accent1">
                <a:shade val="80000"/>
                <a:hueOff val="0"/>
                <a:satOff val="0"/>
                <a:lumOff val="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pPr>
              <a:r>
                <a:rPr lang="en-US" sz="1600" b="1">
                  <a:solidFill>
                    <a:srgbClr val="FFFFFF"/>
                  </a:solidFill>
                  <a:latin typeface="IBM Plex Sans Light"/>
                </a:rPr>
                <a:t>Storyline</a:t>
              </a:r>
              <a:endParaRPr lang="en-US" sz="1600" b="1" dirty="0">
                <a:solidFill>
                  <a:srgbClr val="FFFFFF"/>
                </a:solidFill>
                <a:latin typeface="IBM Plex Sans Light"/>
              </a:endParaRPr>
            </a:p>
          </p:txBody>
        </p:sp>
        <p:sp>
          <p:nvSpPr>
            <p:cNvPr id="9" name="Freeform: Shape 8">
              <a:extLst>
                <a:ext uri="{FF2B5EF4-FFF2-40B4-BE49-F238E27FC236}">
                  <a16:creationId xmlns:a16="http://schemas.microsoft.com/office/drawing/2014/main" id="{0EAD8C76-0831-5D7C-6C2C-A4264F93FEC7}"/>
                </a:ext>
              </a:extLst>
            </p:cNvPr>
            <p:cNvSpPr/>
            <p:nvPr/>
          </p:nvSpPr>
          <p:spPr>
            <a:xfrm>
              <a:off x="6255803"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0"/>
                <a:satOff val="0"/>
                <a:lumOff val="0"/>
                <a:alphaOff val="0"/>
              </a:schemeClr>
            </a:lnRef>
            <a:fillRef idx="2">
              <a:schemeClr val="accent1">
                <a:shade val="90000"/>
                <a:hueOff val="0"/>
                <a:satOff val="0"/>
                <a:lumOff val="0"/>
                <a:alphaOff val="0"/>
              </a:schemeClr>
            </a:fillRef>
            <a:effectRef idx="1">
              <a:schemeClr val="accent1">
                <a:shade val="90000"/>
                <a:hueOff val="0"/>
                <a:satOff val="0"/>
                <a:lumOff val="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pPr>
              <a:endParaRPr lang="en-US" sz="1150">
                <a:solidFill>
                  <a:srgbClr val="FFFFFF"/>
                </a:solidFill>
                <a:latin typeface="IBM Plex Sans Light"/>
              </a:endParaRPr>
            </a:p>
          </p:txBody>
        </p:sp>
        <p:sp>
          <p:nvSpPr>
            <p:cNvPr id="10" name="Freeform: Shape 9">
              <a:extLst>
                <a:ext uri="{FF2B5EF4-FFF2-40B4-BE49-F238E27FC236}">
                  <a16:creationId xmlns:a16="http://schemas.microsoft.com/office/drawing/2014/main" id="{5E31E744-7310-808E-8675-97ECC1442F05}"/>
                </a:ext>
              </a:extLst>
            </p:cNvPr>
            <p:cNvSpPr/>
            <p:nvPr/>
          </p:nvSpPr>
          <p:spPr>
            <a:xfrm>
              <a:off x="7980086"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219716"/>
                <a:satOff val="2973"/>
                <a:lumOff val="10543"/>
                <a:alphaOff val="0"/>
              </a:schemeClr>
            </a:fillRef>
            <a:effectRef idx="1">
              <a:schemeClr val="accent1">
                <a:shade val="80000"/>
                <a:hueOff val="219716"/>
                <a:satOff val="2973"/>
                <a:lumOff val="10543"/>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pPr>
              <a:r>
                <a:rPr lang="en-US" sz="1600" b="1">
                  <a:solidFill>
                    <a:srgbClr val="FFFFFF"/>
                  </a:solidFill>
                  <a:latin typeface="IBM Plex Sans Light"/>
                </a:rPr>
                <a:t>Data</a:t>
              </a:r>
              <a:endParaRPr lang="en-US" sz="1600" b="1" dirty="0">
                <a:solidFill>
                  <a:srgbClr val="FFFFFF"/>
                </a:solidFill>
                <a:latin typeface="IBM Plex Sans Light"/>
              </a:endParaRPr>
            </a:p>
          </p:txBody>
        </p:sp>
        <p:sp>
          <p:nvSpPr>
            <p:cNvPr id="11" name="Freeform: Shape 10">
              <a:extLst>
                <a:ext uri="{FF2B5EF4-FFF2-40B4-BE49-F238E27FC236}">
                  <a16:creationId xmlns:a16="http://schemas.microsoft.com/office/drawing/2014/main" id="{11B9E421-46E9-2D84-64FF-9040D9AAFCC8}"/>
                </a:ext>
              </a:extLst>
            </p:cNvPr>
            <p:cNvSpPr/>
            <p:nvPr/>
          </p:nvSpPr>
          <p:spPr>
            <a:xfrm>
              <a:off x="10799649"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329561"/>
                <a:satOff val="4271"/>
                <a:lumOff val="14480"/>
                <a:alphaOff val="0"/>
              </a:schemeClr>
            </a:lnRef>
            <a:fillRef idx="2">
              <a:schemeClr val="accent1">
                <a:shade val="90000"/>
                <a:hueOff val="329561"/>
                <a:satOff val="4271"/>
                <a:lumOff val="14480"/>
                <a:alphaOff val="0"/>
              </a:schemeClr>
            </a:fillRef>
            <a:effectRef idx="1">
              <a:schemeClr val="accent1">
                <a:shade val="90000"/>
                <a:hueOff val="329561"/>
                <a:satOff val="4271"/>
                <a:lumOff val="1448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pPr>
              <a:endParaRPr lang="en-US" sz="1150">
                <a:solidFill>
                  <a:srgbClr val="FFFFFF"/>
                </a:solidFill>
                <a:latin typeface="IBM Plex Sans Light"/>
              </a:endParaRPr>
            </a:p>
          </p:txBody>
        </p:sp>
        <p:sp>
          <p:nvSpPr>
            <p:cNvPr id="12" name="Freeform: Shape 11">
              <a:extLst>
                <a:ext uri="{FF2B5EF4-FFF2-40B4-BE49-F238E27FC236}">
                  <a16:creationId xmlns:a16="http://schemas.microsoft.com/office/drawing/2014/main" id="{21414F3D-C5C6-77B2-CD90-A7F9F9FB6DC3}"/>
                </a:ext>
              </a:extLst>
            </p:cNvPr>
            <p:cNvSpPr/>
            <p:nvPr/>
          </p:nvSpPr>
          <p:spPr>
            <a:xfrm>
              <a:off x="1252393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439433"/>
                <a:satOff val="5945"/>
                <a:lumOff val="21087"/>
                <a:alphaOff val="0"/>
              </a:schemeClr>
            </a:fillRef>
            <a:effectRef idx="1">
              <a:schemeClr val="accent1">
                <a:shade val="80000"/>
                <a:hueOff val="439433"/>
                <a:satOff val="5945"/>
                <a:lumOff val="21087"/>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pPr>
              <a:r>
                <a:rPr lang="en-US" sz="1600" b="1">
                  <a:solidFill>
                    <a:srgbClr val="FFFFFF"/>
                  </a:solidFill>
                  <a:latin typeface="IBM Plex Sans Light"/>
                </a:rPr>
                <a:t>Visuals</a:t>
              </a:r>
              <a:endParaRPr lang="en-US" sz="1600" b="1" dirty="0">
                <a:solidFill>
                  <a:srgbClr val="FFFFFF"/>
                </a:solidFill>
                <a:latin typeface="IBM Plex Sans Light"/>
              </a:endParaRPr>
            </a:p>
          </p:txBody>
        </p:sp>
        <p:sp>
          <p:nvSpPr>
            <p:cNvPr id="13" name="Freeform: Shape 12">
              <a:extLst>
                <a:ext uri="{FF2B5EF4-FFF2-40B4-BE49-F238E27FC236}">
                  <a16:creationId xmlns:a16="http://schemas.microsoft.com/office/drawing/2014/main" id="{7133DC76-7D77-1BFB-CBA7-3FE0E4B131D4}"/>
                </a:ext>
              </a:extLst>
            </p:cNvPr>
            <p:cNvSpPr/>
            <p:nvPr/>
          </p:nvSpPr>
          <p:spPr>
            <a:xfrm>
              <a:off x="15343494" y="6185956"/>
              <a:ext cx="1512528" cy="1512528"/>
            </a:xfrm>
            <a:custGeom>
              <a:avLst/>
              <a:gdLst>
                <a:gd name="connsiteX0" fmla="*/ 200486 w 1512528"/>
                <a:gd name="connsiteY0" fmla="*/ 311581 h 1512528"/>
                <a:gd name="connsiteX1" fmla="*/ 1312042 w 1512528"/>
                <a:gd name="connsiteY1" fmla="*/ 311581 h 1512528"/>
                <a:gd name="connsiteX2" fmla="*/ 1312042 w 1512528"/>
                <a:gd name="connsiteY2" fmla="*/ 667327 h 1512528"/>
                <a:gd name="connsiteX3" fmla="*/ 200486 w 1512528"/>
                <a:gd name="connsiteY3" fmla="*/ 667327 h 1512528"/>
                <a:gd name="connsiteX4" fmla="*/ 200486 w 1512528"/>
                <a:gd name="connsiteY4" fmla="*/ 311581 h 1512528"/>
                <a:gd name="connsiteX5" fmla="*/ 200486 w 1512528"/>
                <a:gd name="connsiteY5" fmla="*/ 845201 h 1512528"/>
                <a:gd name="connsiteX6" fmla="*/ 1312042 w 1512528"/>
                <a:gd name="connsiteY6" fmla="*/ 845201 h 1512528"/>
                <a:gd name="connsiteX7" fmla="*/ 1312042 w 1512528"/>
                <a:gd name="connsiteY7" fmla="*/ 1200947 h 1512528"/>
                <a:gd name="connsiteX8" fmla="*/ 200486 w 1512528"/>
                <a:gd name="connsiteY8" fmla="*/ 1200947 h 1512528"/>
                <a:gd name="connsiteX9" fmla="*/ 200486 w 1512528"/>
                <a:gd name="connsiteY9" fmla="*/ 84520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528" h="1512528">
                  <a:moveTo>
                    <a:pt x="200486" y="311581"/>
                  </a:moveTo>
                  <a:lnTo>
                    <a:pt x="1312042" y="311581"/>
                  </a:lnTo>
                  <a:lnTo>
                    <a:pt x="1312042" y="667327"/>
                  </a:lnTo>
                  <a:lnTo>
                    <a:pt x="200486" y="667327"/>
                  </a:lnTo>
                  <a:lnTo>
                    <a:pt x="200486" y="311581"/>
                  </a:lnTo>
                  <a:close/>
                  <a:moveTo>
                    <a:pt x="200486" y="845201"/>
                  </a:moveTo>
                  <a:lnTo>
                    <a:pt x="1312042" y="845201"/>
                  </a:lnTo>
                  <a:lnTo>
                    <a:pt x="1312042" y="1200947"/>
                  </a:lnTo>
                  <a:lnTo>
                    <a:pt x="200486" y="1200947"/>
                  </a:lnTo>
                  <a:lnTo>
                    <a:pt x="200486" y="845201"/>
                  </a:lnTo>
                  <a:close/>
                </a:path>
              </a:pathLst>
            </a:custGeom>
          </p:spPr>
          <p:style>
            <a:lnRef idx="0">
              <a:schemeClr val="accent1">
                <a:shade val="90000"/>
                <a:hueOff val="659122"/>
                <a:satOff val="8542"/>
                <a:lumOff val="28959"/>
                <a:alphaOff val="0"/>
              </a:schemeClr>
            </a:lnRef>
            <a:fillRef idx="2">
              <a:schemeClr val="accent1">
                <a:shade val="90000"/>
                <a:hueOff val="659122"/>
                <a:satOff val="8542"/>
                <a:lumOff val="28959"/>
                <a:alphaOff val="0"/>
              </a:schemeClr>
            </a:fillRef>
            <a:effectRef idx="1">
              <a:schemeClr val="accent1">
                <a:shade val="90000"/>
                <a:hueOff val="659122"/>
                <a:satOff val="8542"/>
                <a:lumOff val="28959"/>
                <a:alphaOff val="0"/>
              </a:schemeClr>
            </a:effectRef>
            <a:fontRef idx="minor">
              <a:schemeClr val="dk1"/>
            </a:fontRef>
          </p:style>
          <p:txBody>
            <a:bodyPr spcFirstLastPara="0" vert="horz" wrap="square" lIns="100230" tIns="155770" rIns="100230" bIns="155770" numCol="1" spcCol="1270" anchor="ctr" anchorCtr="0">
              <a:noAutofit/>
            </a:bodyPr>
            <a:lstStyle/>
            <a:p>
              <a:pPr algn="ctr" defTabSz="1222131">
                <a:lnSpc>
                  <a:spcPct val="90000"/>
                </a:lnSpc>
                <a:spcBef>
                  <a:spcPct val="0"/>
                </a:spcBef>
                <a:spcAft>
                  <a:spcPct val="35000"/>
                </a:spcAft>
              </a:pPr>
              <a:endParaRPr lang="en-US" sz="2749">
                <a:solidFill>
                  <a:srgbClr val="FFFFFF"/>
                </a:solidFill>
                <a:latin typeface="IBM Plex Sans Light"/>
              </a:endParaRPr>
            </a:p>
          </p:txBody>
        </p:sp>
        <p:sp>
          <p:nvSpPr>
            <p:cNvPr id="14" name="Freeform: Shape 13">
              <a:extLst>
                <a:ext uri="{FF2B5EF4-FFF2-40B4-BE49-F238E27FC236}">
                  <a16:creationId xmlns:a16="http://schemas.microsoft.com/office/drawing/2014/main" id="{55345197-7AD7-C4AE-3005-9F779455891C}"/>
                </a:ext>
              </a:extLst>
            </p:cNvPr>
            <p:cNvSpPr/>
            <p:nvPr/>
          </p:nvSpPr>
          <p:spPr>
            <a:xfrm>
              <a:off x="17067777"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659149"/>
                <a:satOff val="8918"/>
                <a:lumOff val="31630"/>
                <a:alphaOff val="0"/>
              </a:schemeClr>
            </a:fillRef>
            <a:effectRef idx="1">
              <a:schemeClr val="accent1">
                <a:shade val="80000"/>
                <a:hueOff val="659149"/>
                <a:satOff val="8918"/>
                <a:lumOff val="3163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pPr>
              <a:r>
                <a:rPr lang="en-US" sz="1600" b="1">
                  <a:solidFill>
                    <a:srgbClr val="FFFFFF"/>
                  </a:solidFill>
                  <a:latin typeface="IBM Plex Sans Light"/>
                </a:rPr>
                <a:t>Great story</a:t>
              </a:r>
              <a:endParaRPr lang="en-US" sz="1600" b="1" dirty="0">
                <a:solidFill>
                  <a:srgbClr val="FFFFFF"/>
                </a:solidFill>
                <a:latin typeface="IBM Plex Sans Light"/>
              </a:endParaRPr>
            </a:p>
          </p:txBody>
        </p:sp>
      </p:grpSp>
      <p:sp>
        <p:nvSpPr>
          <p:cNvPr id="5" name="TextBox 14">
            <a:extLst>
              <a:ext uri="{FF2B5EF4-FFF2-40B4-BE49-F238E27FC236}">
                <a16:creationId xmlns:a16="http://schemas.microsoft.com/office/drawing/2014/main" id="{AC83C4C3-C835-B18B-4C19-032FAF7F0C76}"/>
              </a:ext>
            </a:extLst>
          </p:cNvPr>
          <p:cNvSpPr txBox="1"/>
          <p:nvPr/>
        </p:nvSpPr>
        <p:spPr>
          <a:xfrm>
            <a:off x="3235829" y="5811154"/>
            <a:ext cx="5314425" cy="369332"/>
          </a:xfrm>
          <a:prstGeom prst="rect">
            <a:avLst/>
          </a:prstGeom>
          <a:noFill/>
          <a:ln w="12700">
            <a:miter lim="400000"/>
          </a:ln>
          <a:extLst>
            <a:ext uri="{C572A759-6A51-4108-AA02-DFA0A04FC94B}">
              <ma14:wrappingTextBoxFlag xmlns:lc="http://schemas.openxmlformats.org/drawingml/2006/lockedCanvas" xmlns="" xmlns:thm15="http://schemas.microsoft.com/office/thememl/2012/main" xmlns:m="http://schemas.openxmlformats.org/officeDocument/2006/math" xmlns:a14="http://schemas.microsoft.com/office/drawing/2010/main" xmlns:ma14="http://schemas.microsoft.com/office/mac/drawingml/2011/main" val="1"/>
            </a:ext>
          </a:extLst>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pPr defTabSz="1218956">
              <a:buSzPct val="100000"/>
            </a:pPr>
            <a:r>
              <a:rPr lang="en-US" sz="1200" dirty="0">
                <a:solidFill>
                  <a:srgbClr val="000000"/>
                </a:solidFill>
                <a:latin typeface="IBM Plex Sans Light"/>
                <a:cs typeface="Arial"/>
              </a:rPr>
              <a:t>References:  Brent Dyles, Effective Storytelling and Catherine Cote </a:t>
            </a:r>
            <a:r>
              <a:rPr lang="en-US" sz="1200" dirty="0">
                <a:solidFill>
                  <a:srgbClr val="000000"/>
                </a:solidFill>
                <a:latin typeface="IBM Plex Sans Light"/>
                <a:ea typeface="+mn-lt"/>
                <a:cs typeface="+mn-lt"/>
                <a:hlinkClick r:id="rId2"/>
              </a:rPr>
              <a:t>Data Storytelling: How to Tell a Story with Data (hbs.edu)</a:t>
            </a:r>
            <a:endParaRPr lang="en-US" sz="1200" dirty="0">
              <a:solidFill>
                <a:srgbClr val="000000"/>
              </a:solidFill>
              <a:latin typeface="IBM Plex Sans Light"/>
              <a:cs typeface="Arial" panose="020B0604020202020204" pitchFamily="34" charset="0"/>
            </a:endParaRPr>
          </a:p>
        </p:txBody>
      </p:sp>
    </p:spTree>
    <p:extLst>
      <p:ext uri="{BB962C8B-B14F-4D97-AF65-F5344CB8AC3E}">
        <p14:creationId xmlns:p14="http://schemas.microsoft.com/office/powerpoint/2010/main" val="381475938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D6A94-2B83-9FD6-2509-15BF77FDF501}"/>
              </a:ext>
            </a:extLst>
          </p:cNvPr>
          <p:cNvSpPr>
            <a:spLocks noGrp="1"/>
          </p:cNvSpPr>
          <p:nvPr>
            <p:ph type="title"/>
          </p:nvPr>
        </p:nvSpPr>
        <p:spPr>
          <a:xfrm>
            <a:off x="287999" y="193021"/>
            <a:ext cx="10137753" cy="763425"/>
          </a:xfrm>
        </p:spPr>
        <p:txBody>
          <a:bodyPr lIns="0" tIns="0" rIns="0" bIns="0" anchor="t"/>
          <a:lstStyle/>
          <a:p>
            <a:r>
              <a:rPr lang="en-US" sz="2999" dirty="0">
                <a:latin typeface="IBM Plex Sans Light"/>
              </a:rPr>
              <a:t>2.1 Align data to your storyline: Process</a:t>
            </a:r>
            <a:endParaRPr lang="en-US" sz="2999" dirty="0"/>
          </a:p>
        </p:txBody>
      </p:sp>
      <p:sp>
        <p:nvSpPr>
          <p:cNvPr id="3" name="Slide Number Placeholder 2">
            <a:extLst>
              <a:ext uri="{FF2B5EF4-FFF2-40B4-BE49-F238E27FC236}">
                <a16:creationId xmlns:a16="http://schemas.microsoft.com/office/drawing/2014/main" id="{428AB4C9-197B-167E-9EDB-983D3C30FEDF}"/>
              </a:ext>
            </a:extLst>
          </p:cNvPr>
          <p:cNvSpPr>
            <a:spLocks noGrp="1"/>
          </p:cNvSpPr>
          <p:nvPr>
            <p:ph type="sldNum" sz="quarter" idx="4"/>
          </p:nvPr>
        </p:nvSpPr>
        <p:spPr>
          <a:xfrm>
            <a:off x="5829747" y="3203953"/>
            <a:ext cx="121828" cy="123111"/>
          </a:xfrm>
        </p:spPr>
        <p:txBody>
          <a:bodyPr/>
          <a:lstStyle/>
          <a:p>
            <a:pPr defTabSz="914507"/>
            <a:fld id="{86CB4B4D-7CA3-9044-876B-883B54F8677D}" type="slidenum">
              <a:rPr lang="en-US">
                <a:solidFill>
                  <a:srgbClr val="000000"/>
                </a:solidFill>
              </a:rPr>
              <a:pPr defTabSz="914507"/>
              <a:t>5</a:t>
            </a:fld>
            <a:endParaRPr lang="en-US" dirty="0">
              <a:solidFill>
                <a:srgbClr val="000000"/>
              </a:solidFill>
            </a:endParaRPr>
          </a:p>
        </p:txBody>
      </p:sp>
      <p:graphicFrame>
        <p:nvGraphicFramePr>
          <p:cNvPr id="4" name="Diagram 3">
            <a:extLst>
              <a:ext uri="{FF2B5EF4-FFF2-40B4-BE49-F238E27FC236}">
                <a16:creationId xmlns:a16="http://schemas.microsoft.com/office/drawing/2014/main" id="{DCEC759C-A453-C835-2CF3-8218D19131C8}"/>
              </a:ext>
            </a:extLst>
          </p:cNvPr>
          <p:cNvGraphicFramePr/>
          <p:nvPr>
            <p:extLst>
              <p:ext uri="{D42A27DB-BD31-4B8C-83A1-F6EECF244321}">
                <p14:modId xmlns:p14="http://schemas.microsoft.com/office/powerpoint/2010/main" val="3389161230"/>
              </p:ext>
            </p:extLst>
          </p:nvPr>
        </p:nvGraphicFramePr>
        <p:xfrm>
          <a:off x="402079" y="1270281"/>
          <a:ext cx="11386255" cy="4679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587084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2230032" cy="763425"/>
          </a:xfrm>
        </p:spPr>
        <p:txBody>
          <a:bodyPr>
            <a:noAutofit/>
          </a:bodyPr>
          <a:lstStyle/>
          <a:p>
            <a:r>
              <a:rPr lang="en-US" sz="2699" dirty="0"/>
              <a:t>2.1 Align data to your storyline</a:t>
            </a:r>
            <a:br>
              <a:rPr lang="en-US" sz="2699" dirty="0"/>
            </a:br>
            <a:r>
              <a:rPr lang="en-US" sz="2699" dirty="0"/>
              <a:t>Step 1: Sample of completed Identify data for the HOOK</a:t>
            </a: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121828" cy="123111"/>
          </a:xfrm>
          <a:prstGeom prst="rect">
            <a:avLst/>
          </a:prstGeom>
        </p:spPr>
        <p:txBody>
          <a:bodyPr/>
          <a:lstStyle/>
          <a:p>
            <a:pPr marL="0" marR="0" lvl="0" indent="0" algn="l" defTabSz="914507" rtl="0" eaLnBrk="1" fontAlgn="auto" latinLnBrk="0" hangingPunct="1">
              <a:lnSpc>
                <a:spcPct val="100000"/>
              </a:lnSpc>
              <a:spcBef>
                <a:spcPts val="0"/>
              </a:spcBef>
              <a:spcAft>
                <a:spcPts val="0"/>
              </a:spcAft>
              <a:buClrTx/>
              <a:buSzTx/>
              <a:buFontTx/>
              <a:buNone/>
              <a:tabLst/>
              <a:defRPr/>
            </a:pPr>
            <a:fld id="{F477D24C-55BC-4150-BC77-7526DE4131D6}" type="slidenum">
              <a:rPr kumimoji="0" lang="en-US" sz="800" b="0" i="0" u="none" strike="noStrike" kern="1200" cap="none" spc="0" normalizeH="0" baseline="0" noProof="0" dirty="0">
                <a:ln>
                  <a:noFill/>
                </a:ln>
                <a:solidFill>
                  <a:srgbClr val="000000"/>
                </a:solidFill>
                <a:effectLst/>
                <a:uLnTx/>
                <a:uFillTx/>
                <a:latin typeface="IBM Plex Sans Light"/>
                <a:ea typeface="+mn-ea"/>
                <a:cs typeface="+mn-cs"/>
                <a:sym typeface="IBM Plex Sans"/>
              </a:rPr>
              <a:pPr marL="0" marR="0" lvl="0" indent="0" algn="l" defTabSz="914507"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000000"/>
              </a:solidFill>
              <a:effectLst/>
              <a:uLnTx/>
              <a:uFillTx/>
              <a:latin typeface="IBM Plex Sans Light"/>
              <a:ea typeface="+mn-ea"/>
              <a:cs typeface="+mn-cs"/>
              <a:sym typeface="IBM Plex Sans"/>
            </a:endParaRPr>
          </a:p>
        </p:txBody>
      </p:sp>
      <p:sp>
        <p:nvSpPr>
          <p:cNvPr id="6" name="TextBox 5">
            <a:extLst>
              <a:ext uri="{FF2B5EF4-FFF2-40B4-BE49-F238E27FC236}">
                <a16:creationId xmlns:a16="http://schemas.microsoft.com/office/drawing/2014/main" id="{BED0E75F-2B8C-1BA7-CCB5-E59A930E6653}"/>
              </a:ext>
            </a:extLst>
          </p:cNvPr>
          <p:cNvSpPr txBox="1"/>
          <p:nvPr/>
        </p:nvSpPr>
        <p:spPr>
          <a:xfrm>
            <a:off x="8012314" y="2360279"/>
            <a:ext cx="2773730" cy="3904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marL="0" marR="0" lvl="0" indent="0" algn="l" defTabSz="1218956" rtl="0" eaLnBrk="1" fontAlgn="auto" latinLnBrk="0" hangingPunct="1">
              <a:lnSpc>
                <a:spcPct val="100000"/>
              </a:lnSpc>
              <a:spcBef>
                <a:spcPts val="0"/>
              </a:spcBef>
              <a:spcAft>
                <a:spcPts val="0"/>
              </a:spcAft>
              <a:buClrTx/>
              <a:buSzPct val="100000"/>
              <a:buFontTx/>
              <a:buNone/>
              <a:tabLst/>
              <a:defRPr/>
            </a:pPr>
            <a:endParaRPr kumimoji="0" lang="en-US" sz="12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endParaRPr>
          </a:p>
        </p:txBody>
      </p:sp>
      <p:pic>
        <p:nvPicPr>
          <p:cNvPr id="9" name="Picture 2">
            <a:extLst>
              <a:ext uri="{FF2B5EF4-FFF2-40B4-BE49-F238E27FC236}">
                <a16:creationId xmlns:a16="http://schemas.microsoft.com/office/drawing/2014/main" id="{060F0945-E860-BE1E-3F30-9F21ABC8D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9425" y="145532"/>
            <a:ext cx="547775" cy="5477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E76F0AC-1E25-D001-059C-893DF33DCBCB}"/>
              </a:ext>
            </a:extLst>
          </p:cNvPr>
          <p:cNvSpPr txBox="1"/>
          <p:nvPr/>
        </p:nvSpPr>
        <p:spPr>
          <a:xfrm>
            <a:off x="287999" y="1483231"/>
            <a:ext cx="11475528" cy="92333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marL="0" marR="0" lvl="0" indent="0" algn="l" defTabSz="91450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IBM Plex Sans Light"/>
                <a:ea typeface="+mn-ea"/>
                <a:cs typeface="+mn-cs"/>
              </a:rPr>
              <a:t>HOOK from the storyline we have prepared for the CDC: </a:t>
            </a:r>
          </a:p>
          <a:p>
            <a:pPr marL="0" marR="0" lvl="0" indent="0" algn="l" defTabSz="91450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COVID-19 </a:t>
            </a:r>
            <a:r>
              <a:rPr kumimoji="0" lang="en-US" sz="1800" b="0" i="0" u="none" strike="noStrike" kern="1200" cap="none" spc="0" normalizeH="0" baseline="0" noProof="0" dirty="0">
                <a:ln>
                  <a:noFill/>
                </a:ln>
                <a:solidFill>
                  <a:srgbClr val="000000"/>
                </a:solidFill>
                <a:effectLst/>
                <a:highlight>
                  <a:srgbClr val="EF9C33"/>
                </a:highlight>
                <a:uLnTx/>
                <a:uFillTx/>
                <a:latin typeface="IBM Plex Sans Light"/>
                <a:ea typeface="+mn-ea"/>
                <a:cs typeface="Arial" panose="020B0604020202020204" pitchFamily="34" charset="0"/>
              </a:rPr>
              <a:t>risks are MEDIUM or HIGH in &lt;#&gt; US counties</a:t>
            </a:r>
            <a:r>
              <a:rPr kumimoji="0" lang="en-US" sz="18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  &lt;More, Fewer&gt; counties are at elevated risk </a:t>
            </a:r>
            <a:r>
              <a:rPr kumimoji="0" lang="en-US" sz="1800" b="0" i="0" u="none" strike="noStrike" kern="1200" cap="none" spc="0" normalizeH="0" baseline="0" noProof="0" dirty="0">
                <a:ln>
                  <a:noFill/>
                </a:ln>
                <a:solidFill>
                  <a:srgbClr val="000000"/>
                </a:solidFill>
                <a:effectLst/>
                <a:highlight>
                  <a:srgbClr val="EF9C33"/>
                </a:highlight>
                <a:uLnTx/>
                <a:uFillTx/>
                <a:latin typeface="IBM Plex Sans Light"/>
                <a:ea typeface="+mn-ea"/>
                <a:cs typeface="Arial" panose="020B0604020202020204" pitchFamily="34" charset="0"/>
              </a:rPr>
              <a:t>this week compared to last week</a:t>
            </a:r>
            <a:r>
              <a:rPr kumimoji="0" lang="en-US" sz="18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a:t>
            </a:r>
          </a:p>
        </p:txBody>
      </p:sp>
      <p:graphicFrame>
        <p:nvGraphicFramePr>
          <p:cNvPr id="17" name="Table 16">
            <a:extLst>
              <a:ext uri="{FF2B5EF4-FFF2-40B4-BE49-F238E27FC236}">
                <a16:creationId xmlns:a16="http://schemas.microsoft.com/office/drawing/2014/main" id="{FDC38861-14AE-E050-581F-69718C84A68F}"/>
              </a:ext>
            </a:extLst>
          </p:cNvPr>
          <p:cNvGraphicFramePr>
            <a:graphicFrameLocks noGrp="1"/>
          </p:cNvGraphicFramePr>
          <p:nvPr/>
        </p:nvGraphicFramePr>
        <p:xfrm>
          <a:off x="287999" y="2807288"/>
          <a:ext cx="7145106" cy="3265850"/>
        </p:xfrm>
        <a:graphic>
          <a:graphicData uri="http://schemas.openxmlformats.org/drawingml/2006/table">
            <a:tbl>
              <a:tblPr firstRow="1" bandRow="1">
                <a:tableStyleId>{7E9639D4-E3E2-4D34-9284-5A2195B3D0D7}</a:tableStyleId>
              </a:tblPr>
              <a:tblGrid>
                <a:gridCol w="2136166">
                  <a:extLst>
                    <a:ext uri="{9D8B030D-6E8A-4147-A177-3AD203B41FA5}">
                      <a16:colId xmlns:a16="http://schemas.microsoft.com/office/drawing/2014/main" val="2330487047"/>
                    </a:ext>
                  </a:extLst>
                </a:gridCol>
                <a:gridCol w="5008940">
                  <a:extLst>
                    <a:ext uri="{9D8B030D-6E8A-4147-A177-3AD203B41FA5}">
                      <a16:colId xmlns:a16="http://schemas.microsoft.com/office/drawing/2014/main" val="3968135048"/>
                    </a:ext>
                  </a:extLst>
                </a:gridCol>
              </a:tblGrid>
              <a:tr h="301350">
                <a:tc>
                  <a:txBody>
                    <a:bodyPr/>
                    <a:lstStyle/>
                    <a:p>
                      <a:pPr algn="l"/>
                      <a:r>
                        <a:rPr lang="en-US" sz="1400" dirty="0"/>
                        <a:t>Data Column/Field</a:t>
                      </a:r>
                    </a:p>
                  </a:txBody>
                  <a:tcPr marL="45714" marR="45714" marT="22857" marB="22857" anchor="ctr"/>
                </a:tc>
                <a:tc>
                  <a:txBody>
                    <a:bodyPr/>
                    <a:lstStyle/>
                    <a:p>
                      <a:pPr algn="l"/>
                      <a:r>
                        <a:rPr lang="en-US" sz="1400" dirty="0"/>
                        <a:t>Description</a:t>
                      </a:r>
                    </a:p>
                  </a:txBody>
                  <a:tcPr marL="45714" marR="45714" marT="22857" marB="22857" anchor="ctr"/>
                </a:tc>
                <a:extLst>
                  <a:ext uri="{0D108BD9-81ED-4DB2-BD59-A6C34878D82A}">
                    <a16:rowId xmlns:a16="http://schemas.microsoft.com/office/drawing/2014/main" val="176026614"/>
                  </a:ext>
                </a:extLst>
              </a:tr>
              <a:tr h="269500">
                <a:tc>
                  <a:txBody>
                    <a:bodyPr/>
                    <a:lstStyle/>
                    <a:p>
                      <a:pPr algn="l"/>
                      <a:r>
                        <a:rPr lang="en-US" sz="1000" b="1" dirty="0"/>
                        <a:t>County</a:t>
                      </a:r>
                    </a:p>
                  </a:txBody>
                  <a:tcPr marL="45714" marR="45714" marT="22857" marB="22857" anchor="ctr"/>
                </a:tc>
                <a:tc>
                  <a:txBody>
                    <a:bodyPr/>
                    <a:lstStyle/>
                    <a:p>
                      <a:pPr algn="l"/>
                      <a:r>
                        <a:rPr lang="en-US" sz="1000" b="1" dirty="0"/>
                        <a:t>Name of the county included in the hospital service area (HSA) reporting data </a:t>
                      </a:r>
                    </a:p>
                  </a:txBody>
                  <a:tcPr marL="45714" marR="45714" marT="22857" marB="22857" anchor="ctr"/>
                </a:tc>
                <a:extLst>
                  <a:ext uri="{0D108BD9-81ED-4DB2-BD59-A6C34878D82A}">
                    <a16:rowId xmlns:a16="http://schemas.microsoft.com/office/drawing/2014/main" val="2000975421"/>
                  </a:ext>
                </a:extLst>
              </a:tr>
              <a:tr h="269500">
                <a:tc>
                  <a:txBody>
                    <a:bodyPr/>
                    <a:lstStyle/>
                    <a:p>
                      <a:pPr algn="l"/>
                      <a:r>
                        <a:rPr lang="en-US" sz="1000" b="1" dirty="0"/>
                        <a:t>State</a:t>
                      </a:r>
                    </a:p>
                  </a:txBody>
                  <a:tcPr marL="45714" marR="45714" marT="22857" marB="22857" anchor="ctr"/>
                </a:tc>
                <a:tc>
                  <a:txBody>
                    <a:bodyPr/>
                    <a:lstStyle/>
                    <a:p>
                      <a:pPr algn="l"/>
                      <a:r>
                        <a:rPr lang="en-US" sz="1000" b="1" dirty="0"/>
                        <a:t>Name of the state or territory where the county is located</a:t>
                      </a:r>
                    </a:p>
                  </a:txBody>
                  <a:tcPr marL="45714" marR="45714" marT="22857" marB="22857" anchor="ctr"/>
                </a:tc>
                <a:extLst>
                  <a:ext uri="{0D108BD9-81ED-4DB2-BD59-A6C34878D82A}">
                    <a16:rowId xmlns:a16="http://schemas.microsoft.com/office/drawing/2014/main" val="1669370198"/>
                  </a:ext>
                </a:extLst>
              </a:tr>
              <a:tr h="269500">
                <a:tc>
                  <a:txBody>
                    <a:bodyPr/>
                    <a:lstStyle/>
                    <a:p>
                      <a:pPr algn="l"/>
                      <a:r>
                        <a:rPr lang="en-US" sz="1000" b="1" dirty="0"/>
                        <a:t>New Hospital Admissions</a:t>
                      </a:r>
                    </a:p>
                  </a:txBody>
                  <a:tcPr marL="45714" marR="45714" marT="22857" marB="22857" anchor="ctr"/>
                </a:tc>
                <a:tc>
                  <a:txBody>
                    <a:bodyPr/>
                    <a:lstStyle/>
                    <a:p>
                      <a:pPr algn="l"/>
                      <a:r>
                        <a:rPr lang="en-US" sz="1000" b="1" dirty="0"/>
                        <a:t>Total new hospital admissions for the HSA in the past week</a:t>
                      </a:r>
                    </a:p>
                  </a:txBody>
                  <a:tcPr marL="45714" marR="45714" marT="22857" marB="22857" anchor="ctr"/>
                </a:tc>
                <a:extLst>
                  <a:ext uri="{0D108BD9-81ED-4DB2-BD59-A6C34878D82A}">
                    <a16:rowId xmlns:a16="http://schemas.microsoft.com/office/drawing/2014/main" val="827875386"/>
                  </a:ext>
                </a:extLst>
              </a:tr>
              <a:tr h="269500">
                <a:tc>
                  <a:txBody>
                    <a:bodyPr/>
                    <a:lstStyle/>
                    <a:p>
                      <a:pPr algn="l"/>
                      <a:r>
                        <a:rPr lang="en-US" sz="1000" b="1" dirty="0"/>
                        <a:t>New Hospital Admission Rate</a:t>
                      </a:r>
                    </a:p>
                  </a:txBody>
                  <a:tcPr marL="45714" marR="45714" marT="22857" marB="22857" anchor="ctr"/>
                </a:tc>
                <a:tc>
                  <a:txBody>
                    <a:bodyPr/>
                    <a:lstStyle/>
                    <a:p>
                      <a:pPr algn="l"/>
                      <a:r>
                        <a:rPr lang="en-US" sz="1000" b="1" dirty="0"/>
                        <a:t>Total new hospital admissions per 100K population for the HSA in the past week</a:t>
                      </a:r>
                    </a:p>
                  </a:txBody>
                  <a:tcPr marL="45714" marR="45714" marT="22857" marB="22857" anchor="ctr"/>
                </a:tc>
                <a:extLst>
                  <a:ext uri="{0D108BD9-81ED-4DB2-BD59-A6C34878D82A}">
                    <a16:rowId xmlns:a16="http://schemas.microsoft.com/office/drawing/2014/main" val="2949337118"/>
                  </a:ext>
                </a:extLst>
              </a:tr>
              <a:tr h="269500">
                <a:tc>
                  <a:txBody>
                    <a:bodyPr/>
                    <a:lstStyle/>
                    <a:p>
                      <a:pPr algn="l"/>
                      <a:r>
                        <a:rPr lang="en-US" sz="1000" b="1" dirty="0"/>
                        <a:t>Risk Level This Week</a:t>
                      </a:r>
                    </a:p>
                  </a:txBody>
                  <a:tcPr marL="45714" marR="45714" marT="22857" marB="22857" anchor="ctr">
                    <a:solidFill>
                      <a:srgbClr val="FFC000"/>
                    </a:solidFill>
                  </a:tcPr>
                </a:tc>
                <a:tc>
                  <a:txBody>
                    <a:bodyPr/>
                    <a:lstStyle/>
                    <a:p>
                      <a:pPr algn="l"/>
                      <a:r>
                        <a:rPr lang="en-US" sz="1000" b="1" dirty="0"/>
                        <a:t>Hospital admission level this week:: LOW (&lt;10 per 100K), MED (10 to 20), HIGH (&gt;20)</a:t>
                      </a:r>
                    </a:p>
                  </a:txBody>
                  <a:tcPr marL="45714" marR="45714" marT="22857" marB="22857" anchor="ctr">
                    <a:solidFill>
                      <a:srgbClr val="FFC000"/>
                    </a:solidFill>
                  </a:tcPr>
                </a:tc>
                <a:extLst>
                  <a:ext uri="{0D108BD9-81ED-4DB2-BD59-A6C34878D82A}">
                    <a16:rowId xmlns:a16="http://schemas.microsoft.com/office/drawing/2014/main" val="3843057671"/>
                  </a:ext>
                </a:extLst>
              </a:tr>
              <a:tr h="269500">
                <a:tc>
                  <a:txBody>
                    <a:bodyPr/>
                    <a:lstStyle/>
                    <a:p>
                      <a:pPr algn="l"/>
                      <a:r>
                        <a:rPr lang="en-US" sz="1000" b="1" dirty="0"/>
                        <a:t>Risk Level Last Week</a:t>
                      </a:r>
                    </a:p>
                  </a:txBody>
                  <a:tcPr marL="45714" marR="45714" marT="22857" marB="22857" anchor="ctr">
                    <a:solidFill>
                      <a:srgbClr val="FFC000"/>
                    </a:solidFill>
                  </a:tcPr>
                </a:tc>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lang="en-US" sz="1000" b="1" dirty="0"/>
                        <a:t>Hospital admission level last week: LOW (&lt;10 per 100K), MED (10 to 20), HIGH (&gt;20)</a:t>
                      </a:r>
                    </a:p>
                  </a:txBody>
                  <a:tcPr marL="45714" marR="45714" marT="22857" marB="22857" anchor="ctr">
                    <a:solidFill>
                      <a:srgbClr val="FFC000"/>
                    </a:solidFill>
                  </a:tcPr>
                </a:tc>
                <a:extLst>
                  <a:ext uri="{0D108BD9-81ED-4DB2-BD59-A6C34878D82A}">
                    <a16:rowId xmlns:a16="http://schemas.microsoft.com/office/drawing/2014/main" val="1316385671"/>
                  </a:ext>
                </a:extLst>
              </a:tr>
              <a:tr h="269500">
                <a:tc>
                  <a:txBody>
                    <a:bodyPr/>
                    <a:lstStyle/>
                    <a:p>
                      <a:pPr algn="l"/>
                      <a:r>
                        <a:rPr lang="en-US" sz="1000" b="1" dirty="0"/>
                        <a:t>Change in Admissions</a:t>
                      </a:r>
                    </a:p>
                  </a:txBody>
                  <a:tcPr marL="45714" marR="45714" marT="22857" marB="22857" anchor="ctr"/>
                </a:tc>
                <a:tc>
                  <a:txBody>
                    <a:bodyPr/>
                    <a:lstStyle/>
                    <a:p>
                      <a:pPr algn="l"/>
                      <a:r>
                        <a:rPr lang="en-US" sz="1000" b="1" dirty="0"/>
                        <a:t>Percent change in New Hospital Admissions compared to prior week</a:t>
                      </a:r>
                    </a:p>
                  </a:txBody>
                  <a:tcPr marL="45714" marR="45714" marT="22857" marB="22857" anchor="ctr"/>
                </a:tc>
                <a:extLst>
                  <a:ext uri="{0D108BD9-81ED-4DB2-BD59-A6C34878D82A}">
                    <a16:rowId xmlns:a16="http://schemas.microsoft.com/office/drawing/2014/main" val="2438889288"/>
                  </a:ext>
                </a:extLst>
              </a:tr>
              <a:tr h="269500">
                <a:tc>
                  <a:txBody>
                    <a:bodyPr/>
                    <a:lstStyle/>
                    <a:p>
                      <a:pPr algn="l"/>
                      <a:r>
                        <a:rPr lang="en-US" sz="1000" b="1" dirty="0"/>
                        <a:t>Capacity Utilization</a:t>
                      </a:r>
                    </a:p>
                  </a:txBody>
                  <a:tcPr marL="45714" marR="45714" marT="22857" marB="22857" anchor="ctr"/>
                </a:tc>
                <a:tc>
                  <a:txBody>
                    <a:bodyPr/>
                    <a:lstStyle/>
                    <a:p>
                      <a:pPr algn="l"/>
                      <a:r>
                        <a:rPr lang="en-US" sz="1000" b="1" dirty="0"/>
                        <a:t>Percent of staffed inpatient beds occupied by COVID-19 patients</a:t>
                      </a:r>
                    </a:p>
                  </a:txBody>
                  <a:tcPr marL="45714" marR="45714" marT="22857" marB="22857" anchor="ctr"/>
                </a:tc>
                <a:extLst>
                  <a:ext uri="{0D108BD9-81ED-4DB2-BD59-A6C34878D82A}">
                    <a16:rowId xmlns:a16="http://schemas.microsoft.com/office/drawing/2014/main" val="4257506398"/>
                  </a:ext>
                </a:extLst>
              </a:tr>
              <a:tr h="269500">
                <a:tc>
                  <a:txBody>
                    <a:bodyPr/>
                    <a:lstStyle/>
                    <a:p>
                      <a:pPr algn="l"/>
                      <a:r>
                        <a:rPr lang="en-US" sz="1000" b="1" dirty="0"/>
                        <a:t>Change in Capacity Utilization</a:t>
                      </a:r>
                    </a:p>
                  </a:txBody>
                  <a:tcPr marL="45714" marR="45714" marT="22857" marB="22857" anchor="ctr"/>
                </a:tc>
                <a:tc>
                  <a:txBody>
                    <a:bodyPr/>
                    <a:lstStyle/>
                    <a:p>
                      <a:pPr algn="l"/>
                      <a:r>
                        <a:rPr lang="en-US" sz="1000" b="1" dirty="0"/>
                        <a:t>Absolute change in Capacity Utilization compared to prior week</a:t>
                      </a:r>
                    </a:p>
                  </a:txBody>
                  <a:tcPr marL="45714" marR="45714" marT="22857" marB="22857" anchor="ctr"/>
                </a:tc>
                <a:extLst>
                  <a:ext uri="{0D108BD9-81ED-4DB2-BD59-A6C34878D82A}">
                    <a16:rowId xmlns:a16="http://schemas.microsoft.com/office/drawing/2014/main" val="2188549637"/>
                  </a:ext>
                </a:extLst>
              </a:tr>
              <a:tr h="269500">
                <a:tc>
                  <a:txBody>
                    <a:bodyPr/>
                    <a:lstStyle/>
                    <a:p>
                      <a:pPr algn="l"/>
                      <a:r>
                        <a:rPr lang="en-US" sz="1000" b="1" dirty="0"/>
                        <a:t>ICU Capacity Utilization</a:t>
                      </a:r>
                    </a:p>
                  </a:txBody>
                  <a:tcPr marL="45714" marR="45714" marT="22857" marB="22857" anchor="ctr"/>
                </a:tc>
                <a:tc>
                  <a:txBody>
                    <a:bodyPr/>
                    <a:lstStyle/>
                    <a:p>
                      <a:pPr algn="l"/>
                      <a:r>
                        <a:rPr lang="en-US" sz="1000" b="1" dirty="0"/>
                        <a:t>Percent of staffed intensive care unit (ICU) beds occupied by COVID-19 patients</a:t>
                      </a:r>
                    </a:p>
                  </a:txBody>
                  <a:tcPr marL="45714" marR="45714" marT="22857" marB="22857" anchor="ctr"/>
                </a:tc>
                <a:extLst>
                  <a:ext uri="{0D108BD9-81ED-4DB2-BD59-A6C34878D82A}">
                    <a16:rowId xmlns:a16="http://schemas.microsoft.com/office/drawing/2014/main" val="807947865"/>
                  </a:ext>
                </a:extLst>
              </a:tr>
              <a:tr h="269500">
                <a:tc>
                  <a:txBody>
                    <a:bodyPr/>
                    <a:lstStyle/>
                    <a:p>
                      <a:pPr algn="l"/>
                      <a:r>
                        <a:rPr lang="en-US" sz="1000" b="1" dirty="0"/>
                        <a:t>Change in ICU Capacity Utilization</a:t>
                      </a:r>
                    </a:p>
                  </a:txBody>
                  <a:tcPr marL="45714" marR="45714" marT="22857" marB="22857" anchor="ctr"/>
                </a:tc>
                <a:tc>
                  <a:txBody>
                    <a:bodyPr/>
                    <a:lstStyle/>
                    <a:p>
                      <a:pPr algn="l"/>
                      <a:r>
                        <a:rPr lang="en-US" sz="1000" b="1" dirty="0"/>
                        <a:t>Absolute change in ICU Capacity Utilization compared to prior week</a:t>
                      </a:r>
                    </a:p>
                  </a:txBody>
                  <a:tcPr marL="45714" marR="45714" marT="22857" marB="22857" anchor="ctr"/>
                </a:tc>
                <a:extLst>
                  <a:ext uri="{0D108BD9-81ED-4DB2-BD59-A6C34878D82A}">
                    <a16:rowId xmlns:a16="http://schemas.microsoft.com/office/drawing/2014/main" val="2965785279"/>
                  </a:ext>
                </a:extLst>
              </a:tr>
            </a:tbl>
          </a:graphicData>
        </a:graphic>
      </p:graphicFrame>
      <p:sp>
        <p:nvSpPr>
          <p:cNvPr id="14" name="TextBox 13">
            <a:extLst>
              <a:ext uri="{FF2B5EF4-FFF2-40B4-BE49-F238E27FC236}">
                <a16:creationId xmlns:a16="http://schemas.microsoft.com/office/drawing/2014/main" id="{62D8CFDC-1B7B-A1D2-C455-C906EB78220C}"/>
              </a:ext>
            </a:extLst>
          </p:cNvPr>
          <p:cNvSpPr txBox="1"/>
          <p:nvPr/>
        </p:nvSpPr>
        <p:spPr>
          <a:xfrm>
            <a:off x="287999" y="2378565"/>
            <a:ext cx="7145106" cy="418060"/>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b">
            <a:noAutofit/>
          </a:bodyPr>
          <a:lstStyle/>
          <a:p>
            <a:pPr marL="0" marR="0" lvl="0" indent="0" algn="l" defTabSz="91450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IBM Plex Sans Light"/>
                <a:ea typeface="+mn-ea"/>
                <a:cs typeface="+mn-cs"/>
              </a:rPr>
              <a:t>From the data source provided by the CDC: </a:t>
            </a:r>
          </a:p>
        </p:txBody>
      </p:sp>
      <p:sp>
        <p:nvSpPr>
          <p:cNvPr id="5" name="TextBox 4">
            <a:extLst>
              <a:ext uri="{FF2B5EF4-FFF2-40B4-BE49-F238E27FC236}">
                <a16:creationId xmlns:a16="http://schemas.microsoft.com/office/drawing/2014/main" id="{261B8FD9-2C87-543B-40E1-21EEE853CBAD}"/>
              </a:ext>
            </a:extLst>
          </p:cNvPr>
          <p:cNvSpPr txBox="1"/>
          <p:nvPr/>
        </p:nvSpPr>
        <p:spPr>
          <a:xfrm>
            <a:off x="7679960" y="2807288"/>
            <a:ext cx="4083566" cy="32658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marL="228554" marR="0" lvl="0" indent="-228554" algn="l" defTabSz="1218956"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Our HOOK requires us to count counties that are in MEDIUM or HIGH COVID-19 risk levels.</a:t>
            </a:r>
          </a:p>
          <a:p>
            <a:pPr marL="228554" marR="0" lvl="0" indent="-228554" algn="l" defTabSz="1218956"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endParaRPr>
          </a:p>
          <a:p>
            <a:pPr marL="228554" marR="0" lvl="0" indent="-228554" algn="l" defTabSz="1218956"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“Risk Level This Week” is the most relevant data for this part of our HOOK.</a:t>
            </a:r>
          </a:p>
          <a:p>
            <a:pPr marL="228554" marR="0" lvl="0" indent="-228554" algn="l" defTabSz="1218956"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endParaRPr>
          </a:p>
          <a:p>
            <a:pPr marL="228554" marR="0" lvl="0" indent="-228554" algn="l" defTabSz="1218956"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 Our HOOK also requires a comparison of risk levels this week compared to last week.</a:t>
            </a:r>
          </a:p>
          <a:p>
            <a:pPr marL="228554" marR="0" lvl="0" indent="-228554" algn="l" defTabSz="1218956"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endParaRPr>
          </a:p>
          <a:p>
            <a:pPr marL="228554" marR="0" lvl="0" indent="-228554" algn="l" defTabSz="1218956"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“Risk Level Last Week” is the data that will enable us to calculate if more or fewer (or the same number) of counties are at elevated risk.</a:t>
            </a:r>
          </a:p>
        </p:txBody>
      </p:sp>
    </p:spTree>
    <p:extLst>
      <p:ext uri="{BB962C8B-B14F-4D97-AF65-F5344CB8AC3E}">
        <p14:creationId xmlns:p14="http://schemas.microsoft.com/office/powerpoint/2010/main" val="43815844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2230032" cy="763425"/>
          </a:xfrm>
        </p:spPr>
        <p:txBody>
          <a:bodyPr>
            <a:noAutofit/>
          </a:bodyPr>
          <a:lstStyle/>
          <a:p>
            <a:r>
              <a:rPr lang="en-US" sz="2699" dirty="0"/>
              <a:t>2.1 Align data to your storyline</a:t>
            </a:r>
            <a:br>
              <a:rPr lang="en-US" sz="2699" dirty="0"/>
            </a:br>
            <a:r>
              <a:rPr lang="en-US" sz="2699" dirty="0"/>
              <a:t>Step 1: Identify data for the HOOK</a:t>
            </a: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121828" cy="123111"/>
          </a:xfrm>
          <a:prstGeom prst="rect">
            <a:avLst/>
          </a:prstGeom>
        </p:spPr>
        <p:txBody>
          <a:bodyPr/>
          <a:lstStyle/>
          <a:p>
            <a:pPr algn="l" defTabSz="914507">
              <a:defRPr/>
            </a:pPr>
            <a:fld id="{F477D24C-55BC-4150-BC77-7526DE4131D6}" type="slidenum">
              <a:rPr lang="en-US" dirty="0">
                <a:solidFill>
                  <a:srgbClr val="000000"/>
                </a:solidFill>
                <a:latin typeface="IBM Plex Sans Light"/>
              </a:rPr>
              <a:pPr algn="l" defTabSz="914507">
                <a:defRPr/>
              </a:pPr>
              <a:t>7</a:t>
            </a:fld>
            <a:endParaRPr lang="en-US" dirty="0">
              <a:solidFill>
                <a:srgbClr val="000000"/>
              </a:solidFill>
              <a:latin typeface="IBM Plex Sans Light"/>
            </a:endParaRPr>
          </a:p>
        </p:txBody>
      </p:sp>
      <p:sp>
        <p:nvSpPr>
          <p:cNvPr id="6" name="TextBox 5">
            <a:extLst>
              <a:ext uri="{FF2B5EF4-FFF2-40B4-BE49-F238E27FC236}">
                <a16:creationId xmlns:a16="http://schemas.microsoft.com/office/drawing/2014/main" id="{BED0E75F-2B8C-1BA7-CCB5-E59A930E6653}"/>
              </a:ext>
            </a:extLst>
          </p:cNvPr>
          <p:cNvSpPr txBox="1"/>
          <p:nvPr/>
        </p:nvSpPr>
        <p:spPr>
          <a:xfrm>
            <a:off x="8012314" y="2360279"/>
            <a:ext cx="2773730" cy="3904227"/>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sp>
        <p:nvSpPr>
          <p:cNvPr id="4" name="TextBox 3">
            <a:extLst>
              <a:ext uri="{FF2B5EF4-FFF2-40B4-BE49-F238E27FC236}">
                <a16:creationId xmlns:a16="http://schemas.microsoft.com/office/drawing/2014/main" id="{BE3D3F54-50F1-1C2B-9E53-F8FB4B342B95}"/>
              </a:ext>
            </a:extLst>
          </p:cNvPr>
          <p:cNvSpPr txBox="1"/>
          <p:nvPr/>
        </p:nvSpPr>
        <p:spPr>
          <a:xfrm>
            <a:off x="7615961" y="2807288"/>
            <a:ext cx="4147566" cy="3265849"/>
          </a:xfrm>
          <a:prstGeom prst="rect">
            <a:avLst/>
          </a:prstGeom>
          <a:solidFill>
            <a:schemeClr val="bg1">
              <a:lumMod val="85000"/>
            </a:schemeClr>
          </a:solid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45714" tIns="45714" rIns="45714" bIns="45714" rtlCol="0" anchor="ctr">
            <a:noAutofit/>
          </a:bodyPr>
          <a:lstStyle/>
          <a:p>
            <a:pPr defTabSz="1218956">
              <a:buSzPct val="100000"/>
            </a:pPr>
            <a:endParaRPr lang="en-US" b="1" dirty="0">
              <a:solidFill>
                <a:srgbClr val="000000"/>
              </a:solidFill>
              <a:latin typeface="IBM Plex Sans Light"/>
              <a:cs typeface="Arial" panose="020B0604020202020204" pitchFamily="34" charset="0"/>
            </a:endParaRPr>
          </a:p>
        </p:txBody>
      </p:sp>
      <p:sp>
        <p:nvSpPr>
          <p:cNvPr id="10" name="TextBox 9">
            <a:extLst>
              <a:ext uri="{FF2B5EF4-FFF2-40B4-BE49-F238E27FC236}">
                <a16:creationId xmlns:a16="http://schemas.microsoft.com/office/drawing/2014/main" id="{9E76F0AC-1E25-D001-059C-893DF33DCBCB}"/>
              </a:ext>
            </a:extLst>
          </p:cNvPr>
          <p:cNvSpPr txBox="1"/>
          <p:nvPr/>
        </p:nvSpPr>
        <p:spPr>
          <a:xfrm>
            <a:off x="287999" y="1483231"/>
            <a:ext cx="11475528" cy="369332"/>
          </a:xfrm>
          <a:prstGeom prst="rect">
            <a:avLst/>
          </a:prstGeom>
          <a:no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defTabSz="914507"/>
            <a:r>
              <a:rPr lang="en-US" b="1" dirty="0">
                <a:solidFill>
                  <a:srgbClr val="000000"/>
                </a:solidFill>
                <a:latin typeface="IBM Plex Sans Light"/>
              </a:rPr>
              <a:t>HOOK :  </a:t>
            </a:r>
          </a:p>
        </p:txBody>
      </p:sp>
      <p:graphicFrame>
        <p:nvGraphicFramePr>
          <p:cNvPr id="17" name="Table 16">
            <a:extLst>
              <a:ext uri="{FF2B5EF4-FFF2-40B4-BE49-F238E27FC236}">
                <a16:creationId xmlns:a16="http://schemas.microsoft.com/office/drawing/2014/main" id="{FDC38861-14AE-E050-581F-69718C84A68F}"/>
              </a:ext>
            </a:extLst>
          </p:cNvPr>
          <p:cNvGraphicFramePr>
            <a:graphicFrameLocks noGrp="1"/>
          </p:cNvGraphicFramePr>
          <p:nvPr>
            <p:extLst>
              <p:ext uri="{D42A27DB-BD31-4B8C-83A1-F6EECF244321}">
                <p14:modId xmlns:p14="http://schemas.microsoft.com/office/powerpoint/2010/main" val="2666215970"/>
              </p:ext>
            </p:extLst>
          </p:nvPr>
        </p:nvGraphicFramePr>
        <p:xfrm>
          <a:off x="287999" y="2807288"/>
          <a:ext cx="7145106" cy="3265850"/>
        </p:xfrm>
        <a:graphic>
          <a:graphicData uri="http://schemas.openxmlformats.org/drawingml/2006/table">
            <a:tbl>
              <a:tblPr firstRow="1" bandRow="1">
                <a:tableStyleId>{7E9639D4-E3E2-4D34-9284-5A2195B3D0D7}</a:tableStyleId>
              </a:tblPr>
              <a:tblGrid>
                <a:gridCol w="2136166">
                  <a:extLst>
                    <a:ext uri="{9D8B030D-6E8A-4147-A177-3AD203B41FA5}">
                      <a16:colId xmlns:a16="http://schemas.microsoft.com/office/drawing/2014/main" val="2330487047"/>
                    </a:ext>
                  </a:extLst>
                </a:gridCol>
                <a:gridCol w="5008940">
                  <a:extLst>
                    <a:ext uri="{9D8B030D-6E8A-4147-A177-3AD203B41FA5}">
                      <a16:colId xmlns:a16="http://schemas.microsoft.com/office/drawing/2014/main" val="3968135048"/>
                    </a:ext>
                  </a:extLst>
                </a:gridCol>
              </a:tblGrid>
              <a:tr h="301350">
                <a:tc>
                  <a:txBody>
                    <a:bodyPr/>
                    <a:lstStyle/>
                    <a:p>
                      <a:pPr algn="l"/>
                      <a:r>
                        <a:rPr lang="en-US" sz="1400" dirty="0"/>
                        <a:t>Data Column/Field</a:t>
                      </a:r>
                    </a:p>
                  </a:txBody>
                  <a:tcPr marL="45714" marR="45714" marT="22857" marB="22857" anchor="ctr"/>
                </a:tc>
                <a:tc>
                  <a:txBody>
                    <a:bodyPr/>
                    <a:lstStyle/>
                    <a:p>
                      <a:pPr algn="l"/>
                      <a:r>
                        <a:rPr lang="en-US" sz="1400" dirty="0"/>
                        <a:t>Description</a:t>
                      </a:r>
                    </a:p>
                  </a:txBody>
                  <a:tcPr marL="45714" marR="45714" marT="22857" marB="22857" anchor="ctr"/>
                </a:tc>
                <a:extLst>
                  <a:ext uri="{0D108BD9-81ED-4DB2-BD59-A6C34878D82A}">
                    <a16:rowId xmlns:a16="http://schemas.microsoft.com/office/drawing/2014/main" val="176026614"/>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000975421"/>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166937019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827875386"/>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94933711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3843057671"/>
                  </a:ext>
                </a:extLst>
              </a:tr>
              <a:tr h="269500">
                <a:tc>
                  <a:txBody>
                    <a:bodyPr/>
                    <a:lstStyle/>
                    <a:p>
                      <a:pPr algn="l"/>
                      <a:endParaRPr lang="en-US" sz="1000" b="1" dirty="0"/>
                    </a:p>
                  </a:txBody>
                  <a:tcPr marL="45714" marR="45714" marT="22857" marB="22857" anchor="ctr"/>
                </a:tc>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endParaRPr lang="en-US" sz="1000" b="1" dirty="0"/>
                    </a:p>
                  </a:txBody>
                  <a:tcPr marL="45714" marR="45714" marT="22857" marB="22857" anchor="ctr"/>
                </a:tc>
                <a:extLst>
                  <a:ext uri="{0D108BD9-81ED-4DB2-BD59-A6C34878D82A}">
                    <a16:rowId xmlns:a16="http://schemas.microsoft.com/office/drawing/2014/main" val="1316385671"/>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43888928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425750639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188549637"/>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807947865"/>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965785279"/>
                  </a:ext>
                </a:extLst>
              </a:tr>
            </a:tbl>
          </a:graphicData>
        </a:graphic>
      </p:graphicFrame>
      <p:sp>
        <p:nvSpPr>
          <p:cNvPr id="14" name="TextBox 13">
            <a:extLst>
              <a:ext uri="{FF2B5EF4-FFF2-40B4-BE49-F238E27FC236}">
                <a16:creationId xmlns:a16="http://schemas.microsoft.com/office/drawing/2014/main" id="{62D8CFDC-1B7B-A1D2-C455-C906EB78220C}"/>
              </a:ext>
            </a:extLst>
          </p:cNvPr>
          <p:cNvSpPr txBox="1"/>
          <p:nvPr/>
        </p:nvSpPr>
        <p:spPr>
          <a:xfrm>
            <a:off x="287999" y="2378565"/>
            <a:ext cx="7145106" cy="418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b">
            <a:noAutofit/>
          </a:bodyPr>
          <a:lstStyle/>
          <a:p>
            <a:pPr defTabSz="914507"/>
            <a:r>
              <a:rPr lang="en-US" b="1" dirty="0">
                <a:solidFill>
                  <a:srgbClr val="000000"/>
                </a:solidFill>
                <a:latin typeface="IBM Plex Sans Light"/>
              </a:rPr>
              <a:t>From the data source : </a:t>
            </a:r>
          </a:p>
        </p:txBody>
      </p:sp>
      <p:sp>
        <p:nvSpPr>
          <p:cNvPr id="5" name="Speech Bubble: Rectangle 4">
            <a:extLst>
              <a:ext uri="{FF2B5EF4-FFF2-40B4-BE49-F238E27FC236}">
                <a16:creationId xmlns:a16="http://schemas.microsoft.com/office/drawing/2014/main" id="{FC465638-F373-6BE1-E8CE-668F18B3979D}"/>
              </a:ext>
            </a:extLst>
          </p:cNvPr>
          <p:cNvSpPr/>
          <p:nvPr/>
        </p:nvSpPr>
        <p:spPr bwMode="auto">
          <a:xfrm>
            <a:off x="1799492" y="1483231"/>
            <a:ext cx="4460631" cy="492107"/>
          </a:xfrm>
          <a:prstGeom prst="wedgeRectCallout">
            <a:avLst>
              <a:gd name="adj1" fmla="val -67133"/>
              <a:gd name="adj2" fmla="val -8967"/>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chemeClr val="tx2"/>
                </a:solidFill>
                <a:effectLst/>
                <a:latin typeface="+mn-lt"/>
              </a:rPr>
              <a:t>Enter your </a:t>
            </a:r>
            <a:r>
              <a:rPr lang="en-US" sz="2000" dirty="0">
                <a:solidFill>
                  <a:schemeClr val="tx2"/>
                </a:solidFill>
              </a:rPr>
              <a:t>HOOK</a:t>
            </a:r>
            <a:r>
              <a:rPr kumimoji="0" lang="en-US" sz="2000" b="0" i="0" u="none" strike="noStrike" cap="none" normalizeH="0" baseline="0" dirty="0">
                <a:ln>
                  <a:noFill/>
                </a:ln>
                <a:solidFill>
                  <a:schemeClr val="tx2"/>
                </a:solidFill>
                <a:effectLst/>
                <a:latin typeface="+mn-lt"/>
              </a:rPr>
              <a:t> narrative</a:t>
            </a:r>
          </a:p>
        </p:txBody>
      </p:sp>
      <p:sp>
        <p:nvSpPr>
          <p:cNvPr id="7" name="Speech Bubble: Rectangle 6">
            <a:extLst>
              <a:ext uri="{FF2B5EF4-FFF2-40B4-BE49-F238E27FC236}">
                <a16:creationId xmlns:a16="http://schemas.microsoft.com/office/drawing/2014/main" id="{1ED98583-91AF-15E3-3D5D-7A1462FCD364}"/>
              </a:ext>
            </a:extLst>
          </p:cNvPr>
          <p:cNvSpPr/>
          <p:nvPr/>
        </p:nvSpPr>
        <p:spPr bwMode="auto">
          <a:xfrm>
            <a:off x="1512277" y="4882662"/>
            <a:ext cx="4460631" cy="820615"/>
          </a:xfrm>
          <a:prstGeom prst="wedgeRectCallout">
            <a:avLst>
              <a:gd name="adj1" fmla="val -58329"/>
              <a:gd name="adj2" fmla="val -24345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chemeClr val="tx2"/>
                </a:solidFill>
                <a:effectLst/>
                <a:latin typeface="+mn-lt"/>
              </a:rPr>
              <a:t>Copy in the data dictionary if needed</a:t>
            </a:r>
          </a:p>
        </p:txBody>
      </p:sp>
      <p:sp>
        <p:nvSpPr>
          <p:cNvPr id="8" name="Speech Bubble: Rectangle 7">
            <a:extLst>
              <a:ext uri="{FF2B5EF4-FFF2-40B4-BE49-F238E27FC236}">
                <a16:creationId xmlns:a16="http://schemas.microsoft.com/office/drawing/2014/main" id="{410CCBAC-86E3-5DA2-9049-23ED77FD0CB0}"/>
              </a:ext>
            </a:extLst>
          </p:cNvPr>
          <p:cNvSpPr/>
          <p:nvPr/>
        </p:nvSpPr>
        <p:spPr bwMode="auto">
          <a:xfrm>
            <a:off x="6547339" y="5345462"/>
            <a:ext cx="4460631" cy="820615"/>
          </a:xfrm>
          <a:prstGeom prst="wedgeRectCallout">
            <a:avLst>
              <a:gd name="adj1" fmla="val 25902"/>
              <a:gd name="adj2" fmla="val -322025"/>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000" dirty="0">
                <a:solidFill>
                  <a:schemeClr val="tx2"/>
                </a:solidFill>
              </a:rPr>
              <a:t>Enter the fields that could be used to support the HOOK.</a:t>
            </a:r>
            <a:endParaRPr kumimoji="0" lang="en-US" sz="2000" b="0" i="0" u="none" strike="noStrike" cap="none" normalizeH="0" baseline="0" dirty="0">
              <a:ln>
                <a:noFill/>
              </a:ln>
              <a:solidFill>
                <a:schemeClr val="tx2"/>
              </a:solidFill>
              <a:effectLst/>
              <a:latin typeface="+mn-lt"/>
            </a:endParaRPr>
          </a:p>
        </p:txBody>
      </p:sp>
    </p:spTree>
    <p:extLst>
      <p:ext uri="{BB962C8B-B14F-4D97-AF65-F5344CB8AC3E}">
        <p14:creationId xmlns:p14="http://schemas.microsoft.com/office/powerpoint/2010/main" val="71579317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2230032" cy="763425"/>
          </a:xfrm>
        </p:spPr>
        <p:txBody>
          <a:bodyPr>
            <a:noAutofit/>
          </a:bodyPr>
          <a:lstStyle/>
          <a:p>
            <a:r>
              <a:rPr lang="en-US" sz="2699" dirty="0"/>
              <a:t>2.1 Align data to your storyline</a:t>
            </a:r>
            <a:br>
              <a:rPr lang="en-US" sz="2699" dirty="0"/>
            </a:br>
            <a:r>
              <a:rPr lang="en-US" sz="2699" dirty="0"/>
              <a:t>Step 2: Identify data for the RISING MOMENT</a:t>
            </a: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121828" cy="123111"/>
          </a:xfrm>
          <a:prstGeom prst="rect">
            <a:avLst/>
          </a:prstGeom>
        </p:spPr>
        <p:txBody>
          <a:bodyPr/>
          <a:lstStyle/>
          <a:p>
            <a:pPr algn="l" defTabSz="914507">
              <a:defRPr/>
            </a:pPr>
            <a:fld id="{F477D24C-55BC-4150-BC77-7526DE4131D6}" type="slidenum">
              <a:rPr lang="en-US" dirty="0">
                <a:solidFill>
                  <a:srgbClr val="000000"/>
                </a:solidFill>
                <a:latin typeface="IBM Plex Sans Light"/>
              </a:rPr>
              <a:pPr algn="l" defTabSz="914507">
                <a:defRPr/>
              </a:pPr>
              <a:t>8</a:t>
            </a:fld>
            <a:endParaRPr lang="en-US" dirty="0">
              <a:solidFill>
                <a:srgbClr val="000000"/>
              </a:solidFill>
              <a:latin typeface="IBM Plex Sans Light"/>
            </a:endParaRPr>
          </a:p>
        </p:txBody>
      </p:sp>
      <p:sp>
        <p:nvSpPr>
          <p:cNvPr id="6" name="TextBox 5">
            <a:extLst>
              <a:ext uri="{FF2B5EF4-FFF2-40B4-BE49-F238E27FC236}">
                <a16:creationId xmlns:a16="http://schemas.microsoft.com/office/drawing/2014/main" id="{BED0E75F-2B8C-1BA7-CCB5-E59A930E6653}"/>
              </a:ext>
            </a:extLst>
          </p:cNvPr>
          <p:cNvSpPr txBox="1"/>
          <p:nvPr/>
        </p:nvSpPr>
        <p:spPr>
          <a:xfrm>
            <a:off x="8012314" y="2360279"/>
            <a:ext cx="2773730" cy="3904227"/>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sp>
        <p:nvSpPr>
          <p:cNvPr id="4" name="TextBox 3">
            <a:extLst>
              <a:ext uri="{FF2B5EF4-FFF2-40B4-BE49-F238E27FC236}">
                <a16:creationId xmlns:a16="http://schemas.microsoft.com/office/drawing/2014/main" id="{BE3D3F54-50F1-1C2B-9E53-F8FB4B342B95}"/>
              </a:ext>
            </a:extLst>
          </p:cNvPr>
          <p:cNvSpPr txBox="1"/>
          <p:nvPr/>
        </p:nvSpPr>
        <p:spPr>
          <a:xfrm>
            <a:off x="7615961" y="2807288"/>
            <a:ext cx="4147566" cy="3265849"/>
          </a:xfrm>
          <a:prstGeom prst="rect">
            <a:avLst/>
          </a:prstGeom>
          <a:solidFill>
            <a:schemeClr val="bg1">
              <a:lumMod val="85000"/>
            </a:schemeClr>
          </a:solid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45714" tIns="45714" rIns="45714" bIns="45714" rtlCol="0" anchor="ctr">
            <a:noAutofit/>
          </a:bodyPr>
          <a:lstStyle/>
          <a:p>
            <a:pPr defTabSz="1218956">
              <a:buSzPct val="100000"/>
            </a:pPr>
            <a:endParaRPr lang="en-US" b="1" dirty="0">
              <a:solidFill>
                <a:srgbClr val="000000"/>
              </a:solidFill>
              <a:latin typeface="IBM Plex Sans Light"/>
              <a:cs typeface="Arial" panose="020B0604020202020204" pitchFamily="34" charset="0"/>
            </a:endParaRPr>
          </a:p>
        </p:txBody>
      </p:sp>
      <p:sp>
        <p:nvSpPr>
          <p:cNvPr id="10" name="TextBox 9">
            <a:extLst>
              <a:ext uri="{FF2B5EF4-FFF2-40B4-BE49-F238E27FC236}">
                <a16:creationId xmlns:a16="http://schemas.microsoft.com/office/drawing/2014/main" id="{9E76F0AC-1E25-D001-059C-893DF33DCBCB}"/>
              </a:ext>
            </a:extLst>
          </p:cNvPr>
          <p:cNvSpPr txBox="1"/>
          <p:nvPr/>
        </p:nvSpPr>
        <p:spPr>
          <a:xfrm>
            <a:off x="287999" y="1483231"/>
            <a:ext cx="11475528" cy="369332"/>
          </a:xfrm>
          <a:prstGeom prst="rect">
            <a:avLst/>
          </a:prstGeom>
          <a:no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defTabSz="914507"/>
            <a:r>
              <a:rPr lang="en-US" b="1" dirty="0">
                <a:solidFill>
                  <a:srgbClr val="000000"/>
                </a:solidFill>
                <a:latin typeface="IBM Plex Sans Light"/>
              </a:rPr>
              <a:t>HOOK :  </a:t>
            </a:r>
          </a:p>
        </p:txBody>
      </p:sp>
      <p:graphicFrame>
        <p:nvGraphicFramePr>
          <p:cNvPr id="17" name="Table 16">
            <a:extLst>
              <a:ext uri="{FF2B5EF4-FFF2-40B4-BE49-F238E27FC236}">
                <a16:creationId xmlns:a16="http://schemas.microsoft.com/office/drawing/2014/main" id="{FDC38861-14AE-E050-581F-69718C84A68F}"/>
              </a:ext>
            </a:extLst>
          </p:cNvPr>
          <p:cNvGraphicFramePr>
            <a:graphicFrameLocks noGrp="1"/>
          </p:cNvGraphicFramePr>
          <p:nvPr/>
        </p:nvGraphicFramePr>
        <p:xfrm>
          <a:off x="287999" y="2807288"/>
          <a:ext cx="7145106" cy="3265850"/>
        </p:xfrm>
        <a:graphic>
          <a:graphicData uri="http://schemas.openxmlformats.org/drawingml/2006/table">
            <a:tbl>
              <a:tblPr firstRow="1" bandRow="1">
                <a:tableStyleId>{7E9639D4-E3E2-4D34-9284-5A2195B3D0D7}</a:tableStyleId>
              </a:tblPr>
              <a:tblGrid>
                <a:gridCol w="2136166">
                  <a:extLst>
                    <a:ext uri="{9D8B030D-6E8A-4147-A177-3AD203B41FA5}">
                      <a16:colId xmlns:a16="http://schemas.microsoft.com/office/drawing/2014/main" val="2330487047"/>
                    </a:ext>
                  </a:extLst>
                </a:gridCol>
                <a:gridCol w="5008940">
                  <a:extLst>
                    <a:ext uri="{9D8B030D-6E8A-4147-A177-3AD203B41FA5}">
                      <a16:colId xmlns:a16="http://schemas.microsoft.com/office/drawing/2014/main" val="3968135048"/>
                    </a:ext>
                  </a:extLst>
                </a:gridCol>
              </a:tblGrid>
              <a:tr h="301350">
                <a:tc>
                  <a:txBody>
                    <a:bodyPr/>
                    <a:lstStyle/>
                    <a:p>
                      <a:pPr algn="l"/>
                      <a:r>
                        <a:rPr lang="en-US" sz="1400" dirty="0"/>
                        <a:t>Data Column/Field</a:t>
                      </a:r>
                    </a:p>
                  </a:txBody>
                  <a:tcPr marL="45714" marR="45714" marT="22857" marB="22857" anchor="ctr"/>
                </a:tc>
                <a:tc>
                  <a:txBody>
                    <a:bodyPr/>
                    <a:lstStyle/>
                    <a:p>
                      <a:pPr algn="l"/>
                      <a:r>
                        <a:rPr lang="en-US" sz="1400" dirty="0"/>
                        <a:t>Description</a:t>
                      </a:r>
                    </a:p>
                  </a:txBody>
                  <a:tcPr marL="45714" marR="45714" marT="22857" marB="22857" anchor="ctr"/>
                </a:tc>
                <a:extLst>
                  <a:ext uri="{0D108BD9-81ED-4DB2-BD59-A6C34878D82A}">
                    <a16:rowId xmlns:a16="http://schemas.microsoft.com/office/drawing/2014/main" val="176026614"/>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000975421"/>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166937019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827875386"/>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94933711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3843057671"/>
                  </a:ext>
                </a:extLst>
              </a:tr>
              <a:tr h="269500">
                <a:tc>
                  <a:txBody>
                    <a:bodyPr/>
                    <a:lstStyle/>
                    <a:p>
                      <a:pPr algn="l"/>
                      <a:endParaRPr lang="en-US" sz="1000" b="1" dirty="0"/>
                    </a:p>
                  </a:txBody>
                  <a:tcPr marL="45714" marR="45714" marT="22857" marB="22857" anchor="ctr"/>
                </a:tc>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endParaRPr lang="en-US" sz="1000" b="1" dirty="0"/>
                    </a:p>
                  </a:txBody>
                  <a:tcPr marL="45714" marR="45714" marT="22857" marB="22857" anchor="ctr"/>
                </a:tc>
                <a:extLst>
                  <a:ext uri="{0D108BD9-81ED-4DB2-BD59-A6C34878D82A}">
                    <a16:rowId xmlns:a16="http://schemas.microsoft.com/office/drawing/2014/main" val="1316385671"/>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43888928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425750639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188549637"/>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807947865"/>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965785279"/>
                  </a:ext>
                </a:extLst>
              </a:tr>
            </a:tbl>
          </a:graphicData>
        </a:graphic>
      </p:graphicFrame>
      <p:sp>
        <p:nvSpPr>
          <p:cNvPr id="14" name="TextBox 13">
            <a:extLst>
              <a:ext uri="{FF2B5EF4-FFF2-40B4-BE49-F238E27FC236}">
                <a16:creationId xmlns:a16="http://schemas.microsoft.com/office/drawing/2014/main" id="{62D8CFDC-1B7B-A1D2-C455-C906EB78220C}"/>
              </a:ext>
            </a:extLst>
          </p:cNvPr>
          <p:cNvSpPr txBox="1"/>
          <p:nvPr/>
        </p:nvSpPr>
        <p:spPr>
          <a:xfrm>
            <a:off x="287999" y="2378565"/>
            <a:ext cx="7145106" cy="418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b">
            <a:noAutofit/>
          </a:bodyPr>
          <a:lstStyle/>
          <a:p>
            <a:pPr defTabSz="914507"/>
            <a:r>
              <a:rPr lang="en-US" b="1" dirty="0">
                <a:solidFill>
                  <a:srgbClr val="000000"/>
                </a:solidFill>
                <a:latin typeface="IBM Plex Sans Light"/>
              </a:rPr>
              <a:t>From the data source : </a:t>
            </a:r>
          </a:p>
        </p:txBody>
      </p:sp>
      <p:sp>
        <p:nvSpPr>
          <p:cNvPr id="5" name="Speech Bubble: Rectangle 4">
            <a:extLst>
              <a:ext uri="{FF2B5EF4-FFF2-40B4-BE49-F238E27FC236}">
                <a16:creationId xmlns:a16="http://schemas.microsoft.com/office/drawing/2014/main" id="{FC465638-F373-6BE1-E8CE-668F18B3979D}"/>
              </a:ext>
            </a:extLst>
          </p:cNvPr>
          <p:cNvSpPr/>
          <p:nvPr/>
        </p:nvSpPr>
        <p:spPr bwMode="auto">
          <a:xfrm>
            <a:off x="1799492" y="1483231"/>
            <a:ext cx="5105400" cy="492107"/>
          </a:xfrm>
          <a:prstGeom prst="wedgeRectCallout">
            <a:avLst>
              <a:gd name="adj1" fmla="val -67133"/>
              <a:gd name="adj2" fmla="val -8967"/>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chemeClr val="tx2"/>
                </a:solidFill>
                <a:effectLst/>
                <a:latin typeface="+mn-lt"/>
              </a:rPr>
              <a:t>Enter your RISING MOMENT narrative</a:t>
            </a:r>
          </a:p>
        </p:txBody>
      </p:sp>
      <p:sp>
        <p:nvSpPr>
          <p:cNvPr id="7" name="Speech Bubble: Rectangle 6">
            <a:extLst>
              <a:ext uri="{FF2B5EF4-FFF2-40B4-BE49-F238E27FC236}">
                <a16:creationId xmlns:a16="http://schemas.microsoft.com/office/drawing/2014/main" id="{1ED98583-91AF-15E3-3D5D-7A1462FCD364}"/>
              </a:ext>
            </a:extLst>
          </p:cNvPr>
          <p:cNvSpPr/>
          <p:nvPr/>
        </p:nvSpPr>
        <p:spPr bwMode="auto">
          <a:xfrm>
            <a:off x="1512277" y="4882662"/>
            <a:ext cx="4460631" cy="820615"/>
          </a:xfrm>
          <a:prstGeom prst="wedgeRectCallout">
            <a:avLst>
              <a:gd name="adj1" fmla="val -58329"/>
              <a:gd name="adj2" fmla="val -24345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chemeClr val="tx2"/>
                </a:solidFill>
                <a:effectLst/>
                <a:latin typeface="+mn-lt"/>
              </a:rPr>
              <a:t>Copy in the data dictionary if needed</a:t>
            </a:r>
          </a:p>
        </p:txBody>
      </p:sp>
      <p:sp>
        <p:nvSpPr>
          <p:cNvPr id="8" name="Speech Bubble: Rectangle 7">
            <a:extLst>
              <a:ext uri="{FF2B5EF4-FFF2-40B4-BE49-F238E27FC236}">
                <a16:creationId xmlns:a16="http://schemas.microsoft.com/office/drawing/2014/main" id="{410CCBAC-86E3-5DA2-9049-23ED77FD0CB0}"/>
              </a:ext>
            </a:extLst>
          </p:cNvPr>
          <p:cNvSpPr/>
          <p:nvPr/>
        </p:nvSpPr>
        <p:spPr bwMode="auto">
          <a:xfrm>
            <a:off x="6547339" y="5345462"/>
            <a:ext cx="4460631" cy="820615"/>
          </a:xfrm>
          <a:prstGeom prst="wedgeRectCallout">
            <a:avLst>
              <a:gd name="adj1" fmla="val 25902"/>
              <a:gd name="adj2" fmla="val -322025"/>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000" dirty="0">
                <a:solidFill>
                  <a:schemeClr val="tx2"/>
                </a:solidFill>
              </a:rPr>
              <a:t>Enter the fields that could be used to support the RISING MOMENT.</a:t>
            </a:r>
            <a:endParaRPr kumimoji="0" lang="en-US" sz="2000" b="0" i="0" u="none" strike="noStrike" cap="none" normalizeH="0" baseline="0" dirty="0">
              <a:ln>
                <a:noFill/>
              </a:ln>
              <a:solidFill>
                <a:schemeClr val="tx2"/>
              </a:solidFill>
              <a:effectLst/>
              <a:latin typeface="+mn-lt"/>
            </a:endParaRPr>
          </a:p>
        </p:txBody>
      </p:sp>
    </p:spTree>
    <p:extLst>
      <p:ext uri="{BB962C8B-B14F-4D97-AF65-F5344CB8AC3E}">
        <p14:creationId xmlns:p14="http://schemas.microsoft.com/office/powerpoint/2010/main" val="232663945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2230032" cy="763425"/>
          </a:xfrm>
        </p:spPr>
        <p:txBody>
          <a:bodyPr>
            <a:noAutofit/>
          </a:bodyPr>
          <a:lstStyle/>
          <a:p>
            <a:r>
              <a:rPr lang="en-US" sz="2699" dirty="0"/>
              <a:t>2.1 Align data to your storyline</a:t>
            </a:r>
            <a:br>
              <a:rPr lang="en-US" sz="2699" dirty="0"/>
            </a:br>
            <a:r>
              <a:rPr lang="en-US" sz="2699" dirty="0"/>
              <a:t>Step 3: Identify data for the AHA MOMENT</a:t>
            </a: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121828" cy="123111"/>
          </a:xfrm>
          <a:prstGeom prst="rect">
            <a:avLst/>
          </a:prstGeom>
        </p:spPr>
        <p:txBody>
          <a:bodyPr/>
          <a:lstStyle/>
          <a:p>
            <a:pPr algn="l" defTabSz="914507">
              <a:defRPr/>
            </a:pPr>
            <a:fld id="{F477D24C-55BC-4150-BC77-7526DE4131D6}" type="slidenum">
              <a:rPr lang="en-US" dirty="0">
                <a:solidFill>
                  <a:srgbClr val="000000"/>
                </a:solidFill>
                <a:latin typeface="IBM Plex Sans Light"/>
              </a:rPr>
              <a:pPr algn="l" defTabSz="914507">
                <a:defRPr/>
              </a:pPr>
              <a:t>9</a:t>
            </a:fld>
            <a:endParaRPr lang="en-US" dirty="0">
              <a:solidFill>
                <a:srgbClr val="000000"/>
              </a:solidFill>
              <a:latin typeface="IBM Plex Sans Light"/>
            </a:endParaRPr>
          </a:p>
        </p:txBody>
      </p:sp>
      <p:sp>
        <p:nvSpPr>
          <p:cNvPr id="6" name="TextBox 5">
            <a:extLst>
              <a:ext uri="{FF2B5EF4-FFF2-40B4-BE49-F238E27FC236}">
                <a16:creationId xmlns:a16="http://schemas.microsoft.com/office/drawing/2014/main" id="{BED0E75F-2B8C-1BA7-CCB5-E59A930E6653}"/>
              </a:ext>
            </a:extLst>
          </p:cNvPr>
          <p:cNvSpPr txBox="1"/>
          <p:nvPr/>
        </p:nvSpPr>
        <p:spPr>
          <a:xfrm>
            <a:off x="8012314" y="2360279"/>
            <a:ext cx="2773730" cy="3904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sp>
        <p:nvSpPr>
          <p:cNvPr id="4" name="TextBox 3">
            <a:extLst>
              <a:ext uri="{FF2B5EF4-FFF2-40B4-BE49-F238E27FC236}">
                <a16:creationId xmlns:a16="http://schemas.microsoft.com/office/drawing/2014/main" id="{BE3D3F54-50F1-1C2B-9E53-F8FB4B342B95}"/>
              </a:ext>
            </a:extLst>
          </p:cNvPr>
          <p:cNvSpPr txBox="1"/>
          <p:nvPr/>
        </p:nvSpPr>
        <p:spPr>
          <a:xfrm>
            <a:off x="7615961" y="2807288"/>
            <a:ext cx="4147566" cy="3265849"/>
          </a:xfrm>
          <a:prstGeom prst="rect">
            <a:avLst/>
          </a:prstGeom>
          <a:solidFill>
            <a:schemeClr val="bg1">
              <a:lumMod val="85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45714" tIns="45714" rIns="45714" bIns="45714" rtlCol="0" anchor="ctr">
            <a:noAutofit/>
          </a:bodyPr>
          <a:lstStyle/>
          <a:p>
            <a:pPr defTabSz="1218956">
              <a:buSzPct val="100000"/>
            </a:pPr>
            <a:endParaRPr lang="en-US" b="1" dirty="0">
              <a:solidFill>
                <a:srgbClr val="000000"/>
              </a:solidFill>
              <a:latin typeface="IBM Plex Sans Light"/>
              <a:cs typeface="Arial" panose="020B0604020202020204" pitchFamily="34" charset="0"/>
            </a:endParaRPr>
          </a:p>
        </p:txBody>
      </p:sp>
      <p:sp>
        <p:nvSpPr>
          <p:cNvPr id="10" name="TextBox 9">
            <a:extLst>
              <a:ext uri="{FF2B5EF4-FFF2-40B4-BE49-F238E27FC236}">
                <a16:creationId xmlns:a16="http://schemas.microsoft.com/office/drawing/2014/main" id="{9E76F0AC-1E25-D001-059C-893DF33DCBCB}"/>
              </a:ext>
            </a:extLst>
          </p:cNvPr>
          <p:cNvSpPr txBox="1"/>
          <p:nvPr/>
        </p:nvSpPr>
        <p:spPr>
          <a:xfrm>
            <a:off x="287999" y="1483231"/>
            <a:ext cx="11475528"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507"/>
            <a:r>
              <a:rPr lang="en-US" b="1" dirty="0">
                <a:solidFill>
                  <a:srgbClr val="000000"/>
                </a:solidFill>
                <a:latin typeface="IBM Plex Sans Light"/>
              </a:rPr>
              <a:t>HOOK :  </a:t>
            </a:r>
          </a:p>
        </p:txBody>
      </p:sp>
      <p:graphicFrame>
        <p:nvGraphicFramePr>
          <p:cNvPr id="17" name="Table 16">
            <a:extLst>
              <a:ext uri="{FF2B5EF4-FFF2-40B4-BE49-F238E27FC236}">
                <a16:creationId xmlns:a16="http://schemas.microsoft.com/office/drawing/2014/main" id="{FDC38861-14AE-E050-581F-69718C84A68F}"/>
              </a:ext>
            </a:extLst>
          </p:cNvPr>
          <p:cNvGraphicFramePr>
            <a:graphicFrameLocks noGrp="1"/>
          </p:cNvGraphicFramePr>
          <p:nvPr/>
        </p:nvGraphicFramePr>
        <p:xfrm>
          <a:off x="287999" y="2807288"/>
          <a:ext cx="7145106" cy="3265850"/>
        </p:xfrm>
        <a:graphic>
          <a:graphicData uri="http://schemas.openxmlformats.org/drawingml/2006/table">
            <a:tbl>
              <a:tblPr firstRow="1" bandRow="1">
                <a:tableStyleId>{7E9639D4-E3E2-4D34-9284-5A2195B3D0D7}</a:tableStyleId>
              </a:tblPr>
              <a:tblGrid>
                <a:gridCol w="2136166">
                  <a:extLst>
                    <a:ext uri="{9D8B030D-6E8A-4147-A177-3AD203B41FA5}">
                      <a16:colId xmlns:a16="http://schemas.microsoft.com/office/drawing/2014/main" val="2330487047"/>
                    </a:ext>
                  </a:extLst>
                </a:gridCol>
                <a:gridCol w="5008940">
                  <a:extLst>
                    <a:ext uri="{9D8B030D-6E8A-4147-A177-3AD203B41FA5}">
                      <a16:colId xmlns:a16="http://schemas.microsoft.com/office/drawing/2014/main" val="3968135048"/>
                    </a:ext>
                  </a:extLst>
                </a:gridCol>
              </a:tblGrid>
              <a:tr h="301350">
                <a:tc>
                  <a:txBody>
                    <a:bodyPr/>
                    <a:lstStyle/>
                    <a:p>
                      <a:pPr algn="l"/>
                      <a:r>
                        <a:rPr lang="en-US" sz="1400" dirty="0"/>
                        <a:t>Data Column/Field</a:t>
                      </a:r>
                    </a:p>
                  </a:txBody>
                  <a:tcPr marL="45714" marR="45714" marT="22857" marB="22857" anchor="ctr"/>
                </a:tc>
                <a:tc>
                  <a:txBody>
                    <a:bodyPr/>
                    <a:lstStyle/>
                    <a:p>
                      <a:pPr algn="l"/>
                      <a:r>
                        <a:rPr lang="en-US" sz="1400" dirty="0"/>
                        <a:t>Description</a:t>
                      </a:r>
                    </a:p>
                  </a:txBody>
                  <a:tcPr marL="45714" marR="45714" marT="22857" marB="22857" anchor="ctr"/>
                </a:tc>
                <a:extLst>
                  <a:ext uri="{0D108BD9-81ED-4DB2-BD59-A6C34878D82A}">
                    <a16:rowId xmlns:a16="http://schemas.microsoft.com/office/drawing/2014/main" val="176026614"/>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000975421"/>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166937019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827875386"/>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94933711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3843057671"/>
                  </a:ext>
                </a:extLst>
              </a:tr>
              <a:tr h="269500">
                <a:tc>
                  <a:txBody>
                    <a:bodyPr/>
                    <a:lstStyle/>
                    <a:p>
                      <a:pPr algn="l"/>
                      <a:endParaRPr lang="en-US" sz="1000" b="1" dirty="0"/>
                    </a:p>
                  </a:txBody>
                  <a:tcPr marL="45714" marR="45714" marT="22857" marB="22857" anchor="ctr"/>
                </a:tc>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endParaRPr lang="en-US" sz="1000" b="1" dirty="0"/>
                    </a:p>
                  </a:txBody>
                  <a:tcPr marL="45714" marR="45714" marT="22857" marB="22857" anchor="ctr"/>
                </a:tc>
                <a:extLst>
                  <a:ext uri="{0D108BD9-81ED-4DB2-BD59-A6C34878D82A}">
                    <a16:rowId xmlns:a16="http://schemas.microsoft.com/office/drawing/2014/main" val="1316385671"/>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43888928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425750639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188549637"/>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807947865"/>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965785279"/>
                  </a:ext>
                </a:extLst>
              </a:tr>
            </a:tbl>
          </a:graphicData>
        </a:graphic>
      </p:graphicFrame>
      <p:sp>
        <p:nvSpPr>
          <p:cNvPr id="14" name="TextBox 13">
            <a:extLst>
              <a:ext uri="{FF2B5EF4-FFF2-40B4-BE49-F238E27FC236}">
                <a16:creationId xmlns:a16="http://schemas.microsoft.com/office/drawing/2014/main" id="{62D8CFDC-1B7B-A1D2-C455-C906EB78220C}"/>
              </a:ext>
            </a:extLst>
          </p:cNvPr>
          <p:cNvSpPr txBox="1"/>
          <p:nvPr/>
        </p:nvSpPr>
        <p:spPr>
          <a:xfrm>
            <a:off x="287999" y="2378565"/>
            <a:ext cx="7145106" cy="418060"/>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b">
            <a:noAutofit/>
          </a:bodyPr>
          <a:lstStyle/>
          <a:p>
            <a:pPr defTabSz="914507"/>
            <a:r>
              <a:rPr lang="en-US" b="1" dirty="0">
                <a:solidFill>
                  <a:srgbClr val="000000"/>
                </a:solidFill>
                <a:latin typeface="IBM Plex Sans Light"/>
              </a:rPr>
              <a:t>From the data source : </a:t>
            </a:r>
          </a:p>
        </p:txBody>
      </p:sp>
      <p:sp>
        <p:nvSpPr>
          <p:cNvPr id="5" name="Speech Bubble: Rectangle 4">
            <a:extLst>
              <a:ext uri="{FF2B5EF4-FFF2-40B4-BE49-F238E27FC236}">
                <a16:creationId xmlns:a16="http://schemas.microsoft.com/office/drawing/2014/main" id="{FC465638-F373-6BE1-E8CE-668F18B3979D}"/>
              </a:ext>
            </a:extLst>
          </p:cNvPr>
          <p:cNvSpPr/>
          <p:nvPr/>
        </p:nvSpPr>
        <p:spPr bwMode="auto">
          <a:xfrm>
            <a:off x="1799492" y="1483231"/>
            <a:ext cx="4460631" cy="492107"/>
          </a:xfrm>
          <a:prstGeom prst="wedgeRectCallout">
            <a:avLst>
              <a:gd name="adj1" fmla="val -67133"/>
              <a:gd name="adj2" fmla="val -8967"/>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chemeClr val="tx2"/>
                </a:solidFill>
                <a:effectLst/>
                <a:latin typeface="+mn-lt"/>
              </a:rPr>
              <a:t>Enter your </a:t>
            </a:r>
            <a:r>
              <a:rPr lang="en-US" sz="2000" dirty="0">
                <a:solidFill>
                  <a:schemeClr val="tx2"/>
                </a:solidFill>
              </a:rPr>
              <a:t>AHA MOMENT</a:t>
            </a:r>
            <a:r>
              <a:rPr kumimoji="0" lang="en-US" sz="2000" b="0" i="0" u="none" strike="noStrike" cap="none" normalizeH="0" baseline="0" dirty="0">
                <a:ln>
                  <a:noFill/>
                </a:ln>
                <a:solidFill>
                  <a:schemeClr val="tx2"/>
                </a:solidFill>
                <a:effectLst/>
                <a:latin typeface="+mn-lt"/>
              </a:rPr>
              <a:t> narrative</a:t>
            </a:r>
          </a:p>
        </p:txBody>
      </p:sp>
      <p:sp>
        <p:nvSpPr>
          <p:cNvPr id="7" name="Speech Bubble: Rectangle 6">
            <a:extLst>
              <a:ext uri="{FF2B5EF4-FFF2-40B4-BE49-F238E27FC236}">
                <a16:creationId xmlns:a16="http://schemas.microsoft.com/office/drawing/2014/main" id="{1ED98583-91AF-15E3-3D5D-7A1462FCD364}"/>
              </a:ext>
            </a:extLst>
          </p:cNvPr>
          <p:cNvSpPr/>
          <p:nvPr/>
        </p:nvSpPr>
        <p:spPr bwMode="auto">
          <a:xfrm>
            <a:off x="1512277" y="4882662"/>
            <a:ext cx="4460631" cy="820615"/>
          </a:xfrm>
          <a:prstGeom prst="wedgeRectCallout">
            <a:avLst>
              <a:gd name="adj1" fmla="val -58329"/>
              <a:gd name="adj2" fmla="val -24345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chemeClr val="tx2"/>
                </a:solidFill>
                <a:effectLst/>
                <a:latin typeface="+mn-lt"/>
              </a:rPr>
              <a:t>Copy in the data dictionary if needed</a:t>
            </a:r>
          </a:p>
        </p:txBody>
      </p:sp>
      <p:sp>
        <p:nvSpPr>
          <p:cNvPr id="8" name="Speech Bubble: Rectangle 7">
            <a:extLst>
              <a:ext uri="{FF2B5EF4-FFF2-40B4-BE49-F238E27FC236}">
                <a16:creationId xmlns:a16="http://schemas.microsoft.com/office/drawing/2014/main" id="{410CCBAC-86E3-5DA2-9049-23ED77FD0CB0}"/>
              </a:ext>
            </a:extLst>
          </p:cNvPr>
          <p:cNvSpPr/>
          <p:nvPr/>
        </p:nvSpPr>
        <p:spPr bwMode="auto">
          <a:xfrm>
            <a:off x="6547339" y="5345462"/>
            <a:ext cx="4460631" cy="820615"/>
          </a:xfrm>
          <a:prstGeom prst="wedgeRectCallout">
            <a:avLst>
              <a:gd name="adj1" fmla="val 25902"/>
              <a:gd name="adj2" fmla="val -322025"/>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000" dirty="0">
                <a:solidFill>
                  <a:schemeClr val="tx2"/>
                </a:solidFill>
              </a:rPr>
              <a:t>Enter the fields that could be used to support the AHA MOMENT.</a:t>
            </a:r>
            <a:endParaRPr kumimoji="0" lang="en-US" sz="2000" b="0" i="0" u="none" strike="noStrike" cap="none" normalizeH="0" baseline="0" dirty="0">
              <a:ln>
                <a:noFill/>
              </a:ln>
              <a:solidFill>
                <a:schemeClr val="tx2"/>
              </a:solidFill>
              <a:effectLst/>
              <a:latin typeface="+mn-lt"/>
            </a:endParaRPr>
          </a:p>
        </p:txBody>
      </p:sp>
    </p:spTree>
    <p:extLst>
      <p:ext uri="{BB962C8B-B14F-4D97-AF65-F5344CB8AC3E}">
        <p14:creationId xmlns:p14="http://schemas.microsoft.com/office/powerpoint/2010/main" val="2835758386"/>
      </p:ext>
    </p:extLst>
  </p:cSld>
  <p:clrMapOvr>
    <a:masterClrMapping/>
  </p:clrMapOvr>
  <p:transition spd="med"/>
</p:sld>
</file>

<file path=ppt/theme/theme1.xml><?xml version="1.0" encoding="utf-8"?>
<a:theme xmlns:a="http://schemas.openxmlformats.org/drawingml/2006/main" name="IBM presentation enablement template">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kumimoji="0" sz="2000" b="0" i="0" u="none" strike="noStrike" cap="none" normalizeH="0" baseline="0" dirty="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thm15="http://schemas.microsoft.com/office/thememl/2012/main" xmlns="" val="1"/>
          </a:ext>
        </a:extLst>
      </a:spPr>
      <a:bodyPr wrap="square" lIns="0" tIns="0" rIns="0" bIns="0" rtlCol="0">
        <a:noAutofit/>
      </a:bodyPr>
      <a:lstStyle>
        <a:defPPr algn="l" defTabSz="2438400">
          <a:buSzPct val="100000"/>
          <a:defRPr sz="2400" dirty="0" smtClean="0">
            <a:cs typeface="Arial" panose="020B0604020202020204" pitchFamily="34" charset="0"/>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presentation_template_v_1_4_Plex" id="{461DE280-6773-3240-A149-7E3C0A49F9FC}" vid="{119F70B9-3B70-5545-8722-9A4DAAA12CBF}"/>
    </a:ext>
  </a:extLst>
</a:theme>
</file>

<file path=ppt/theme/theme2.xml><?xml version="1.0" encoding="utf-8"?>
<a:theme xmlns:a="http://schemas.openxmlformats.org/drawingml/2006/main" name="1_IBM presentation enablement template">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kumimoji="0" sz="2000" b="0" i="0" u="none" strike="noStrike" cap="none" normalizeH="0" baseline="0" dirty="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 xmlns:thm15="http://schemas.microsoft.com/office/thememl/2012/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val="1"/>
          </a:ext>
        </a:extLst>
      </a:spPr>
      <a:bodyPr wrap="square" lIns="0" tIns="0" rIns="0" bIns="0" rtlCol="0">
        <a:noAutofit/>
      </a:bodyPr>
      <a:lstStyle>
        <a:defPPr algn="l" defTabSz="2438400">
          <a:buSzPct val="100000"/>
          <a:defRPr sz="2400" dirty="0" smtClean="0">
            <a:cs typeface="Arial" panose="020B0604020202020204" pitchFamily="34" charset="0"/>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presentation_template_v_1_4_Plex" id="{461DE280-6773-3240-A149-7E3C0A49F9FC}" vid="{119F70B9-3B70-5545-8722-9A4DAAA12CBF}"/>
    </a:ext>
  </a:extLst>
</a:theme>
</file>

<file path=ppt/theme/theme3.xml><?xml version="1.0" encoding="utf-8"?>
<a:theme xmlns:a="http://schemas.openxmlformats.org/drawingml/2006/main" name="2_IBM presentation enablement template">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kumimoji="0" sz="2000" b="0" i="0" u="none" strike="noStrike" cap="none" normalizeH="0" baseline="0" dirty="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thm15="http://schemas.microsoft.com/office/thememl/2012/main" xmlns="" val="1"/>
          </a:ext>
        </a:extLst>
      </a:spPr>
      <a:bodyPr wrap="square" lIns="0" tIns="0" rIns="0" bIns="0" rtlCol="0">
        <a:noAutofit/>
      </a:bodyPr>
      <a:lstStyle>
        <a:defPPr algn="l" defTabSz="2438400">
          <a:buSzPct val="100000"/>
          <a:defRPr sz="2400" dirty="0" smtClean="0">
            <a:cs typeface="Arial" panose="020B0604020202020204" pitchFamily="34" charset="0"/>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presentation_template_v_1_4_Plex" id="{461DE280-6773-3240-A149-7E3C0A49F9FC}" vid="{119F70B9-3B70-5545-8722-9A4DAAA12CB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8A98B0F890304EA4533D39F0FCB118" ma:contentTypeVersion="10" ma:contentTypeDescription="Create a new document." ma:contentTypeScope="" ma:versionID="7382cb9e5d5759fe6d259f4db44979fc">
  <xsd:schema xmlns:xsd="http://www.w3.org/2001/XMLSchema" xmlns:xs="http://www.w3.org/2001/XMLSchema" xmlns:p="http://schemas.microsoft.com/office/2006/metadata/properties" xmlns:ns2="751fcc4b-4276-47b3-8ba1-49dbd21a21dd" xmlns:ns3="c5604bb3-86e6-4d6c-ae29-cce30a47afed" targetNamespace="http://schemas.microsoft.com/office/2006/metadata/properties" ma:root="true" ma:fieldsID="0dbc8ddf735e232e6e433963ac457b04" ns2:_="" ns3:_="">
    <xsd:import namespace="751fcc4b-4276-47b3-8ba1-49dbd21a21dd"/>
    <xsd:import namespace="c5604bb3-86e6-4d6c-ae29-cce30a47afe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1fcc4b-4276-47b3-8ba1-49dbd21a21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604bb3-86e6-4d6c-ae29-cce30a47afe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28CB0B-289E-4DFE-97BD-60C4FC0F28DF}">
  <ds:schemaRefs>
    <ds:schemaRef ds:uri="751fcc4b-4276-47b3-8ba1-49dbd21a21dd"/>
    <ds:schemaRef ds:uri="c5604bb3-86e6-4d6c-ae29-cce30a47af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50225D2-517A-4231-8BCA-0FACFEA112F2}">
  <ds:schemaRefs>
    <ds:schemaRef ds:uri="http://schemas.microsoft.com/sharepoint/v3/contenttype/forms"/>
  </ds:schemaRefs>
</ds:datastoreItem>
</file>

<file path=customXml/itemProps3.xml><?xml version="1.0" encoding="utf-8"?>
<ds:datastoreItem xmlns:ds="http://schemas.openxmlformats.org/officeDocument/2006/customXml" ds:itemID="{D912DAEA-3FEA-4FF3-8A66-EE5A24102F8E}">
  <ds:schemaRefs>
    <ds:schemaRef ds:uri="751fcc4b-4276-47b3-8ba1-49dbd21a21dd"/>
    <ds:schemaRef ds:uri="c5604bb3-86e6-4d6c-ae29-cce30a47af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79965</TotalTime>
  <Words>2760</Words>
  <Application>Microsoft Office PowerPoint</Application>
  <PresentationFormat>Widescreen</PresentationFormat>
  <Paragraphs>398</Paragraphs>
  <Slides>35</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35</vt:i4>
      </vt:variant>
    </vt:vector>
  </HeadingPairs>
  <TitlesOfParts>
    <vt:vector size="44" baseType="lpstr">
      <vt:lpstr>Arial</vt:lpstr>
      <vt:lpstr>Calibri</vt:lpstr>
      <vt:lpstr>Franklin Gothic Book</vt:lpstr>
      <vt:lpstr>IBM Plex Sans</vt:lpstr>
      <vt:lpstr>IBM Plex Sans Hebrew Medm</vt:lpstr>
      <vt:lpstr>IBM Plex Sans Light</vt:lpstr>
      <vt:lpstr>IBM presentation enablement template</vt:lpstr>
      <vt:lpstr>1_IBM presentation enablement template</vt:lpstr>
      <vt:lpstr>2_IBM presentation enablement template</vt:lpstr>
      <vt:lpstr>Module 2: Cancer Practice Activity  2.1 Align data to your storyboard and storyline  2.2 Align visualizations to your storyboard and storyline  2.3 Craft your call to action  2.4 Draft your story  2.5 Get Feedback  </vt:lpstr>
      <vt:lpstr>Background on the Cancer activity</vt:lpstr>
      <vt:lpstr>Activity 2.1 Align data sources to your storyline</vt:lpstr>
      <vt:lpstr>2.1 Align data to your storyboard and storyline</vt:lpstr>
      <vt:lpstr>2.1 Align data to your storyline: Process</vt:lpstr>
      <vt:lpstr>2.1 Align data to your storyline Step 1: Sample of completed Identify data for the HOOK</vt:lpstr>
      <vt:lpstr>2.1 Align data to your storyline Step 1: Identify data for the HOOK</vt:lpstr>
      <vt:lpstr>2.1 Align data to your storyline Step 2: Identify data for the RISING MOMENT</vt:lpstr>
      <vt:lpstr>2.1 Align data to your storyline Step 3: Identify data for the AHA MOMENT</vt:lpstr>
      <vt:lpstr>2.1 Align data to your storyline Sample of Completed Data Alignment Template</vt:lpstr>
      <vt:lpstr>2.1 Align data to your storyline:  Copy your results into the Data Alignment Template </vt:lpstr>
      <vt:lpstr>Activity 2.2 Align visuals to your storyline</vt:lpstr>
      <vt:lpstr>2.2 Align data visuals to your story</vt:lpstr>
      <vt:lpstr>2.2 Align data visuals to your story: Process</vt:lpstr>
      <vt:lpstr>2.2 Align visuals to the storyline Step 1: Sample of completed align visual to HOOK</vt:lpstr>
      <vt:lpstr>2.2 Align visuals to the storyline Step 1: align visual to HOOK</vt:lpstr>
      <vt:lpstr>2.2 Align visuals to the storyline Step 2: align visual to RISING MOMENT</vt:lpstr>
      <vt:lpstr>2.2 Align visuals to the storyline Step 3: align visual to AHA MOMENT</vt:lpstr>
      <vt:lpstr>2.3 Craft your call to action </vt:lpstr>
      <vt:lpstr>Activity 2.4 Draft your story</vt:lpstr>
      <vt:lpstr>2.4 Draft your data story</vt:lpstr>
      <vt:lpstr>2.4 Draft your data story: Process</vt:lpstr>
      <vt:lpstr>2.4 Draft your data story:  Step 1: sample of completed create story for the HOOK</vt:lpstr>
      <vt:lpstr>2.4 Draft your data story: Step 1: create story for the HOOK  </vt:lpstr>
      <vt:lpstr>2.4 Draft your data story: Step 2: create story for the RISING MOMENT  </vt:lpstr>
      <vt:lpstr>2.4 Draft your data story: Step 3: create story for the AHA MOMENT  </vt:lpstr>
      <vt:lpstr>2.4 Draft your data story: Step 4: create story for the CALL TO ACTION </vt:lpstr>
      <vt:lpstr>2.4 Draft your data story:  Sample of completed Pulling it all together</vt:lpstr>
      <vt:lpstr>2.4 Draft your data story:  Pulling it all together</vt:lpstr>
      <vt:lpstr>Activity 2.5 Getting feedback</vt:lpstr>
      <vt:lpstr>2.5 Process for getting feedback </vt:lpstr>
      <vt:lpstr>2.5 Process for getting feedback Step 1: Identify representatives to ask for feedback</vt:lpstr>
      <vt:lpstr>2.5 Process for getting feedback Step 2: Obtain feedback</vt:lpstr>
      <vt:lpstr>2.5 Getting feedback: Step 3: Update the story based on feedback</vt:lpstr>
      <vt:lpstr>You have completed the practice activities for Module 2.  You can check your work against the sample answer.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Donovan, Katy (RIDOH-Contractor)</dc:creator>
  <cp:lastModifiedBy>Kevin Ho</cp:lastModifiedBy>
  <cp:revision>493</cp:revision>
  <dcterms:created xsi:type="dcterms:W3CDTF">2022-02-04T13:30:00Z</dcterms:created>
  <dcterms:modified xsi:type="dcterms:W3CDTF">2024-03-07T05:42:07Z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0x010100858A98B0F890304EA4533D39F0FCB118</vt:lpwstr>
  </property>
</Properties>
</file>