
<file path=[Content_Types].xml><?xml version="1.0" encoding="utf-8"?>
<Types xmlns="http://schemas.openxmlformats.org/package/2006/content-types">
  <Default Extension="bin" ContentType="image/png"/>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7FFFFDE8_4490F265.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30" r:id="rId5"/>
    <p:sldMasterId id="2147483747" r:id="rId6"/>
    <p:sldMasterId id="2147483763" r:id="rId7"/>
  </p:sldMasterIdLst>
  <p:notesMasterIdLst>
    <p:notesMasterId r:id="rId43"/>
  </p:notesMasterIdLst>
  <p:sldIdLst>
    <p:sldId id="2147483040" r:id="rId8"/>
    <p:sldId id="2147483139" r:id="rId9"/>
    <p:sldId id="2147483113" r:id="rId10"/>
    <p:sldId id="2147483096" r:id="rId11"/>
    <p:sldId id="2147483059" r:id="rId12"/>
    <p:sldId id="2147483140" r:id="rId13"/>
    <p:sldId id="2147483120" r:id="rId14"/>
    <p:sldId id="2147483122" r:id="rId15"/>
    <p:sldId id="2147483121" r:id="rId16"/>
    <p:sldId id="2147483126" r:id="rId17"/>
    <p:sldId id="2147483088" r:id="rId18"/>
    <p:sldId id="2147483114" r:id="rId19"/>
    <p:sldId id="2147483123" r:id="rId20"/>
    <p:sldId id="2147483082" r:id="rId21"/>
    <p:sldId id="2147483141" r:id="rId22"/>
    <p:sldId id="2147483128" r:id="rId23"/>
    <p:sldId id="2147483137" r:id="rId24"/>
    <p:sldId id="2147483138" r:id="rId25"/>
    <p:sldId id="2147483132" r:id="rId26"/>
    <p:sldId id="2147483115" r:id="rId27"/>
    <p:sldId id="2147483119" r:id="rId28"/>
    <p:sldId id="2147483135" r:id="rId29"/>
    <p:sldId id="2147483133" r:id="rId30"/>
    <p:sldId id="2147483107" r:id="rId31"/>
    <p:sldId id="2147483108" r:id="rId32"/>
    <p:sldId id="2147483109" r:id="rId33"/>
    <p:sldId id="2147483110" r:id="rId34"/>
    <p:sldId id="2147483142" r:id="rId35"/>
    <p:sldId id="2147483136" r:id="rId36"/>
    <p:sldId id="2147483116" r:id="rId37"/>
    <p:sldId id="2147483063" r:id="rId38"/>
    <p:sldId id="2147483111" r:id="rId39"/>
    <p:sldId id="2147483112" r:id="rId40"/>
    <p:sldId id="2147483071" r:id="rId41"/>
    <p:sldId id="214748304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rug Overdose" id="{64DBD4B5-A3AA-184D-8457-F66E80AF518D}">
          <p14:sldIdLst>
            <p14:sldId id="2147483040"/>
            <p14:sldId id="2147483139"/>
            <p14:sldId id="2147483113"/>
            <p14:sldId id="2147483096"/>
            <p14:sldId id="2147483059"/>
            <p14:sldId id="2147483140"/>
            <p14:sldId id="2147483120"/>
            <p14:sldId id="2147483122"/>
            <p14:sldId id="2147483121"/>
            <p14:sldId id="2147483126"/>
            <p14:sldId id="2147483088"/>
            <p14:sldId id="2147483114"/>
            <p14:sldId id="2147483123"/>
            <p14:sldId id="2147483082"/>
            <p14:sldId id="2147483141"/>
            <p14:sldId id="2147483128"/>
            <p14:sldId id="2147483137"/>
            <p14:sldId id="2147483138"/>
            <p14:sldId id="2147483132"/>
            <p14:sldId id="2147483115"/>
            <p14:sldId id="2147483119"/>
            <p14:sldId id="2147483135"/>
            <p14:sldId id="2147483133"/>
            <p14:sldId id="2147483107"/>
            <p14:sldId id="2147483108"/>
            <p14:sldId id="2147483109"/>
            <p14:sldId id="2147483110"/>
            <p14:sldId id="2147483142"/>
            <p14:sldId id="2147483136"/>
            <p14:sldId id="2147483116"/>
            <p14:sldId id="2147483063"/>
            <p14:sldId id="2147483111"/>
            <p14:sldId id="2147483112"/>
            <p14:sldId id="2147483071"/>
            <p14:sldId id="21474830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1B6312-ACB3-39F8-6C18-084EF1F2E5D8}" name="Kevin Ho" initials="KH" userId="QvBjIPPTPq9DbZLvJUQfjGW6KTGmdzGCxZT2A6p6xOQ=" providerId="None"/>
  <p188:author id="{172B011F-EA2C-8271-8174-8367295907CF}" name="Kevin Ho" initials="KH" userId="S::hokevin@us.ibm.com::8d4398eb-dabd-4627-9cda-662828e57843" providerId="AD"/>
  <p188:author id="{51D28049-FF9E-E9C3-F6AD-5E51E547858F}" name="MARK FREEMAN" initials="MF" userId="ovUESzf86qqVwqIVPZDhFPhX4RpAZMdwsVCKQvMsuBE=" providerId="None"/>
  <p188:author id="{35CCB8FE-C410-3496-FEDA-71AD81A3388A}" name="MARK FREEMAN" initials="" userId="S::mfreeman@us.ibm.com::cdb86314-c5fd-4b56-8311-e173b1018aa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97F"/>
    <a:srgbClr val="D6D8DF"/>
    <a:srgbClr val="65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E2E65-1337-4F73-98BA-0AC4EEA02691}" v="9" dt="2024-03-06T04:24:41.5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8" autoAdjust="0"/>
    <p:restoredTop sz="87668" autoAdjust="0"/>
  </p:normalViewPr>
  <p:slideViewPr>
    <p:cSldViewPr snapToGrid="0">
      <p:cViewPr varScale="1">
        <p:scale>
          <a:sx n="71" d="100"/>
          <a:sy n="71" d="100"/>
        </p:scale>
        <p:origin x="612" y="29"/>
      </p:cViewPr>
      <p:guideLst/>
    </p:cSldViewPr>
  </p:slideViewPr>
  <p:notesTextViewPr>
    <p:cViewPr>
      <p:scale>
        <a:sx n="1" d="1"/>
        <a:sy n="1" d="1"/>
      </p:scale>
      <p:origin x="0" y="0"/>
    </p:cViewPr>
  </p:notesTextViewPr>
  <p:sorterViewPr>
    <p:cViewPr>
      <p:scale>
        <a:sx n="80" d="100"/>
        <a:sy n="80" d="100"/>
      </p:scale>
      <p:origin x="0" y="-32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clId="Web-{DAAE2E65-1337-4F73-98BA-0AC4EEA02691}"/>
    <pc:docChg chg="modSld">
      <pc:chgData name="Kevin Ho" userId="" providerId="" clId="Web-{DAAE2E65-1337-4F73-98BA-0AC4EEA02691}" dt="2024-03-06T04:24:41.592" v="8"/>
      <pc:docMkLst>
        <pc:docMk/>
      </pc:docMkLst>
      <pc:sldChg chg="modCm">
        <pc:chgData name="Kevin Ho" userId="" providerId="" clId="Web-{DAAE2E65-1337-4F73-98BA-0AC4EEA02691}" dt="2024-03-06T04:23:29.123" v="0"/>
        <pc:sldMkLst>
          <pc:docMk/>
          <pc:sldMk cId="3935291086" sldId="2147376471"/>
        </pc:sldMkLst>
        <pc:extLst>
          <p:ext xmlns:p="http://schemas.openxmlformats.org/presentationml/2006/main" uri="{D6D511B9-2390-475A-947B-AFAB55BFBCF1}">
            <pc226:cmChg xmlns:pc226="http://schemas.microsoft.com/office/powerpoint/2022/06/main/command" chg="">
              <pc226:chgData name="Kevin Ho" userId="" providerId="" clId="Web-{DAAE2E65-1337-4F73-98BA-0AC4EEA02691}" dt="2024-03-06T04:23:29.123" v="0"/>
              <pc2:cmMkLst xmlns:pc2="http://schemas.microsoft.com/office/powerpoint/2019/9/main/command">
                <pc:docMk/>
                <pc:sldMk cId="3935291086" sldId="2147376471"/>
                <pc2:cmMk id="{143C86F3-9BF4-4717-A460-925224FBC00D}"/>
              </pc2:cmMkLst>
              <pc226:cmRplyChg chg="add">
                <pc226:chgData name="Kevin Ho" userId="" providerId="" clId="Web-{DAAE2E65-1337-4F73-98BA-0AC4EEA02691}" dt="2024-03-06T04:23:29.123" v="0"/>
                <pc2:cmRplyMkLst xmlns:pc2="http://schemas.microsoft.com/office/powerpoint/2019/9/main/command">
                  <pc:docMk/>
                  <pc:sldMk cId="3935291086" sldId="2147376471"/>
                  <pc2:cmMk id="{143C86F3-9BF4-4717-A460-925224FBC00D}"/>
                  <pc2:cmRplyMk id="{7268030D-F8C2-40DF-8329-D069A2500609}"/>
                </pc2:cmRplyMkLst>
              </pc226:cmRplyChg>
            </pc226:cmChg>
          </p:ext>
        </pc:extLst>
      </pc:sldChg>
      <pc:sldChg chg="delCm">
        <pc:chgData name="Kevin Ho" userId="" providerId="" clId="Web-{DAAE2E65-1337-4F73-98BA-0AC4EEA02691}" dt="2024-03-06T04:24:32.139" v="7"/>
        <pc:sldMkLst>
          <pc:docMk/>
          <pc:sldMk cId="1214487002" sldId="2147483074"/>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32.139" v="7"/>
              <pc2:cmMkLst xmlns:pc2="http://schemas.microsoft.com/office/powerpoint/2019/9/main/command">
                <pc:docMk/>
                <pc:sldMk cId="1214487002" sldId="2147483074"/>
                <pc2:cmMk id="{E3279969-E307-4D0D-8CB5-D1E2122D18C3}"/>
              </pc2:cmMkLst>
            </pc226:cmChg>
            <pc226:cmChg xmlns:pc226="http://schemas.microsoft.com/office/powerpoint/2022/06/main/command" chg="del">
              <pc226:chgData name="Kevin Ho" userId="" providerId="" clId="Web-{DAAE2E65-1337-4F73-98BA-0AC4EEA02691}" dt="2024-03-06T04:24:29.014" v="6"/>
              <pc2:cmMkLst xmlns:pc2="http://schemas.microsoft.com/office/powerpoint/2019/9/main/command">
                <pc:docMk/>
                <pc:sldMk cId="1214487002" sldId="2147483074"/>
                <pc2:cmMk id="{94F4AD72-A0A5-400F-B1C6-3CB1A24CFCF9}"/>
              </pc2:cmMkLst>
            </pc226:cmChg>
            <pc226:cmChg xmlns:pc226="http://schemas.microsoft.com/office/powerpoint/2022/06/main/command" chg="del">
              <pc226:chgData name="Kevin Ho" userId="" providerId="" clId="Web-{DAAE2E65-1337-4F73-98BA-0AC4EEA02691}" dt="2024-03-06T04:24:25.060" v="5"/>
              <pc2:cmMkLst xmlns:pc2="http://schemas.microsoft.com/office/powerpoint/2019/9/main/command">
                <pc:docMk/>
                <pc:sldMk cId="1214487002" sldId="2147483074"/>
                <pc2:cmMk id="{10ACE0E9-FF57-4702-9439-A6F08F81DA8D}"/>
              </pc2:cmMkLst>
            </pc226:cmChg>
          </p:ext>
        </pc:extLst>
      </pc:sldChg>
      <pc:sldChg chg="delCm">
        <pc:chgData name="Kevin Ho" userId="" providerId="" clId="Web-{DAAE2E65-1337-4F73-98BA-0AC4EEA02691}" dt="2024-03-06T04:24:41.592" v="8"/>
        <pc:sldMkLst>
          <pc:docMk/>
          <pc:sldMk cId="82087905" sldId="2147483107"/>
        </pc:sldMkLst>
        <pc:extLst>
          <p:ext xmlns:p="http://schemas.openxmlformats.org/presentationml/2006/main" uri="{D6D511B9-2390-475A-947B-AFAB55BFBCF1}">
            <pc226:cmChg xmlns:pc226="http://schemas.microsoft.com/office/powerpoint/2022/06/main/command" chg="del">
              <pc226:chgData name="Kevin Ho" userId="" providerId="" clId="Web-{DAAE2E65-1337-4F73-98BA-0AC4EEA02691}" dt="2024-03-06T04:24:41.592" v="8"/>
              <pc2:cmMkLst xmlns:pc2="http://schemas.microsoft.com/office/powerpoint/2019/9/main/command">
                <pc:docMk/>
                <pc:sldMk cId="82087905" sldId="2147483107"/>
                <pc2:cmMk id="{F51C81CE-614C-4933-AC9A-13703DE4C875}"/>
              </pc2:cmMkLst>
            </pc226:cmChg>
          </p:ext>
        </pc:extLst>
      </pc:sldChg>
      <pc:sldChg chg="modSp">
        <pc:chgData name="Kevin Ho" userId="" providerId="" clId="Web-{DAAE2E65-1337-4F73-98BA-0AC4EEA02691}" dt="2024-03-06T04:23:56.357" v="2" actId="1076"/>
        <pc:sldMkLst>
          <pc:docMk/>
          <pc:sldMk cId="2997920089" sldId="2147483113"/>
        </pc:sldMkLst>
        <pc:spChg chg="mod">
          <ac:chgData name="Kevin Ho" userId="" providerId="" clId="Web-{DAAE2E65-1337-4F73-98BA-0AC4EEA02691}" dt="2024-03-06T04:23:56.357" v="2" actId="1076"/>
          <ac:spMkLst>
            <pc:docMk/>
            <pc:sldMk cId="2997920089" sldId="2147483113"/>
            <ac:spMk id="5" creationId="{F53A1ED9-83B3-79ED-06F2-233E58832A06}"/>
          </ac:spMkLst>
        </pc:spChg>
        <pc:spChg chg="mod">
          <ac:chgData name="Kevin Ho" userId="" providerId="" clId="Web-{DAAE2E65-1337-4F73-98BA-0AC4EEA02691}" dt="2024-03-06T04:23:52.092" v="1" actId="1076"/>
          <ac:spMkLst>
            <pc:docMk/>
            <pc:sldMk cId="2997920089" sldId="2147483113"/>
            <ac:spMk id="6" creationId="{8DFD18AE-1EC6-C302-4775-927DB7538F87}"/>
          </ac:spMkLst>
        </pc:spChg>
      </pc:sldChg>
      <pc:sldChg chg="modSp">
        <pc:chgData name="Kevin Ho" userId="" providerId="" clId="Web-{DAAE2E65-1337-4F73-98BA-0AC4EEA02691}" dt="2024-03-06T04:24:11.592" v="4" actId="1076"/>
        <pc:sldMkLst>
          <pc:docMk/>
          <pc:sldMk cId="2330525814" sldId="2147483114"/>
        </pc:sldMkLst>
        <pc:spChg chg="mod">
          <ac:chgData name="Kevin Ho" userId="" providerId="" clId="Web-{DAAE2E65-1337-4F73-98BA-0AC4EEA02691}" dt="2024-03-06T04:24:11.592" v="4" actId="1076"/>
          <ac:spMkLst>
            <pc:docMk/>
            <pc:sldMk cId="2330525814" sldId="2147483114"/>
            <ac:spMk id="5" creationId="{F53A1ED9-83B3-79ED-06F2-233E58832A06}"/>
          </ac:spMkLst>
        </pc:spChg>
        <pc:spChg chg="mod">
          <ac:chgData name="Kevin Ho" userId="" providerId="" clId="Web-{DAAE2E65-1337-4F73-98BA-0AC4EEA02691}" dt="2024-03-06T04:24:05.107" v="3" actId="1076"/>
          <ac:spMkLst>
            <pc:docMk/>
            <pc:sldMk cId="2330525814" sldId="2147483114"/>
            <ac:spMk id="6" creationId="{8DFD18AE-1EC6-C302-4775-927DB7538F87}"/>
          </ac:spMkLst>
        </pc:spChg>
      </pc:sldChg>
    </pc:docChg>
  </pc:docChgLst>
  <pc:docChgLst>
    <pc:chgData name="Kevin Ho" clId="Web-{C07B19E9-578F-474A-95A2-B05495D935CF}"/>
    <pc:docChg chg="addSld modSld sldOrd modSection">
      <pc:chgData name="Kevin Ho" userId="" providerId="" clId="Web-{C07B19E9-578F-474A-95A2-B05495D935CF}" dt="2023-12-08T21:39:59.405" v="355" actId="20577"/>
      <pc:docMkLst>
        <pc:docMk/>
      </pc:docMkLst>
      <pc:sldChg chg="modSp modCm">
        <pc:chgData name="Kevin Ho" userId="" providerId="" clId="Web-{C07B19E9-578F-474A-95A2-B05495D935CF}" dt="2023-12-08T21:39:59.405" v="355" actId="20577"/>
        <pc:sldMkLst>
          <pc:docMk/>
          <pc:sldMk cId="1350305975" sldId="2147376465"/>
        </pc:sldMkLst>
        <pc:spChg chg="mod">
          <ac:chgData name="Kevin Ho" userId="" providerId="" clId="Web-{C07B19E9-578F-474A-95A2-B05495D935CF}" dt="2023-12-08T21:39:59.405" v="355" actId="20577"/>
          <ac:spMkLst>
            <pc:docMk/>
            <pc:sldMk cId="1350305975" sldId="2147376465"/>
            <ac:spMk id="8" creationId="{8DFD18AE-1EC6-C302-4775-927DB7538F87}"/>
          </ac:spMkLst>
        </pc:spChg>
        <pc:extLst>
          <p:ext xmlns:p="http://schemas.openxmlformats.org/presentationml/2006/main" uri="{D6D511B9-2390-475A-947B-AFAB55BFBCF1}">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5E29A00B-16F8-4306-A740-A2E723861F93}"/>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044EC58F-F4F7-435C-A45E-17ADF7ED0E14}"/>
              </pc2:cmMkLst>
            </pc226:cmChg>
            <pc226:cmChg xmlns:pc226="http://schemas.microsoft.com/office/powerpoint/2022/06/main/command" chg="mod">
              <pc226:chgData name="Kevin Ho" userId="" providerId="" clId="Web-{C07B19E9-578F-474A-95A2-B05495D935CF}" dt="2023-12-08T21:39:48.155" v="354" actId="20577"/>
              <pc2:cmMkLst xmlns:pc2="http://schemas.microsoft.com/office/powerpoint/2019/9/main/command">
                <pc:docMk/>
                <pc:sldMk cId="1350305975" sldId="2147376465"/>
                <pc2:cmMk id="{65FC5FB0-69B6-4B6E-A80F-FE1D226062B8}"/>
              </pc2:cmMkLst>
            </pc226:cmChg>
          </p:ext>
        </pc:extLst>
      </pc:sldChg>
      <pc:sldChg chg="modSp new ord">
        <pc:chgData name="Kevin Ho" userId="" providerId="" clId="Web-{C07B19E9-578F-474A-95A2-B05495D935CF}" dt="2023-12-08T21:39:14.966" v="343" actId="20577"/>
        <pc:sldMkLst>
          <pc:docMk/>
          <pc:sldMk cId="1043630550" sldId="2147482843"/>
        </pc:sldMkLst>
        <pc:spChg chg="mod">
          <ac:chgData name="Kevin Ho" userId="" providerId="" clId="Web-{C07B19E9-578F-474A-95A2-B05495D935CF}" dt="2023-12-08T20:47:25.038" v="15" actId="20577"/>
          <ac:spMkLst>
            <pc:docMk/>
            <pc:sldMk cId="1043630550" sldId="2147482843"/>
            <ac:spMk id="2" creationId="{02C6E023-91D4-18ED-0B7C-F23ADD77C57C}"/>
          </ac:spMkLst>
        </pc:spChg>
        <pc:spChg chg="mod">
          <ac:chgData name="Kevin Ho" userId="" providerId="" clId="Web-{C07B19E9-578F-474A-95A2-B05495D935CF}" dt="2023-12-08T21:37:35.776" v="332" actId="20577"/>
          <ac:spMkLst>
            <pc:docMk/>
            <pc:sldMk cId="1043630550" sldId="2147482843"/>
            <ac:spMk id="3" creationId="{1B9BAB4E-7249-5FC7-5610-2F4D9C8F6034}"/>
          </ac:spMkLst>
        </pc:spChg>
        <pc:spChg chg="mod">
          <ac:chgData name="Kevin Ho" userId="" providerId="" clId="Web-{C07B19E9-578F-474A-95A2-B05495D935CF}" dt="2023-12-08T21:39:14.966" v="343" actId="20577"/>
          <ac:spMkLst>
            <pc:docMk/>
            <pc:sldMk cId="1043630550" sldId="2147482843"/>
            <ac:spMk id="4" creationId="{D34142A2-0F4F-F40A-E068-245F053FED1E}"/>
          </ac:spMkLst>
        </pc:spChg>
      </pc:sldChg>
    </pc:docChg>
  </pc:docChgLst>
  <pc:docChgLst>
    <pc:chgData name="Kevin Ho" clId="Web-{18037599-F036-4FDB-85F8-F847DA2B7B08}"/>
    <pc:docChg chg="delSld modSld modSection">
      <pc:chgData name="Kevin Ho" userId="" providerId="" clId="Web-{18037599-F036-4FDB-85F8-F847DA2B7B08}" dt="2023-12-11T19:58:23.234" v="106" actId="20577"/>
      <pc:docMkLst>
        <pc:docMk/>
      </pc:docMkLst>
      <pc:sldChg chg="del">
        <pc:chgData name="Kevin Ho" userId="" providerId="" clId="Web-{18037599-F036-4FDB-85F8-F847DA2B7B08}" dt="2023-12-11T19:54:41.324" v="4"/>
        <pc:sldMkLst>
          <pc:docMk/>
          <pc:sldMk cId="88594963" sldId="2147376268"/>
        </pc:sldMkLst>
      </pc:sldChg>
      <pc:sldChg chg="del">
        <pc:chgData name="Kevin Ho" userId="" providerId="" clId="Web-{18037599-F036-4FDB-85F8-F847DA2B7B08}" dt="2023-12-11T19:54:41.309" v="1"/>
        <pc:sldMkLst>
          <pc:docMk/>
          <pc:sldMk cId="3442850465" sldId="2147376340"/>
        </pc:sldMkLst>
      </pc:sldChg>
      <pc:sldChg chg="del">
        <pc:chgData name="Kevin Ho" userId="" providerId="" clId="Web-{18037599-F036-4FDB-85F8-F847DA2B7B08}" dt="2023-12-11T19:55:06.309" v="16"/>
        <pc:sldMkLst>
          <pc:docMk/>
          <pc:sldMk cId="3501932955" sldId="2147376344"/>
        </pc:sldMkLst>
      </pc:sldChg>
      <pc:sldChg chg="del">
        <pc:chgData name="Kevin Ho" userId="" providerId="" clId="Web-{18037599-F036-4FDB-85F8-F847DA2B7B08}" dt="2023-12-11T19:54:41.340" v="6"/>
        <pc:sldMkLst>
          <pc:docMk/>
          <pc:sldMk cId="2176125018" sldId="2147376445"/>
        </pc:sldMkLst>
      </pc:sldChg>
      <pc:sldChg chg="del">
        <pc:chgData name="Kevin Ho" userId="" providerId="" clId="Web-{18037599-F036-4FDB-85F8-F847DA2B7B08}" dt="2023-12-11T19:54:41.356" v="8"/>
        <pc:sldMkLst>
          <pc:docMk/>
          <pc:sldMk cId="1350305975" sldId="2147376465"/>
        </pc:sldMkLst>
      </pc:sldChg>
      <pc:sldChg chg="del">
        <pc:chgData name="Kevin Ho" userId="" providerId="" clId="Web-{18037599-F036-4FDB-85F8-F847DA2B7B08}" dt="2023-12-11T19:54:41.340" v="7"/>
        <pc:sldMkLst>
          <pc:docMk/>
          <pc:sldMk cId="208418683" sldId="2147376466"/>
        </pc:sldMkLst>
      </pc:sldChg>
      <pc:sldChg chg="del">
        <pc:chgData name="Kevin Ho" userId="" providerId="" clId="Web-{18037599-F036-4FDB-85F8-F847DA2B7B08}" dt="2023-12-11T19:54:41.324" v="5"/>
        <pc:sldMkLst>
          <pc:docMk/>
          <pc:sldMk cId="3053131667" sldId="2147376467"/>
        </pc:sldMkLst>
      </pc:sldChg>
      <pc:sldChg chg="del">
        <pc:chgData name="Kevin Ho" userId="" providerId="" clId="Web-{18037599-F036-4FDB-85F8-F847DA2B7B08}" dt="2023-12-11T19:54:41.324" v="3"/>
        <pc:sldMkLst>
          <pc:docMk/>
          <pc:sldMk cId="322988543" sldId="2147376468"/>
        </pc:sldMkLst>
      </pc:sldChg>
      <pc:sldChg chg="del">
        <pc:chgData name="Kevin Ho" userId="" providerId="" clId="Web-{18037599-F036-4FDB-85F8-F847DA2B7B08}" dt="2023-12-11T19:54:41.309" v="2"/>
        <pc:sldMkLst>
          <pc:docMk/>
          <pc:sldMk cId="1292993439" sldId="2147376469"/>
        </pc:sldMkLst>
      </pc:sldChg>
      <pc:sldChg chg="del">
        <pc:chgData name="Kevin Ho" userId="" providerId="" clId="Web-{18037599-F036-4FDB-85F8-F847DA2B7B08}" dt="2023-12-11T19:54:41.309" v="0"/>
        <pc:sldMkLst>
          <pc:docMk/>
          <pc:sldMk cId="1518163154" sldId="2147376470"/>
        </pc:sldMkLst>
      </pc:sldChg>
      <pc:sldChg chg="modSp">
        <pc:chgData name="Kevin Ho" userId="" providerId="" clId="Web-{18037599-F036-4FDB-85F8-F847DA2B7B08}" dt="2023-12-11T19:58:23.234" v="106" actId="20577"/>
        <pc:sldMkLst>
          <pc:docMk/>
          <pc:sldMk cId="3418148117" sldId="2147376472"/>
        </pc:sldMkLst>
        <pc:spChg chg="mod">
          <ac:chgData name="Kevin Ho" userId="" providerId="" clId="Web-{18037599-F036-4FDB-85F8-F847DA2B7B08}" dt="2023-12-11T19:58:23.234" v="106" actId="20577"/>
          <ac:spMkLst>
            <pc:docMk/>
            <pc:sldMk cId="3418148117" sldId="2147376472"/>
            <ac:spMk id="8" creationId="{8DFD18AE-1EC6-C302-4775-927DB7538F87}"/>
          </ac:spMkLst>
        </pc:spChg>
      </pc:sldChg>
      <pc:sldChg chg="del">
        <pc:chgData name="Kevin Ho" userId="" providerId="" clId="Web-{18037599-F036-4FDB-85F8-F847DA2B7B08}" dt="2023-12-11T19:55:06.309" v="17"/>
        <pc:sldMkLst>
          <pc:docMk/>
          <pc:sldMk cId="668511667" sldId="2147482835"/>
        </pc:sldMkLst>
      </pc:sldChg>
      <pc:sldChg chg="del">
        <pc:chgData name="Kevin Ho" userId="" providerId="" clId="Web-{18037599-F036-4FDB-85F8-F847DA2B7B08}" dt="2023-12-11T19:55:06.309" v="15"/>
        <pc:sldMkLst>
          <pc:docMk/>
          <pc:sldMk cId="2148758000" sldId="2147482836"/>
        </pc:sldMkLst>
      </pc:sldChg>
      <pc:sldChg chg="del">
        <pc:chgData name="Kevin Ho" userId="" providerId="" clId="Web-{18037599-F036-4FDB-85F8-F847DA2B7B08}" dt="2023-12-11T19:55:06.309" v="14"/>
        <pc:sldMkLst>
          <pc:docMk/>
          <pc:sldMk cId="2856714697" sldId="2147482837"/>
        </pc:sldMkLst>
      </pc:sldChg>
      <pc:sldChg chg="del">
        <pc:chgData name="Kevin Ho" userId="" providerId="" clId="Web-{18037599-F036-4FDB-85F8-F847DA2B7B08}" dt="2023-12-11T19:55:06.309" v="13"/>
        <pc:sldMkLst>
          <pc:docMk/>
          <pc:sldMk cId="3926770102" sldId="2147482838"/>
        </pc:sldMkLst>
      </pc:sldChg>
      <pc:sldChg chg="del">
        <pc:chgData name="Kevin Ho" userId="" providerId="" clId="Web-{18037599-F036-4FDB-85F8-F847DA2B7B08}" dt="2023-12-11T19:55:06.309" v="12"/>
        <pc:sldMkLst>
          <pc:docMk/>
          <pc:sldMk cId="1710758884" sldId="2147482839"/>
        </pc:sldMkLst>
      </pc:sldChg>
      <pc:sldChg chg="del">
        <pc:chgData name="Kevin Ho" userId="" providerId="" clId="Web-{18037599-F036-4FDB-85F8-F847DA2B7B08}" dt="2023-12-11T19:55:06.293" v="11"/>
        <pc:sldMkLst>
          <pc:docMk/>
          <pc:sldMk cId="629387553" sldId="2147482840"/>
        </pc:sldMkLst>
      </pc:sldChg>
      <pc:sldChg chg="del">
        <pc:chgData name="Kevin Ho" userId="" providerId="" clId="Web-{18037599-F036-4FDB-85F8-F847DA2B7B08}" dt="2023-12-11T19:55:06.293" v="10"/>
        <pc:sldMkLst>
          <pc:docMk/>
          <pc:sldMk cId="3231557938" sldId="2147482841"/>
        </pc:sldMkLst>
      </pc:sldChg>
      <pc:sldChg chg="del">
        <pc:chgData name="Kevin Ho" userId="" providerId="" clId="Web-{18037599-F036-4FDB-85F8-F847DA2B7B08}" dt="2023-12-11T19:55:06.293" v="9"/>
        <pc:sldMkLst>
          <pc:docMk/>
          <pc:sldMk cId="3569497503" sldId="214748284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dirty="0"/>
              <a:t>US Counties</a:t>
            </a:r>
            <a:r>
              <a:rPr lang="en-US" sz="2000" b="1" baseline="0" dirty="0"/>
              <a:t> with high or medium risk levels this week</a:t>
            </a:r>
            <a:endParaRPr lang="en-US" sz="2000" b="1" dirty="0"/>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Column2</c:v>
                </c:pt>
              </c:strCache>
            </c:strRef>
          </c:tx>
          <c:spPr>
            <a:solidFill>
              <a:schemeClr val="accent1"/>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Sheet1!$B$2:$B$403</c:f>
              <c:numCache>
                <c:formatCode>General</c:formatCode>
                <c:ptCount val="402"/>
                <c:pt idx="0">
                  <c:v>10.9</c:v>
                </c:pt>
                <c:pt idx="1">
                  <c:v>11.7</c:v>
                </c:pt>
                <c:pt idx="2">
                  <c:v>11.7</c:v>
                </c:pt>
                <c:pt idx="3">
                  <c:v>11.7</c:v>
                </c:pt>
                <c:pt idx="4">
                  <c:v>10.9</c:v>
                </c:pt>
                <c:pt idx="5">
                  <c:v>10.1</c:v>
                </c:pt>
                <c:pt idx="6">
                  <c:v>10.1</c:v>
                </c:pt>
                <c:pt idx="7">
                  <c:v>41</c:v>
                </c:pt>
                <c:pt idx="8">
                  <c:v>19</c:v>
                </c:pt>
                <c:pt idx="9">
                  <c:v>12.1</c:v>
                </c:pt>
                <c:pt idx="10">
                  <c:v>12.1</c:v>
                </c:pt>
                <c:pt idx="11">
                  <c:v>19</c:v>
                </c:pt>
                <c:pt idx="12">
                  <c:v>19</c:v>
                </c:pt>
                <c:pt idx="13">
                  <c:v>41</c:v>
                </c:pt>
                <c:pt idx="14">
                  <c:v>12.1</c:v>
                </c:pt>
                <c:pt idx="15">
                  <c:v>12.1</c:v>
                </c:pt>
                <c:pt idx="16">
                  <c:v>12.1</c:v>
                </c:pt>
                <c:pt idx="17">
                  <c:v>12.1</c:v>
                </c:pt>
                <c:pt idx="18">
                  <c:v>12.1</c:v>
                </c:pt>
                <c:pt idx="19">
                  <c:v>19</c:v>
                </c:pt>
                <c:pt idx="20">
                  <c:v>19</c:v>
                </c:pt>
                <c:pt idx="21">
                  <c:v>41</c:v>
                </c:pt>
                <c:pt idx="22">
                  <c:v>41</c:v>
                </c:pt>
                <c:pt idx="23">
                  <c:v>10.4</c:v>
                </c:pt>
                <c:pt idx="24">
                  <c:v>12.3</c:v>
                </c:pt>
                <c:pt idx="25">
                  <c:v>12.3</c:v>
                </c:pt>
                <c:pt idx="26">
                  <c:v>14</c:v>
                </c:pt>
                <c:pt idx="27">
                  <c:v>14</c:v>
                </c:pt>
                <c:pt idx="28">
                  <c:v>13.2</c:v>
                </c:pt>
                <c:pt idx="29">
                  <c:v>13.2</c:v>
                </c:pt>
                <c:pt idx="30">
                  <c:v>14.7</c:v>
                </c:pt>
                <c:pt idx="31">
                  <c:v>13.2</c:v>
                </c:pt>
                <c:pt idx="32">
                  <c:v>14.7</c:v>
                </c:pt>
                <c:pt idx="33">
                  <c:v>13.2</c:v>
                </c:pt>
                <c:pt idx="34">
                  <c:v>13.2</c:v>
                </c:pt>
                <c:pt idx="35">
                  <c:v>13.2</c:v>
                </c:pt>
                <c:pt idx="36">
                  <c:v>13.3</c:v>
                </c:pt>
                <c:pt idx="37">
                  <c:v>13.3</c:v>
                </c:pt>
                <c:pt idx="38">
                  <c:v>13.2</c:v>
                </c:pt>
                <c:pt idx="39">
                  <c:v>13.2</c:v>
                </c:pt>
                <c:pt idx="40">
                  <c:v>11.4</c:v>
                </c:pt>
                <c:pt idx="41">
                  <c:v>13.3</c:v>
                </c:pt>
                <c:pt idx="42">
                  <c:v>13.3</c:v>
                </c:pt>
                <c:pt idx="43">
                  <c:v>14.7</c:v>
                </c:pt>
                <c:pt idx="44">
                  <c:v>13.2</c:v>
                </c:pt>
                <c:pt idx="45">
                  <c:v>13.2</c:v>
                </c:pt>
                <c:pt idx="46">
                  <c:v>14.2</c:v>
                </c:pt>
                <c:pt idx="47">
                  <c:v>18.7</c:v>
                </c:pt>
                <c:pt idx="48">
                  <c:v>12.5</c:v>
                </c:pt>
                <c:pt idx="49">
                  <c:v>12.5</c:v>
                </c:pt>
                <c:pt idx="50">
                  <c:v>13.4</c:v>
                </c:pt>
                <c:pt idx="51">
                  <c:v>13.4</c:v>
                </c:pt>
                <c:pt idx="52">
                  <c:v>14.2</c:v>
                </c:pt>
                <c:pt idx="53">
                  <c:v>17.5</c:v>
                </c:pt>
                <c:pt idx="54">
                  <c:v>12.5</c:v>
                </c:pt>
                <c:pt idx="55">
                  <c:v>12.5</c:v>
                </c:pt>
                <c:pt idx="56">
                  <c:v>17.3</c:v>
                </c:pt>
                <c:pt idx="57">
                  <c:v>13.4</c:v>
                </c:pt>
                <c:pt idx="58">
                  <c:v>14.2</c:v>
                </c:pt>
                <c:pt idx="59">
                  <c:v>14.2</c:v>
                </c:pt>
                <c:pt idx="60">
                  <c:v>18.7</c:v>
                </c:pt>
                <c:pt idx="61">
                  <c:v>11.1</c:v>
                </c:pt>
                <c:pt idx="62">
                  <c:v>12.5</c:v>
                </c:pt>
                <c:pt idx="63">
                  <c:v>12.5</c:v>
                </c:pt>
                <c:pt idx="64">
                  <c:v>11.1</c:v>
                </c:pt>
                <c:pt idx="65">
                  <c:v>14.2</c:v>
                </c:pt>
                <c:pt idx="66">
                  <c:v>13.4</c:v>
                </c:pt>
                <c:pt idx="67">
                  <c:v>18.7</c:v>
                </c:pt>
                <c:pt idx="68">
                  <c:v>18.7</c:v>
                </c:pt>
                <c:pt idx="69">
                  <c:v>17.3</c:v>
                </c:pt>
                <c:pt idx="70">
                  <c:v>21.3</c:v>
                </c:pt>
                <c:pt idx="71">
                  <c:v>21.3</c:v>
                </c:pt>
                <c:pt idx="72">
                  <c:v>21.3</c:v>
                </c:pt>
                <c:pt idx="73">
                  <c:v>10.6</c:v>
                </c:pt>
                <c:pt idx="74">
                  <c:v>10.6</c:v>
                </c:pt>
                <c:pt idx="75">
                  <c:v>10.6</c:v>
                </c:pt>
                <c:pt idx="76">
                  <c:v>10.6</c:v>
                </c:pt>
                <c:pt idx="77">
                  <c:v>22.6</c:v>
                </c:pt>
                <c:pt idx="78">
                  <c:v>11.1</c:v>
                </c:pt>
                <c:pt idx="79">
                  <c:v>12.8</c:v>
                </c:pt>
                <c:pt idx="80">
                  <c:v>22.6</c:v>
                </c:pt>
                <c:pt idx="81">
                  <c:v>12.8</c:v>
                </c:pt>
                <c:pt idx="82">
                  <c:v>11.1</c:v>
                </c:pt>
                <c:pt idx="83">
                  <c:v>12.6</c:v>
                </c:pt>
                <c:pt idx="84">
                  <c:v>10.199999999999999</c:v>
                </c:pt>
                <c:pt idx="85">
                  <c:v>12.6</c:v>
                </c:pt>
                <c:pt idx="86">
                  <c:v>10.199999999999999</c:v>
                </c:pt>
                <c:pt idx="87">
                  <c:v>12.6</c:v>
                </c:pt>
                <c:pt idx="88">
                  <c:v>12.6</c:v>
                </c:pt>
                <c:pt idx="89">
                  <c:v>10.199999999999999</c:v>
                </c:pt>
                <c:pt idx="90">
                  <c:v>10.199999999999999</c:v>
                </c:pt>
                <c:pt idx="91">
                  <c:v>15.9</c:v>
                </c:pt>
                <c:pt idx="92">
                  <c:v>21.8</c:v>
                </c:pt>
                <c:pt idx="93">
                  <c:v>15.9</c:v>
                </c:pt>
                <c:pt idx="94">
                  <c:v>13.1</c:v>
                </c:pt>
                <c:pt idx="95">
                  <c:v>13.1</c:v>
                </c:pt>
                <c:pt idx="96">
                  <c:v>13.1</c:v>
                </c:pt>
                <c:pt idx="97">
                  <c:v>11.7</c:v>
                </c:pt>
                <c:pt idx="98">
                  <c:v>21.8</c:v>
                </c:pt>
                <c:pt idx="99">
                  <c:v>12.8</c:v>
                </c:pt>
                <c:pt idx="100">
                  <c:v>12.8</c:v>
                </c:pt>
                <c:pt idx="101">
                  <c:v>12.8</c:v>
                </c:pt>
                <c:pt idx="102">
                  <c:v>27</c:v>
                </c:pt>
                <c:pt idx="103">
                  <c:v>12.8</c:v>
                </c:pt>
                <c:pt idx="104">
                  <c:v>12.8</c:v>
                </c:pt>
                <c:pt idx="105">
                  <c:v>12.8</c:v>
                </c:pt>
                <c:pt idx="106">
                  <c:v>12.8</c:v>
                </c:pt>
                <c:pt idx="107">
                  <c:v>12.8</c:v>
                </c:pt>
                <c:pt idx="108">
                  <c:v>12.8</c:v>
                </c:pt>
                <c:pt idx="109">
                  <c:v>27</c:v>
                </c:pt>
                <c:pt idx="110">
                  <c:v>27</c:v>
                </c:pt>
                <c:pt idx="111">
                  <c:v>13.2</c:v>
                </c:pt>
                <c:pt idx="112">
                  <c:v>27</c:v>
                </c:pt>
                <c:pt idx="113">
                  <c:v>10</c:v>
                </c:pt>
                <c:pt idx="114">
                  <c:v>25.5</c:v>
                </c:pt>
                <c:pt idx="115">
                  <c:v>10.4</c:v>
                </c:pt>
                <c:pt idx="116">
                  <c:v>10</c:v>
                </c:pt>
                <c:pt idx="117">
                  <c:v>10</c:v>
                </c:pt>
                <c:pt idx="118">
                  <c:v>10</c:v>
                </c:pt>
                <c:pt idx="119">
                  <c:v>10</c:v>
                </c:pt>
                <c:pt idx="120">
                  <c:v>10</c:v>
                </c:pt>
                <c:pt idx="121">
                  <c:v>10</c:v>
                </c:pt>
                <c:pt idx="122">
                  <c:v>10</c:v>
                </c:pt>
                <c:pt idx="123">
                  <c:v>10</c:v>
                </c:pt>
                <c:pt idx="124">
                  <c:v>10.4</c:v>
                </c:pt>
                <c:pt idx="125">
                  <c:v>10</c:v>
                </c:pt>
                <c:pt idx="126">
                  <c:v>10.6</c:v>
                </c:pt>
                <c:pt idx="127">
                  <c:v>10.6</c:v>
                </c:pt>
                <c:pt idx="128">
                  <c:v>10.6</c:v>
                </c:pt>
                <c:pt idx="129">
                  <c:v>11.4</c:v>
                </c:pt>
                <c:pt idx="130">
                  <c:v>11.4</c:v>
                </c:pt>
                <c:pt idx="131">
                  <c:v>13.9</c:v>
                </c:pt>
                <c:pt idx="132">
                  <c:v>10.6</c:v>
                </c:pt>
                <c:pt idx="133">
                  <c:v>13.9</c:v>
                </c:pt>
                <c:pt idx="134">
                  <c:v>10.6</c:v>
                </c:pt>
                <c:pt idx="135">
                  <c:v>14.8</c:v>
                </c:pt>
                <c:pt idx="136">
                  <c:v>14.8</c:v>
                </c:pt>
                <c:pt idx="137">
                  <c:v>19</c:v>
                </c:pt>
                <c:pt idx="138">
                  <c:v>19</c:v>
                </c:pt>
                <c:pt idx="139">
                  <c:v>19</c:v>
                </c:pt>
                <c:pt idx="140">
                  <c:v>14.8</c:v>
                </c:pt>
                <c:pt idx="141">
                  <c:v>13.3</c:v>
                </c:pt>
                <c:pt idx="142">
                  <c:v>11.8</c:v>
                </c:pt>
                <c:pt idx="143">
                  <c:v>10.5</c:v>
                </c:pt>
                <c:pt idx="144">
                  <c:v>14.8</c:v>
                </c:pt>
                <c:pt idx="145">
                  <c:v>14.8</c:v>
                </c:pt>
                <c:pt idx="146">
                  <c:v>14.8</c:v>
                </c:pt>
                <c:pt idx="147">
                  <c:v>11.8</c:v>
                </c:pt>
                <c:pt idx="148">
                  <c:v>12.7</c:v>
                </c:pt>
                <c:pt idx="149">
                  <c:v>14.8</c:v>
                </c:pt>
                <c:pt idx="150">
                  <c:v>12.7</c:v>
                </c:pt>
                <c:pt idx="151">
                  <c:v>11.8</c:v>
                </c:pt>
                <c:pt idx="152">
                  <c:v>13.3</c:v>
                </c:pt>
                <c:pt idx="153">
                  <c:v>11.8</c:v>
                </c:pt>
                <c:pt idx="154">
                  <c:v>10.5</c:v>
                </c:pt>
                <c:pt idx="155">
                  <c:v>14.8</c:v>
                </c:pt>
                <c:pt idx="156">
                  <c:v>13.3</c:v>
                </c:pt>
                <c:pt idx="157">
                  <c:v>11.8</c:v>
                </c:pt>
                <c:pt idx="158">
                  <c:v>13.3</c:v>
                </c:pt>
                <c:pt idx="159">
                  <c:v>10.5</c:v>
                </c:pt>
                <c:pt idx="160">
                  <c:v>11.6</c:v>
                </c:pt>
                <c:pt idx="161">
                  <c:v>10.5</c:v>
                </c:pt>
                <c:pt idx="162">
                  <c:v>13.1</c:v>
                </c:pt>
                <c:pt idx="163">
                  <c:v>13.1</c:v>
                </c:pt>
                <c:pt idx="164">
                  <c:v>13.1</c:v>
                </c:pt>
                <c:pt idx="165">
                  <c:v>11.8</c:v>
                </c:pt>
                <c:pt idx="166">
                  <c:v>12.1</c:v>
                </c:pt>
                <c:pt idx="167">
                  <c:v>12.1</c:v>
                </c:pt>
                <c:pt idx="168">
                  <c:v>11.8</c:v>
                </c:pt>
                <c:pt idx="169">
                  <c:v>11.8</c:v>
                </c:pt>
                <c:pt idx="170">
                  <c:v>11.8</c:v>
                </c:pt>
                <c:pt idx="171">
                  <c:v>10.1</c:v>
                </c:pt>
                <c:pt idx="172">
                  <c:v>12.1</c:v>
                </c:pt>
                <c:pt idx="173">
                  <c:v>12.1</c:v>
                </c:pt>
                <c:pt idx="174">
                  <c:v>11.8</c:v>
                </c:pt>
                <c:pt idx="175">
                  <c:v>11.8</c:v>
                </c:pt>
                <c:pt idx="176">
                  <c:v>13.2</c:v>
                </c:pt>
                <c:pt idx="177">
                  <c:v>12.1</c:v>
                </c:pt>
                <c:pt idx="178">
                  <c:v>22.4</c:v>
                </c:pt>
                <c:pt idx="179">
                  <c:v>22.4</c:v>
                </c:pt>
                <c:pt idx="180">
                  <c:v>23</c:v>
                </c:pt>
                <c:pt idx="181">
                  <c:v>23</c:v>
                </c:pt>
                <c:pt idx="182">
                  <c:v>14.3</c:v>
                </c:pt>
                <c:pt idx="183">
                  <c:v>14.3</c:v>
                </c:pt>
                <c:pt idx="184">
                  <c:v>15.5</c:v>
                </c:pt>
                <c:pt idx="185">
                  <c:v>10.3</c:v>
                </c:pt>
                <c:pt idx="186">
                  <c:v>17.600000000000001</c:v>
                </c:pt>
                <c:pt idx="187">
                  <c:v>14.9</c:v>
                </c:pt>
                <c:pt idx="188">
                  <c:v>15.5</c:v>
                </c:pt>
                <c:pt idx="189">
                  <c:v>14.9</c:v>
                </c:pt>
                <c:pt idx="190">
                  <c:v>15.5</c:v>
                </c:pt>
                <c:pt idx="191">
                  <c:v>15.5</c:v>
                </c:pt>
                <c:pt idx="192">
                  <c:v>14.3</c:v>
                </c:pt>
                <c:pt idx="193">
                  <c:v>15.5</c:v>
                </c:pt>
                <c:pt idx="194">
                  <c:v>14.3</c:v>
                </c:pt>
                <c:pt idx="195">
                  <c:v>11.5</c:v>
                </c:pt>
                <c:pt idx="196">
                  <c:v>11.5</c:v>
                </c:pt>
                <c:pt idx="197">
                  <c:v>11.5</c:v>
                </c:pt>
                <c:pt idx="198">
                  <c:v>15.9</c:v>
                </c:pt>
                <c:pt idx="199">
                  <c:v>11.5</c:v>
                </c:pt>
                <c:pt idx="200">
                  <c:v>33.200000000000003</c:v>
                </c:pt>
                <c:pt idx="201">
                  <c:v>15.5</c:v>
                </c:pt>
                <c:pt idx="202">
                  <c:v>14.9</c:v>
                </c:pt>
                <c:pt idx="203">
                  <c:v>10.3</c:v>
                </c:pt>
                <c:pt idx="204">
                  <c:v>11.5</c:v>
                </c:pt>
                <c:pt idx="205">
                  <c:v>14.3</c:v>
                </c:pt>
                <c:pt idx="206">
                  <c:v>33.200000000000003</c:v>
                </c:pt>
                <c:pt idx="207">
                  <c:v>15.9</c:v>
                </c:pt>
                <c:pt idx="208">
                  <c:v>15.9</c:v>
                </c:pt>
                <c:pt idx="209">
                  <c:v>14.3</c:v>
                </c:pt>
                <c:pt idx="210">
                  <c:v>15.5</c:v>
                </c:pt>
                <c:pt idx="211">
                  <c:v>15.9</c:v>
                </c:pt>
                <c:pt idx="212">
                  <c:v>11.8</c:v>
                </c:pt>
                <c:pt idx="213">
                  <c:v>12.1</c:v>
                </c:pt>
                <c:pt idx="214">
                  <c:v>12.1</c:v>
                </c:pt>
                <c:pt idx="215">
                  <c:v>10.7</c:v>
                </c:pt>
                <c:pt idx="216">
                  <c:v>10</c:v>
                </c:pt>
                <c:pt idx="217">
                  <c:v>10</c:v>
                </c:pt>
                <c:pt idx="218">
                  <c:v>10.4</c:v>
                </c:pt>
                <c:pt idx="219">
                  <c:v>12.2</c:v>
                </c:pt>
                <c:pt idx="220">
                  <c:v>10.4</c:v>
                </c:pt>
                <c:pt idx="221">
                  <c:v>10.7</c:v>
                </c:pt>
                <c:pt idx="222">
                  <c:v>14.4</c:v>
                </c:pt>
                <c:pt idx="223">
                  <c:v>12.9</c:v>
                </c:pt>
                <c:pt idx="224">
                  <c:v>10.4</c:v>
                </c:pt>
                <c:pt idx="225">
                  <c:v>10.1</c:v>
                </c:pt>
                <c:pt idx="226">
                  <c:v>10.4</c:v>
                </c:pt>
                <c:pt idx="227">
                  <c:v>10.7</c:v>
                </c:pt>
                <c:pt idx="228">
                  <c:v>12.2</c:v>
                </c:pt>
                <c:pt idx="229">
                  <c:v>14.4</c:v>
                </c:pt>
                <c:pt idx="230">
                  <c:v>14.4</c:v>
                </c:pt>
                <c:pt idx="231">
                  <c:v>12.9</c:v>
                </c:pt>
                <c:pt idx="232">
                  <c:v>10.1</c:v>
                </c:pt>
                <c:pt idx="233">
                  <c:v>10.7</c:v>
                </c:pt>
                <c:pt idx="234">
                  <c:v>14.4</c:v>
                </c:pt>
                <c:pt idx="235">
                  <c:v>14.4</c:v>
                </c:pt>
                <c:pt idx="236">
                  <c:v>10.7</c:v>
                </c:pt>
                <c:pt idx="237">
                  <c:v>10</c:v>
                </c:pt>
                <c:pt idx="238">
                  <c:v>10</c:v>
                </c:pt>
                <c:pt idx="239">
                  <c:v>13.1</c:v>
                </c:pt>
                <c:pt idx="240">
                  <c:v>10.9</c:v>
                </c:pt>
                <c:pt idx="241">
                  <c:v>10.9</c:v>
                </c:pt>
                <c:pt idx="242">
                  <c:v>13.3</c:v>
                </c:pt>
                <c:pt idx="243">
                  <c:v>13.3</c:v>
                </c:pt>
                <c:pt idx="244">
                  <c:v>11</c:v>
                </c:pt>
                <c:pt idx="245">
                  <c:v>12.1</c:v>
                </c:pt>
                <c:pt idx="246">
                  <c:v>13.3</c:v>
                </c:pt>
                <c:pt idx="247">
                  <c:v>13.3</c:v>
                </c:pt>
                <c:pt idx="248">
                  <c:v>13.3</c:v>
                </c:pt>
                <c:pt idx="249">
                  <c:v>10</c:v>
                </c:pt>
                <c:pt idx="250">
                  <c:v>10</c:v>
                </c:pt>
                <c:pt idx="251">
                  <c:v>10</c:v>
                </c:pt>
                <c:pt idx="252">
                  <c:v>10.3</c:v>
                </c:pt>
                <c:pt idx="253">
                  <c:v>10.3</c:v>
                </c:pt>
                <c:pt idx="254">
                  <c:v>10.3</c:v>
                </c:pt>
                <c:pt idx="255">
                  <c:v>19.399999999999999</c:v>
                </c:pt>
                <c:pt idx="256">
                  <c:v>19.399999999999999</c:v>
                </c:pt>
                <c:pt idx="257">
                  <c:v>10.1</c:v>
                </c:pt>
                <c:pt idx="258">
                  <c:v>19.399999999999999</c:v>
                </c:pt>
                <c:pt idx="259">
                  <c:v>19.399999999999999</c:v>
                </c:pt>
                <c:pt idx="260">
                  <c:v>19.399999999999999</c:v>
                </c:pt>
                <c:pt idx="261">
                  <c:v>10.5</c:v>
                </c:pt>
                <c:pt idx="262">
                  <c:v>10.6</c:v>
                </c:pt>
                <c:pt idx="263">
                  <c:v>10.5</c:v>
                </c:pt>
                <c:pt idx="264">
                  <c:v>10.5</c:v>
                </c:pt>
                <c:pt idx="265">
                  <c:v>10.1</c:v>
                </c:pt>
                <c:pt idx="266">
                  <c:v>12.4</c:v>
                </c:pt>
                <c:pt idx="267">
                  <c:v>12.4</c:v>
                </c:pt>
                <c:pt idx="268">
                  <c:v>12.4</c:v>
                </c:pt>
                <c:pt idx="269">
                  <c:v>10.1</c:v>
                </c:pt>
                <c:pt idx="270">
                  <c:v>10.6</c:v>
                </c:pt>
                <c:pt idx="271">
                  <c:v>10.1</c:v>
                </c:pt>
                <c:pt idx="272">
                  <c:v>12.4</c:v>
                </c:pt>
                <c:pt idx="273">
                  <c:v>10.6</c:v>
                </c:pt>
                <c:pt idx="274">
                  <c:v>10.5</c:v>
                </c:pt>
                <c:pt idx="275">
                  <c:v>10.6</c:v>
                </c:pt>
                <c:pt idx="276">
                  <c:v>10.1</c:v>
                </c:pt>
                <c:pt idx="277">
                  <c:v>10.1</c:v>
                </c:pt>
                <c:pt idx="278">
                  <c:v>12.4</c:v>
                </c:pt>
                <c:pt idx="279">
                  <c:v>15.5</c:v>
                </c:pt>
                <c:pt idx="280">
                  <c:v>16</c:v>
                </c:pt>
                <c:pt idx="281">
                  <c:v>10.3</c:v>
                </c:pt>
                <c:pt idx="282">
                  <c:v>15.5</c:v>
                </c:pt>
                <c:pt idx="283">
                  <c:v>15.5</c:v>
                </c:pt>
                <c:pt idx="284">
                  <c:v>15.5</c:v>
                </c:pt>
                <c:pt idx="285">
                  <c:v>10.3</c:v>
                </c:pt>
                <c:pt idx="286">
                  <c:v>15.5</c:v>
                </c:pt>
                <c:pt idx="287">
                  <c:v>15.5</c:v>
                </c:pt>
                <c:pt idx="288">
                  <c:v>16</c:v>
                </c:pt>
                <c:pt idx="289">
                  <c:v>15.5</c:v>
                </c:pt>
                <c:pt idx="290">
                  <c:v>10.3</c:v>
                </c:pt>
                <c:pt idx="291">
                  <c:v>16</c:v>
                </c:pt>
                <c:pt idx="292">
                  <c:v>16</c:v>
                </c:pt>
                <c:pt idx="293">
                  <c:v>15.5</c:v>
                </c:pt>
                <c:pt idx="294">
                  <c:v>15.5</c:v>
                </c:pt>
                <c:pt idx="295">
                  <c:v>10.3</c:v>
                </c:pt>
                <c:pt idx="296">
                  <c:v>12.3</c:v>
                </c:pt>
                <c:pt idx="297">
                  <c:v>11.7</c:v>
                </c:pt>
                <c:pt idx="298">
                  <c:v>12.3</c:v>
                </c:pt>
                <c:pt idx="299">
                  <c:v>12.3</c:v>
                </c:pt>
                <c:pt idx="300">
                  <c:v>13.5</c:v>
                </c:pt>
                <c:pt idx="301">
                  <c:v>15.9</c:v>
                </c:pt>
                <c:pt idx="302">
                  <c:v>13.3</c:v>
                </c:pt>
                <c:pt idx="303">
                  <c:v>12.1</c:v>
                </c:pt>
                <c:pt idx="304">
                  <c:v>21.2</c:v>
                </c:pt>
                <c:pt idx="305">
                  <c:v>13.5</c:v>
                </c:pt>
                <c:pt idx="306">
                  <c:v>21.2</c:v>
                </c:pt>
                <c:pt idx="307">
                  <c:v>13.1</c:v>
                </c:pt>
                <c:pt idx="308">
                  <c:v>15.5</c:v>
                </c:pt>
                <c:pt idx="309">
                  <c:v>15.9</c:v>
                </c:pt>
                <c:pt idx="310">
                  <c:v>11</c:v>
                </c:pt>
                <c:pt idx="311">
                  <c:v>13.1</c:v>
                </c:pt>
                <c:pt idx="312">
                  <c:v>13.5</c:v>
                </c:pt>
                <c:pt idx="313">
                  <c:v>13.3</c:v>
                </c:pt>
                <c:pt idx="314">
                  <c:v>13.3</c:v>
                </c:pt>
                <c:pt idx="315">
                  <c:v>13.1</c:v>
                </c:pt>
                <c:pt idx="316">
                  <c:v>16</c:v>
                </c:pt>
                <c:pt idx="317">
                  <c:v>21.2</c:v>
                </c:pt>
                <c:pt idx="318">
                  <c:v>10.6</c:v>
                </c:pt>
                <c:pt idx="319">
                  <c:v>14.7</c:v>
                </c:pt>
                <c:pt idx="320">
                  <c:v>17.600000000000001</c:v>
                </c:pt>
                <c:pt idx="321">
                  <c:v>63</c:v>
                </c:pt>
                <c:pt idx="322">
                  <c:v>13.1</c:v>
                </c:pt>
                <c:pt idx="323">
                  <c:v>10.6</c:v>
                </c:pt>
                <c:pt idx="324">
                  <c:v>10.6</c:v>
                </c:pt>
                <c:pt idx="325">
                  <c:v>30.1</c:v>
                </c:pt>
                <c:pt idx="326">
                  <c:v>13.5</c:v>
                </c:pt>
                <c:pt idx="327">
                  <c:v>17.600000000000001</c:v>
                </c:pt>
                <c:pt idx="328">
                  <c:v>13.5</c:v>
                </c:pt>
                <c:pt idx="329">
                  <c:v>13.3</c:v>
                </c:pt>
                <c:pt idx="330">
                  <c:v>13.3</c:v>
                </c:pt>
                <c:pt idx="331">
                  <c:v>13.5</c:v>
                </c:pt>
                <c:pt idx="332">
                  <c:v>11</c:v>
                </c:pt>
                <c:pt idx="333">
                  <c:v>15.9</c:v>
                </c:pt>
                <c:pt idx="334">
                  <c:v>13.1</c:v>
                </c:pt>
                <c:pt idx="335">
                  <c:v>15.8</c:v>
                </c:pt>
                <c:pt idx="336">
                  <c:v>13.5</c:v>
                </c:pt>
                <c:pt idx="337">
                  <c:v>15.8</c:v>
                </c:pt>
                <c:pt idx="338">
                  <c:v>13.3</c:v>
                </c:pt>
                <c:pt idx="339">
                  <c:v>15.9</c:v>
                </c:pt>
                <c:pt idx="340">
                  <c:v>10.6</c:v>
                </c:pt>
                <c:pt idx="341">
                  <c:v>13.5</c:v>
                </c:pt>
                <c:pt idx="342">
                  <c:v>10.6</c:v>
                </c:pt>
                <c:pt idx="343">
                  <c:v>63</c:v>
                </c:pt>
                <c:pt idx="344">
                  <c:v>16</c:v>
                </c:pt>
                <c:pt idx="345">
                  <c:v>17.600000000000001</c:v>
                </c:pt>
                <c:pt idx="346">
                  <c:v>13.3</c:v>
                </c:pt>
                <c:pt idx="347">
                  <c:v>11</c:v>
                </c:pt>
                <c:pt idx="348">
                  <c:v>13.1</c:v>
                </c:pt>
                <c:pt idx="349">
                  <c:v>21.2</c:v>
                </c:pt>
                <c:pt idx="350">
                  <c:v>16</c:v>
                </c:pt>
                <c:pt idx="351">
                  <c:v>13.5</c:v>
                </c:pt>
                <c:pt idx="352">
                  <c:v>17.600000000000001</c:v>
                </c:pt>
                <c:pt idx="353">
                  <c:v>14.7</c:v>
                </c:pt>
                <c:pt idx="354">
                  <c:v>17.600000000000001</c:v>
                </c:pt>
                <c:pt idx="355">
                  <c:v>10.6</c:v>
                </c:pt>
                <c:pt idx="356">
                  <c:v>16</c:v>
                </c:pt>
                <c:pt idx="357">
                  <c:v>13.1</c:v>
                </c:pt>
                <c:pt idx="358">
                  <c:v>21.2</c:v>
                </c:pt>
                <c:pt idx="359">
                  <c:v>30.1</c:v>
                </c:pt>
                <c:pt idx="360">
                  <c:v>15.5</c:v>
                </c:pt>
                <c:pt idx="361">
                  <c:v>30.1</c:v>
                </c:pt>
                <c:pt idx="362">
                  <c:v>10.3</c:v>
                </c:pt>
                <c:pt idx="363">
                  <c:v>10.3</c:v>
                </c:pt>
                <c:pt idx="364">
                  <c:v>10.3</c:v>
                </c:pt>
                <c:pt idx="365">
                  <c:v>10.3</c:v>
                </c:pt>
                <c:pt idx="366">
                  <c:v>10.3</c:v>
                </c:pt>
                <c:pt idx="367">
                  <c:v>10.3</c:v>
                </c:pt>
                <c:pt idx="368">
                  <c:v>12.3</c:v>
                </c:pt>
                <c:pt idx="369">
                  <c:v>10.3</c:v>
                </c:pt>
                <c:pt idx="370">
                  <c:v>10.3</c:v>
                </c:pt>
                <c:pt idx="371">
                  <c:v>12.7</c:v>
                </c:pt>
                <c:pt idx="372">
                  <c:v>12.3</c:v>
                </c:pt>
                <c:pt idx="373">
                  <c:v>10.3</c:v>
                </c:pt>
                <c:pt idx="374">
                  <c:v>12.7</c:v>
                </c:pt>
                <c:pt idx="375">
                  <c:v>12.3</c:v>
                </c:pt>
                <c:pt idx="376">
                  <c:v>12.3</c:v>
                </c:pt>
                <c:pt idx="377">
                  <c:v>12.7</c:v>
                </c:pt>
                <c:pt idx="378">
                  <c:v>12.7</c:v>
                </c:pt>
                <c:pt idx="379">
                  <c:v>10.3</c:v>
                </c:pt>
                <c:pt idx="380">
                  <c:v>10.3</c:v>
                </c:pt>
                <c:pt idx="381">
                  <c:v>10.3</c:v>
                </c:pt>
                <c:pt idx="382">
                  <c:v>12.3</c:v>
                </c:pt>
                <c:pt idx="383">
                  <c:v>12.3</c:v>
                </c:pt>
                <c:pt idx="384">
                  <c:v>12.7</c:v>
                </c:pt>
                <c:pt idx="385">
                  <c:v>12.2</c:v>
                </c:pt>
                <c:pt idx="386">
                  <c:v>13.7</c:v>
                </c:pt>
                <c:pt idx="387">
                  <c:v>11.8</c:v>
                </c:pt>
                <c:pt idx="388">
                  <c:v>10.6</c:v>
                </c:pt>
                <c:pt idx="389">
                  <c:v>10.6</c:v>
                </c:pt>
                <c:pt idx="390">
                  <c:v>10.6</c:v>
                </c:pt>
                <c:pt idx="391">
                  <c:v>10.6</c:v>
                </c:pt>
                <c:pt idx="392">
                  <c:v>10.6</c:v>
                </c:pt>
                <c:pt idx="393">
                  <c:v>16.8</c:v>
                </c:pt>
                <c:pt idx="394">
                  <c:v>13.2</c:v>
                </c:pt>
                <c:pt idx="395">
                  <c:v>13.2</c:v>
                </c:pt>
                <c:pt idx="396">
                  <c:v>16.8</c:v>
                </c:pt>
                <c:pt idx="397">
                  <c:v>16.8</c:v>
                </c:pt>
                <c:pt idx="398">
                  <c:v>16.8</c:v>
                </c:pt>
                <c:pt idx="399">
                  <c:v>14.3</c:v>
                </c:pt>
                <c:pt idx="400">
                  <c:v>14.9</c:v>
                </c:pt>
                <c:pt idx="401">
                  <c:v>14.3</c:v>
                </c:pt>
              </c:numCache>
            </c:numRef>
          </c:val>
          <c:extLst>
            <c:ext xmlns:c16="http://schemas.microsoft.com/office/drawing/2014/chart" uri="{C3380CC4-5D6E-409C-BE32-E72D297353CC}">
              <c16:uniqueId val="{00000000-0E5A-4785-AC60-A535374CA902}"/>
            </c:ext>
          </c:extLst>
        </c:ser>
        <c:ser>
          <c:idx val="1"/>
          <c:order val="1"/>
          <c:tx>
            <c:strRef>
              <c:f>Sheet1!$C$1</c:f>
              <c:strCache>
                <c:ptCount val="1"/>
                <c:pt idx="0">
                  <c:v>Column3</c:v>
                </c:pt>
              </c:strCache>
            </c:strRef>
          </c:tx>
          <c:spPr>
            <a:solidFill>
              <a:schemeClr val="accent2"/>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Sheet1!$C$2:$C$403</c:f>
              <c:numCache>
                <c:formatCode>General</c:formatCode>
                <c:ptCount val="402"/>
              </c:numCache>
            </c:numRef>
          </c:val>
          <c:extLst>
            <c:ext xmlns:c16="http://schemas.microsoft.com/office/drawing/2014/chart" uri="{C3380CC4-5D6E-409C-BE32-E72D297353CC}">
              <c16:uniqueId val="{00000001-0E5A-4785-AC60-A535374CA902}"/>
            </c:ext>
          </c:extLst>
        </c:ser>
        <c:ser>
          <c:idx val="2"/>
          <c:order val="2"/>
          <c:tx>
            <c:strRef>
              <c:f>Sheet1!$D$1</c:f>
              <c:strCache>
                <c:ptCount val="1"/>
                <c:pt idx="0">
                  <c:v>Column4</c:v>
                </c:pt>
              </c:strCache>
            </c:strRef>
          </c:tx>
          <c:spPr>
            <a:solidFill>
              <a:schemeClr val="accent3"/>
            </a:solidFill>
            <a:ln>
              <a:noFill/>
            </a:ln>
            <a:effectLst/>
          </c:spPr>
          <c:invertIfNegative val="0"/>
          <c:cat>
            <c:strRef>
              <c:f>Sheet1!$A$2:$A$403</c:f>
              <c:strCache>
                <c:ptCount val="402"/>
                <c:pt idx="0">
                  <c:v>Fayette County</c:v>
                </c:pt>
                <c:pt idx="1">
                  <c:v>Jackson County</c:v>
                </c:pt>
                <c:pt idx="2">
                  <c:v>Limestone County</c:v>
                </c:pt>
                <c:pt idx="3">
                  <c:v>Madison County</c:v>
                </c:pt>
                <c:pt idx="4">
                  <c:v>Marion County</c:v>
                </c:pt>
                <c:pt idx="5">
                  <c:v>Ashley County</c:v>
                </c:pt>
                <c:pt idx="6">
                  <c:v>Chicot County</c:v>
                </c:pt>
                <c:pt idx="7">
                  <c:v>Cleburne County</c:v>
                </c:pt>
                <c:pt idx="8">
                  <c:v>Fulton County</c:v>
                </c:pt>
                <c:pt idx="9">
                  <c:v>Hempstead County</c:v>
                </c:pt>
                <c:pt idx="10">
                  <c:v>Howard County</c:v>
                </c:pt>
                <c:pt idx="11">
                  <c:v>Independence County</c:v>
                </c:pt>
                <c:pt idx="12">
                  <c:v>Izard County</c:v>
                </c:pt>
                <c:pt idx="13">
                  <c:v>Jackson County</c:v>
                </c:pt>
                <c:pt idx="14">
                  <c:v>Lafayette County</c:v>
                </c:pt>
                <c:pt idx="15">
                  <c:v>Little River County</c:v>
                </c:pt>
                <c:pt idx="16">
                  <c:v>Miller County</c:v>
                </c:pt>
                <c:pt idx="17">
                  <c:v>Nevada County</c:v>
                </c:pt>
                <c:pt idx="18">
                  <c:v>Sevier County</c:v>
                </c:pt>
                <c:pt idx="19">
                  <c:v>Sharp County</c:v>
                </c:pt>
                <c:pt idx="20">
                  <c:v>Stone County</c:v>
                </c:pt>
                <c:pt idx="21">
                  <c:v>White County</c:v>
                </c:pt>
                <c:pt idx="22">
                  <c:v>Woodruff County</c:v>
                </c:pt>
                <c:pt idx="23">
                  <c:v>Mohave County</c:v>
                </c:pt>
                <c:pt idx="24">
                  <c:v>Inyo County</c:v>
                </c:pt>
                <c:pt idx="25">
                  <c:v>Mono County</c:v>
                </c:pt>
                <c:pt idx="26">
                  <c:v>Chaffee County</c:v>
                </c:pt>
                <c:pt idx="27">
                  <c:v>Lake County</c:v>
                </c:pt>
                <c:pt idx="28">
                  <c:v>Alachua County</c:v>
                </c:pt>
                <c:pt idx="29">
                  <c:v>Bradford County</c:v>
                </c:pt>
                <c:pt idx="30">
                  <c:v>Charlotte County</c:v>
                </c:pt>
                <c:pt idx="31">
                  <c:v>Columbia County</c:v>
                </c:pt>
                <c:pt idx="32">
                  <c:v>DeSoto County</c:v>
                </c:pt>
                <c:pt idx="33">
                  <c:v>Dixie County</c:v>
                </c:pt>
                <c:pt idx="34">
                  <c:v>Gilchrist County</c:v>
                </c:pt>
                <c:pt idx="35">
                  <c:v>Hamilton County</c:v>
                </c:pt>
                <c:pt idx="36">
                  <c:v>Hernando County</c:v>
                </c:pt>
                <c:pt idx="37">
                  <c:v>Hillsborough County</c:v>
                </c:pt>
                <c:pt idx="38">
                  <c:v>Lafayette County</c:v>
                </c:pt>
                <c:pt idx="39">
                  <c:v>Levy County</c:v>
                </c:pt>
                <c:pt idx="40">
                  <c:v>Osceola County</c:v>
                </c:pt>
                <c:pt idx="41">
                  <c:v>Pasco County</c:v>
                </c:pt>
                <c:pt idx="42">
                  <c:v>Pinellas County</c:v>
                </c:pt>
                <c:pt idx="43">
                  <c:v>Sarasota County</c:v>
                </c:pt>
                <c:pt idx="44">
                  <c:v>Suwannee County</c:v>
                </c:pt>
                <c:pt idx="45">
                  <c:v>Union County</c:v>
                </c:pt>
                <c:pt idx="46">
                  <c:v>Bartow County</c:v>
                </c:pt>
                <c:pt idx="47">
                  <c:v>Ben Hill County</c:v>
                </c:pt>
                <c:pt idx="48">
                  <c:v>Berrien County</c:v>
                </c:pt>
                <c:pt idx="49">
                  <c:v>Brooks County</c:v>
                </c:pt>
                <c:pt idx="50">
                  <c:v>Bulloch County</c:v>
                </c:pt>
                <c:pt idx="51">
                  <c:v>Candler County</c:v>
                </c:pt>
                <c:pt idx="52">
                  <c:v>Chattooga County</c:v>
                </c:pt>
                <c:pt idx="53">
                  <c:v>Colquitt County</c:v>
                </c:pt>
                <c:pt idx="54">
                  <c:v>Cook County</c:v>
                </c:pt>
                <c:pt idx="55">
                  <c:v>Echols County</c:v>
                </c:pt>
                <c:pt idx="56">
                  <c:v>Elbert County</c:v>
                </c:pt>
                <c:pt idx="57">
                  <c:v>Emanuel County</c:v>
                </c:pt>
                <c:pt idx="58">
                  <c:v>Floyd County</c:v>
                </c:pt>
                <c:pt idx="59">
                  <c:v>Gordon County</c:v>
                </c:pt>
                <c:pt idx="60">
                  <c:v>Irwin County</c:v>
                </c:pt>
                <c:pt idx="61">
                  <c:v>Jasper County</c:v>
                </c:pt>
                <c:pt idx="62">
                  <c:v>Lanier County</c:v>
                </c:pt>
                <c:pt idx="63">
                  <c:v>Lowndes County</c:v>
                </c:pt>
                <c:pt idx="64">
                  <c:v>Newton County</c:v>
                </c:pt>
                <c:pt idx="65">
                  <c:v>Polk County</c:v>
                </c:pt>
                <c:pt idx="66">
                  <c:v>Screven County</c:v>
                </c:pt>
                <c:pt idx="67">
                  <c:v>Tift County</c:v>
                </c:pt>
                <c:pt idx="68">
                  <c:v>Turner County</c:v>
                </c:pt>
                <c:pt idx="69">
                  <c:v>Wilkes County</c:v>
                </c:pt>
                <c:pt idx="70">
                  <c:v>Fremont County</c:v>
                </c:pt>
                <c:pt idx="71">
                  <c:v>Page County</c:v>
                </c:pt>
                <c:pt idx="72">
                  <c:v>Taylor County</c:v>
                </c:pt>
                <c:pt idx="73">
                  <c:v>Clearwater County</c:v>
                </c:pt>
                <c:pt idx="74">
                  <c:v>Idaho County</c:v>
                </c:pt>
                <c:pt idx="75">
                  <c:v>Lewis County</c:v>
                </c:pt>
                <c:pt idx="76">
                  <c:v>Nez Perce County</c:v>
                </c:pt>
                <c:pt idx="77">
                  <c:v>Iroquois County</c:v>
                </c:pt>
                <c:pt idx="78">
                  <c:v>Jefferson County</c:v>
                </c:pt>
                <c:pt idx="79">
                  <c:v>Johnson County</c:v>
                </c:pt>
                <c:pt idx="80">
                  <c:v>Kankakee County</c:v>
                </c:pt>
                <c:pt idx="81">
                  <c:v>Massac County</c:v>
                </c:pt>
                <c:pt idx="82">
                  <c:v>Wayne County</c:v>
                </c:pt>
                <c:pt idx="83">
                  <c:v>Bartholomew County</c:v>
                </c:pt>
                <c:pt idx="84">
                  <c:v>Brown County</c:v>
                </c:pt>
                <c:pt idx="85">
                  <c:v>Decatur County</c:v>
                </c:pt>
                <c:pt idx="86">
                  <c:v>Greene County</c:v>
                </c:pt>
                <c:pt idx="87">
                  <c:v>Jackson County</c:v>
                </c:pt>
                <c:pt idx="88">
                  <c:v>Jennings County</c:v>
                </c:pt>
                <c:pt idx="89">
                  <c:v>Monroe County</c:v>
                </c:pt>
                <c:pt idx="90">
                  <c:v>Owen County</c:v>
                </c:pt>
                <c:pt idx="91">
                  <c:v>Decatur County</c:v>
                </c:pt>
                <c:pt idx="92">
                  <c:v>Leavenworth County</c:v>
                </c:pt>
                <c:pt idx="93">
                  <c:v>Sheridan County</c:v>
                </c:pt>
                <c:pt idx="94">
                  <c:v>Sherman County</c:v>
                </c:pt>
                <c:pt idx="95">
                  <c:v>Thomas County</c:v>
                </c:pt>
                <c:pt idx="96">
                  <c:v>Wallace County</c:v>
                </c:pt>
                <c:pt idx="97">
                  <c:v>Wilson County</c:v>
                </c:pt>
                <c:pt idx="98">
                  <c:v>Wyandotte County</c:v>
                </c:pt>
                <c:pt idx="99">
                  <c:v>Ballard County</c:v>
                </c:pt>
                <c:pt idx="100">
                  <c:v>Carlisle County</c:v>
                </c:pt>
                <c:pt idx="101">
                  <c:v>Crittenden County</c:v>
                </c:pt>
                <c:pt idx="102">
                  <c:v>Elliott County</c:v>
                </c:pt>
                <c:pt idx="103">
                  <c:v>Graves County</c:v>
                </c:pt>
                <c:pt idx="104">
                  <c:v>Hickman County</c:v>
                </c:pt>
                <c:pt idx="105">
                  <c:v>Livingston County</c:v>
                </c:pt>
                <c:pt idx="106">
                  <c:v>Lyon County</c:v>
                </c:pt>
                <c:pt idx="107">
                  <c:v>Marshall County</c:v>
                </c:pt>
                <c:pt idx="108">
                  <c:v>McCracken County</c:v>
                </c:pt>
                <c:pt idx="109">
                  <c:v>Menifee County</c:v>
                </c:pt>
                <c:pt idx="110">
                  <c:v>Morgan County</c:v>
                </c:pt>
                <c:pt idx="111">
                  <c:v>Pike County</c:v>
                </c:pt>
                <c:pt idx="112">
                  <c:v>Rowan County</c:v>
                </c:pt>
                <c:pt idx="113">
                  <c:v>Assumption Parish</c:v>
                </c:pt>
                <c:pt idx="114">
                  <c:v>Claiborne Parish</c:v>
                </c:pt>
                <c:pt idx="115">
                  <c:v>Evangeline Parish</c:v>
                </c:pt>
                <c:pt idx="116">
                  <c:v>Jefferson Parish</c:v>
                </c:pt>
                <c:pt idx="117">
                  <c:v>Lafourche Parish</c:v>
                </c:pt>
                <c:pt idx="118">
                  <c:v>Orleans Parish</c:v>
                </c:pt>
                <c:pt idx="119">
                  <c:v>Plaquemines Parish</c:v>
                </c:pt>
                <c:pt idx="120">
                  <c:v>St. Bernard Parish</c:v>
                </c:pt>
                <c:pt idx="121">
                  <c:v>St. Charles Parish</c:v>
                </c:pt>
                <c:pt idx="122">
                  <c:v>St. James Parish</c:v>
                </c:pt>
                <c:pt idx="123">
                  <c:v>St. John the Baptist Parish</c:v>
                </c:pt>
                <c:pt idx="124">
                  <c:v>St. Landry Parish</c:v>
                </c:pt>
                <c:pt idx="125">
                  <c:v>Terrebonne Parish</c:v>
                </c:pt>
                <c:pt idx="126">
                  <c:v>Huron County</c:v>
                </c:pt>
                <c:pt idx="127">
                  <c:v>Saginaw County</c:v>
                </c:pt>
                <c:pt idx="128">
                  <c:v>Tuscola County</c:v>
                </c:pt>
                <c:pt idx="129">
                  <c:v>Faribault County</c:v>
                </c:pt>
                <c:pt idx="130">
                  <c:v>Freeborn County</c:v>
                </c:pt>
                <c:pt idx="131">
                  <c:v>Grant County</c:v>
                </c:pt>
                <c:pt idx="132">
                  <c:v>Lake of the Woods County</c:v>
                </c:pt>
                <c:pt idx="133">
                  <c:v>Otter Tail County</c:v>
                </c:pt>
                <c:pt idx="134">
                  <c:v>Roseau County</c:v>
                </c:pt>
                <c:pt idx="135">
                  <c:v>Bates County</c:v>
                </c:pt>
                <c:pt idx="136">
                  <c:v>Henry County</c:v>
                </c:pt>
                <c:pt idx="137">
                  <c:v>Howell County</c:v>
                </c:pt>
                <c:pt idx="138">
                  <c:v>Oregon County</c:v>
                </c:pt>
                <c:pt idx="139">
                  <c:v>Shannon County</c:v>
                </c:pt>
                <c:pt idx="140">
                  <c:v>St. Clair County</c:v>
                </c:pt>
                <c:pt idx="141">
                  <c:v>Amite County</c:v>
                </c:pt>
                <c:pt idx="142">
                  <c:v>Chickasaw County</c:v>
                </c:pt>
                <c:pt idx="143">
                  <c:v>Choctaw County</c:v>
                </c:pt>
                <c:pt idx="144">
                  <c:v>Covington County</c:v>
                </c:pt>
                <c:pt idx="145">
                  <c:v>Forrest County</c:v>
                </c:pt>
                <c:pt idx="146">
                  <c:v>Greene County</c:v>
                </c:pt>
                <c:pt idx="147">
                  <c:v>Itawamba County</c:v>
                </c:pt>
                <c:pt idx="148">
                  <c:v>Jefferson Davis County</c:v>
                </c:pt>
                <c:pt idx="149">
                  <c:v>Lamar County</c:v>
                </c:pt>
                <c:pt idx="150">
                  <c:v>Lawrence County</c:v>
                </c:pt>
                <c:pt idx="151">
                  <c:v>Lee County</c:v>
                </c:pt>
                <c:pt idx="152">
                  <c:v>Marion County</c:v>
                </c:pt>
                <c:pt idx="153">
                  <c:v>Monroe County</c:v>
                </c:pt>
                <c:pt idx="154">
                  <c:v>Oktibbeha County</c:v>
                </c:pt>
                <c:pt idx="155">
                  <c:v>Perry County</c:v>
                </c:pt>
                <c:pt idx="156">
                  <c:v>Pike County</c:v>
                </c:pt>
                <c:pt idx="157">
                  <c:v>Prentiss County</c:v>
                </c:pt>
                <c:pt idx="158">
                  <c:v>Walthall County</c:v>
                </c:pt>
                <c:pt idx="159">
                  <c:v>Webster County</c:v>
                </c:pt>
                <c:pt idx="160">
                  <c:v>Wilkinson County</c:v>
                </c:pt>
                <c:pt idx="161">
                  <c:v>Winston County</c:v>
                </c:pt>
                <c:pt idx="162">
                  <c:v>Beaverhead County</c:v>
                </c:pt>
                <c:pt idx="163">
                  <c:v>Deer Lodge County</c:v>
                </c:pt>
                <c:pt idx="164">
                  <c:v>Silver Bow County</c:v>
                </c:pt>
                <c:pt idx="165">
                  <c:v>Beaufort County</c:v>
                </c:pt>
                <c:pt idx="166">
                  <c:v>Davie County</c:v>
                </c:pt>
                <c:pt idx="167">
                  <c:v>Forsyth County</c:v>
                </c:pt>
                <c:pt idx="168">
                  <c:v>Hyde County</c:v>
                </c:pt>
                <c:pt idx="169">
                  <c:v>Martin County</c:v>
                </c:pt>
                <c:pt idx="170">
                  <c:v>Pitt County</c:v>
                </c:pt>
                <c:pt idx="171">
                  <c:v>Polk County</c:v>
                </c:pt>
                <c:pt idx="172">
                  <c:v>Stokes County</c:v>
                </c:pt>
                <c:pt idx="173">
                  <c:v>Surry County</c:v>
                </c:pt>
                <c:pt idx="174">
                  <c:v>Tyrrell County</c:v>
                </c:pt>
                <c:pt idx="175">
                  <c:v>Washington County</c:v>
                </c:pt>
                <c:pt idx="176">
                  <c:v>Wilkes County</c:v>
                </c:pt>
                <c:pt idx="177">
                  <c:v>Yadkin County</c:v>
                </c:pt>
                <c:pt idx="178">
                  <c:v>Dickey County</c:v>
                </c:pt>
                <c:pt idx="179">
                  <c:v>LaMoure County</c:v>
                </c:pt>
                <c:pt idx="180">
                  <c:v>Logan County</c:v>
                </c:pt>
                <c:pt idx="181">
                  <c:v>McIntosh County</c:v>
                </c:pt>
                <c:pt idx="182">
                  <c:v>Banner County</c:v>
                </c:pt>
                <c:pt idx="183">
                  <c:v>Box Butte County</c:v>
                </c:pt>
                <c:pt idx="184">
                  <c:v>Buffalo County</c:v>
                </c:pt>
                <c:pt idx="185">
                  <c:v>Cedar County</c:v>
                </c:pt>
                <c:pt idx="186">
                  <c:v>Cherry County</c:v>
                </c:pt>
                <c:pt idx="187">
                  <c:v>Cheyenne County</c:v>
                </c:pt>
                <c:pt idx="188">
                  <c:v>Dawson County</c:v>
                </c:pt>
                <c:pt idx="189">
                  <c:v>Deuel County</c:v>
                </c:pt>
                <c:pt idx="190">
                  <c:v>Franklin County</c:v>
                </c:pt>
                <c:pt idx="191">
                  <c:v>Frontier County</c:v>
                </c:pt>
                <c:pt idx="192">
                  <c:v>Garden County</c:v>
                </c:pt>
                <c:pt idx="193">
                  <c:v>Gosper County</c:v>
                </c:pt>
                <c:pt idx="194">
                  <c:v>Grant County</c:v>
                </c:pt>
                <c:pt idx="195">
                  <c:v>Greeley County</c:v>
                </c:pt>
                <c:pt idx="196">
                  <c:v>Hall County</c:v>
                </c:pt>
                <c:pt idx="197">
                  <c:v>Hamilton County</c:v>
                </c:pt>
                <c:pt idx="198">
                  <c:v>Hitchcock County</c:v>
                </c:pt>
                <c:pt idx="199">
                  <c:v>Howard County</c:v>
                </c:pt>
                <c:pt idx="200">
                  <c:v>Johnson County</c:v>
                </c:pt>
                <c:pt idx="201">
                  <c:v>Kearney County</c:v>
                </c:pt>
                <c:pt idx="202">
                  <c:v>Kimball County</c:v>
                </c:pt>
                <c:pt idx="203">
                  <c:v>Knox County</c:v>
                </c:pt>
                <c:pt idx="204">
                  <c:v>Merrick County</c:v>
                </c:pt>
                <c:pt idx="205">
                  <c:v>Morrill County</c:v>
                </c:pt>
                <c:pt idx="206">
                  <c:v>Otoe County</c:v>
                </c:pt>
                <c:pt idx="207">
                  <c:v>Polk County</c:v>
                </c:pt>
                <c:pt idx="208">
                  <c:v>Red Willow County</c:v>
                </c:pt>
                <c:pt idx="209">
                  <c:v>Scotts Bluff County</c:v>
                </c:pt>
                <c:pt idx="210">
                  <c:v>Sherman County</c:v>
                </c:pt>
                <c:pt idx="211">
                  <c:v>York County</c:v>
                </c:pt>
                <c:pt idx="212">
                  <c:v>Cheshire County</c:v>
                </c:pt>
                <c:pt idx="213">
                  <c:v>Atlantic County</c:v>
                </c:pt>
                <c:pt idx="214">
                  <c:v>Cape May County</c:v>
                </c:pt>
                <c:pt idx="215">
                  <c:v>Cumberland County</c:v>
                </c:pt>
                <c:pt idx="216">
                  <c:v>Monmouth County</c:v>
                </c:pt>
                <c:pt idx="217">
                  <c:v>Ocean County</c:v>
                </c:pt>
                <c:pt idx="218">
                  <c:v>White Pine County</c:v>
                </c:pt>
                <c:pt idx="219">
                  <c:v>Albany County</c:v>
                </c:pt>
                <c:pt idx="220">
                  <c:v>Cayuga County</c:v>
                </c:pt>
                <c:pt idx="221">
                  <c:v>Dutchess County</c:v>
                </c:pt>
                <c:pt idx="222">
                  <c:v>Hamilton County</c:v>
                </c:pt>
                <c:pt idx="223">
                  <c:v>Nassau County</c:v>
                </c:pt>
                <c:pt idx="224">
                  <c:v>Onondaga County</c:v>
                </c:pt>
                <c:pt idx="225">
                  <c:v>Orange County</c:v>
                </c:pt>
                <c:pt idx="226">
                  <c:v>Oswego County</c:v>
                </c:pt>
                <c:pt idx="227">
                  <c:v>Putnam County</c:v>
                </c:pt>
                <c:pt idx="228">
                  <c:v>Rensselaer County</c:v>
                </c:pt>
                <c:pt idx="229">
                  <c:v>Saratoga County</c:v>
                </c:pt>
                <c:pt idx="230">
                  <c:v>Schenectady County</c:v>
                </c:pt>
                <c:pt idx="231">
                  <c:v>Suffolk County</c:v>
                </c:pt>
                <c:pt idx="232">
                  <c:v>Sullivan County</c:v>
                </c:pt>
                <c:pt idx="233">
                  <c:v>Ulster County</c:v>
                </c:pt>
                <c:pt idx="234">
                  <c:v>Warren County</c:v>
                </c:pt>
                <c:pt idx="235">
                  <c:v>Washington County</c:v>
                </c:pt>
                <c:pt idx="236">
                  <c:v>Westchester County</c:v>
                </c:pt>
                <c:pt idx="237">
                  <c:v>Knox County</c:v>
                </c:pt>
                <c:pt idx="238">
                  <c:v>Licking County</c:v>
                </c:pt>
                <c:pt idx="239">
                  <c:v>Logan County</c:v>
                </c:pt>
                <c:pt idx="240">
                  <c:v>Miami County</c:v>
                </c:pt>
                <c:pt idx="241">
                  <c:v>Shelby County</c:v>
                </c:pt>
                <c:pt idx="242">
                  <c:v>Adair County</c:v>
                </c:pt>
                <c:pt idx="243">
                  <c:v>Cherokee County</c:v>
                </c:pt>
                <c:pt idx="244">
                  <c:v>Choctaw County</c:v>
                </c:pt>
                <c:pt idx="245">
                  <c:v>McCurtain County</c:v>
                </c:pt>
                <c:pt idx="246">
                  <c:v>McIntosh County</c:v>
                </c:pt>
                <c:pt idx="247">
                  <c:v>Muskogee County</c:v>
                </c:pt>
                <c:pt idx="248">
                  <c:v>Wagoner County</c:v>
                </c:pt>
                <c:pt idx="249">
                  <c:v>Baker County</c:v>
                </c:pt>
                <c:pt idx="250">
                  <c:v>Union County</c:v>
                </c:pt>
                <c:pt idx="251">
                  <c:v>Wallowa County</c:v>
                </c:pt>
                <c:pt idx="252">
                  <c:v>Huntingdon County</c:v>
                </c:pt>
                <c:pt idx="253">
                  <c:v>Juniata County</c:v>
                </c:pt>
                <c:pt idx="254">
                  <c:v>Mifflin County</c:v>
                </c:pt>
                <c:pt idx="255">
                  <c:v>Montour County</c:v>
                </c:pt>
                <c:pt idx="256">
                  <c:v>Northumberland County</c:v>
                </c:pt>
                <c:pt idx="257">
                  <c:v>Pike County</c:v>
                </c:pt>
                <c:pt idx="258">
                  <c:v>Schuylkill County</c:v>
                </c:pt>
                <c:pt idx="259">
                  <c:v>Snyder County</c:v>
                </c:pt>
                <c:pt idx="260">
                  <c:v>Union County</c:v>
                </c:pt>
                <c:pt idx="261">
                  <c:v>Allendale County</c:v>
                </c:pt>
                <c:pt idx="262">
                  <c:v>Anderson County</c:v>
                </c:pt>
                <c:pt idx="263">
                  <c:v>Bamberg County</c:v>
                </c:pt>
                <c:pt idx="264">
                  <c:v>Calhoun County</c:v>
                </c:pt>
                <c:pt idx="265">
                  <c:v>Cherokee County</c:v>
                </c:pt>
                <c:pt idx="266">
                  <c:v>Chesterfield County</c:v>
                </c:pt>
                <c:pt idx="267">
                  <c:v>Darlington County</c:v>
                </c:pt>
                <c:pt idx="268">
                  <c:v>Florence County</c:v>
                </c:pt>
                <c:pt idx="269">
                  <c:v>Georgetown County</c:v>
                </c:pt>
                <c:pt idx="270">
                  <c:v>Greenville County</c:v>
                </c:pt>
                <c:pt idx="271">
                  <c:v>Horry County</c:v>
                </c:pt>
                <c:pt idx="272">
                  <c:v>Marlboro County</c:v>
                </c:pt>
                <c:pt idx="273">
                  <c:v>Oconee County</c:v>
                </c:pt>
                <c:pt idx="274">
                  <c:v>Orangeburg County</c:v>
                </c:pt>
                <c:pt idx="275">
                  <c:v>Pickens County</c:v>
                </c:pt>
                <c:pt idx="276">
                  <c:v>Spartanburg County</c:v>
                </c:pt>
                <c:pt idx="277">
                  <c:v>Union County</c:v>
                </c:pt>
                <c:pt idx="278">
                  <c:v>Williamsburg County</c:v>
                </c:pt>
                <c:pt idx="279">
                  <c:v>Aurora County</c:v>
                </c:pt>
                <c:pt idx="280">
                  <c:v>Beadle County</c:v>
                </c:pt>
                <c:pt idx="281">
                  <c:v>Bon Homme County</c:v>
                </c:pt>
                <c:pt idx="282">
                  <c:v>Brule County</c:v>
                </c:pt>
                <c:pt idx="283">
                  <c:v>Buffalo County</c:v>
                </c:pt>
                <c:pt idx="284">
                  <c:v>Charles Mix County</c:v>
                </c:pt>
                <c:pt idx="285">
                  <c:v>Clay County</c:v>
                </c:pt>
                <c:pt idx="286">
                  <c:v>Davison County</c:v>
                </c:pt>
                <c:pt idx="287">
                  <c:v>Douglas County</c:v>
                </c:pt>
                <c:pt idx="288">
                  <c:v>Hand County</c:v>
                </c:pt>
                <c:pt idx="289">
                  <c:v>Hanson County</c:v>
                </c:pt>
                <c:pt idx="290">
                  <c:v>Hutchinson County</c:v>
                </c:pt>
                <c:pt idx="291">
                  <c:v>Hyde County</c:v>
                </c:pt>
                <c:pt idx="292">
                  <c:v>Jerauld County</c:v>
                </c:pt>
                <c:pt idx="293">
                  <c:v>Lyman County</c:v>
                </c:pt>
                <c:pt idx="294">
                  <c:v>Sanborn County</c:v>
                </c:pt>
                <c:pt idx="295">
                  <c:v>Yankton County</c:v>
                </c:pt>
                <c:pt idx="296">
                  <c:v>Carter County</c:v>
                </c:pt>
                <c:pt idx="297">
                  <c:v>Lincoln County</c:v>
                </c:pt>
                <c:pt idx="298">
                  <c:v>Unicoi County</c:v>
                </c:pt>
                <c:pt idx="299">
                  <c:v>Washington County</c:v>
                </c:pt>
                <c:pt idx="300">
                  <c:v>Aransas County</c:v>
                </c:pt>
                <c:pt idx="301">
                  <c:v>Bell County</c:v>
                </c:pt>
                <c:pt idx="302">
                  <c:v>Blanco County</c:v>
                </c:pt>
                <c:pt idx="303">
                  <c:v>Bowie County</c:v>
                </c:pt>
                <c:pt idx="304">
                  <c:v>Brazos County</c:v>
                </c:pt>
                <c:pt idx="305">
                  <c:v>Brooks County</c:v>
                </c:pt>
                <c:pt idx="306">
                  <c:v>Burleson County</c:v>
                </c:pt>
                <c:pt idx="307">
                  <c:v>Calhoun County</c:v>
                </c:pt>
                <c:pt idx="308">
                  <c:v>Cameron County</c:v>
                </c:pt>
                <c:pt idx="309">
                  <c:v>Coryell County</c:v>
                </c:pt>
                <c:pt idx="310">
                  <c:v>Delta County</c:v>
                </c:pt>
                <c:pt idx="311">
                  <c:v>DeWitt County</c:v>
                </c:pt>
                <c:pt idx="312">
                  <c:v>Duval County</c:v>
                </c:pt>
                <c:pt idx="313">
                  <c:v>Edwards County</c:v>
                </c:pt>
                <c:pt idx="314">
                  <c:v>Gillespie County</c:v>
                </c:pt>
                <c:pt idx="315">
                  <c:v>Goliad County</c:v>
                </c:pt>
                <c:pt idx="316">
                  <c:v>Gregg County</c:v>
                </c:pt>
                <c:pt idx="317">
                  <c:v>Grimes County</c:v>
                </c:pt>
                <c:pt idx="318">
                  <c:v>Hardin County</c:v>
                </c:pt>
                <c:pt idx="319">
                  <c:v>Hidalgo County</c:v>
                </c:pt>
                <c:pt idx="320">
                  <c:v>Hood County</c:v>
                </c:pt>
                <c:pt idx="321">
                  <c:v>Jack County</c:v>
                </c:pt>
                <c:pt idx="322">
                  <c:v>Jackson County</c:v>
                </c:pt>
                <c:pt idx="323">
                  <c:v>Jasper County</c:v>
                </c:pt>
                <c:pt idx="324">
                  <c:v>Jefferson County</c:v>
                </c:pt>
                <c:pt idx="325">
                  <c:v>Jim Hogg County</c:v>
                </c:pt>
                <c:pt idx="326">
                  <c:v>Jim Wells County</c:v>
                </c:pt>
                <c:pt idx="327">
                  <c:v>Johnson County</c:v>
                </c:pt>
                <c:pt idx="328">
                  <c:v>Kenedy County</c:v>
                </c:pt>
                <c:pt idx="329">
                  <c:v>Kerr County</c:v>
                </c:pt>
                <c:pt idx="330">
                  <c:v>Kimble County</c:v>
                </c:pt>
                <c:pt idx="331">
                  <c:v>Kleberg County</c:v>
                </c:pt>
                <c:pt idx="332">
                  <c:v>Lamar County</c:v>
                </c:pt>
                <c:pt idx="333">
                  <c:v>Lampasas County</c:v>
                </c:pt>
                <c:pt idx="334">
                  <c:v>Lavaca County</c:v>
                </c:pt>
                <c:pt idx="335">
                  <c:v>Leon County</c:v>
                </c:pt>
                <c:pt idx="336">
                  <c:v>Live Oak County</c:v>
                </c:pt>
                <c:pt idx="337">
                  <c:v>Madison County</c:v>
                </c:pt>
                <c:pt idx="338">
                  <c:v>Mason County</c:v>
                </c:pt>
                <c:pt idx="339">
                  <c:v>Milam County</c:v>
                </c:pt>
                <c:pt idx="340">
                  <c:v>Newton County</c:v>
                </c:pt>
                <c:pt idx="341">
                  <c:v>Nueces County</c:v>
                </c:pt>
                <c:pt idx="342">
                  <c:v>Orange County</c:v>
                </c:pt>
                <c:pt idx="343">
                  <c:v>Palo Pinto County</c:v>
                </c:pt>
                <c:pt idx="344">
                  <c:v>Panola County</c:v>
                </c:pt>
                <c:pt idx="345">
                  <c:v>Parker County</c:v>
                </c:pt>
                <c:pt idx="346">
                  <c:v>Real County</c:v>
                </c:pt>
                <c:pt idx="347">
                  <c:v>Red River County</c:v>
                </c:pt>
                <c:pt idx="348">
                  <c:v>Refugio County</c:v>
                </c:pt>
                <c:pt idx="349">
                  <c:v>Robertson County</c:v>
                </c:pt>
                <c:pt idx="350">
                  <c:v>Rusk County</c:v>
                </c:pt>
                <c:pt idx="351">
                  <c:v>San Patricio County</c:v>
                </c:pt>
                <c:pt idx="352">
                  <c:v>Somervell County</c:v>
                </c:pt>
                <c:pt idx="353">
                  <c:v>Starr County</c:v>
                </c:pt>
                <c:pt idx="354">
                  <c:v>Tarrant County</c:v>
                </c:pt>
                <c:pt idx="355">
                  <c:v>Tyler County</c:v>
                </c:pt>
                <c:pt idx="356">
                  <c:v>Upshur County</c:v>
                </c:pt>
                <c:pt idx="357">
                  <c:v>Victoria County</c:v>
                </c:pt>
                <c:pt idx="358">
                  <c:v>Washington County</c:v>
                </c:pt>
                <c:pt idx="359">
                  <c:v>Webb County</c:v>
                </c:pt>
                <c:pt idx="360">
                  <c:v>Willacy County</c:v>
                </c:pt>
                <c:pt idx="361">
                  <c:v>Zapata County</c:v>
                </c:pt>
                <c:pt idx="362">
                  <c:v>Amherst County</c:v>
                </c:pt>
                <c:pt idx="363">
                  <c:v>Appomattox County</c:v>
                </c:pt>
                <c:pt idx="364">
                  <c:v>Bedford County</c:v>
                </c:pt>
                <c:pt idx="365">
                  <c:v>Botetourt County</c:v>
                </c:pt>
                <c:pt idx="366">
                  <c:v>Campbell County</c:v>
                </c:pt>
                <c:pt idx="367">
                  <c:v>Craig County</c:v>
                </c:pt>
                <c:pt idx="368">
                  <c:v>Dinwiddie County</c:v>
                </c:pt>
                <c:pt idx="369">
                  <c:v>Floyd County</c:v>
                </c:pt>
                <c:pt idx="370">
                  <c:v>Franklin County</c:v>
                </c:pt>
                <c:pt idx="371">
                  <c:v>Giles County</c:v>
                </c:pt>
                <c:pt idx="372">
                  <c:v>Hopewell City</c:v>
                </c:pt>
                <c:pt idx="373">
                  <c:v>Lynchburg City</c:v>
                </c:pt>
                <c:pt idx="374">
                  <c:v>Montgomery County</c:v>
                </c:pt>
                <c:pt idx="375">
                  <c:v>Petersburg City</c:v>
                </c:pt>
                <c:pt idx="376">
                  <c:v>Prince George County</c:v>
                </c:pt>
                <c:pt idx="377">
                  <c:v>Pulaski County</c:v>
                </c:pt>
                <c:pt idx="378">
                  <c:v>Radford City</c:v>
                </c:pt>
                <c:pt idx="379">
                  <c:v>Roanoke City</c:v>
                </c:pt>
                <c:pt idx="380">
                  <c:v>Roanoke County</c:v>
                </c:pt>
                <c:pt idx="381">
                  <c:v>Salem City</c:v>
                </c:pt>
                <c:pt idx="382">
                  <c:v>Surry County</c:v>
                </c:pt>
                <c:pt idx="383">
                  <c:v>Sussex County</c:v>
                </c:pt>
                <c:pt idx="384">
                  <c:v>Wythe County</c:v>
                </c:pt>
                <c:pt idx="385">
                  <c:v>Bennington County</c:v>
                </c:pt>
                <c:pt idx="386">
                  <c:v>Rutland County</c:v>
                </c:pt>
                <c:pt idx="387">
                  <c:v>Windham County</c:v>
                </c:pt>
                <c:pt idx="388">
                  <c:v>Asotin County</c:v>
                </c:pt>
                <c:pt idx="389">
                  <c:v>Garfield County</c:v>
                </c:pt>
                <c:pt idx="390">
                  <c:v>Green County</c:v>
                </c:pt>
                <c:pt idx="391">
                  <c:v>Lafayette County</c:v>
                </c:pt>
                <c:pt idx="392">
                  <c:v>Rock County</c:v>
                </c:pt>
                <c:pt idx="393">
                  <c:v>Fayette County</c:v>
                </c:pt>
                <c:pt idx="394">
                  <c:v>Logan County</c:v>
                </c:pt>
                <c:pt idx="395">
                  <c:v>Mingo County</c:v>
                </c:pt>
                <c:pt idx="396">
                  <c:v>Raleigh County</c:v>
                </c:pt>
                <c:pt idx="397">
                  <c:v>Summers County</c:v>
                </c:pt>
                <c:pt idx="398">
                  <c:v>Wyoming County</c:v>
                </c:pt>
                <c:pt idx="399">
                  <c:v>Goshen County</c:v>
                </c:pt>
                <c:pt idx="400">
                  <c:v>Laramie County</c:v>
                </c:pt>
                <c:pt idx="401">
                  <c:v>Niobrara County</c:v>
                </c:pt>
              </c:strCache>
            </c:strRef>
          </c:cat>
          <c:val>
            <c:numRef>
              <c:f>Sheet1!$D$2:$D$403</c:f>
              <c:numCache>
                <c:formatCode>General</c:formatCode>
                <c:ptCount val="402"/>
              </c:numCache>
            </c:numRef>
          </c:val>
          <c:extLst>
            <c:ext xmlns:c16="http://schemas.microsoft.com/office/drawing/2014/chart" uri="{C3380CC4-5D6E-409C-BE32-E72D297353CC}">
              <c16:uniqueId val="{00000002-0E5A-4785-AC60-A535374CA902}"/>
            </c:ext>
          </c:extLst>
        </c:ser>
        <c:dLbls>
          <c:showLegendKey val="0"/>
          <c:showVal val="0"/>
          <c:showCatName val="0"/>
          <c:showSerName val="0"/>
          <c:showPercent val="0"/>
          <c:showBubbleSize val="0"/>
        </c:dLbls>
        <c:gapWidth val="219"/>
        <c:overlap val="-27"/>
        <c:axId val="947631743"/>
        <c:axId val="949964143"/>
      </c:barChart>
      <c:catAx>
        <c:axId val="94763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9964143"/>
        <c:crosses val="autoZero"/>
        <c:auto val="1"/>
        <c:lblAlgn val="ctr"/>
        <c:lblOffset val="100"/>
        <c:noMultiLvlLbl val="0"/>
      </c:catAx>
      <c:valAx>
        <c:axId val="94996414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New COVID-19 Hospital Admissions per 100K</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763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Deaths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Sheet1!$B$2:$B$12</c:f>
              <c:numCache>
                <c:formatCode>General</c:formatCode>
                <c:ptCount val="11"/>
                <c:pt idx="0">
                  <c:v>41340</c:v>
                </c:pt>
                <c:pt idx="1">
                  <c:v>41502</c:v>
                </c:pt>
                <c:pt idx="2">
                  <c:v>43982</c:v>
                </c:pt>
                <c:pt idx="3">
                  <c:v>47055</c:v>
                </c:pt>
                <c:pt idx="4">
                  <c:v>52404</c:v>
                </c:pt>
                <c:pt idx="5">
                  <c:v>63632</c:v>
                </c:pt>
                <c:pt idx="6">
                  <c:v>70237</c:v>
                </c:pt>
                <c:pt idx="7">
                  <c:v>67367</c:v>
                </c:pt>
                <c:pt idx="8">
                  <c:v>70630</c:v>
                </c:pt>
                <c:pt idx="9">
                  <c:v>91799</c:v>
                </c:pt>
                <c:pt idx="10">
                  <c:v>106699</c:v>
                </c:pt>
              </c:numCache>
            </c:numRef>
          </c:val>
          <c:smooth val="0"/>
          <c:extLst>
            <c:ext xmlns:c16="http://schemas.microsoft.com/office/drawing/2014/chart" uri="{C3380CC4-5D6E-409C-BE32-E72D297353CC}">
              <c16:uniqueId val="{00000000-2482-47D5-9609-FA76F8FDB33D}"/>
            </c:ext>
          </c:extLst>
        </c:ser>
        <c:ser>
          <c:idx val="1"/>
          <c:order val="1"/>
          <c:tx>
            <c:strRef>
              <c:f>Sheet1!$C$1</c:f>
              <c:strCache>
                <c:ptCount val="1"/>
                <c:pt idx="0">
                  <c:v>Column1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Sheet1!$C$2:$C$12</c:f>
              <c:numCache>
                <c:formatCode>General</c:formatCode>
                <c:ptCount val="11"/>
              </c:numCache>
            </c:numRef>
          </c:val>
          <c:smooth val="0"/>
          <c:extLst>
            <c:ext xmlns:c16="http://schemas.microsoft.com/office/drawing/2014/chart" uri="{C3380CC4-5D6E-409C-BE32-E72D297353CC}">
              <c16:uniqueId val="{00000001-2482-47D5-9609-FA76F8FDB33D}"/>
            </c:ext>
          </c:extLst>
        </c:ser>
        <c:ser>
          <c:idx val="2"/>
          <c:order val="2"/>
          <c:tx>
            <c:strRef>
              <c:f>Sheet1!$D$1</c:f>
              <c:strCache>
                <c:ptCount val="1"/>
                <c:pt idx="0">
                  <c:v>Column2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2011</c:v>
                </c:pt>
                <c:pt idx="1">
                  <c:v>2012</c:v>
                </c:pt>
                <c:pt idx="2">
                  <c:v>2013</c:v>
                </c:pt>
                <c:pt idx="3">
                  <c:v>2014</c:v>
                </c:pt>
                <c:pt idx="4">
                  <c:v>2015</c:v>
                </c:pt>
                <c:pt idx="5">
                  <c:v>2016</c:v>
                </c:pt>
                <c:pt idx="6">
                  <c:v>2017</c:v>
                </c:pt>
                <c:pt idx="7">
                  <c:v>2018</c:v>
                </c:pt>
                <c:pt idx="8">
                  <c:v>2019</c:v>
                </c:pt>
                <c:pt idx="9">
                  <c:v>2020</c:v>
                </c:pt>
                <c:pt idx="10">
                  <c:v>2021</c:v>
                </c:pt>
              </c:numCache>
            </c:numRef>
          </c:cat>
          <c:val>
            <c:numRef>
              <c:f>Sheet1!$D$2:$D$12</c:f>
              <c:numCache>
                <c:formatCode>General</c:formatCode>
                <c:ptCount val="11"/>
              </c:numCache>
            </c:numRef>
          </c:val>
          <c:smooth val="0"/>
          <c:extLst>
            <c:ext xmlns:c16="http://schemas.microsoft.com/office/drawing/2014/chart" uri="{C3380CC4-5D6E-409C-BE32-E72D297353CC}">
              <c16:uniqueId val="{00000002-2482-47D5-9609-FA76F8FDB33D}"/>
            </c:ext>
          </c:extLst>
        </c:ser>
        <c:dLbls>
          <c:dLblPos val="t"/>
          <c:showLegendKey val="0"/>
          <c:showVal val="1"/>
          <c:showCatName val="0"/>
          <c:showSerName val="0"/>
          <c:showPercent val="0"/>
          <c:showBubbleSize val="0"/>
        </c:dLbls>
        <c:smooth val="0"/>
        <c:axId val="761861743"/>
        <c:axId val="999166464"/>
      </c:lineChart>
      <c:catAx>
        <c:axId val="76186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99166464"/>
        <c:crosses val="autoZero"/>
        <c:auto val="1"/>
        <c:lblAlgn val="ctr"/>
        <c:lblOffset val="100"/>
        <c:noMultiLvlLbl val="0"/>
      </c:catAx>
      <c:valAx>
        <c:axId val="999166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8617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Deaths</c:v>
                </c:pt>
              </c:strCache>
            </c:strRef>
          </c:tx>
          <c:spPr>
            <a:solidFill>
              <a:schemeClr val="accent1"/>
            </a:solidFill>
            <a:ln>
              <a:noFill/>
            </a:ln>
            <a:effectLst/>
          </c:spPr>
          <c:invertIfNegative val="0"/>
          <c:cat>
            <c:strRef>
              <c:f>Sheet1!$A$2:$A$9</c:f>
              <c:strCache>
                <c:ptCount val="8"/>
                <c:pt idx="0">
                  <c:v>Any Opioid</c:v>
                </c:pt>
                <c:pt idx="1">
                  <c:v>Fentanyl</c:v>
                </c:pt>
                <c:pt idx="2">
                  <c:v>Heroin</c:v>
                </c:pt>
                <c:pt idx="3">
                  <c:v>Stimulants</c:v>
                </c:pt>
                <c:pt idx="4">
                  <c:v>Cocaine</c:v>
                </c:pt>
                <c:pt idx="5">
                  <c:v>Psychostimulants</c:v>
                </c:pt>
                <c:pt idx="6">
                  <c:v>Benzodiazepines</c:v>
                </c:pt>
                <c:pt idx="7">
                  <c:v>Anti-depresants</c:v>
                </c:pt>
              </c:strCache>
            </c:strRef>
          </c:cat>
          <c:val>
            <c:numRef>
              <c:f>Sheet1!$B$2:$B$9</c:f>
              <c:numCache>
                <c:formatCode>General</c:formatCode>
                <c:ptCount val="8"/>
                <c:pt idx="0">
                  <c:v>80411</c:v>
                </c:pt>
                <c:pt idx="1">
                  <c:v>70601</c:v>
                </c:pt>
                <c:pt idx="2">
                  <c:v>9173</c:v>
                </c:pt>
                <c:pt idx="3">
                  <c:v>53495</c:v>
                </c:pt>
                <c:pt idx="4">
                  <c:v>24486</c:v>
                </c:pt>
                <c:pt idx="5">
                  <c:v>32537</c:v>
                </c:pt>
                <c:pt idx="6">
                  <c:v>12499</c:v>
                </c:pt>
                <c:pt idx="7">
                  <c:v>5859</c:v>
                </c:pt>
              </c:numCache>
            </c:numRef>
          </c:val>
          <c:extLst>
            <c:ext xmlns:c16="http://schemas.microsoft.com/office/drawing/2014/chart" uri="{C3380CC4-5D6E-409C-BE32-E72D297353CC}">
              <c16:uniqueId val="{00000000-7F66-4CC6-9485-22F59D5CC9F3}"/>
            </c:ext>
          </c:extLst>
        </c:ser>
        <c:ser>
          <c:idx val="1"/>
          <c:order val="1"/>
          <c:tx>
            <c:strRef>
              <c:f>Sheet1!$C$1</c:f>
              <c:strCache>
                <c:ptCount val="1"/>
                <c:pt idx="0">
                  <c:v>Column1</c:v>
                </c:pt>
              </c:strCache>
            </c:strRef>
          </c:tx>
          <c:spPr>
            <a:solidFill>
              <a:schemeClr val="accent2"/>
            </a:solidFill>
            <a:ln>
              <a:noFill/>
            </a:ln>
            <a:effectLst/>
          </c:spPr>
          <c:invertIfNegative val="0"/>
          <c:cat>
            <c:strRef>
              <c:f>Sheet1!$A$2:$A$9</c:f>
              <c:strCache>
                <c:ptCount val="8"/>
                <c:pt idx="0">
                  <c:v>Any Opioid</c:v>
                </c:pt>
                <c:pt idx="1">
                  <c:v>Fentanyl</c:v>
                </c:pt>
                <c:pt idx="2">
                  <c:v>Heroin</c:v>
                </c:pt>
                <c:pt idx="3">
                  <c:v>Stimulants</c:v>
                </c:pt>
                <c:pt idx="4">
                  <c:v>Cocaine</c:v>
                </c:pt>
                <c:pt idx="5">
                  <c:v>Psychostimulants</c:v>
                </c:pt>
                <c:pt idx="6">
                  <c:v>Benzodiazepines</c:v>
                </c:pt>
                <c:pt idx="7">
                  <c:v>Anti-depresants</c:v>
                </c:pt>
              </c:strCache>
            </c:strRef>
          </c:cat>
          <c:val>
            <c:numRef>
              <c:f>Sheet1!$C$2:$C$9</c:f>
              <c:numCache>
                <c:formatCode>General</c:formatCode>
                <c:ptCount val="8"/>
              </c:numCache>
            </c:numRef>
          </c:val>
          <c:extLst>
            <c:ext xmlns:c16="http://schemas.microsoft.com/office/drawing/2014/chart" uri="{C3380CC4-5D6E-409C-BE32-E72D297353CC}">
              <c16:uniqueId val="{00000001-7F66-4CC6-9485-22F59D5CC9F3}"/>
            </c:ext>
          </c:extLst>
        </c:ser>
        <c:ser>
          <c:idx val="2"/>
          <c:order val="2"/>
          <c:tx>
            <c:strRef>
              <c:f>Sheet1!$D$1</c:f>
              <c:strCache>
                <c:ptCount val="1"/>
                <c:pt idx="0">
                  <c:v>Column2</c:v>
                </c:pt>
              </c:strCache>
            </c:strRef>
          </c:tx>
          <c:spPr>
            <a:solidFill>
              <a:schemeClr val="accent3"/>
            </a:solidFill>
            <a:ln>
              <a:noFill/>
            </a:ln>
            <a:effectLst/>
          </c:spPr>
          <c:invertIfNegative val="0"/>
          <c:cat>
            <c:strRef>
              <c:f>Sheet1!$A$2:$A$9</c:f>
              <c:strCache>
                <c:ptCount val="8"/>
                <c:pt idx="0">
                  <c:v>Any Opioid</c:v>
                </c:pt>
                <c:pt idx="1">
                  <c:v>Fentanyl</c:v>
                </c:pt>
                <c:pt idx="2">
                  <c:v>Heroin</c:v>
                </c:pt>
                <c:pt idx="3">
                  <c:v>Stimulants</c:v>
                </c:pt>
                <c:pt idx="4">
                  <c:v>Cocaine</c:v>
                </c:pt>
                <c:pt idx="5">
                  <c:v>Psychostimulants</c:v>
                </c:pt>
                <c:pt idx="6">
                  <c:v>Benzodiazepines</c:v>
                </c:pt>
                <c:pt idx="7">
                  <c:v>Anti-depresants</c:v>
                </c:pt>
              </c:strCache>
            </c:strRef>
          </c:cat>
          <c:val>
            <c:numRef>
              <c:f>Sheet1!$D$2:$D$9</c:f>
              <c:numCache>
                <c:formatCode>General</c:formatCode>
                <c:ptCount val="8"/>
              </c:numCache>
            </c:numRef>
          </c:val>
          <c:extLst>
            <c:ext xmlns:c16="http://schemas.microsoft.com/office/drawing/2014/chart" uri="{C3380CC4-5D6E-409C-BE32-E72D297353CC}">
              <c16:uniqueId val="{00000002-7F66-4CC6-9485-22F59D5CC9F3}"/>
            </c:ext>
          </c:extLst>
        </c:ser>
        <c:dLbls>
          <c:showLegendKey val="0"/>
          <c:showVal val="0"/>
          <c:showCatName val="0"/>
          <c:showSerName val="0"/>
          <c:showPercent val="0"/>
          <c:showBubbleSize val="0"/>
        </c:dLbls>
        <c:gapWidth val="219"/>
        <c:overlap val="-27"/>
        <c:axId val="1095022016"/>
        <c:axId val="1588790448"/>
      </c:barChart>
      <c:catAx>
        <c:axId val="109502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8790448"/>
        <c:crosses val="autoZero"/>
        <c:auto val="1"/>
        <c:lblAlgn val="ctr"/>
        <c:lblOffset val="100"/>
        <c:noMultiLvlLbl val="0"/>
      </c:catAx>
      <c:valAx>
        <c:axId val="158879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9502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Deaths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Anti-depresants</c:v>
                </c:pt>
                <c:pt idx="1">
                  <c:v>Heroin</c:v>
                </c:pt>
                <c:pt idx="2">
                  <c:v>Benzodiazepines</c:v>
                </c:pt>
                <c:pt idx="3">
                  <c:v>Cocaine</c:v>
                </c:pt>
                <c:pt idx="4">
                  <c:v>Psychostimulants</c:v>
                </c:pt>
                <c:pt idx="5">
                  <c:v>Stimulants</c:v>
                </c:pt>
                <c:pt idx="6">
                  <c:v>Fentanyl</c:v>
                </c:pt>
                <c:pt idx="7">
                  <c:v>Any Opioid</c:v>
                </c:pt>
              </c:strCache>
            </c:strRef>
          </c:cat>
          <c:val>
            <c:numRef>
              <c:f>Sheet1!$B$2:$B$9</c:f>
              <c:numCache>
                <c:formatCode>General</c:formatCode>
                <c:ptCount val="8"/>
                <c:pt idx="0">
                  <c:v>5859</c:v>
                </c:pt>
                <c:pt idx="1">
                  <c:v>9173</c:v>
                </c:pt>
                <c:pt idx="2">
                  <c:v>12499</c:v>
                </c:pt>
                <c:pt idx="3">
                  <c:v>24486</c:v>
                </c:pt>
                <c:pt idx="4">
                  <c:v>32537</c:v>
                </c:pt>
                <c:pt idx="5">
                  <c:v>53495</c:v>
                </c:pt>
                <c:pt idx="6">
                  <c:v>70601</c:v>
                </c:pt>
                <c:pt idx="7">
                  <c:v>80411</c:v>
                </c:pt>
              </c:numCache>
            </c:numRef>
          </c:val>
          <c:extLst>
            <c:ext xmlns:c16="http://schemas.microsoft.com/office/drawing/2014/chart" uri="{C3380CC4-5D6E-409C-BE32-E72D297353CC}">
              <c16:uniqueId val="{00000000-A5C5-45E5-897F-BC68CE562EBB}"/>
            </c:ext>
          </c:extLst>
        </c:ser>
        <c:ser>
          <c:idx val="1"/>
          <c:order val="1"/>
          <c:tx>
            <c:strRef>
              <c:f>Sheet1!$C$1</c:f>
              <c:strCache>
                <c:ptCount val="1"/>
                <c:pt idx="0">
                  <c:v>Column1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Anti-depresants</c:v>
                </c:pt>
                <c:pt idx="1">
                  <c:v>Heroin</c:v>
                </c:pt>
                <c:pt idx="2">
                  <c:v>Benzodiazepines</c:v>
                </c:pt>
                <c:pt idx="3">
                  <c:v>Cocaine</c:v>
                </c:pt>
                <c:pt idx="4">
                  <c:v>Psychostimulants</c:v>
                </c:pt>
                <c:pt idx="5">
                  <c:v>Stimulants</c:v>
                </c:pt>
                <c:pt idx="6">
                  <c:v>Fentanyl</c:v>
                </c:pt>
                <c:pt idx="7">
                  <c:v>Any Opioid</c:v>
                </c:pt>
              </c:strCache>
            </c:strRef>
          </c:cat>
          <c:val>
            <c:numRef>
              <c:f>Sheet1!$C$2:$C$9</c:f>
              <c:numCache>
                <c:formatCode>General</c:formatCode>
                <c:ptCount val="8"/>
              </c:numCache>
            </c:numRef>
          </c:val>
          <c:extLst>
            <c:ext xmlns:c16="http://schemas.microsoft.com/office/drawing/2014/chart" uri="{C3380CC4-5D6E-409C-BE32-E72D297353CC}">
              <c16:uniqueId val="{00000001-A5C5-45E5-897F-BC68CE562EBB}"/>
            </c:ext>
          </c:extLst>
        </c:ser>
        <c:ser>
          <c:idx val="2"/>
          <c:order val="2"/>
          <c:tx>
            <c:strRef>
              <c:f>Sheet1!$D$1</c:f>
              <c:strCache>
                <c:ptCount val="1"/>
                <c:pt idx="0">
                  <c:v>Column2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Anti-depresants</c:v>
                </c:pt>
                <c:pt idx="1">
                  <c:v>Heroin</c:v>
                </c:pt>
                <c:pt idx="2">
                  <c:v>Benzodiazepines</c:v>
                </c:pt>
                <c:pt idx="3">
                  <c:v>Cocaine</c:v>
                </c:pt>
                <c:pt idx="4">
                  <c:v>Psychostimulants</c:v>
                </c:pt>
                <c:pt idx="5">
                  <c:v>Stimulants</c:v>
                </c:pt>
                <c:pt idx="6">
                  <c:v>Fentanyl</c:v>
                </c:pt>
                <c:pt idx="7">
                  <c:v>Any Opioid</c:v>
                </c:pt>
              </c:strCache>
            </c:strRef>
          </c:cat>
          <c:val>
            <c:numRef>
              <c:f>Sheet1!$D$2:$D$9</c:f>
              <c:numCache>
                <c:formatCode>General</c:formatCode>
                <c:ptCount val="8"/>
              </c:numCache>
            </c:numRef>
          </c:val>
          <c:extLst>
            <c:ext xmlns:c16="http://schemas.microsoft.com/office/drawing/2014/chart" uri="{C3380CC4-5D6E-409C-BE32-E72D297353CC}">
              <c16:uniqueId val="{00000002-A5C5-45E5-897F-BC68CE562EBB}"/>
            </c:ext>
          </c:extLst>
        </c:ser>
        <c:dLbls>
          <c:dLblPos val="outEnd"/>
          <c:showLegendKey val="0"/>
          <c:showVal val="1"/>
          <c:showCatName val="0"/>
          <c:showSerName val="0"/>
          <c:showPercent val="0"/>
          <c:showBubbleSize val="0"/>
        </c:dLbls>
        <c:gapWidth val="0"/>
        <c:axId val="1095022016"/>
        <c:axId val="1588790448"/>
      </c:barChart>
      <c:catAx>
        <c:axId val="10950220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88790448"/>
        <c:crosses val="autoZero"/>
        <c:auto val="1"/>
        <c:lblAlgn val="ctr"/>
        <c:lblOffset val="100"/>
        <c:noMultiLvlLbl val="0"/>
      </c:catAx>
      <c:valAx>
        <c:axId val="1588790448"/>
        <c:scaling>
          <c:orientation val="minMax"/>
        </c:scaling>
        <c:delete val="1"/>
        <c:axPos val="b"/>
        <c:numFmt formatCode="General" sourceLinked="1"/>
        <c:majorTickMark val="out"/>
        <c:minorTickMark val="none"/>
        <c:tickLblPos val="nextTo"/>
        <c:crossAx val="1095022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3"/>
                <c:pt idx="0">
                  <c:v>Overall</c:v>
                </c:pt>
                <c:pt idx="1">
                  <c:v>Cocaine and Fentanyl</c:v>
                </c:pt>
                <c:pt idx="2">
                  <c:v>Cocaine without Fentanyl</c:v>
                </c:pt>
              </c:strCache>
            </c:strRef>
          </c:cat>
          <c:val>
            <c:numRef>
              <c:f>Sheet1!$B$2:$B$5</c:f>
              <c:numCache>
                <c:formatCode>General</c:formatCode>
                <c:ptCount val="4"/>
                <c:pt idx="0">
                  <c:v>24486</c:v>
                </c:pt>
                <c:pt idx="1">
                  <c:v>18153</c:v>
                </c:pt>
                <c:pt idx="2">
                  <c:v>6333</c:v>
                </c:pt>
              </c:numCache>
            </c:numRef>
          </c:val>
          <c:extLst>
            <c:ext xmlns:c16="http://schemas.microsoft.com/office/drawing/2014/chart" uri="{C3380CC4-5D6E-409C-BE32-E72D297353CC}">
              <c16:uniqueId val="{00000000-3B10-43B2-801B-93B7EB694022}"/>
            </c:ext>
          </c:extLst>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3"/>
                <c:pt idx="0">
                  <c:v>Overall</c:v>
                </c:pt>
                <c:pt idx="1">
                  <c:v>Cocaine and Fentanyl</c:v>
                </c:pt>
                <c:pt idx="2">
                  <c:v>Cocaine without Fentanyl</c:v>
                </c:pt>
              </c:strCache>
            </c:strRef>
          </c:cat>
          <c:val>
            <c:numRef>
              <c:f>Sheet1!$C$2:$C$5</c:f>
              <c:numCache>
                <c:formatCode>General</c:formatCode>
                <c:ptCount val="4"/>
              </c:numCache>
            </c:numRef>
          </c:val>
          <c:extLst>
            <c:ext xmlns:c16="http://schemas.microsoft.com/office/drawing/2014/chart" uri="{C3380CC4-5D6E-409C-BE32-E72D297353CC}">
              <c16:uniqueId val="{00000001-3B10-43B2-801B-93B7EB694022}"/>
            </c:ext>
          </c:extLst>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3"/>
                <c:pt idx="0">
                  <c:v>Overall</c:v>
                </c:pt>
                <c:pt idx="1">
                  <c:v>Cocaine and Fentanyl</c:v>
                </c:pt>
                <c:pt idx="2">
                  <c:v>Cocaine without Fentanyl</c:v>
                </c:pt>
              </c:strCache>
            </c:strRef>
          </c:cat>
          <c:val>
            <c:numRef>
              <c:f>Sheet1!$D$2:$D$5</c:f>
              <c:numCache>
                <c:formatCode>General</c:formatCode>
                <c:ptCount val="4"/>
              </c:numCache>
            </c:numRef>
          </c:val>
          <c:extLst>
            <c:ext xmlns:c16="http://schemas.microsoft.com/office/drawing/2014/chart" uri="{C3380CC4-5D6E-409C-BE32-E72D297353CC}">
              <c16:uniqueId val="{00000002-3B10-43B2-801B-93B7EB694022}"/>
            </c:ext>
          </c:extLst>
        </c:ser>
        <c:dLbls>
          <c:showLegendKey val="0"/>
          <c:showVal val="0"/>
          <c:showCatName val="0"/>
          <c:showSerName val="0"/>
          <c:showPercent val="0"/>
          <c:showBubbleSize val="0"/>
        </c:dLbls>
        <c:gapWidth val="219"/>
        <c:overlap val="-27"/>
        <c:axId val="761864143"/>
        <c:axId val="748677823"/>
      </c:barChart>
      <c:catAx>
        <c:axId val="76186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48677823"/>
        <c:crosses val="autoZero"/>
        <c:auto val="1"/>
        <c:lblAlgn val="ctr"/>
        <c:lblOffset val="100"/>
        <c:noMultiLvlLbl val="0"/>
      </c:catAx>
      <c:valAx>
        <c:axId val="7486778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18641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extLst>
                <c:ext xmlns:c15="http://schemas.microsoft.com/office/drawing/2012/chart" uri="{02D57815-91ED-43cb-92C2-25804820EDAC}">
                  <c15:fullRef>
                    <c15:sqref>Sheet1!$A$2:$A$5</c15:sqref>
                  </c15:fullRef>
                </c:ext>
              </c:extLst>
              <c:f>Sheet1!$A$3:$A$5</c:f>
              <c:strCache>
                <c:ptCount val="2"/>
                <c:pt idx="0">
                  <c:v>Cocaine and Fentanyl</c:v>
                </c:pt>
                <c:pt idx="1">
                  <c:v>Cocaine without Fentanyl</c:v>
                </c:pt>
              </c:strCache>
            </c:strRef>
          </c:cat>
          <c:val>
            <c:numRef>
              <c:extLst>
                <c:ext xmlns:c15="http://schemas.microsoft.com/office/drawing/2012/chart" uri="{02D57815-91ED-43cb-92C2-25804820EDAC}">
                  <c15:fullRef>
                    <c15:sqref>Sheet1!$B$2:$B$5</c15:sqref>
                  </c15:fullRef>
                </c:ext>
              </c:extLst>
              <c:f>Sheet1!$B$3:$B$5</c:f>
              <c:numCache>
                <c:formatCode>General</c:formatCode>
                <c:ptCount val="3"/>
                <c:pt idx="0">
                  <c:v>18153</c:v>
                </c:pt>
                <c:pt idx="1">
                  <c:v>6333</c:v>
                </c:pt>
              </c:numCache>
            </c:numRef>
          </c:val>
          <c:extLst>
            <c:ext xmlns:c16="http://schemas.microsoft.com/office/drawing/2014/chart" uri="{C3380CC4-5D6E-409C-BE32-E72D297353CC}">
              <c16:uniqueId val="{00000000-E546-4250-BB26-C2199B750B6F}"/>
            </c:ext>
          </c:extLst>
        </c:ser>
        <c:ser>
          <c:idx val="1"/>
          <c:order val="1"/>
          <c:tx>
            <c:strRef>
              <c:f>Sheet1!$C$1</c:f>
              <c:strCache>
                <c:ptCount val="1"/>
                <c:pt idx="0">
                  <c:v>Column1</c:v>
                </c:pt>
              </c:strCache>
            </c:strRef>
          </c:tx>
          <c:spPr>
            <a:solidFill>
              <a:schemeClr val="accent2"/>
            </a:solidFill>
            <a:ln>
              <a:noFill/>
            </a:ln>
            <a:effectLst/>
          </c:spPr>
          <c:invertIfNegative val="0"/>
          <c:cat>
            <c:strRef>
              <c:extLst>
                <c:ext xmlns:c15="http://schemas.microsoft.com/office/drawing/2012/chart" uri="{02D57815-91ED-43cb-92C2-25804820EDAC}">
                  <c15:fullRef>
                    <c15:sqref>Sheet1!$A$2:$A$5</c15:sqref>
                  </c15:fullRef>
                </c:ext>
              </c:extLst>
              <c:f>Sheet1!$A$3:$A$5</c:f>
              <c:strCache>
                <c:ptCount val="2"/>
                <c:pt idx="0">
                  <c:v>Cocaine and Fentanyl</c:v>
                </c:pt>
                <c:pt idx="1">
                  <c:v>Cocaine without Fentanyl</c:v>
                </c:pt>
              </c:strCache>
            </c:strRef>
          </c:cat>
          <c:val>
            <c:numRef>
              <c:extLst>
                <c:ext xmlns:c15="http://schemas.microsoft.com/office/drawing/2012/chart" uri="{02D57815-91ED-43cb-92C2-25804820EDAC}">
                  <c15:fullRef>
                    <c15:sqref>Sheet1!$C$2:$C$5</c15:sqref>
                  </c15:fullRef>
                </c:ext>
              </c:extLst>
              <c:f>Sheet1!$C$3:$C$5</c:f>
              <c:numCache>
                <c:formatCode>General</c:formatCode>
                <c:ptCount val="3"/>
              </c:numCache>
            </c:numRef>
          </c:val>
          <c:extLst>
            <c:ext xmlns:c16="http://schemas.microsoft.com/office/drawing/2014/chart" uri="{C3380CC4-5D6E-409C-BE32-E72D297353CC}">
              <c16:uniqueId val="{00000001-E546-4250-BB26-C2199B750B6F}"/>
            </c:ext>
          </c:extLst>
        </c:ser>
        <c:ser>
          <c:idx val="2"/>
          <c:order val="2"/>
          <c:tx>
            <c:strRef>
              <c:f>Sheet1!$D$1</c:f>
              <c:strCache>
                <c:ptCount val="1"/>
                <c:pt idx="0">
                  <c:v>Column2</c:v>
                </c:pt>
              </c:strCache>
            </c:strRef>
          </c:tx>
          <c:spPr>
            <a:solidFill>
              <a:schemeClr val="accent3"/>
            </a:solidFill>
            <a:ln>
              <a:noFill/>
            </a:ln>
            <a:effectLst/>
          </c:spPr>
          <c:invertIfNegative val="0"/>
          <c:cat>
            <c:strRef>
              <c:extLst>
                <c:ext xmlns:c15="http://schemas.microsoft.com/office/drawing/2012/chart" uri="{02D57815-91ED-43cb-92C2-25804820EDAC}">
                  <c15:fullRef>
                    <c15:sqref>Sheet1!$A$2:$A$5</c15:sqref>
                  </c15:fullRef>
                </c:ext>
              </c:extLst>
              <c:f>Sheet1!$A$3:$A$5</c:f>
              <c:strCache>
                <c:ptCount val="2"/>
                <c:pt idx="0">
                  <c:v>Cocaine and Fentanyl</c:v>
                </c:pt>
                <c:pt idx="1">
                  <c:v>Cocaine without Fentanyl</c:v>
                </c:pt>
              </c:strCache>
            </c:strRef>
          </c:cat>
          <c:val>
            <c:numRef>
              <c:extLst>
                <c:ext xmlns:c15="http://schemas.microsoft.com/office/drawing/2012/chart" uri="{02D57815-91ED-43cb-92C2-25804820EDAC}">
                  <c15:fullRef>
                    <c15:sqref>Sheet1!$D$2:$D$5</c15:sqref>
                  </c15:fullRef>
                </c:ext>
              </c:extLst>
              <c:f>Sheet1!$D$3:$D$5</c:f>
              <c:numCache>
                <c:formatCode>General</c:formatCode>
                <c:ptCount val="3"/>
              </c:numCache>
            </c:numRef>
          </c:val>
          <c:extLst>
            <c:ext xmlns:c16="http://schemas.microsoft.com/office/drawing/2014/chart" uri="{C3380CC4-5D6E-409C-BE32-E72D297353CC}">
              <c16:uniqueId val="{00000002-E546-4250-BB26-C2199B750B6F}"/>
            </c:ext>
          </c:extLst>
        </c:ser>
        <c:dLbls>
          <c:showLegendKey val="0"/>
          <c:showVal val="0"/>
          <c:showCatName val="0"/>
          <c:showSerName val="0"/>
          <c:showPercent val="0"/>
          <c:showBubbleSize val="0"/>
        </c:dLbls>
        <c:gapWidth val="0"/>
        <c:overlap val="31"/>
        <c:axId val="761864143"/>
        <c:axId val="748677823"/>
      </c:barChart>
      <c:catAx>
        <c:axId val="761864143"/>
        <c:scaling>
          <c:orientation val="minMax"/>
        </c:scaling>
        <c:delete val="1"/>
        <c:axPos val="l"/>
        <c:numFmt formatCode="General" sourceLinked="1"/>
        <c:majorTickMark val="out"/>
        <c:minorTickMark val="none"/>
        <c:tickLblPos val="nextTo"/>
        <c:crossAx val="748677823"/>
        <c:crosses val="autoZero"/>
        <c:auto val="0"/>
        <c:lblAlgn val="ctr"/>
        <c:lblOffset val="100"/>
        <c:noMultiLvlLbl val="0"/>
      </c:catAx>
      <c:valAx>
        <c:axId val="748677823"/>
        <c:scaling>
          <c:orientation val="minMax"/>
        </c:scaling>
        <c:delete val="1"/>
        <c:axPos val="b"/>
        <c:numFmt formatCode="General" sourceLinked="1"/>
        <c:majorTickMark val="out"/>
        <c:minorTickMark val="none"/>
        <c:tickLblPos val="nextTo"/>
        <c:crossAx val="7618641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FDE8_4490F265.xml><?xml version="1.0" encoding="utf-8"?>
<p188:cmLst xmlns:a="http://schemas.openxmlformats.org/drawingml/2006/main" xmlns:r="http://schemas.openxmlformats.org/officeDocument/2006/relationships" xmlns:p188="http://schemas.microsoft.com/office/powerpoint/2018/8/main">
  <p188:cm id="{27394AF4-4134-45C5-A3F5-85283587763F}" authorId="{172B011F-EA2C-8271-8174-8367295907CF}" created="2024-03-06T00:50:16.682">
    <pc:sldMkLst xmlns:pc="http://schemas.microsoft.com/office/powerpoint/2013/main/command">
      <pc:docMk/>
      <pc:sldMk cId="1150349925" sldId="2147483112"/>
    </pc:sldMkLst>
    <p188:txBody>
      <a:bodyPr/>
      <a:lstStyle/>
      <a:p>
        <a:r>
          <a:rPr lang="en-US"/>
          <a:t>@Mark - shall we have them do this step?</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data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data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data for your RISING POINTS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1"/>
              </a:solidFill>
            </a:rPr>
            <a:t>Review the hook from your storyline.</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1"/>
              </a:solidFill>
            </a:rPr>
            <a:t>Review the rising points from your storyline.</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1"/>
              </a:solidFill>
            </a:rPr>
            <a:t>Review the AHA moment for your storyline.</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410DF083-A913-4897-9BE5-E6E734CCCFED}">
      <dgm:prSet/>
      <dgm:spPr>
        <a:solidFill>
          <a:schemeClr val="bg2">
            <a:alpha val="90000"/>
          </a:schemeClr>
        </a:solidFill>
      </dgm:spPr>
      <dgm:t>
        <a:bodyPr/>
        <a:lstStyle/>
        <a:p>
          <a:pPr rtl="0"/>
          <a:r>
            <a:rPr lang="en-US" dirty="0">
              <a:solidFill>
                <a:schemeClr val="tx1"/>
              </a:solidFill>
            </a:rPr>
            <a:t>Review your data sources.</a:t>
          </a:r>
        </a:p>
      </dgm:t>
    </dgm:pt>
    <dgm:pt modelId="{9A3EF1D0-13E6-47CA-8038-6F2458A447C6}" type="parTrans" cxnId="{7F9EFBC0-F8AE-4DC3-8EE7-1C920E130001}">
      <dgm:prSet/>
      <dgm:spPr/>
      <dgm:t>
        <a:bodyPr/>
        <a:lstStyle/>
        <a:p>
          <a:endParaRPr lang="en-US"/>
        </a:p>
      </dgm:t>
    </dgm:pt>
    <dgm:pt modelId="{3A41CFDC-BCBA-439F-88D4-B0454EE979CA}" type="sibTrans" cxnId="{7F9EFBC0-F8AE-4DC3-8EE7-1C920E130001}">
      <dgm:prSet/>
      <dgm:spPr/>
      <dgm:t>
        <a:bodyPr/>
        <a:lstStyle/>
        <a:p>
          <a:endParaRPr lang="en-US"/>
        </a:p>
      </dgm:t>
    </dgm:pt>
    <dgm:pt modelId="{433F82EE-FD4A-4337-ACB8-E51482A0F7A3}">
      <dgm:prSet phldr="0"/>
      <dgm:spPr>
        <a:solidFill>
          <a:schemeClr val="bg2">
            <a:alpha val="90000"/>
          </a:schemeClr>
        </a:solidFill>
      </dgm:spPr>
      <dgm:t>
        <a:bodyPr vert="horz"/>
        <a:lstStyle/>
        <a:p>
          <a:pPr rtl="0"/>
          <a:r>
            <a:rPr lang="en-US" dirty="0">
              <a:solidFill>
                <a:schemeClr val="tx1"/>
              </a:solidFill>
            </a:rPr>
            <a:t>Review your data sources.</a:t>
          </a:r>
        </a:p>
      </dgm:t>
    </dgm:pt>
    <dgm:pt modelId="{182A9991-06BB-4CC7-AFC8-1F2A5F9FC652}" type="parTrans" cxnId="{67C8430C-9B31-4126-A93A-9FEEDE908EC2}">
      <dgm:prSet/>
      <dgm:spPr/>
      <dgm:t>
        <a:bodyPr/>
        <a:lstStyle/>
        <a:p>
          <a:endParaRPr lang="en-US"/>
        </a:p>
      </dgm:t>
    </dgm:pt>
    <dgm:pt modelId="{4957C34F-D779-4615-B529-B2463179AA93}" type="sibTrans" cxnId="{67C8430C-9B31-4126-A93A-9FEEDE908EC2}">
      <dgm:prSet/>
      <dgm:spPr/>
      <dgm:t>
        <a:bodyPr/>
        <a:lstStyle/>
        <a:p>
          <a:endParaRPr lang="en-US"/>
        </a:p>
      </dgm:t>
    </dgm:pt>
    <dgm:pt modelId="{00DC3536-84C7-4B60-B5C5-2711B92E8E04}">
      <dgm:prSet/>
      <dgm:spPr>
        <a:solidFill>
          <a:schemeClr val="bg2">
            <a:alpha val="90000"/>
          </a:schemeClr>
        </a:solidFill>
      </dgm:spPr>
      <dgm:t>
        <a:bodyPr vert="horz"/>
        <a:lstStyle/>
        <a:p>
          <a:pPr rtl="0"/>
          <a:r>
            <a:rPr lang="en-US" dirty="0">
              <a:solidFill>
                <a:schemeClr val="tx1"/>
              </a:solidFill>
            </a:rPr>
            <a:t>Review your data sources.</a:t>
          </a:r>
        </a:p>
      </dgm:t>
    </dgm:pt>
    <dgm:pt modelId="{DBA6FE3D-99F2-43D3-8FFE-7A8C843894CC}" type="parTrans" cxnId="{E53219D9-0B8E-43CF-A6AF-BC1DD098B463}">
      <dgm:prSet/>
      <dgm:spPr/>
      <dgm:t>
        <a:bodyPr/>
        <a:lstStyle/>
        <a:p>
          <a:endParaRPr lang="en-US"/>
        </a:p>
      </dgm:t>
    </dgm:pt>
    <dgm:pt modelId="{8D9D2CFD-911B-49FC-86B3-370583B59604}" type="sibTrans" cxnId="{E53219D9-0B8E-43CF-A6AF-BC1DD098B463}">
      <dgm:prSet/>
      <dgm:spPr/>
      <dgm:t>
        <a:bodyPr/>
        <a:lstStyle/>
        <a:p>
          <a:endParaRPr lang="en-US"/>
        </a:p>
      </dgm:t>
    </dgm:pt>
    <dgm:pt modelId="{A2A30807-9659-4EC1-B554-B0B4D916EDCD}">
      <dgm:prSet/>
      <dgm:spPr>
        <a:solidFill>
          <a:schemeClr val="bg2">
            <a:alpha val="90000"/>
          </a:schemeClr>
        </a:solidFill>
      </dgm:spPr>
      <dgm:t>
        <a:bodyPr/>
        <a:lstStyle/>
        <a:p>
          <a:pPr rtl="0"/>
          <a:r>
            <a:rPr lang="en-US" dirty="0">
              <a:solidFill>
                <a:schemeClr val="tx1"/>
              </a:solidFill>
            </a:rPr>
            <a:t>Identify the data that is relevant to your HOOK.</a:t>
          </a:r>
        </a:p>
      </dgm:t>
    </dgm:pt>
    <dgm:pt modelId="{A680BA1C-2E6C-4475-8BE2-C7E9CCDF2801}" type="parTrans" cxnId="{D754DBD5-872C-48BA-99F8-AB9501DBE633}">
      <dgm:prSet/>
      <dgm:spPr/>
      <dgm:t>
        <a:bodyPr/>
        <a:lstStyle/>
        <a:p>
          <a:endParaRPr lang="en-US"/>
        </a:p>
      </dgm:t>
    </dgm:pt>
    <dgm:pt modelId="{8293A575-5B84-40B7-8B3E-1BAA04DDB1B1}" type="sibTrans" cxnId="{D754DBD5-872C-48BA-99F8-AB9501DBE633}">
      <dgm:prSet/>
      <dgm:spPr/>
      <dgm:t>
        <a:bodyPr/>
        <a:lstStyle/>
        <a:p>
          <a:endParaRPr lang="en-US"/>
        </a:p>
      </dgm:t>
    </dgm:pt>
    <dgm:pt modelId="{668A255F-0EE9-4E5C-B1E4-5DE4BDF9E5A5}">
      <dgm:prSet phldr="0"/>
      <dgm:spPr>
        <a:solidFill>
          <a:schemeClr val="bg2">
            <a:alpha val="90000"/>
          </a:schemeClr>
        </a:solidFill>
      </dgm:spPr>
      <dgm:t>
        <a:bodyPr vert="horz"/>
        <a:lstStyle/>
        <a:p>
          <a:pPr rtl="0"/>
          <a:r>
            <a:rPr lang="en-US" dirty="0">
              <a:solidFill>
                <a:schemeClr val="tx1"/>
              </a:solidFill>
            </a:rPr>
            <a:t>Identify the data that is relevant to your RISING POINTS.</a:t>
          </a:r>
        </a:p>
      </dgm:t>
    </dgm:pt>
    <dgm:pt modelId="{4C107A67-BC38-475A-B678-850EB5DBFCF1}" type="parTrans" cxnId="{C8709AD2-008F-44BD-80D3-E00EB7359C52}">
      <dgm:prSet/>
      <dgm:spPr/>
      <dgm:t>
        <a:bodyPr/>
        <a:lstStyle/>
        <a:p>
          <a:endParaRPr lang="en-US"/>
        </a:p>
      </dgm:t>
    </dgm:pt>
    <dgm:pt modelId="{F10B9F9A-2FFA-4EAA-8184-16FA9B471AE0}" type="sibTrans" cxnId="{C8709AD2-008F-44BD-80D3-E00EB7359C52}">
      <dgm:prSet/>
      <dgm:spPr/>
      <dgm:t>
        <a:bodyPr/>
        <a:lstStyle/>
        <a:p>
          <a:endParaRPr lang="en-US"/>
        </a:p>
      </dgm:t>
    </dgm:pt>
    <dgm:pt modelId="{F3FE0552-9DF4-4515-AEE2-2F3AAA066B24}">
      <dgm:prSet/>
      <dgm:spPr>
        <a:solidFill>
          <a:schemeClr val="bg2">
            <a:alpha val="90000"/>
          </a:schemeClr>
        </a:solidFill>
      </dgm:spPr>
      <dgm:t>
        <a:bodyPr vert="horz"/>
        <a:lstStyle/>
        <a:p>
          <a:pPr rtl="0"/>
          <a:r>
            <a:rPr lang="en-US" dirty="0">
              <a:solidFill>
                <a:schemeClr val="tx1"/>
              </a:solidFill>
            </a:rPr>
            <a:t>Identify the data that is relevant to your AHA MOMENT.</a:t>
          </a:r>
        </a:p>
      </dgm:t>
    </dgm:pt>
    <dgm:pt modelId="{476A2750-9A4F-4C84-9122-34FEB1CF577D}" type="parTrans" cxnId="{C57A5B17-F2C1-47D9-9F82-93C5ACBA3D76}">
      <dgm:prSet/>
      <dgm:spPr/>
      <dgm:t>
        <a:bodyPr/>
        <a:lstStyle/>
        <a:p>
          <a:endParaRPr lang="en-US"/>
        </a:p>
      </dgm:t>
    </dgm:pt>
    <dgm:pt modelId="{9BF85E68-1128-4901-BD54-0E21B935962D}" type="sibTrans" cxnId="{C57A5B17-F2C1-47D9-9F82-93C5ACBA3D76}">
      <dgm:prSet/>
      <dgm:spPr/>
      <dgm:t>
        <a:bodyPr/>
        <a:lstStyle/>
        <a:p>
          <a:endParaRPr lang="en-US"/>
        </a:p>
      </dgm:t>
    </dgm:pt>
    <dgm:pt modelId="{62D19575-0EE2-4E6A-8969-231505EB3D5F}">
      <dgm:prSet/>
      <dgm:spPr>
        <a:solidFill>
          <a:schemeClr val="bg2">
            <a:alpha val="90000"/>
          </a:schemeClr>
        </a:solidFill>
      </dgm:spPr>
      <dgm:t>
        <a:bodyPr/>
        <a:lstStyle/>
        <a:p>
          <a:pPr rtl="0"/>
          <a:r>
            <a:rPr lang="en-US" dirty="0">
              <a:solidFill>
                <a:schemeClr val="tx1"/>
              </a:solidFill>
            </a:rPr>
            <a:t>Document in the Data Alignment Template.</a:t>
          </a:r>
        </a:p>
      </dgm:t>
    </dgm:pt>
    <dgm:pt modelId="{6AF73447-1B32-4133-AE2C-F15C283FB3F9}" type="parTrans" cxnId="{7F8D21A1-AA75-4212-A1CB-FBA5535E8126}">
      <dgm:prSet/>
      <dgm:spPr/>
      <dgm:t>
        <a:bodyPr/>
        <a:lstStyle/>
        <a:p>
          <a:endParaRPr lang="en-US"/>
        </a:p>
      </dgm:t>
    </dgm:pt>
    <dgm:pt modelId="{36D44DA9-07E1-492F-9337-6E0C0D94E8DC}" type="sibTrans" cxnId="{7F8D21A1-AA75-4212-A1CB-FBA5535E8126}">
      <dgm:prSet/>
      <dgm:spPr/>
      <dgm:t>
        <a:bodyPr/>
        <a:lstStyle/>
        <a:p>
          <a:endParaRPr lang="en-US"/>
        </a:p>
      </dgm:t>
    </dgm:pt>
    <dgm:pt modelId="{A0A59DC8-D2FE-4942-B9F5-EB434B5657AC}">
      <dgm:prSet phldr="0"/>
      <dgm:spPr>
        <a:solidFill>
          <a:schemeClr val="bg2">
            <a:alpha val="90000"/>
          </a:schemeClr>
        </a:solidFill>
      </dgm:spPr>
      <dgm:t>
        <a:bodyPr/>
        <a:lstStyle/>
        <a:p>
          <a:r>
            <a:rPr lang="en-US" dirty="0">
              <a:solidFill>
                <a:schemeClr val="tx1"/>
              </a:solidFill>
            </a:rPr>
            <a:t>Document in the Data Alignment Template.</a:t>
          </a:r>
        </a:p>
      </dgm:t>
    </dgm:pt>
    <dgm:pt modelId="{0D8F89A2-8872-49F9-8EFA-4DDBEDE092F8}" type="parTrans" cxnId="{E0309F45-F7BD-4C8F-BFC6-EFD352DE220C}">
      <dgm:prSet/>
      <dgm:spPr/>
      <dgm:t>
        <a:bodyPr/>
        <a:lstStyle/>
        <a:p>
          <a:endParaRPr lang="en-US"/>
        </a:p>
      </dgm:t>
    </dgm:pt>
    <dgm:pt modelId="{E7B42E91-F2E9-43F5-83EB-17E7625CD20D}" type="sibTrans" cxnId="{E0309F45-F7BD-4C8F-BFC6-EFD352DE220C}">
      <dgm:prSet/>
      <dgm:spPr/>
      <dgm:t>
        <a:bodyPr/>
        <a:lstStyle/>
        <a:p>
          <a:endParaRPr lang="en-US"/>
        </a:p>
      </dgm:t>
    </dgm:pt>
    <dgm:pt modelId="{974D0C3E-9F1E-4B91-B027-AC5D2D58B58D}">
      <dgm:prSet/>
      <dgm:spPr>
        <a:solidFill>
          <a:schemeClr val="bg2">
            <a:alpha val="90000"/>
          </a:schemeClr>
        </a:solidFill>
      </dgm:spPr>
      <dgm:t>
        <a:bodyPr/>
        <a:lstStyle/>
        <a:p>
          <a:r>
            <a:rPr lang="en-US" dirty="0">
              <a:solidFill>
                <a:schemeClr val="tx1"/>
              </a:solidFill>
            </a:rPr>
            <a:t>Document in the Data Alignment Template.</a:t>
          </a:r>
        </a:p>
      </dgm:t>
    </dgm:pt>
    <dgm:pt modelId="{342B39BC-D416-4DDA-B732-B232C32BC588}" type="parTrans" cxnId="{A231B731-5D37-43B1-9C4D-4251E98A2F1A}">
      <dgm:prSet/>
      <dgm:spPr/>
      <dgm:t>
        <a:bodyPr/>
        <a:lstStyle/>
        <a:p>
          <a:endParaRPr lang="en-US"/>
        </a:p>
      </dgm:t>
    </dgm:pt>
    <dgm:pt modelId="{32B6C77A-9246-41FA-A1E9-A9AA5AE0602C}" type="sibTrans" cxnId="{A231B731-5D37-43B1-9C4D-4251E98A2F1A}">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67C8430C-9B31-4126-A93A-9FEEDE908EC2}" srcId="{417C4F6F-2D7E-41E1-8272-B065BA70FA02}" destId="{433F82EE-FD4A-4337-ACB8-E51482A0F7A3}" srcOrd="1" destOrd="0" parTransId="{182A9991-06BB-4CC7-AFC8-1F2A5F9FC652}" sibTransId="{4957C34F-D779-4615-B529-B2463179AA93}"/>
    <dgm:cxn modelId="{E66B6D0E-154E-43E3-BB93-D2151D3452E3}" type="presOf" srcId="{DAC7E11B-C6C0-4275-823C-EC1C157E32FD}" destId="{B5FADC89-E81D-4D01-BF5F-3CC4EA8B1A43}" srcOrd="0" destOrd="0" presId="urn:microsoft.com/office/officeart/2005/8/layout/process3"/>
    <dgm:cxn modelId="{BF1FB512-443B-4195-9D03-D38EC8097552}" type="presOf" srcId="{410DF083-A913-4897-9BE5-E6E734CCCFED}" destId="{50F03B01-0509-4D0E-9EF0-3405F704581F}" srcOrd="0" destOrd="1" presId="urn:microsoft.com/office/officeart/2005/8/layout/process3"/>
    <dgm:cxn modelId="{C57A5B17-F2C1-47D9-9F82-93C5ACBA3D76}" srcId="{7C0B106B-D1AC-43F9-A5FE-D7F100949B15}" destId="{F3FE0552-9DF4-4515-AEE2-2F3AAA066B24}" srcOrd="2" destOrd="0" parTransId="{476A2750-9A4F-4C84-9122-34FEB1CF577D}" sibTransId="{9BF85E68-1128-4901-BD54-0E21B935962D}"/>
    <dgm:cxn modelId="{C9C1A11A-A7F2-4313-9D30-89510BAB92AB}" type="presOf" srcId="{D3901DC7-D813-4E31-9337-BAFEBCEBEF51}" destId="{50F03B01-0509-4D0E-9EF0-3405F704581F}"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A231B731-5D37-43B1-9C4D-4251E98A2F1A}" srcId="{7C0B106B-D1AC-43F9-A5FE-D7F100949B15}" destId="{974D0C3E-9F1E-4B91-B027-AC5D2D58B58D}" srcOrd="3" destOrd="0" parTransId="{342B39BC-D416-4DDA-B732-B232C32BC588}" sibTransId="{32B6C77A-9246-41FA-A1E9-A9AA5AE0602C}"/>
    <dgm:cxn modelId="{D7F6C436-10F8-4645-94C2-57DF8E1AC9E0}" type="presOf" srcId="{433F82EE-FD4A-4337-ACB8-E51482A0F7A3}" destId="{7CA7FEBB-A2DF-44A2-91E6-958409210236}" srcOrd="0" destOrd="1"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FA331643-BF1A-4C1E-B806-8E33EBB7A4B7}" type="presOf" srcId="{62D19575-0EE2-4E6A-8969-231505EB3D5F}" destId="{50F03B01-0509-4D0E-9EF0-3405F704581F}" srcOrd="0" destOrd="3"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E0309F45-F7BD-4C8F-BFC6-EFD352DE220C}" srcId="{417C4F6F-2D7E-41E1-8272-B065BA70FA02}" destId="{A0A59DC8-D2FE-4942-B9F5-EB434B5657AC}" srcOrd="3" destOrd="0" parTransId="{0D8F89A2-8872-49F9-8EFA-4DDBEDE092F8}" sibTransId="{E7B42E91-F2E9-43F5-83EB-17E7625CD20D}"/>
    <dgm:cxn modelId="{C8B2E968-C291-454B-A5E9-1585895E2A5B}" srcId="{BFD48935-086B-4257-8836-D6947DD6A950}" destId="{417C4F6F-2D7E-41E1-8272-B065BA70FA02}" srcOrd="1" destOrd="0" parTransId="{8105B5F1-29F6-470B-BED5-FCBBBE6BD9BE}" sibTransId="{DAC7E11B-C6C0-4275-823C-EC1C157E32FD}"/>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29ADCC7B-0A0D-47C4-8313-3644C6E4F940}" type="presOf" srcId="{974D0C3E-9F1E-4B91-B027-AC5D2D58B58D}" destId="{05ECCCF9-6F08-4236-A552-DA1542C3FBC9}" srcOrd="0" destOrd="3" presId="urn:microsoft.com/office/officeart/2005/8/layout/process3"/>
    <dgm:cxn modelId="{EDDF0784-8775-48D5-9160-855C2A94FCBF}" type="presOf" srcId="{668A255F-0EE9-4E5C-B1E4-5DE4BDF9E5A5}" destId="{7CA7FEBB-A2DF-44A2-91E6-958409210236}" srcOrd="0" destOrd="2"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8782DC9B-60D9-43C0-96DC-69D8A929FD49}" type="presOf" srcId="{00DC3536-84C7-4B60-B5C5-2711B92E8E04}" destId="{05ECCCF9-6F08-4236-A552-DA1542C3FBC9}" srcOrd="0" destOrd="1" presId="urn:microsoft.com/office/officeart/2005/8/layout/process3"/>
    <dgm:cxn modelId="{16D72B9D-D183-4600-80C1-68DD24141319}" type="presOf" srcId="{A0A59DC8-D2FE-4942-B9F5-EB434B5657AC}" destId="{7CA7FEBB-A2DF-44A2-91E6-958409210236}" srcOrd="0" destOrd="3" presId="urn:microsoft.com/office/officeart/2005/8/layout/process3"/>
    <dgm:cxn modelId="{7F8D21A1-AA75-4212-A1CB-FBA5535E8126}" srcId="{25FFB245-665D-4752-BA51-67A6E88936AA}" destId="{62D19575-0EE2-4E6A-8969-231505EB3D5F}" srcOrd="3" destOrd="0" parTransId="{6AF73447-1B32-4133-AE2C-F15C283FB3F9}" sibTransId="{36D44DA9-07E1-492F-9337-6E0C0D94E8DC}"/>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E6780B6-5A18-43F0-BD9E-55B09F7FC665}" type="presOf" srcId="{F3FE0552-9DF4-4515-AEE2-2F3AAA066B24}" destId="{05ECCCF9-6F08-4236-A552-DA1542C3FBC9}" srcOrd="0" destOrd="2"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7A36CBE-70E5-4F57-885B-2858BA9E0BF2}" type="presOf" srcId="{A2A30807-9659-4EC1-B554-B0B4D916EDCD}" destId="{50F03B01-0509-4D0E-9EF0-3405F704581F}" srcOrd="0" destOrd="2" presId="urn:microsoft.com/office/officeart/2005/8/layout/process3"/>
    <dgm:cxn modelId="{7F9EFBC0-F8AE-4DC3-8EE7-1C920E130001}" srcId="{25FFB245-665D-4752-BA51-67A6E88936AA}" destId="{410DF083-A913-4897-9BE5-E6E734CCCFED}" srcOrd="1" destOrd="0" parTransId="{9A3EF1D0-13E6-47CA-8038-6F2458A447C6}" sibTransId="{3A41CFDC-BCBA-439F-88D4-B0454EE979CA}"/>
    <dgm:cxn modelId="{C8709AD2-008F-44BD-80D3-E00EB7359C52}" srcId="{417C4F6F-2D7E-41E1-8272-B065BA70FA02}" destId="{668A255F-0EE9-4E5C-B1E4-5DE4BDF9E5A5}" srcOrd="2" destOrd="0" parTransId="{4C107A67-BC38-475A-B678-850EB5DBFCF1}" sibTransId="{F10B9F9A-2FFA-4EAA-8184-16FA9B471AE0}"/>
    <dgm:cxn modelId="{D754DBD5-872C-48BA-99F8-AB9501DBE633}" srcId="{25FFB245-665D-4752-BA51-67A6E88936AA}" destId="{A2A30807-9659-4EC1-B554-B0B4D916EDCD}" srcOrd="2" destOrd="0" parTransId="{A680BA1C-2E6C-4475-8BE2-C7E9CCDF2801}" sibTransId="{8293A575-5B84-40B7-8B3E-1BAA04DDB1B1}"/>
    <dgm:cxn modelId="{E53219D9-0B8E-43CF-A6AF-BC1DD098B463}" srcId="{7C0B106B-D1AC-43F9-A5FE-D7F100949B15}" destId="{00DC3536-84C7-4B60-B5C5-2711B92E8E04}" srcOrd="1" destOrd="0" parTransId="{DBA6FE3D-99F2-43D3-8FFE-7A8C843894CC}" sibTransId="{8D9D2CFD-911B-49FC-86B3-370583B59604}"/>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Identify visuals for your HOOK</a:t>
          </a: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Identify visuals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Identify visuals for your RISING POINTS</a:t>
          </a: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solidFill>
      </dgm:spPr>
      <dgm:t>
        <a:bodyPr/>
        <a:lstStyle/>
        <a:p>
          <a:pPr rtl="0"/>
          <a:r>
            <a:rPr lang="en-US" dirty="0">
              <a:solidFill>
                <a:schemeClr val="tx2"/>
              </a:solidFill>
            </a:rPr>
            <a:t>Review and analyze the data identified for the HOOK</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Review and analyze the data identified for the RISING POINTS</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Review and analyze the data identified for the AHA MOMENT</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396AC964-834E-413E-897E-52830C0B9E79}">
      <dgm:prSet/>
      <dgm:spPr>
        <a:solidFill>
          <a:schemeClr val="bg2"/>
        </a:solidFill>
      </dgm:spPr>
      <dgm:t>
        <a:bodyPr/>
        <a:lstStyle/>
        <a:p>
          <a:pPr rtl="0"/>
          <a:r>
            <a:rPr lang="en-US" dirty="0">
              <a:solidFill>
                <a:schemeClr val="tx2"/>
              </a:solidFill>
            </a:rPr>
            <a:t>Choose and format visuals to enable your audience to most easily engage with your story.</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44A73BE4-3888-4C84-A118-685C3D78ED18}">
      <dgm:prSet/>
      <dgm:spPr>
        <a:solidFill>
          <a:schemeClr val="bg2">
            <a:alpha val="90000"/>
          </a:schemeClr>
        </a:solidFill>
      </dgm:spPr>
      <dgm:t>
        <a:bodyPr/>
        <a:lstStyle/>
        <a:p>
          <a:pPr rtl="0"/>
          <a:r>
            <a:rPr lang="en-US" dirty="0">
              <a:solidFill>
                <a:schemeClr val="tx2"/>
              </a:solidFill>
            </a:rPr>
            <a:t>Choose and format visuals to enable your audience to most easily continue engaging with your story.</a:t>
          </a:r>
        </a:p>
      </dgm:t>
    </dgm:pt>
    <dgm:pt modelId="{6ED4A14B-6159-4CEE-B1AD-F89E9795ACD2}" type="parTrans" cxnId="{7640731E-7E9C-46C4-9073-2B5B3AF952E7}">
      <dgm:prSet/>
      <dgm:spPr/>
      <dgm:t>
        <a:bodyPr/>
        <a:lstStyle/>
        <a:p>
          <a:endParaRPr lang="en-US"/>
        </a:p>
      </dgm:t>
    </dgm:pt>
    <dgm:pt modelId="{06DD615D-7FFD-47F4-819D-BFFF1E271DC3}" type="sibTrans" cxnId="{7640731E-7E9C-46C4-9073-2B5B3AF952E7}">
      <dgm:prSet/>
      <dgm:spPr/>
      <dgm:t>
        <a:bodyPr/>
        <a:lstStyle/>
        <a:p>
          <a:endParaRPr lang="en-US"/>
        </a:p>
      </dgm:t>
    </dgm:pt>
    <dgm:pt modelId="{E083C2C1-8D5F-4CC8-9BAF-076B3A03B395}">
      <dgm:prSet/>
      <dgm:spPr>
        <a:solidFill>
          <a:schemeClr val="bg2">
            <a:alpha val="90000"/>
          </a:schemeClr>
        </a:solidFill>
      </dgm:spPr>
      <dgm:t>
        <a:bodyPr/>
        <a:lstStyle/>
        <a:p>
          <a:pPr rtl="0"/>
          <a:r>
            <a:rPr lang="en-US" dirty="0">
              <a:solidFill>
                <a:schemeClr val="tx2"/>
              </a:solidFill>
            </a:rPr>
            <a:t>Choose and format visuals to enable your audience to most easily obtain the key insight they need.</a:t>
          </a:r>
        </a:p>
      </dgm:t>
    </dgm:pt>
    <dgm:pt modelId="{6AA01A41-C690-4F21-91C9-88E08EA8F9A8}" type="parTrans" cxnId="{0802A891-B45D-4474-9D59-0019E4330192}">
      <dgm:prSet/>
      <dgm:spPr/>
      <dgm:t>
        <a:bodyPr/>
        <a:lstStyle/>
        <a:p>
          <a:endParaRPr lang="en-US"/>
        </a:p>
      </dgm:t>
    </dgm:pt>
    <dgm:pt modelId="{DDF1C3AB-144F-4CD4-BB70-781EE7C897F5}" type="sibTrans" cxnId="{0802A891-B45D-4474-9D59-0019E4330192}">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dgm:presLayoutVars>
          <dgm:bulletEnabled val="1"/>
        </dgm:presLayoutVars>
      </dgm:prSet>
      <dgm:spPr>
        <a:xfrm>
          <a:off x="17613643" y="2234986"/>
          <a:ext cx="5150504" cy="2880000"/>
        </a:xfrm>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7640731E-7E9C-46C4-9073-2B5B3AF952E7}" srcId="{417C4F6F-2D7E-41E1-8272-B065BA70FA02}" destId="{44A73BE4-3888-4C84-A118-685C3D78ED18}" srcOrd="1" destOrd="0" parTransId="{6ED4A14B-6159-4CEE-B1AD-F89E9795ACD2}" sibTransId="{06DD615D-7FFD-47F4-819D-BFFF1E271DC3}"/>
    <dgm:cxn modelId="{C0660222-9D8B-4C49-82BE-B34EB48F2F12}" srcId="{25FFB245-665D-4752-BA51-67A6E88936AA}" destId="{396AC964-834E-413E-897E-52830C0B9E79}" srcOrd="1" destOrd="0" parTransId="{A6E59259-7AD3-4299-9A64-1DFBDF9821CB}" sibTransId="{8EB120CB-9A34-4F9C-BEDC-F8301F73E94B}"/>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0802A891-B45D-4474-9D59-0019E4330192}" srcId="{7C0B106B-D1AC-43F9-A5FE-D7F100949B15}" destId="{E083C2C1-8D5F-4CC8-9BAF-076B3A03B395}" srcOrd="1" destOrd="0" parTransId="{6AA01A41-C690-4F21-91C9-88E08EA8F9A8}" sibTransId="{DDF1C3AB-144F-4CD4-BB70-781EE7C897F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889B60D7-64D7-464D-B23C-602C5C199DFC}" type="presOf" srcId="{44A73BE4-3888-4C84-A118-685C3D78ED18}" destId="{7CA7FEBB-A2DF-44A2-91E6-958409210236}"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84E1C6FD-6EF6-4FC5-B304-97D1DA693748}" type="presOf" srcId="{E083C2C1-8D5F-4CC8-9BAF-076B3A03B395}" destId="{05ECCCF9-6F08-4236-A552-DA1542C3FBC9}" srcOrd="0" destOrd="1"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2" csCatId="accent1" phldr="1"/>
      <dgm:spPr/>
    </dgm:pt>
    <dgm:pt modelId="{25FFB245-665D-4752-BA51-67A6E88936AA}">
      <dgm:prSet phldrT="[Text]"/>
      <dgm:spPr/>
      <dgm:t>
        <a:bodyPr/>
        <a:lstStyle/>
        <a:p>
          <a:pPr rtl="0"/>
          <a:r>
            <a:rPr lang="en-US" dirty="0">
              <a:solidFill>
                <a:schemeClr val="bg2"/>
              </a:solidFill>
            </a:rPr>
            <a:t>Step 1. Create the story for your HOOK</a:t>
          </a:r>
        </a:p>
        <a:p>
          <a:pPr rtl="0"/>
          <a:endParaRPr lang="en-US" dirty="0"/>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dgm:spPr/>
      <dgm:t>
        <a:bodyPr/>
        <a:lstStyle/>
        <a:p>
          <a:pPr rtl="0"/>
          <a:r>
            <a:rPr lang="en-US" dirty="0">
              <a:solidFill>
                <a:schemeClr val="bg2"/>
              </a:solidFill>
            </a:rPr>
            <a:t>Step 3. Create the story for your AHA MOMENT</a:t>
          </a: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dgm:spPr/>
      <dgm:t>
        <a:bodyPr/>
        <a:lstStyle/>
        <a:p>
          <a:pPr rtl="0"/>
          <a:r>
            <a:rPr lang="en-US" dirty="0">
              <a:solidFill>
                <a:schemeClr val="bg2"/>
              </a:solidFill>
            </a:rPr>
            <a:t>Step 2. Create the story for your RISING MOMENTS</a:t>
          </a:r>
        </a:p>
        <a:p>
          <a:pPr rtl="0"/>
          <a:endParaRPr lang="en-US" dirty="0"/>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dgm:spPr>
        <a:solidFill>
          <a:schemeClr val="bg2">
            <a:alpha val="90000"/>
          </a:schemeClr>
        </a:solidFill>
      </dgm:spPr>
      <dgm:t>
        <a:bodyPr/>
        <a:lstStyle/>
        <a:p>
          <a:pPr rtl="0"/>
          <a:r>
            <a:rPr lang="en-US" dirty="0">
              <a:solidFill>
                <a:schemeClr val="tx2"/>
              </a:solidFill>
            </a:rPr>
            <a:t>Your storyline narrative for the hook becomes a slide headline or section header.</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dgm:spPr>
        <a:solidFill>
          <a:schemeClr val="bg2">
            <a:alpha val="90000"/>
          </a:schemeClr>
        </a:solidFill>
      </dgm:spPr>
      <dgm:t>
        <a:bodyPr vert="horz"/>
        <a:lstStyle/>
        <a:p>
          <a:pPr rtl="0"/>
          <a:r>
            <a:rPr lang="en-US" dirty="0">
              <a:solidFill>
                <a:schemeClr val="tx2"/>
              </a:solidFill>
            </a:rPr>
            <a:t>Your storyline narrative for the rising moments becomes the headline or section header.</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dgm:spPr>
        <a:solidFill>
          <a:schemeClr val="bg2">
            <a:alpha val="90000"/>
          </a:schemeClr>
        </a:solidFill>
      </dgm:spPr>
      <dgm:t>
        <a:bodyPr vert="horz"/>
        <a:lstStyle/>
        <a:p>
          <a:pPr rtl="0"/>
          <a:r>
            <a:rPr lang="en-US" dirty="0">
              <a:solidFill>
                <a:schemeClr val="tx2"/>
              </a:solidFill>
            </a:rPr>
            <a:t>Your storyline narrative for the AHA moment becomes a slide headline or section header.</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a:solidFill>
          <a:schemeClr val="bg2">
            <a:alpha val="90000"/>
          </a:schemeClr>
        </a:solidFill>
      </dgm:spPr>
      <dgm:t>
        <a:bodyPr/>
        <a:lstStyle/>
        <a:p>
          <a:pPr rtl="0"/>
          <a:endParaRPr lang="en-US" dirty="0"/>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789B0CE8-2E59-46C0-B236-EA334EA46B5C}">
      <dgm:prSet/>
      <dgm:spPr/>
      <dgm:t>
        <a:bodyPr/>
        <a:lstStyle/>
        <a:p>
          <a:r>
            <a:rPr lang="en-US" dirty="0">
              <a:solidFill>
                <a:schemeClr val="bg2"/>
              </a:solidFill>
            </a:rPr>
            <a:t>Step 4. Create the story for your CALL TO ACTION</a:t>
          </a:r>
        </a:p>
      </dgm:t>
    </dgm:pt>
    <dgm:pt modelId="{026EF747-3134-4834-9CF1-63FC07314625}" type="parTrans" cxnId="{0BDF3959-5B5F-446A-B163-CD1CBC8A7AD3}">
      <dgm:prSet/>
      <dgm:spPr/>
      <dgm:t>
        <a:bodyPr/>
        <a:lstStyle/>
        <a:p>
          <a:endParaRPr lang="en-US"/>
        </a:p>
      </dgm:t>
    </dgm:pt>
    <dgm:pt modelId="{C4161FE6-DC1E-4EAF-BA71-0F4E88A98EF6}" type="sibTrans" cxnId="{0BDF3959-5B5F-446A-B163-CD1CBC8A7AD3}">
      <dgm:prSet/>
      <dgm:spPr/>
      <dgm:t>
        <a:bodyPr/>
        <a:lstStyle/>
        <a:p>
          <a:endParaRPr lang="en-US"/>
        </a:p>
      </dgm:t>
    </dgm:pt>
    <dgm:pt modelId="{8E98CC77-4657-43DA-A998-6371DDAB7800}">
      <dgm:prSet/>
      <dgm:spPr>
        <a:solidFill>
          <a:schemeClr val="bg2">
            <a:alpha val="90000"/>
          </a:schemeClr>
        </a:solidFill>
      </dgm:spPr>
      <dgm:t>
        <a:bodyPr/>
        <a:lstStyle/>
        <a:p>
          <a:r>
            <a:rPr lang="en-US" dirty="0">
              <a:solidFill>
                <a:schemeClr val="tx2"/>
              </a:solidFill>
            </a:rPr>
            <a:t>Your storyline narrative for the call to action becomes a slide headline or section header.</a:t>
          </a:r>
        </a:p>
      </dgm:t>
    </dgm:pt>
    <dgm:pt modelId="{291ED8A6-E300-4548-9DAE-86844293D975}" type="parTrans" cxnId="{10272B7A-4283-4ABC-9349-2B5F30501082}">
      <dgm:prSet/>
      <dgm:spPr/>
      <dgm:t>
        <a:bodyPr/>
        <a:lstStyle/>
        <a:p>
          <a:endParaRPr lang="en-US"/>
        </a:p>
      </dgm:t>
    </dgm:pt>
    <dgm:pt modelId="{2E8458FB-F137-4DF3-9256-60CB6E1AD907}" type="sibTrans" cxnId="{10272B7A-4283-4ABC-9349-2B5F30501082}">
      <dgm:prSet/>
      <dgm:spPr/>
      <dgm:t>
        <a:bodyPr/>
        <a:lstStyle/>
        <a:p>
          <a:endParaRPr lang="en-US"/>
        </a:p>
      </dgm:t>
    </dgm:pt>
    <dgm:pt modelId="{AD1298E6-0F93-4DB6-AFA4-C859194BE63D}">
      <dgm:prSet phldr="0"/>
      <dgm:spPr>
        <a:solidFill>
          <a:schemeClr val="bg2">
            <a:alpha val="90000"/>
          </a:schemeClr>
        </a:solidFill>
      </dgm:spPr>
      <dgm:t>
        <a:bodyPr/>
        <a:lstStyle/>
        <a:p>
          <a:endParaRPr lang="en-US" dirty="0"/>
        </a:p>
      </dgm:t>
    </dgm:pt>
    <dgm:pt modelId="{5948FEA6-C00E-46F0-A6DE-20BA07C3504F}" type="parTrans" cxnId="{36CD2AD7-7CE4-4C95-8046-EC1A5AFAD0FA}">
      <dgm:prSet/>
      <dgm:spPr/>
      <dgm:t>
        <a:bodyPr/>
        <a:lstStyle/>
        <a:p>
          <a:endParaRPr lang="en-US"/>
        </a:p>
      </dgm:t>
    </dgm:pt>
    <dgm:pt modelId="{A761EF99-9AA4-487F-90B6-6DED9555D7A9}" type="sibTrans" cxnId="{36CD2AD7-7CE4-4C95-8046-EC1A5AFAD0FA}">
      <dgm:prSet/>
      <dgm:spPr/>
      <dgm:t>
        <a:bodyPr/>
        <a:lstStyle/>
        <a:p>
          <a:endParaRPr lang="en-US"/>
        </a:p>
      </dgm:t>
    </dgm:pt>
    <dgm:pt modelId="{396AC964-834E-413E-897E-52830C0B9E79}">
      <dgm:prSet/>
      <dgm:spPr>
        <a:solidFill>
          <a:schemeClr val="bg2">
            <a:alpha val="90000"/>
          </a:schemeClr>
        </a:solidFill>
      </dgm:spPr>
      <dgm:t>
        <a:bodyPr/>
        <a:lstStyle/>
        <a:p>
          <a:pPr rtl="0"/>
          <a:r>
            <a:rPr lang="en-US" dirty="0">
              <a:solidFill>
                <a:schemeClr val="tx2"/>
              </a:solidFill>
            </a:rPr>
            <a:t>Assemble your data and visuals to support the HOOK.</a:t>
          </a:r>
        </a:p>
      </dgm:t>
    </dgm:pt>
    <dgm:pt modelId="{A6E59259-7AD3-4299-9A64-1DFBDF9821CB}" type="parTrans" cxnId="{C0660222-9D8B-4C49-82BE-B34EB48F2F12}">
      <dgm:prSet/>
      <dgm:spPr/>
      <dgm:t>
        <a:bodyPr/>
        <a:lstStyle/>
        <a:p>
          <a:endParaRPr lang="en-US"/>
        </a:p>
      </dgm:t>
    </dgm:pt>
    <dgm:pt modelId="{8EB120CB-9A34-4F9C-BEDC-F8301F73E94B}" type="sibTrans" cxnId="{C0660222-9D8B-4C49-82BE-B34EB48F2F12}">
      <dgm:prSet/>
      <dgm:spPr/>
      <dgm:t>
        <a:bodyPr/>
        <a:lstStyle/>
        <a:p>
          <a:endParaRPr lang="en-US"/>
        </a:p>
      </dgm:t>
    </dgm:pt>
    <dgm:pt modelId="{07F7C182-6D94-4947-8B98-FDF5D9C06A35}">
      <dgm:prSet/>
      <dgm:spPr>
        <a:solidFill>
          <a:schemeClr val="bg2">
            <a:alpha val="90000"/>
          </a:schemeClr>
        </a:solidFill>
      </dgm:spPr>
      <dgm:t>
        <a:bodyPr/>
        <a:lstStyle/>
        <a:p>
          <a:pPr rtl="0"/>
          <a:r>
            <a:rPr lang="en-US" dirty="0">
              <a:solidFill>
                <a:schemeClr val="tx2"/>
              </a:solidFill>
            </a:rPr>
            <a:t>is the best way to visualize that data?</a:t>
          </a:r>
        </a:p>
      </dgm:t>
    </dgm:pt>
    <dgm:pt modelId="{B73FB198-F254-41A0-B58D-B9D3C37C9927}" type="parTrans" cxnId="{780DE0B3-57F3-4BB4-87A3-3FE1B6629BCA}">
      <dgm:prSet/>
      <dgm:spPr/>
      <dgm:t>
        <a:bodyPr/>
        <a:lstStyle/>
        <a:p>
          <a:endParaRPr lang="en-US"/>
        </a:p>
      </dgm:t>
    </dgm:pt>
    <dgm:pt modelId="{B963AF74-77CB-4652-87B6-33958E24B34C}" type="sibTrans" cxnId="{780DE0B3-57F3-4BB4-87A3-3FE1B6629BCA}">
      <dgm:prSet/>
      <dgm:spPr/>
      <dgm:t>
        <a:bodyPr/>
        <a:lstStyle/>
        <a:p>
          <a:endParaRPr lang="en-US"/>
        </a:p>
      </dgm:t>
    </dgm:pt>
    <dgm:pt modelId="{A815D04F-939D-4F48-834C-9190FD66E9FA}">
      <dgm:prSet/>
      <dgm:spPr>
        <a:solidFill>
          <a:schemeClr val="bg2">
            <a:alpha val="90000"/>
          </a:schemeClr>
        </a:solidFill>
      </dgm:spPr>
      <dgm:t>
        <a:bodyPr/>
        <a:lstStyle/>
        <a:p>
          <a:pPr rtl="0"/>
          <a:r>
            <a:rPr lang="en-US" dirty="0">
              <a:solidFill>
                <a:schemeClr val="tx2"/>
              </a:solidFill>
            </a:rPr>
            <a:t>Assemble your data and visuals to support the RISING MOMENTS.</a:t>
          </a:r>
        </a:p>
      </dgm:t>
    </dgm:pt>
    <dgm:pt modelId="{CD563884-E8F9-43AC-A08F-38D4F396F991}" type="parTrans" cxnId="{F9742AAF-868F-45E1-B491-7B4E44FD59DF}">
      <dgm:prSet/>
      <dgm:spPr/>
      <dgm:t>
        <a:bodyPr/>
        <a:lstStyle/>
        <a:p>
          <a:endParaRPr lang="en-US"/>
        </a:p>
      </dgm:t>
    </dgm:pt>
    <dgm:pt modelId="{CF076380-AE02-4981-A572-927999A8348F}" type="sibTrans" cxnId="{F9742AAF-868F-45E1-B491-7B4E44FD59DF}">
      <dgm:prSet/>
      <dgm:spPr/>
      <dgm:t>
        <a:bodyPr/>
        <a:lstStyle/>
        <a:p>
          <a:endParaRPr lang="en-US"/>
        </a:p>
      </dgm:t>
    </dgm:pt>
    <dgm:pt modelId="{2D32EAA0-69C2-44FA-B2AA-4D44E114956C}">
      <dgm:prSet/>
      <dgm:spPr>
        <a:solidFill>
          <a:schemeClr val="bg2">
            <a:alpha val="90000"/>
          </a:schemeClr>
        </a:solidFill>
      </dgm:spPr>
      <dgm:t>
        <a:bodyPr/>
        <a:lstStyle/>
        <a:p>
          <a:pPr rtl="0"/>
          <a:r>
            <a:rPr lang="en-US" dirty="0">
              <a:solidFill>
                <a:schemeClr val="tx2"/>
              </a:solidFill>
            </a:rPr>
            <a:t>Assemble your data and visuals to support the AHA MOMENT.</a:t>
          </a:r>
        </a:p>
      </dgm:t>
    </dgm:pt>
    <dgm:pt modelId="{9D7DBFC2-D2BB-41CF-A42A-B7AA89764BDF}" type="parTrans" cxnId="{66CF8D5A-339A-415A-9757-345A56A3BE86}">
      <dgm:prSet/>
      <dgm:spPr/>
      <dgm:t>
        <a:bodyPr/>
        <a:lstStyle/>
        <a:p>
          <a:endParaRPr lang="en-US"/>
        </a:p>
      </dgm:t>
    </dgm:pt>
    <dgm:pt modelId="{0C82C887-EF83-443A-A7F2-9B427C0E4C72}" type="sibTrans" cxnId="{66CF8D5A-339A-415A-9757-345A56A3BE86}">
      <dgm:prSet/>
      <dgm:spPr/>
      <dgm:t>
        <a:bodyPr/>
        <a:lstStyle/>
        <a:p>
          <a:endParaRPr lang="en-US"/>
        </a:p>
      </dgm:t>
    </dgm:pt>
    <dgm:pt modelId="{A27758CD-B9FF-4AFE-82C6-3292C9B75A8E}">
      <dgm:prSet/>
      <dgm:spPr>
        <a:solidFill>
          <a:schemeClr val="bg2">
            <a:alpha val="90000"/>
          </a:schemeClr>
        </a:solidFill>
      </dgm:spPr>
      <dgm:t>
        <a:bodyPr/>
        <a:lstStyle/>
        <a:p>
          <a:pPr rtl="0"/>
          <a:r>
            <a:rPr lang="en-US" dirty="0">
              <a:solidFill>
                <a:schemeClr val="tx2"/>
              </a:solidFill>
            </a:rPr>
            <a:t>Assemble supporting information for your CALL to ACTION.</a:t>
          </a:r>
        </a:p>
      </dgm:t>
    </dgm:pt>
    <dgm:pt modelId="{6598D236-D1E9-4F00-84DD-F1587E20AFD1}" type="parTrans" cxnId="{323AFDA4-343A-4C5D-8D67-ADD389E68805}">
      <dgm:prSet/>
      <dgm:spPr/>
      <dgm:t>
        <a:bodyPr/>
        <a:lstStyle/>
        <a:p>
          <a:endParaRPr lang="en-US"/>
        </a:p>
      </dgm:t>
    </dgm:pt>
    <dgm:pt modelId="{232431E7-953D-422C-9D8F-D2098822B54D}" type="sibTrans" cxnId="{323AFDA4-343A-4C5D-8D67-ADD389E68805}">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4">
        <dgm:presLayoutVars>
          <dgm:chMax val="0"/>
          <dgm:chPref val="0"/>
          <dgm:bulletEnabled val="1"/>
        </dgm:presLayoutVars>
      </dgm:prSet>
      <dgm:spPr/>
    </dgm:pt>
    <dgm:pt modelId="{1258619B-851B-4F4B-A827-88732A094B08}" type="pres">
      <dgm:prSet presAssocID="{25FFB245-665D-4752-BA51-67A6E88936AA}" presName="parSh" presStyleLbl="node1" presStyleIdx="0" presStyleCnt="4"/>
      <dgm:spPr/>
    </dgm:pt>
    <dgm:pt modelId="{50F03B01-0509-4D0E-9EF0-3405F704581F}" type="pres">
      <dgm:prSet presAssocID="{25FFB245-665D-4752-BA51-67A6E88936AA}" presName="desTx" presStyleLbl="fgAcc1" presStyleIdx="0" presStyleCnt="4">
        <dgm:presLayoutVars>
          <dgm:bulletEnabled val="1"/>
        </dgm:presLayoutVars>
      </dgm:prSet>
      <dgm:spPr/>
    </dgm:pt>
    <dgm:pt modelId="{397971E2-1DC2-49C9-8108-302316C35436}" type="pres">
      <dgm:prSet presAssocID="{EE425BB6-EDD8-42AE-9300-F6754B407234}" presName="sibTrans" presStyleLbl="sibTrans2D1" presStyleIdx="0" presStyleCnt="3"/>
      <dgm:spPr/>
    </dgm:pt>
    <dgm:pt modelId="{579EFCE4-214E-43E3-8603-6B1DA00846EE}" type="pres">
      <dgm:prSet presAssocID="{EE425BB6-EDD8-42AE-9300-F6754B407234}" presName="connTx" presStyleLbl="sibTrans2D1" presStyleIdx="0" presStyleCnt="3"/>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4">
        <dgm:presLayoutVars>
          <dgm:chMax val="0"/>
          <dgm:chPref val="0"/>
          <dgm:bulletEnabled val="1"/>
        </dgm:presLayoutVars>
      </dgm:prSet>
      <dgm:spPr/>
    </dgm:pt>
    <dgm:pt modelId="{3545D2F9-F33B-47FC-A83E-C3C11925CC3B}" type="pres">
      <dgm:prSet presAssocID="{417C4F6F-2D7E-41E1-8272-B065BA70FA02}" presName="parSh" presStyleLbl="node1" presStyleIdx="1" presStyleCnt="4"/>
      <dgm:spPr/>
    </dgm:pt>
    <dgm:pt modelId="{7CA7FEBB-A2DF-44A2-91E6-958409210236}" type="pres">
      <dgm:prSet presAssocID="{417C4F6F-2D7E-41E1-8272-B065BA70FA02}" presName="desTx" presStyleLbl="fgAcc1" presStyleIdx="1" presStyleCnt="4">
        <dgm:presLayoutVars>
          <dgm:bulletEnabled val="1"/>
        </dgm:presLayoutVars>
      </dgm:prSet>
      <dgm:spPr>
        <a:xfrm>
          <a:off x="9339946" y="2234986"/>
          <a:ext cx="5150504" cy="2880000"/>
        </a:xfrm>
      </dgm:spPr>
    </dgm:pt>
    <dgm:pt modelId="{B5FADC89-E81D-4D01-BF5F-3CC4EA8B1A43}" type="pres">
      <dgm:prSet presAssocID="{DAC7E11B-C6C0-4275-823C-EC1C157E32FD}" presName="sibTrans" presStyleLbl="sibTrans2D1" presStyleIdx="1" presStyleCnt="3"/>
      <dgm:spPr/>
    </dgm:pt>
    <dgm:pt modelId="{37267FFE-6C67-408D-95D0-641816D470FA}" type="pres">
      <dgm:prSet presAssocID="{DAC7E11B-C6C0-4275-823C-EC1C157E32FD}" presName="connTx" presStyleLbl="sibTrans2D1" presStyleIdx="1" presStyleCnt="3"/>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4">
        <dgm:presLayoutVars>
          <dgm:chMax val="0"/>
          <dgm:chPref val="0"/>
          <dgm:bulletEnabled val="1"/>
        </dgm:presLayoutVars>
      </dgm:prSet>
      <dgm:spPr/>
    </dgm:pt>
    <dgm:pt modelId="{9B0CF21C-5876-443A-8E71-2636C596EDAE}" type="pres">
      <dgm:prSet presAssocID="{7C0B106B-D1AC-43F9-A5FE-D7F100949B15}" presName="parSh" presStyleLbl="node1" presStyleIdx="2" presStyleCnt="4"/>
      <dgm:spPr/>
    </dgm:pt>
    <dgm:pt modelId="{05ECCCF9-6F08-4236-A552-DA1542C3FBC9}" type="pres">
      <dgm:prSet presAssocID="{7C0B106B-D1AC-43F9-A5FE-D7F100949B15}" presName="desTx" presStyleLbl="fgAcc1" presStyleIdx="2" presStyleCnt="4">
        <dgm:presLayoutVars>
          <dgm:bulletEnabled val="1"/>
        </dgm:presLayoutVars>
      </dgm:prSet>
      <dgm:spPr>
        <a:xfrm>
          <a:off x="17613643" y="2234986"/>
          <a:ext cx="5150504" cy="2880000"/>
        </a:xfrm>
      </dgm:spPr>
    </dgm:pt>
    <dgm:pt modelId="{D5195964-3F10-4114-8272-D78C7D6552F3}" type="pres">
      <dgm:prSet presAssocID="{128B98C9-5AE4-479E-88FA-93A1BA018068}" presName="sibTrans" presStyleLbl="sibTrans2D1" presStyleIdx="2" presStyleCnt="3"/>
      <dgm:spPr/>
    </dgm:pt>
    <dgm:pt modelId="{A03795DF-0A2C-41C2-A7C0-2BC6AB12457B}" type="pres">
      <dgm:prSet presAssocID="{128B98C9-5AE4-479E-88FA-93A1BA018068}" presName="connTx" presStyleLbl="sibTrans2D1" presStyleIdx="2" presStyleCnt="3"/>
      <dgm:spPr/>
    </dgm:pt>
    <dgm:pt modelId="{626A5538-C036-4AF1-918A-2F568292C5C5}" type="pres">
      <dgm:prSet presAssocID="{789B0CE8-2E59-46C0-B236-EA334EA46B5C}" presName="composite" presStyleCnt="0"/>
      <dgm:spPr/>
    </dgm:pt>
    <dgm:pt modelId="{2CA7489A-6C09-42AC-8FB2-D5847C6B0F0C}" type="pres">
      <dgm:prSet presAssocID="{789B0CE8-2E59-46C0-B236-EA334EA46B5C}" presName="parTx" presStyleLbl="node1" presStyleIdx="2" presStyleCnt="4">
        <dgm:presLayoutVars>
          <dgm:chMax val="0"/>
          <dgm:chPref val="0"/>
          <dgm:bulletEnabled val="1"/>
        </dgm:presLayoutVars>
      </dgm:prSet>
      <dgm:spPr/>
    </dgm:pt>
    <dgm:pt modelId="{A5F87E10-991B-4985-B997-9521B6782FB6}" type="pres">
      <dgm:prSet presAssocID="{789B0CE8-2E59-46C0-B236-EA334EA46B5C}" presName="parSh" presStyleLbl="node1" presStyleIdx="3" presStyleCnt="4"/>
      <dgm:spPr/>
    </dgm:pt>
    <dgm:pt modelId="{BF5EC575-BC67-4745-86CA-878307A40B63}" type="pres">
      <dgm:prSet presAssocID="{789B0CE8-2E59-46C0-B236-EA334EA46B5C}" presName="desTx" presStyleLbl="fgAcc1" presStyleIdx="3" presStyleCnt="4">
        <dgm:presLayoutVars>
          <dgm:bulletEnabled val="1"/>
        </dgm:presLayoutVars>
      </dgm:prSet>
      <dgm:spPr/>
    </dgm:pt>
  </dgm:ptLst>
  <dgm:cxnLst>
    <dgm:cxn modelId="{E7E08303-132D-4894-80DC-E9C8E10F6DF6}" type="presOf" srcId="{417C4F6F-2D7E-41E1-8272-B065BA70FA02}" destId="{3545D2F9-F33B-47FC-A83E-C3C11925CC3B}" srcOrd="1" destOrd="0" presId="urn:microsoft.com/office/officeart/2005/8/layout/process3"/>
    <dgm:cxn modelId="{4002A70A-60CA-4A74-ACE4-41722228D163}" type="presOf" srcId="{417C4F6F-2D7E-41E1-8272-B065BA70FA02}" destId="{90A1E898-E414-4309-B55A-EEED464662B6}" srcOrd="0" destOrd="0" presId="urn:microsoft.com/office/officeart/2005/8/layout/process3"/>
    <dgm:cxn modelId="{6FC5FA0E-B0ED-4D80-8E37-41BD0EB998AA}" type="presOf" srcId="{A815D04F-939D-4F48-834C-9190FD66E9FA}" destId="{7CA7FEBB-A2DF-44A2-91E6-958409210236}" srcOrd="0" destOrd="1" presId="urn:microsoft.com/office/officeart/2005/8/layout/process3"/>
    <dgm:cxn modelId="{C0660222-9D8B-4C49-82BE-B34EB48F2F12}" srcId="{25FFB245-665D-4752-BA51-67A6E88936AA}" destId="{396AC964-834E-413E-897E-52830C0B9E79}" srcOrd="1" destOrd="0" parTransId="{A6E59259-7AD3-4299-9A64-1DFBDF9821CB}" sibTransId="{8EB120CB-9A34-4F9C-BEDC-F8301F73E94B}"/>
    <dgm:cxn modelId="{B09D2329-4C77-4E1A-BCF4-2EB1C28DC54E}" type="presOf" srcId="{789B0CE8-2E59-46C0-B236-EA334EA46B5C}" destId="{2CA7489A-6C09-42AC-8FB2-D5847C6B0F0C}" srcOrd="0" destOrd="0" presId="urn:microsoft.com/office/officeart/2005/8/layout/process3"/>
    <dgm:cxn modelId="{B05A792E-F807-4489-BE59-1DA3D4A5DEBD}" srcId="{417C4F6F-2D7E-41E1-8272-B065BA70FA02}" destId="{2D428C22-5162-49E8-B2C8-29C59F3639B2}" srcOrd="0" destOrd="0" parTransId="{14C7C997-7FCA-4968-A2F5-BD73B0C77269}" sibTransId="{BE69FBA1-D3D2-4D5D-A5E3-7941F74EF71B}"/>
    <dgm:cxn modelId="{95DC142F-8596-4D46-A430-989CA19C11B2}" type="presOf" srcId="{3E315B3D-5314-46E2-B366-22AA88675D66}" destId="{05ECCCF9-6F08-4236-A552-DA1542C3FBC9}" srcOrd="0" destOrd="0" presId="urn:microsoft.com/office/officeart/2005/8/layout/process3"/>
    <dgm:cxn modelId="{EF4F9839-0A92-42E4-ADED-487F38D76B29}" srcId="{BFD48935-086B-4257-8836-D6947DD6A950}" destId="{25FFB245-665D-4752-BA51-67A6E88936AA}" srcOrd="0" destOrd="0" parTransId="{96C1DD53-CF61-4F16-8E88-FEED3A675D6B}" sibTransId="{EE425BB6-EDD8-42AE-9300-F6754B407234}"/>
    <dgm:cxn modelId="{24BD8D63-D664-4F75-9A93-FD561502A7F0}" type="presOf" srcId="{D3901DC7-D813-4E31-9337-BAFEBCEBEF51}" destId="{50F03B01-0509-4D0E-9EF0-3405F704581F}"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2" destOrd="0" parTransId="{9E6B340B-AC78-4A6A-9165-85B4DFA123E4}" sibTransId="{238D1D4E-F05A-40E3-8EE1-49E688585CB0}"/>
    <dgm:cxn modelId="{9E5A014B-34CC-4FC0-9AD4-D4A9BA2BFCCC}" type="presOf" srcId="{EE425BB6-EDD8-42AE-9300-F6754B407234}" destId="{579EFCE4-214E-43E3-8603-6B1DA00846EE}"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323D2354-8886-4C51-904D-2460C26EF927}" type="presOf" srcId="{7C0B106B-D1AC-43F9-A5FE-D7F100949B15}" destId="{9B0CF21C-5876-443A-8E71-2636C596EDAE}" srcOrd="1" destOrd="0" presId="urn:microsoft.com/office/officeart/2005/8/layout/process3"/>
    <dgm:cxn modelId="{B9074456-C402-4484-9648-C2F68229090E}" type="presOf" srcId="{8E98CC77-4657-43DA-A998-6371DDAB7800}" destId="{BF5EC575-BC67-4745-86CA-878307A40B63}" srcOrd="0" destOrd="0" presId="urn:microsoft.com/office/officeart/2005/8/layout/process3"/>
    <dgm:cxn modelId="{300E5B77-D1F2-4A2F-AAA8-00426790AB51}" type="presOf" srcId="{25FFB245-665D-4752-BA51-67A6E88936AA}" destId="{90E58CE6-B6A6-4639-8BC3-ABF27E519B85}" srcOrd="0" destOrd="0" presId="urn:microsoft.com/office/officeart/2005/8/layout/process3"/>
    <dgm:cxn modelId="{8F0CB258-91F0-4584-81DB-2156E49AF2D2}" type="presOf" srcId="{396AC964-834E-413E-897E-52830C0B9E79}" destId="{50F03B01-0509-4D0E-9EF0-3405F704581F}" srcOrd="0" destOrd="1" presId="urn:microsoft.com/office/officeart/2005/8/layout/process3"/>
    <dgm:cxn modelId="{0BDF3959-5B5F-446A-B163-CD1CBC8A7AD3}" srcId="{BFD48935-086B-4257-8836-D6947DD6A950}" destId="{789B0CE8-2E59-46C0-B236-EA334EA46B5C}" srcOrd="3" destOrd="0" parTransId="{026EF747-3134-4834-9CF1-63FC07314625}" sibTransId="{C4161FE6-DC1E-4EAF-BA71-0F4E88A98EF6}"/>
    <dgm:cxn modelId="{10272B7A-4283-4ABC-9349-2B5F30501082}" srcId="{789B0CE8-2E59-46C0-B236-EA334EA46B5C}" destId="{8E98CC77-4657-43DA-A998-6371DDAB7800}" srcOrd="0" destOrd="0" parTransId="{291ED8A6-E300-4548-9DAE-86844293D975}" sibTransId="{2E8458FB-F137-4DF3-9256-60CB6E1AD907}"/>
    <dgm:cxn modelId="{66CF8D5A-339A-415A-9757-345A56A3BE86}" srcId="{7C0B106B-D1AC-43F9-A5FE-D7F100949B15}" destId="{2D32EAA0-69C2-44FA-B2AA-4D44E114956C}" srcOrd="1" destOrd="0" parTransId="{9D7DBFC2-D2BB-41CF-A42A-B7AA89764BDF}" sibTransId="{0C82C887-EF83-443A-A7F2-9B427C0E4C72}"/>
    <dgm:cxn modelId="{63395B82-1C52-4D80-A4A7-CF4215BC8BE2}" type="presOf" srcId="{2D32EAA0-69C2-44FA-B2AA-4D44E114956C}" destId="{05ECCCF9-6F08-4236-A552-DA1542C3FBC9}" srcOrd="0" destOrd="1" presId="urn:microsoft.com/office/officeart/2005/8/layout/process3"/>
    <dgm:cxn modelId="{D5EDD58B-3869-4163-9D1C-10054BBDFAB0}" type="presOf" srcId="{7C0B106B-D1AC-43F9-A5FE-D7F100949B15}" destId="{E070761B-6972-4E53-9462-2F20960B78DF}" srcOrd="0" destOrd="0" presId="urn:microsoft.com/office/officeart/2005/8/layout/process3"/>
    <dgm:cxn modelId="{5D28A28C-97A7-4989-96CE-389ABD0EC27D}" type="presOf" srcId="{128B98C9-5AE4-479E-88FA-93A1BA018068}" destId="{D5195964-3F10-4114-8272-D78C7D6552F3}" srcOrd="0" destOrd="0"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E7A99294-DF74-4415-BE76-EE76638E516C}" type="presOf" srcId="{DAC7E11B-C6C0-4275-823C-EC1C157E32FD}" destId="{B5FADC89-E81D-4D01-BF5F-3CC4EA8B1A43}" srcOrd="0" destOrd="0" presId="urn:microsoft.com/office/officeart/2005/8/layout/process3"/>
    <dgm:cxn modelId="{DE0DDAA3-C2CC-49A9-B40E-39A2D3466DDC}" type="presOf" srcId="{2D428C22-5162-49E8-B2C8-29C59F3639B2}" destId="{7CA7FEBB-A2DF-44A2-91E6-958409210236}" srcOrd="0" destOrd="0" presId="urn:microsoft.com/office/officeart/2005/8/layout/process3"/>
    <dgm:cxn modelId="{6A975EA4-EB9F-4C0D-9D40-DB7D1D0D907A}" type="presOf" srcId="{789B0CE8-2E59-46C0-B236-EA334EA46B5C}" destId="{A5F87E10-991B-4985-B997-9521B6782FB6}" srcOrd="1" destOrd="0" presId="urn:microsoft.com/office/officeart/2005/8/layout/process3"/>
    <dgm:cxn modelId="{323AFDA4-343A-4C5D-8D67-ADD389E68805}" srcId="{789B0CE8-2E59-46C0-B236-EA334EA46B5C}" destId="{A27758CD-B9FF-4AFE-82C6-3292C9B75A8E}" srcOrd="1" destOrd="0" parTransId="{6598D236-D1E9-4F00-84DD-F1587E20AFD1}" sibTransId="{232431E7-953D-422C-9D8F-D2098822B54D}"/>
    <dgm:cxn modelId="{299286A5-73B9-4987-8FE9-7E4BEC126CC1}" type="presOf" srcId="{947EFAC3-5027-4A1B-8940-DE33595B2644}" destId="{05ECCCF9-6F08-4236-A552-DA1542C3FBC9}" srcOrd="0" destOrd="2" presId="urn:microsoft.com/office/officeart/2005/8/layout/process3"/>
    <dgm:cxn modelId="{F9742AAF-868F-45E1-B491-7B4E44FD59DF}" srcId="{417C4F6F-2D7E-41E1-8272-B065BA70FA02}" destId="{A815D04F-939D-4F48-834C-9190FD66E9FA}" srcOrd="1" destOrd="0" parTransId="{CD563884-E8F9-43AC-A08F-38D4F396F991}" sibTransId="{CF076380-AE02-4981-A572-927999A8348F}"/>
    <dgm:cxn modelId="{34C989B2-BACB-405B-BDA2-839C1D22998B}" type="presOf" srcId="{BFD48935-086B-4257-8836-D6947DD6A950}" destId="{8B28E45B-D922-40F8-B63E-BFFC37C4FB30}" srcOrd="0" destOrd="0" presId="urn:microsoft.com/office/officeart/2005/8/layout/process3"/>
    <dgm:cxn modelId="{5F23BEB3-59BD-4A57-B536-DEF9B7C240CD}" type="presOf" srcId="{07F7C182-6D94-4947-8B98-FDF5D9C06A35}" destId="{50F03B01-0509-4D0E-9EF0-3405F704581F}" srcOrd="0" destOrd="2" presId="urn:microsoft.com/office/officeart/2005/8/layout/process3"/>
    <dgm:cxn modelId="{780DE0B3-57F3-4BB4-87A3-3FE1B6629BCA}" srcId="{25FFB245-665D-4752-BA51-67A6E88936AA}" destId="{07F7C182-6D94-4947-8B98-FDF5D9C06A35}" srcOrd="2" destOrd="0" parTransId="{B73FB198-F254-41A0-B58D-B9D3C37C9927}" sibTransId="{B963AF74-77CB-4652-87B6-33958E24B34C}"/>
    <dgm:cxn modelId="{A4CEB6BF-2C15-43B5-BDC1-EE12241BC932}" type="presOf" srcId="{EE425BB6-EDD8-42AE-9300-F6754B407234}" destId="{397971E2-1DC2-49C9-8108-302316C35436}" srcOrd="0" destOrd="0" presId="urn:microsoft.com/office/officeart/2005/8/layout/process3"/>
    <dgm:cxn modelId="{53C891C0-693C-4A99-8830-5134BB600B79}" type="presOf" srcId="{25FFB245-665D-4752-BA51-67A6E88936AA}" destId="{1258619B-851B-4F4B-A827-88732A094B08}" srcOrd="1" destOrd="0" presId="urn:microsoft.com/office/officeart/2005/8/layout/process3"/>
    <dgm:cxn modelId="{B88B57D1-3494-4A2F-9123-B91AADC2EBCF}" type="presOf" srcId="{128B98C9-5AE4-479E-88FA-93A1BA018068}" destId="{A03795DF-0A2C-41C2-A7C0-2BC6AB12457B}" srcOrd="1" destOrd="0" presId="urn:microsoft.com/office/officeart/2005/8/layout/process3"/>
    <dgm:cxn modelId="{36CD2AD7-7CE4-4C95-8046-EC1A5AFAD0FA}" srcId="{25FFB245-665D-4752-BA51-67A6E88936AA}" destId="{AD1298E6-0F93-4DB6-AFA4-C859194BE63D}" srcOrd="3" destOrd="0" parTransId="{5948FEA6-C00E-46F0-A6DE-20BA07C3504F}" sibTransId="{A761EF99-9AA4-487F-90B6-6DED9555D7A9}"/>
    <dgm:cxn modelId="{12FB9DD9-4DEB-49D8-A543-419F3526F528}" type="presOf" srcId="{AD1298E6-0F93-4DB6-AFA4-C859194BE63D}" destId="{50F03B01-0509-4D0E-9EF0-3405F704581F}" srcOrd="0" destOrd="3" presId="urn:microsoft.com/office/officeart/2005/8/layout/process3"/>
    <dgm:cxn modelId="{C25865E3-735C-4970-8DC8-F12F7062483E}" type="presOf" srcId="{A27758CD-B9FF-4AFE-82C6-3292C9B75A8E}" destId="{BF5EC575-BC67-4745-86CA-878307A40B63}" srcOrd="0" destOrd="1" presId="urn:microsoft.com/office/officeart/2005/8/layout/process3"/>
    <dgm:cxn modelId="{7A35D6E9-0B64-43BA-8977-DC1E6D668D3B}" type="presOf" srcId="{DAC7E11B-C6C0-4275-823C-EC1C157E32FD}" destId="{37267FFE-6C67-408D-95D0-641816D470FA}" srcOrd="1" destOrd="0" presId="urn:microsoft.com/office/officeart/2005/8/layout/process3"/>
    <dgm:cxn modelId="{97BF8DF3-7A53-4F42-A1D2-54791C429E5B}" type="presParOf" srcId="{8B28E45B-D922-40F8-B63E-BFFC37C4FB30}" destId="{1DE97176-5173-41BD-9308-8F89D181A663}" srcOrd="0" destOrd="0" presId="urn:microsoft.com/office/officeart/2005/8/layout/process3"/>
    <dgm:cxn modelId="{F0FE1D1C-607B-4F04-90C3-D40FFAEEC88C}" type="presParOf" srcId="{1DE97176-5173-41BD-9308-8F89D181A663}" destId="{90E58CE6-B6A6-4639-8BC3-ABF27E519B85}" srcOrd="0" destOrd="0" presId="urn:microsoft.com/office/officeart/2005/8/layout/process3"/>
    <dgm:cxn modelId="{A5CF463C-088A-4FD4-AA8B-551BF500D7BF}" type="presParOf" srcId="{1DE97176-5173-41BD-9308-8F89D181A663}" destId="{1258619B-851B-4F4B-A827-88732A094B08}" srcOrd="1" destOrd="0" presId="urn:microsoft.com/office/officeart/2005/8/layout/process3"/>
    <dgm:cxn modelId="{1C71BF9C-2461-4DD1-BB77-9305325850C9}" type="presParOf" srcId="{1DE97176-5173-41BD-9308-8F89D181A663}" destId="{50F03B01-0509-4D0E-9EF0-3405F704581F}" srcOrd="2" destOrd="0" presId="urn:microsoft.com/office/officeart/2005/8/layout/process3"/>
    <dgm:cxn modelId="{5B9BB987-D6CE-4AC6-994E-F4D778FC1D0B}" type="presParOf" srcId="{8B28E45B-D922-40F8-B63E-BFFC37C4FB30}" destId="{397971E2-1DC2-49C9-8108-302316C35436}" srcOrd="1" destOrd="0" presId="urn:microsoft.com/office/officeart/2005/8/layout/process3"/>
    <dgm:cxn modelId="{9479013B-EED0-4028-8EBF-2065B8D1F75B}" type="presParOf" srcId="{397971E2-1DC2-49C9-8108-302316C35436}" destId="{579EFCE4-214E-43E3-8603-6B1DA00846EE}" srcOrd="0" destOrd="0" presId="urn:microsoft.com/office/officeart/2005/8/layout/process3"/>
    <dgm:cxn modelId="{5E2F8E74-497A-4E4B-9566-84CEB01D9D2F}" type="presParOf" srcId="{8B28E45B-D922-40F8-B63E-BFFC37C4FB30}" destId="{8576FAF7-7019-41C9-A962-323A74FDCC34}" srcOrd="2" destOrd="0" presId="urn:microsoft.com/office/officeart/2005/8/layout/process3"/>
    <dgm:cxn modelId="{07EBF4D2-C293-4FBA-BC24-EE5676AC567D}" type="presParOf" srcId="{8576FAF7-7019-41C9-A962-323A74FDCC34}" destId="{90A1E898-E414-4309-B55A-EEED464662B6}" srcOrd="0" destOrd="0" presId="urn:microsoft.com/office/officeart/2005/8/layout/process3"/>
    <dgm:cxn modelId="{05BB5824-50F7-41D6-8BC5-BC453911A36E}" type="presParOf" srcId="{8576FAF7-7019-41C9-A962-323A74FDCC34}" destId="{3545D2F9-F33B-47FC-A83E-C3C11925CC3B}" srcOrd="1" destOrd="0" presId="urn:microsoft.com/office/officeart/2005/8/layout/process3"/>
    <dgm:cxn modelId="{176094F2-156C-43EE-8D43-00D6ADFFB4CA}" type="presParOf" srcId="{8576FAF7-7019-41C9-A962-323A74FDCC34}" destId="{7CA7FEBB-A2DF-44A2-91E6-958409210236}" srcOrd="2" destOrd="0" presId="urn:microsoft.com/office/officeart/2005/8/layout/process3"/>
    <dgm:cxn modelId="{256A62B8-7E63-4B9E-8755-7B09FEA23BF0}" type="presParOf" srcId="{8B28E45B-D922-40F8-B63E-BFFC37C4FB30}" destId="{B5FADC89-E81D-4D01-BF5F-3CC4EA8B1A43}" srcOrd="3" destOrd="0" presId="urn:microsoft.com/office/officeart/2005/8/layout/process3"/>
    <dgm:cxn modelId="{F2BFA488-BF38-49A9-90DB-6A34EDD63532}" type="presParOf" srcId="{B5FADC89-E81D-4D01-BF5F-3CC4EA8B1A43}" destId="{37267FFE-6C67-408D-95D0-641816D470FA}" srcOrd="0" destOrd="0" presId="urn:microsoft.com/office/officeart/2005/8/layout/process3"/>
    <dgm:cxn modelId="{6EEF75B3-E2A2-459C-820D-AB1B6DCEBDA4}" type="presParOf" srcId="{8B28E45B-D922-40F8-B63E-BFFC37C4FB30}" destId="{299ABCFC-E4B2-4031-832C-5BFECF0BBC3C}" srcOrd="4" destOrd="0" presId="urn:microsoft.com/office/officeart/2005/8/layout/process3"/>
    <dgm:cxn modelId="{B5D927E2-B6D5-44E2-8733-5C59775ADC7A}" type="presParOf" srcId="{299ABCFC-E4B2-4031-832C-5BFECF0BBC3C}" destId="{E070761B-6972-4E53-9462-2F20960B78DF}" srcOrd="0" destOrd="0" presId="urn:microsoft.com/office/officeart/2005/8/layout/process3"/>
    <dgm:cxn modelId="{F3DD2C22-A19D-4A79-B1B0-5226BE4165EB}" type="presParOf" srcId="{299ABCFC-E4B2-4031-832C-5BFECF0BBC3C}" destId="{9B0CF21C-5876-443A-8E71-2636C596EDAE}" srcOrd="1" destOrd="0" presId="urn:microsoft.com/office/officeart/2005/8/layout/process3"/>
    <dgm:cxn modelId="{D2D29AC8-BFED-4943-B428-0F6225E921B9}" type="presParOf" srcId="{299ABCFC-E4B2-4031-832C-5BFECF0BBC3C}" destId="{05ECCCF9-6F08-4236-A552-DA1542C3FBC9}" srcOrd="2" destOrd="0" presId="urn:microsoft.com/office/officeart/2005/8/layout/process3"/>
    <dgm:cxn modelId="{4E6A92B9-C306-463B-9007-8A306394FB5B}" type="presParOf" srcId="{8B28E45B-D922-40F8-B63E-BFFC37C4FB30}" destId="{D5195964-3F10-4114-8272-D78C7D6552F3}" srcOrd="5" destOrd="0" presId="urn:microsoft.com/office/officeart/2005/8/layout/process3"/>
    <dgm:cxn modelId="{443045A1-5619-4C91-9ADD-FFD39FDF9D05}" type="presParOf" srcId="{D5195964-3F10-4114-8272-D78C7D6552F3}" destId="{A03795DF-0A2C-41C2-A7C0-2BC6AB12457B}" srcOrd="0" destOrd="0" presId="urn:microsoft.com/office/officeart/2005/8/layout/process3"/>
    <dgm:cxn modelId="{4A8759C3-B223-483F-AB01-2023E8D43894}" type="presParOf" srcId="{8B28E45B-D922-40F8-B63E-BFFC37C4FB30}" destId="{626A5538-C036-4AF1-918A-2F568292C5C5}" srcOrd="6" destOrd="0" presId="urn:microsoft.com/office/officeart/2005/8/layout/process3"/>
    <dgm:cxn modelId="{78E8D8C5-C0D5-404B-9D87-743794A6F628}" type="presParOf" srcId="{626A5538-C036-4AF1-918A-2F568292C5C5}" destId="{2CA7489A-6C09-42AC-8FB2-D5847C6B0F0C}" srcOrd="0" destOrd="0" presId="urn:microsoft.com/office/officeart/2005/8/layout/process3"/>
    <dgm:cxn modelId="{A7C78E06-42CD-471A-9B66-60E793A90CE6}" type="presParOf" srcId="{626A5538-C036-4AF1-918A-2F568292C5C5}" destId="{A5F87E10-991B-4985-B997-9521B6782FB6}" srcOrd="1" destOrd="0" presId="urn:microsoft.com/office/officeart/2005/8/layout/process3"/>
    <dgm:cxn modelId="{97227027-D2AA-4A57-B3BA-5796E88C4622}" type="presParOf" srcId="{626A5538-C036-4AF1-918A-2F568292C5C5}" destId="{BF5EC575-BC67-4745-86CA-878307A40B63}"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D48935-086B-4257-8836-D6947DD6A950}" type="doc">
      <dgm:prSet loTypeId="urn:microsoft.com/office/officeart/2005/8/layout/process3" loCatId="process" qsTypeId="urn:microsoft.com/office/officeart/2005/8/quickstyle/simple1" qsCatId="simple" csTypeId="urn:microsoft.com/office/officeart/2005/8/colors/accent1_3" csCatId="accent1" phldr="1"/>
      <dgm:spPr/>
    </dgm:pt>
    <dgm:pt modelId="{25FFB245-665D-4752-BA51-67A6E88936AA}">
      <dgm:prSet phldrT="[Text]" custT="1"/>
      <dgm:spPr/>
      <dgm:t>
        <a:bodyPr/>
        <a:lstStyle/>
        <a:p>
          <a:pPr rtl="0"/>
          <a:r>
            <a:rPr lang="en-US" sz="1800" dirty="0">
              <a:solidFill>
                <a:schemeClr val="bg1"/>
              </a:solidFill>
              <a:latin typeface="IBM Plex Sans Light"/>
            </a:rPr>
            <a:t>Step 1. Identify representatives to ask for feedback</a:t>
          </a:r>
          <a:endParaRPr lang="en-US" sz="1800" dirty="0">
            <a:solidFill>
              <a:schemeClr val="bg1"/>
            </a:solidFill>
          </a:endParaRPr>
        </a:p>
      </dgm:t>
    </dgm:pt>
    <dgm:pt modelId="{96C1DD53-CF61-4F16-8E88-FEED3A675D6B}" type="parTrans" cxnId="{EF4F9839-0A92-42E4-ADED-487F38D76B29}">
      <dgm:prSet/>
      <dgm:spPr/>
      <dgm:t>
        <a:bodyPr/>
        <a:lstStyle/>
        <a:p>
          <a:endParaRPr lang="en-US"/>
        </a:p>
      </dgm:t>
    </dgm:pt>
    <dgm:pt modelId="{EE425BB6-EDD8-42AE-9300-F6754B407234}" type="sibTrans" cxnId="{EF4F9839-0A92-42E4-ADED-487F38D76B29}">
      <dgm:prSet/>
      <dgm:spPr/>
      <dgm:t>
        <a:bodyPr/>
        <a:lstStyle/>
        <a:p>
          <a:endParaRPr lang="en-US"/>
        </a:p>
      </dgm:t>
    </dgm:pt>
    <dgm:pt modelId="{7C0B106B-D1AC-43F9-A5FE-D7F100949B15}">
      <dgm:prSet phldrT="[Text]" custT="1"/>
      <dgm:spPr/>
      <dgm:t>
        <a:bodyPr/>
        <a:lstStyle/>
        <a:p>
          <a:pPr rtl="0"/>
          <a:r>
            <a:rPr lang="en-US" sz="1800" dirty="0">
              <a:solidFill>
                <a:schemeClr val="bg1"/>
              </a:solidFill>
              <a:latin typeface="IBM Plex Sans Light"/>
            </a:rPr>
            <a:t>Step 3. Update draft story</a:t>
          </a:r>
          <a:endParaRPr lang="en-US" sz="1800" dirty="0">
            <a:solidFill>
              <a:schemeClr val="bg1"/>
            </a:solidFill>
          </a:endParaRPr>
        </a:p>
      </dgm:t>
    </dgm:pt>
    <dgm:pt modelId="{ED0E5B62-5709-4025-A9C9-616327C82A3D}" type="parTrans" cxnId="{B840B24B-0978-41BF-88B6-6B973845C1FD}">
      <dgm:prSet/>
      <dgm:spPr/>
      <dgm:t>
        <a:bodyPr/>
        <a:lstStyle/>
        <a:p>
          <a:endParaRPr lang="en-US"/>
        </a:p>
      </dgm:t>
    </dgm:pt>
    <dgm:pt modelId="{128B98C9-5AE4-479E-88FA-93A1BA018068}" type="sibTrans" cxnId="{B840B24B-0978-41BF-88B6-6B973845C1FD}">
      <dgm:prSet/>
      <dgm:spPr/>
      <dgm:t>
        <a:bodyPr/>
        <a:lstStyle/>
        <a:p>
          <a:endParaRPr lang="en-US"/>
        </a:p>
      </dgm:t>
    </dgm:pt>
    <dgm:pt modelId="{417C4F6F-2D7E-41E1-8272-B065BA70FA02}">
      <dgm:prSet phldrT="[Text]" custT="1"/>
      <dgm:spPr/>
      <dgm:t>
        <a:bodyPr/>
        <a:lstStyle/>
        <a:p>
          <a:pPr rtl="0"/>
          <a:r>
            <a:rPr lang="en-US" sz="1800" dirty="0">
              <a:solidFill>
                <a:schemeClr val="bg1"/>
              </a:solidFill>
              <a:latin typeface="IBM Plex Sans Light"/>
            </a:rPr>
            <a:t>Step 2. Obtain feedback from representatives</a:t>
          </a:r>
          <a:endParaRPr lang="en-US" sz="1800" dirty="0">
            <a:solidFill>
              <a:schemeClr val="bg1"/>
            </a:solidFill>
          </a:endParaRPr>
        </a:p>
      </dgm:t>
    </dgm:pt>
    <dgm:pt modelId="{8105B5F1-29F6-470B-BED5-FCBBBE6BD9BE}" type="parTrans" cxnId="{C8B2E968-C291-454B-A5E9-1585895E2A5B}">
      <dgm:prSet/>
      <dgm:spPr/>
      <dgm:t>
        <a:bodyPr/>
        <a:lstStyle/>
        <a:p>
          <a:endParaRPr lang="en-US"/>
        </a:p>
      </dgm:t>
    </dgm:pt>
    <dgm:pt modelId="{DAC7E11B-C6C0-4275-823C-EC1C157E32FD}" type="sibTrans" cxnId="{C8B2E968-C291-454B-A5E9-1585895E2A5B}">
      <dgm:prSet/>
      <dgm:spPr/>
      <dgm:t>
        <a:bodyPr/>
        <a:lstStyle/>
        <a:p>
          <a:endParaRPr lang="en-US"/>
        </a:p>
      </dgm:t>
    </dgm:pt>
    <dgm:pt modelId="{D3901DC7-D813-4E31-9337-BAFEBCEBEF51}">
      <dgm:prSet custT="1"/>
      <dgm:spPr>
        <a:solidFill>
          <a:schemeClr val="bg1">
            <a:alpha val="90000"/>
          </a:schemeClr>
        </a:solidFill>
      </dgm:spPr>
      <dgm:t>
        <a:bodyPr/>
        <a:lstStyle/>
        <a:p>
          <a:pPr rtl="0"/>
          <a:r>
            <a:rPr lang="en-US" sz="1400" dirty="0">
              <a:solidFill>
                <a:schemeClr val="tx1"/>
              </a:solidFill>
              <a:latin typeface="IBM Plex Sans Light"/>
            </a:rPr>
            <a:t>Who can represent the concerned residents.</a:t>
          </a:r>
        </a:p>
      </dgm:t>
    </dgm:pt>
    <dgm:pt modelId="{E5284831-796E-4FEE-94C8-7EBD87376517}" type="parTrans" cxnId="{B102EA90-7DE9-4F24-B89D-F2DB7A06A0D2}">
      <dgm:prSet/>
      <dgm:spPr/>
      <dgm:t>
        <a:bodyPr/>
        <a:lstStyle/>
        <a:p>
          <a:endParaRPr lang="en-US"/>
        </a:p>
      </dgm:t>
    </dgm:pt>
    <dgm:pt modelId="{9EBA8E86-23CB-40B3-8B51-566FC758A625}" type="sibTrans" cxnId="{B102EA90-7DE9-4F24-B89D-F2DB7A06A0D2}">
      <dgm:prSet/>
      <dgm:spPr/>
      <dgm:t>
        <a:bodyPr/>
        <a:lstStyle/>
        <a:p>
          <a:endParaRPr lang="en-US"/>
        </a:p>
      </dgm:t>
    </dgm:pt>
    <dgm:pt modelId="{2D428C22-5162-49E8-B2C8-29C59F3639B2}">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dgm:t>
    </dgm:pt>
    <dgm:pt modelId="{14C7C997-7FCA-4968-A2F5-BD73B0C77269}" type="parTrans" cxnId="{B05A792E-F807-4489-BE59-1DA3D4A5DEBD}">
      <dgm:prSet/>
      <dgm:spPr/>
      <dgm:t>
        <a:bodyPr/>
        <a:lstStyle/>
        <a:p>
          <a:endParaRPr lang="en-US"/>
        </a:p>
      </dgm:t>
    </dgm:pt>
    <dgm:pt modelId="{BE69FBA1-D3D2-4D5D-A5E3-7941F74EF71B}" type="sibTrans" cxnId="{B05A792E-F807-4489-BE59-1DA3D4A5DEBD}">
      <dgm:prSet/>
      <dgm:spPr/>
      <dgm:t>
        <a:bodyPr/>
        <a:lstStyle/>
        <a:p>
          <a:endParaRPr lang="en-US"/>
        </a:p>
      </dgm:t>
    </dgm:pt>
    <dgm:pt modelId="{3E315B3D-5314-46E2-B366-22AA88675D66}">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dgm:t>
    </dgm:pt>
    <dgm:pt modelId="{0FF03581-B13B-4D2A-82D3-63F3F7B9F58B}" type="parTrans" cxnId="{8FC88A44-3AB3-49DD-82A2-52908C06BEA5}">
      <dgm:prSet/>
      <dgm:spPr/>
      <dgm:t>
        <a:bodyPr/>
        <a:lstStyle/>
        <a:p>
          <a:endParaRPr lang="en-US"/>
        </a:p>
      </dgm:t>
    </dgm:pt>
    <dgm:pt modelId="{92C97E14-792E-4C9A-9D3F-05B77EA6610C}" type="sibTrans" cxnId="{8FC88A44-3AB3-49DD-82A2-52908C06BEA5}">
      <dgm:prSet/>
      <dgm:spPr/>
      <dgm:t>
        <a:bodyPr/>
        <a:lstStyle/>
        <a:p>
          <a:endParaRPr lang="en-US"/>
        </a:p>
      </dgm:t>
    </dgm:pt>
    <dgm:pt modelId="{947EFAC3-5027-4A1B-8940-DE33595B2644}">
      <dgm:prSet phldr="0"/>
      <dgm:spPr/>
      <dgm:t>
        <a:bodyPr/>
        <a:lstStyle/>
        <a:p>
          <a:pPr marL="285750" indent="-285750" algn="l" defTabSz="1244600" rtl="0">
            <a:lnSpc>
              <a:spcPct val="90000"/>
            </a:lnSpc>
            <a:spcBef>
              <a:spcPct val="0"/>
            </a:spcBef>
            <a:spcAft>
              <a:spcPct val="15000"/>
            </a:spcAft>
          </a:pPr>
          <a:endParaRPr lang="en-US" sz="3600" kern="1200" dirty="0">
            <a:latin typeface="IBM Plex Sans Light"/>
            <a:ea typeface="+mn-ea"/>
            <a:cs typeface="+mn-cs"/>
          </a:endParaRPr>
        </a:p>
      </dgm:t>
    </dgm:pt>
    <dgm:pt modelId="{9E6B340B-AC78-4A6A-9165-85B4DFA123E4}" type="parTrans" cxnId="{7FF8C269-F182-434A-94F8-300A90F9180F}">
      <dgm:prSet/>
      <dgm:spPr/>
      <dgm:t>
        <a:bodyPr/>
        <a:lstStyle/>
        <a:p>
          <a:endParaRPr lang="en-US"/>
        </a:p>
      </dgm:t>
    </dgm:pt>
    <dgm:pt modelId="{238D1D4E-F05A-40E3-8EE1-49E688585CB0}" type="sibTrans" cxnId="{7FF8C269-F182-434A-94F8-300A90F9180F}">
      <dgm:prSet/>
      <dgm:spPr/>
      <dgm:t>
        <a:bodyPr/>
        <a:lstStyle/>
        <a:p>
          <a:endParaRPr lang="en-US"/>
        </a:p>
      </dgm:t>
    </dgm:pt>
    <dgm:pt modelId="{05E83296-E260-4D0F-A4A4-2B02AE8710EE}">
      <dgm:prSet custT="1"/>
      <dgm:spPr>
        <a:solidFill>
          <a:schemeClr val="bg1">
            <a:alpha val="90000"/>
          </a:schemeClr>
        </a:solidFill>
      </dgm:spPr>
      <dgm:t>
        <a:bodyPr/>
        <a:lstStyle/>
        <a:p>
          <a:pPr rtl="0"/>
          <a:r>
            <a:rPr lang="en-US" sz="1400" dirty="0">
              <a:solidFill>
                <a:schemeClr val="tx1"/>
              </a:solidFill>
              <a:latin typeface="IBM Plex Sans Light"/>
            </a:rPr>
            <a:t>Are there others who need to be included e.g. SMEs, Communication office, etc.?</a:t>
          </a:r>
        </a:p>
      </dgm:t>
    </dgm:pt>
    <dgm:pt modelId="{53CAD01D-670F-4AEB-9694-281270A47425}" type="parTrans" cxnId="{0793C845-7E43-46FF-A808-142903038944}">
      <dgm:prSet/>
      <dgm:spPr/>
      <dgm:t>
        <a:bodyPr/>
        <a:lstStyle/>
        <a:p>
          <a:endParaRPr lang="en-US"/>
        </a:p>
      </dgm:t>
    </dgm:pt>
    <dgm:pt modelId="{89411086-C867-4CB7-9606-ABE10B9D9A94}" type="sibTrans" cxnId="{0793C845-7E43-46FF-A808-142903038944}">
      <dgm:prSet/>
      <dgm:spPr/>
      <dgm:t>
        <a:bodyPr/>
        <a:lstStyle/>
        <a:p>
          <a:endParaRPr lang="en-US"/>
        </a:p>
      </dgm:t>
    </dgm:pt>
    <dgm:pt modelId="{E1656F8B-C495-46EC-A0E6-1D5AAFE8AF6E}">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dgm:t>
    </dgm:pt>
    <dgm:pt modelId="{3C36AF19-52AA-4158-B865-C2E682AFD07F}" type="parTrans" cxnId="{9E54F0BF-5EE6-4087-A899-A68269EBBE5E}">
      <dgm:prSet/>
      <dgm:spPr/>
      <dgm:t>
        <a:bodyPr/>
        <a:lstStyle/>
        <a:p>
          <a:endParaRPr lang="en-US"/>
        </a:p>
      </dgm:t>
    </dgm:pt>
    <dgm:pt modelId="{2FA447D3-89BB-4D1D-ADB6-7184B8F3A982}" type="sibTrans" cxnId="{9E54F0BF-5EE6-4087-A899-A68269EBBE5E}">
      <dgm:prSet/>
      <dgm:spPr/>
      <dgm:t>
        <a:bodyPr/>
        <a:lstStyle/>
        <a:p>
          <a:endParaRPr lang="en-US"/>
        </a:p>
      </dgm:t>
    </dgm:pt>
    <dgm:pt modelId="{D6EF626E-B283-49CD-8B66-8D0C1DEA3C5E}">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dgm:t>
    </dgm:pt>
    <dgm:pt modelId="{CCEB43C4-72DB-46CA-AB6E-E35EFD96D54E}" type="parTrans" cxnId="{4B8BF64E-6ECD-44E2-A32F-F06965ED1927}">
      <dgm:prSet/>
      <dgm:spPr/>
      <dgm:t>
        <a:bodyPr/>
        <a:lstStyle/>
        <a:p>
          <a:endParaRPr lang="en-US"/>
        </a:p>
      </dgm:t>
    </dgm:pt>
    <dgm:pt modelId="{33ACDAF1-52AC-42EA-8897-31F0AC2F78A1}" type="sibTrans" cxnId="{4B8BF64E-6ECD-44E2-A32F-F06965ED1927}">
      <dgm:prSet/>
      <dgm:spPr/>
      <dgm:t>
        <a:bodyPr/>
        <a:lstStyle/>
        <a:p>
          <a:endParaRPr lang="en-US"/>
        </a:p>
      </dgm:t>
    </dgm:pt>
    <dgm:pt modelId="{2E2C07A2-DEA9-4CE8-B0E4-147E2BB2E724}">
      <dgm:prSet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dgm:t>
    </dgm:pt>
    <dgm:pt modelId="{3572333A-3884-4391-B89F-6D09018C0C3B}" type="parTrans" cxnId="{D0418903-41F2-47E9-A63C-21FB1D4AA825}">
      <dgm:prSet/>
      <dgm:spPr/>
      <dgm:t>
        <a:bodyPr/>
        <a:lstStyle/>
        <a:p>
          <a:endParaRPr lang="en-US"/>
        </a:p>
      </dgm:t>
    </dgm:pt>
    <dgm:pt modelId="{B555FC4D-F26B-4607-AB43-29BB43C3213A}" type="sibTrans" cxnId="{D0418903-41F2-47E9-A63C-21FB1D4AA825}">
      <dgm:prSet/>
      <dgm:spPr/>
      <dgm:t>
        <a:bodyPr/>
        <a:lstStyle/>
        <a:p>
          <a:endParaRPr lang="en-US"/>
        </a:p>
      </dgm:t>
    </dgm:pt>
    <dgm:pt modelId="{FC7C653A-C7F3-4A1A-8CB3-BF741CAF7CA0}">
      <dgm:prSet custT="1"/>
      <dgm:spPr>
        <a:solidFill>
          <a:schemeClr val="bg1">
            <a:alpha val="90000"/>
          </a:schemeClr>
        </a:solidFill>
      </dgm:spPr>
      <dgm:t>
        <a:bodyPr/>
        <a:lstStyle/>
        <a:p>
          <a:pPr rtl="0"/>
          <a:r>
            <a:rPr lang="en-US" sz="1400" dirty="0">
              <a:solidFill>
                <a:schemeClr val="tx1"/>
              </a:solidFill>
              <a:latin typeface="IBM Plex Sans Light"/>
            </a:rPr>
            <a:t>Enter potential candidates in template.</a:t>
          </a:r>
        </a:p>
      </dgm:t>
    </dgm:pt>
    <dgm:pt modelId="{7128F193-8DDD-404B-8179-C2B8556BEA1A}" type="parTrans" cxnId="{EEF48028-4C27-48F5-B8B4-478AB79B18B4}">
      <dgm:prSet/>
      <dgm:spPr/>
      <dgm:t>
        <a:bodyPr/>
        <a:lstStyle/>
        <a:p>
          <a:endParaRPr lang="en-US"/>
        </a:p>
      </dgm:t>
    </dgm:pt>
    <dgm:pt modelId="{3D10DE7F-1FD0-4A67-A7BC-491CEFC50AC4}" type="sibTrans" cxnId="{EEF48028-4C27-48F5-B8B4-478AB79B18B4}">
      <dgm:prSet/>
      <dgm:spPr/>
      <dgm:t>
        <a:bodyPr/>
        <a:lstStyle/>
        <a:p>
          <a:endParaRPr lang="en-US"/>
        </a:p>
      </dgm:t>
    </dgm:pt>
    <dgm:pt modelId="{6A339AC6-7471-45D7-8FA0-68D28CB0E420}">
      <dgm:prSet phldr="0" custT="1"/>
      <dgm:spPr>
        <a:solidFill>
          <a:srgbClr val="FFFFFF">
            <a:alpha val="90000"/>
          </a:srgbClr>
        </a:solidFill>
        <a:ln w="25400" cap="flat" cmpd="sng" algn="ctr">
          <a:solidFill>
            <a:srgbClr val="0F62FE">
              <a:shade val="80000"/>
              <a:hueOff val="0"/>
              <a:satOff val="0"/>
              <a:lumOff val="0"/>
              <a:alphaOff val="0"/>
            </a:srgbClr>
          </a:solidFill>
          <a:prstDash val="solid"/>
        </a:ln>
        <a:effectLst/>
      </dgm:spPr>
      <dgm:t>
        <a:bodyPr spcFirstLastPara="0" vert="horz" wrap="square" lIns="199136" tIns="199136" rIns="199136" bIns="199136" numCol="1" spcCol="1270" anchor="t" anchorCtr="0"/>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gm:t>
    </dgm:pt>
    <dgm:pt modelId="{6431C18F-DE6C-41E7-AE86-D90DCE10D43A}" type="parTrans" cxnId="{F2B8D964-4B7D-4D65-972A-8AD257CD883C}">
      <dgm:prSet/>
      <dgm:spPr/>
      <dgm:t>
        <a:bodyPr/>
        <a:lstStyle/>
        <a:p>
          <a:endParaRPr lang="en-US"/>
        </a:p>
      </dgm:t>
    </dgm:pt>
    <dgm:pt modelId="{013D0111-C1DD-4E39-A438-137F83E72882}" type="sibTrans" cxnId="{F2B8D964-4B7D-4D65-972A-8AD257CD883C}">
      <dgm:prSet/>
      <dgm:spPr/>
      <dgm:t>
        <a:bodyPr/>
        <a:lstStyle/>
        <a:p>
          <a:endParaRPr lang="en-US"/>
        </a:p>
      </dgm:t>
    </dgm:pt>
    <dgm:pt modelId="{8B28E45B-D922-40F8-B63E-BFFC37C4FB30}" type="pres">
      <dgm:prSet presAssocID="{BFD48935-086B-4257-8836-D6947DD6A950}" presName="linearFlow" presStyleCnt="0">
        <dgm:presLayoutVars>
          <dgm:dir/>
          <dgm:animLvl val="lvl"/>
          <dgm:resizeHandles val="exact"/>
        </dgm:presLayoutVars>
      </dgm:prSet>
      <dgm:spPr/>
    </dgm:pt>
    <dgm:pt modelId="{1DE97176-5173-41BD-9308-8F89D181A663}" type="pres">
      <dgm:prSet presAssocID="{25FFB245-665D-4752-BA51-67A6E88936AA}" presName="composite" presStyleCnt="0"/>
      <dgm:spPr/>
    </dgm:pt>
    <dgm:pt modelId="{90E58CE6-B6A6-4639-8BC3-ABF27E519B85}" type="pres">
      <dgm:prSet presAssocID="{25FFB245-665D-4752-BA51-67A6E88936AA}" presName="parTx" presStyleLbl="node1" presStyleIdx="0" presStyleCnt="3">
        <dgm:presLayoutVars>
          <dgm:chMax val="0"/>
          <dgm:chPref val="0"/>
          <dgm:bulletEnabled val="1"/>
        </dgm:presLayoutVars>
      </dgm:prSet>
      <dgm:spPr/>
    </dgm:pt>
    <dgm:pt modelId="{1258619B-851B-4F4B-A827-88732A094B08}" type="pres">
      <dgm:prSet presAssocID="{25FFB245-665D-4752-BA51-67A6E88936AA}" presName="parSh" presStyleLbl="node1" presStyleIdx="0" presStyleCnt="3"/>
      <dgm:spPr/>
    </dgm:pt>
    <dgm:pt modelId="{50F03B01-0509-4D0E-9EF0-3405F704581F}" type="pres">
      <dgm:prSet presAssocID="{25FFB245-665D-4752-BA51-67A6E88936AA}" presName="desTx" presStyleLbl="fgAcc1" presStyleIdx="0" presStyleCnt="3">
        <dgm:presLayoutVars>
          <dgm:bulletEnabled val="1"/>
        </dgm:presLayoutVars>
      </dgm:prSet>
      <dgm:spPr/>
    </dgm:pt>
    <dgm:pt modelId="{397971E2-1DC2-49C9-8108-302316C35436}" type="pres">
      <dgm:prSet presAssocID="{EE425BB6-EDD8-42AE-9300-F6754B407234}" presName="sibTrans" presStyleLbl="sibTrans2D1" presStyleIdx="0" presStyleCnt="2"/>
      <dgm:spPr/>
    </dgm:pt>
    <dgm:pt modelId="{579EFCE4-214E-43E3-8603-6B1DA00846EE}" type="pres">
      <dgm:prSet presAssocID="{EE425BB6-EDD8-42AE-9300-F6754B407234}" presName="connTx" presStyleLbl="sibTrans2D1" presStyleIdx="0" presStyleCnt="2"/>
      <dgm:spPr/>
    </dgm:pt>
    <dgm:pt modelId="{8576FAF7-7019-41C9-A962-323A74FDCC34}" type="pres">
      <dgm:prSet presAssocID="{417C4F6F-2D7E-41E1-8272-B065BA70FA02}" presName="composite" presStyleCnt="0"/>
      <dgm:spPr/>
    </dgm:pt>
    <dgm:pt modelId="{90A1E898-E414-4309-B55A-EEED464662B6}" type="pres">
      <dgm:prSet presAssocID="{417C4F6F-2D7E-41E1-8272-B065BA70FA02}" presName="parTx" presStyleLbl="node1" presStyleIdx="0" presStyleCnt="3">
        <dgm:presLayoutVars>
          <dgm:chMax val="0"/>
          <dgm:chPref val="0"/>
          <dgm:bulletEnabled val="1"/>
        </dgm:presLayoutVars>
      </dgm:prSet>
      <dgm:spPr/>
    </dgm:pt>
    <dgm:pt modelId="{3545D2F9-F33B-47FC-A83E-C3C11925CC3B}" type="pres">
      <dgm:prSet presAssocID="{417C4F6F-2D7E-41E1-8272-B065BA70FA02}" presName="parSh" presStyleLbl="node1" presStyleIdx="1" presStyleCnt="3" custScaleX="111945" custScaleY="102361"/>
      <dgm:spPr/>
    </dgm:pt>
    <dgm:pt modelId="{7CA7FEBB-A2DF-44A2-91E6-958409210236}" type="pres">
      <dgm:prSet presAssocID="{417C4F6F-2D7E-41E1-8272-B065BA70FA02}" presName="desTx" presStyleLbl="fgAcc1" presStyleIdx="1" presStyleCnt="3">
        <dgm:presLayoutVars>
          <dgm:bulletEnabled val="1"/>
        </dgm:presLayoutVars>
      </dgm:prSet>
      <dgm:spPr>
        <a:xfrm>
          <a:off x="9339946" y="2234986"/>
          <a:ext cx="5150504" cy="2880000"/>
        </a:xfrm>
        <a:prstGeom prst="roundRect">
          <a:avLst>
            <a:gd name="adj" fmla="val 10000"/>
          </a:avLst>
        </a:prstGeom>
      </dgm:spPr>
    </dgm:pt>
    <dgm:pt modelId="{B5FADC89-E81D-4D01-BF5F-3CC4EA8B1A43}" type="pres">
      <dgm:prSet presAssocID="{DAC7E11B-C6C0-4275-823C-EC1C157E32FD}" presName="sibTrans" presStyleLbl="sibTrans2D1" presStyleIdx="1" presStyleCnt="2"/>
      <dgm:spPr/>
    </dgm:pt>
    <dgm:pt modelId="{37267FFE-6C67-408D-95D0-641816D470FA}" type="pres">
      <dgm:prSet presAssocID="{DAC7E11B-C6C0-4275-823C-EC1C157E32FD}" presName="connTx" presStyleLbl="sibTrans2D1" presStyleIdx="1" presStyleCnt="2"/>
      <dgm:spPr/>
    </dgm:pt>
    <dgm:pt modelId="{299ABCFC-E4B2-4031-832C-5BFECF0BBC3C}" type="pres">
      <dgm:prSet presAssocID="{7C0B106B-D1AC-43F9-A5FE-D7F100949B15}" presName="composite" presStyleCnt="0"/>
      <dgm:spPr/>
    </dgm:pt>
    <dgm:pt modelId="{E070761B-6972-4E53-9462-2F20960B78DF}" type="pres">
      <dgm:prSet presAssocID="{7C0B106B-D1AC-43F9-A5FE-D7F100949B15}" presName="parTx" presStyleLbl="node1" presStyleIdx="1" presStyleCnt="3">
        <dgm:presLayoutVars>
          <dgm:chMax val="0"/>
          <dgm:chPref val="0"/>
          <dgm:bulletEnabled val="1"/>
        </dgm:presLayoutVars>
      </dgm:prSet>
      <dgm:spPr/>
    </dgm:pt>
    <dgm:pt modelId="{9B0CF21C-5876-443A-8E71-2636C596EDAE}" type="pres">
      <dgm:prSet presAssocID="{7C0B106B-D1AC-43F9-A5FE-D7F100949B15}" presName="parSh" presStyleLbl="node1" presStyleIdx="2" presStyleCnt="3"/>
      <dgm:spPr/>
    </dgm:pt>
    <dgm:pt modelId="{05ECCCF9-6F08-4236-A552-DA1542C3FBC9}" type="pres">
      <dgm:prSet presAssocID="{7C0B106B-D1AC-43F9-A5FE-D7F100949B15}" presName="desTx" presStyleLbl="fgAcc1" presStyleIdx="2" presStyleCnt="3" custLinFactNeighborX="-521" custLinFactNeighborY="2210">
        <dgm:presLayoutVars>
          <dgm:bulletEnabled val="1"/>
        </dgm:presLayoutVars>
      </dgm:prSet>
      <dgm:spPr>
        <a:xfrm>
          <a:off x="17613643" y="2234986"/>
          <a:ext cx="5150504" cy="2880000"/>
        </a:xfrm>
        <a:prstGeom prst="roundRect">
          <a:avLst>
            <a:gd name="adj" fmla="val 10000"/>
          </a:avLst>
        </a:prstGeom>
      </dgm:spPr>
    </dgm:pt>
  </dgm:ptLst>
  <dgm:cxnLst>
    <dgm:cxn modelId="{D0418903-41F2-47E9-A63C-21FB1D4AA825}" srcId="{7C0B106B-D1AC-43F9-A5FE-D7F100949B15}" destId="{2E2C07A2-DEA9-4CE8-B0E4-147E2BB2E724}" srcOrd="2" destOrd="0" parTransId="{3572333A-3884-4391-B89F-6D09018C0C3B}" sibTransId="{B555FC4D-F26B-4607-AB43-29BB43C3213A}"/>
    <dgm:cxn modelId="{A9E65507-6689-44A6-A02A-84F1F9279E52}" type="presOf" srcId="{6A339AC6-7471-45D7-8FA0-68D28CB0E420}" destId="{7CA7FEBB-A2DF-44A2-91E6-958409210236}" srcOrd="0" destOrd="2" presId="urn:microsoft.com/office/officeart/2005/8/layout/process3"/>
    <dgm:cxn modelId="{DCEA300B-C569-426E-A27A-DF4C33771985}" type="presOf" srcId="{2E2C07A2-DEA9-4CE8-B0E4-147E2BB2E724}" destId="{05ECCCF9-6F08-4236-A552-DA1542C3FBC9}" srcOrd="0" destOrd="2" presId="urn:microsoft.com/office/officeart/2005/8/layout/process3"/>
    <dgm:cxn modelId="{E66B6D0E-154E-43E3-BB93-D2151D3452E3}" type="presOf" srcId="{DAC7E11B-C6C0-4275-823C-EC1C157E32FD}" destId="{B5FADC89-E81D-4D01-BF5F-3CC4EA8B1A43}" srcOrd="0" destOrd="0" presId="urn:microsoft.com/office/officeart/2005/8/layout/process3"/>
    <dgm:cxn modelId="{C9C1A11A-A7F2-4313-9D30-89510BAB92AB}" type="presOf" srcId="{D3901DC7-D813-4E31-9337-BAFEBCEBEF51}" destId="{50F03B01-0509-4D0E-9EF0-3405F704581F}" srcOrd="0" destOrd="0" presId="urn:microsoft.com/office/officeart/2005/8/layout/process3"/>
    <dgm:cxn modelId="{EEF48028-4C27-48F5-B8B4-478AB79B18B4}" srcId="{25FFB245-665D-4752-BA51-67A6E88936AA}" destId="{FC7C653A-C7F3-4A1A-8CB3-BF741CAF7CA0}" srcOrd="2" destOrd="0" parTransId="{7128F193-8DDD-404B-8179-C2B8556BEA1A}" sibTransId="{3D10DE7F-1FD0-4A67-A7BC-491CEFC50AC4}"/>
    <dgm:cxn modelId="{B05A792E-F807-4489-BE59-1DA3D4A5DEBD}" srcId="{417C4F6F-2D7E-41E1-8272-B065BA70FA02}" destId="{2D428C22-5162-49E8-B2C8-29C59F3639B2}" srcOrd="0" destOrd="0" parTransId="{14C7C997-7FCA-4968-A2F5-BD73B0C77269}" sibTransId="{BE69FBA1-D3D2-4D5D-A5E3-7941F74EF71B}"/>
    <dgm:cxn modelId="{EF4F9839-0A92-42E4-ADED-487F38D76B29}" srcId="{BFD48935-086B-4257-8836-D6947DD6A950}" destId="{25FFB245-665D-4752-BA51-67A6E88936AA}" srcOrd="0" destOrd="0" parTransId="{96C1DD53-CF61-4F16-8E88-FEED3A675D6B}" sibTransId="{EE425BB6-EDD8-42AE-9300-F6754B407234}"/>
    <dgm:cxn modelId="{DD76743A-D4FD-426C-8568-B3DE9174B42C}" type="presOf" srcId="{EE425BB6-EDD8-42AE-9300-F6754B407234}" destId="{397971E2-1DC2-49C9-8108-302316C35436}" srcOrd="0" destOrd="0" presId="urn:microsoft.com/office/officeart/2005/8/layout/process3"/>
    <dgm:cxn modelId="{0B0E163E-7EC8-4037-B617-DEBA8A3CE356}" type="presOf" srcId="{2D428C22-5162-49E8-B2C8-29C59F3639B2}" destId="{7CA7FEBB-A2DF-44A2-91E6-958409210236}" srcOrd="0" destOrd="0" presId="urn:microsoft.com/office/officeart/2005/8/layout/process3"/>
    <dgm:cxn modelId="{85541D5D-9EBF-4947-A199-9EAB4239E9D0}" type="presOf" srcId="{417C4F6F-2D7E-41E1-8272-B065BA70FA02}" destId="{3545D2F9-F33B-47FC-A83E-C3C11925CC3B}" srcOrd="1" destOrd="0" presId="urn:microsoft.com/office/officeart/2005/8/layout/process3"/>
    <dgm:cxn modelId="{B654B763-C20D-4EEB-B3F1-87B74622038E}" type="presOf" srcId="{417C4F6F-2D7E-41E1-8272-B065BA70FA02}" destId="{90A1E898-E414-4309-B55A-EEED464662B6}" srcOrd="0" destOrd="0" presId="urn:microsoft.com/office/officeart/2005/8/layout/process3"/>
    <dgm:cxn modelId="{A6F76864-740F-4B04-8A6F-1B67D680DC3E}" type="presOf" srcId="{3E315B3D-5314-46E2-B366-22AA88675D66}" destId="{05ECCCF9-6F08-4236-A552-DA1542C3FBC9}" srcOrd="0" destOrd="0" presId="urn:microsoft.com/office/officeart/2005/8/layout/process3"/>
    <dgm:cxn modelId="{8FC88A44-3AB3-49DD-82A2-52908C06BEA5}" srcId="{7C0B106B-D1AC-43F9-A5FE-D7F100949B15}" destId="{3E315B3D-5314-46E2-B366-22AA88675D66}" srcOrd="0" destOrd="0" parTransId="{0FF03581-B13B-4D2A-82D3-63F3F7B9F58B}" sibTransId="{92C97E14-792E-4C9A-9D3F-05B77EA6610C}"/>
    <dgm:cxn modelId="{F2B8D964-4B7D-4D65-972A-8AD257CD883C}" srcId="{417C4F6F-2D7E-41E1-8272-B065BA70FA02}" destId="{6A339AC6-7471-45D7-8FA0-68D28CB0E420}" srcOrd="2" destOrd="0" parTransId="{6431C18F-DE6C-41E7-AE86-D90DCE10D43A}" sibTransId="{013D0111-C1DD-4E39-A438-137F83E72882}"/>
    <dgm:cxn modelId="{0793C845-7E43-46FF-A808-142903038944}" srcId="{25FFB245-665D-4752-BA51-67A6E88936AA}" destId="{05E83296-E260-4D0F-A4A4-2B02AE8710EE}" srcOrd="1" destOrd="0" parTransId="{53CAD01D-670F-4AEB-9694-281270A47425}" sibTransId="{89411086-C867-4CB7-9606-ABE10B9D9A94}"/>
    <dgm:cxn modelId="{C8B2E968-C291-454B-A5E9-1585895E2A5B}" srcId="{BFD48935-086B-4257-8836-D6947DD6A950}" destId="{417C4F6F-2D7E-41E1-8272-B065BA70FA02}" srcOrd="1" destOrd="0" parTransId="{8105B5F1-29F6-470B-BED5-FCBBBE6BD9BE}" sibTransId="{DAC7E11B-C6C0-4275-823C-EC1C157E32FD}"/>
    <dgm:cxn modelId="{7FF8C269-F182-434A-94F8-300A90F9180F}" srcId="{7C0B106B-D1AC-43F9-A5FE-D7F100949B15}" destId="{947EFAC3-5027-4A1B-8940-DE33595B2644}" srcOrd="3" destOrd="0" parTransId="{9E6B340B-AC78-4A6A-9165-85B4DFA123E4}" sibTransId="{238D1D4E-F05A-40E3-8EE1-49E688585CB0}"/>
    <dgm:cxn modelId="{A3283F6A-FD6F-47B0-B164-38242C9C1811}" type="presOf" srcId="{25FFB245-665D-4752-BA51-67A6E88936AA}" destId="{90E58CE6-B6A6-4639-8BC3-ABF27E519B85}" srcOrd="0" destOrd="0" presId="urn:microsoft.com/office/officeart/2005/8/layout/process3"/>
    <dgm:cxn modelId="{B36E6A4B-EF81-446D-A945-190C2CDA8E2C}" type="presOf" srcId="{25FFB245-665D-4752-BA51-67A6E88936AA}" destId="{1258619B-851B-4F4B-A827-88732A094B08}" srcOrd="1" destOrd="0" presId="urn:microsoft.com/office/officeart/2005/8/layout/process3"/>
    <dgm:cxn modelId="{B840B24B-0978-41BF-88B6-6B973845C1FD}" srcId="{BFD48935-086B-4257-8836-D6947DD6A950}" destId="{7C0B106B-D1AC-43F9-A5FE-D7F100949B15}" srcOrd="2" destOrd="0" parTransId="{ED0E5B62-5709-4025-A9C9-616327C82A3D}" sibTransId="{128B98C9-5AE4-479E-88FA-93A1BA018068}"/>
    <dgm:cxn modelId="{BB6AB64B-2C22-4563-B7F0-41791F7C4E92}" type="presOf" srcId="{DAC7E11B-C6C0-4275-823C-EC1C157E32FD}" destId="{37267FFE-6C67-408D-95D0-641816D470FA}" srcOrd="1" destOrd="0" presId="urn:microsoft.com/office/officeart/2005/8/layout/process3"/>
    <dgm:cxn modelId="{4B8BF64E-6ECD-44E2-A32F-F06965ED1927}" srcId="{7C0B106B-D1AC-43F9-A5FE-D7F100949B15}" destId="{D6EF626E-B283-49CD-8B66-8D0C1DEA3C5E}" srcOrd="1" destOrd="0" parTransId="{CCEB43C4-72DB-46CA-AB6E-E35EFD96D54E}" sibTransId="{33ACDAF1-52AC-42EA-8897-31F0AC2F78A1}"/>
    <dgm:cxn modelId="{106FD07D-0F0E-4A60-9615-B310D1DCC375}" type="presOf" srcId="{D6EF626E-B283-49CD-8B66-8D0C1DEA3C5E}" destId="{05ECCCF9-6F08-4236-A552-DA1542C3FBC9}" srcOrd="0" destOrd="1" presId="urn:microsoft.com/office/officeart/2005/8/layout/process3"/>
    <dgm:cxn modelId="{B102EA90-7DE9-4F24-B89D-F2DB7A06A0D2}" srcId="{25FFB245-665D-4752-BA51-67A6E88936AA}" destId="{D3901DC7-D813-4E31-9337-BAFEBCEBEF51}" srcOrd="0" destOrd="0" parTransId="{E5284831-796E-4FEE-94C8-7EBD87376517}" sibTransId="{9EBA8E86-23CB-40B3-8B51-566FC758A625}"/>
    <dgm:cxn modelId="{B2851794-0FDA-4B6B-AE1E-7A9F3D46F270}" type="presOf" srcId="{7C0B106B-D1AC-43F9-A5FE-D7F100949B15}" destId="{9B0CF21C-5876-443A-8E71-2636C596EDAE}" srcOrd="1" destOrd="0" presId="urn:microsoft.com/office/officeart/2005/8/layout/process3"/>
    <dgm:cxn modelId="{DA780795-D29A-4F5C-90E6-F1ADC223C543}" type="presOf" srcId="{E1656F8B-C495-46EC-A0E6-1D5AAFE8AF6E}" destId="{7CA7FEBB-A2DF-44A2-91E6-958409210236}" srcOrd="0" destOrd="1" presId="urn:microsoft.com/office/officeart/2005/8/layout/process3"/>
    <dgm:cxn modelId="{C048C5A0-8867-4B13-A9C2-0A6DF9FA84E7}" type="presOf" srcId="{05E83296-E260-4D0F-A4A4-2B02AE8710EE}" destId="{50F03B01-0509-4D0E-9EF0-3405F704581F}" srcOrd="0" destOrd="1" presId="urn:microsoft.com/office/officeart/2005/8/layout/process3"/>
    <dgm:cxn modelId="{7DD9CDB0-73F8-4FC5-A92C-14C3DE7ED960}" type="presOf" srcId="{EE425BB6-EDD8-42AE-9300-F6754B407234}" destId="{579EFCE4-214E-43E3-8603-6B1DA00846EE}" srcOrd="1" destOrd="0" presId="urn:microsoft.com/office/officeart/2005/8/layout/process3"/>
    <dgm:cxn modelId="{34C989B2-BACB-405B-BDA2-839C1D22998B}" type="presOf" srcId="{BFD48935-086B-4257-8836-D6947DD6A950}" destId="{8B28E45B-D922-40F8-B63E-BFFC37C4FB30}" srcOrd="0" destOrd="0" presId="urn:microsoft.com/office/officeart/2005/8/layout/process3"/>
    <dgm:cxn modelId="{801ABAB5-B683-4E4C-BD8A-9A1DECFE8BEF}" type="presOf" srcId="{947EFAC3-5027-4A1B-8940-DE33595B2644}" destId="{05ECCCF9-6F08-4236-A552-DA1542C3FBC9}" srcOrd="0" destOrd="3" presId="urn:microsoft.com/office/officeart/2005/8/layout/process3"/>
    <dgm:cxn modelId="{0A804EBC-6E3E-47FC-BA3F-3F322E42802D}" type="presOf" srcId="{7C0B106B-D1AC-43F9-A5FE-D7F100949B15}" destId="{E070761B-6972-4E53-9462-2F20960B78DF}" srcOrd="0" destOrd="0" presId="urn:microsoft.com/office/officeart/2005/8/layout/process3"/>
    <dgm:cxn modelId="{9E54F0BF-5EE6-4087-A899-A68269EBBE5E}" srcId="{417C4F6F-2D7E-41E1-8272-B065BA70FA02}" destId="{E1656F8B-C495-46EC-A0E6-1D5AAFE8AF6E}" srcOrd="1" destOrd="0" parTransId="{3C36AF19-52AA-4158-B865-C2E682AFD07F}" sibTransId="{2FA447D3-89BB-4D1D-ADB6-7184B8F3A982}"/>
    <dgm:cxn modelId="{CC2F13E4-4C2D-477E-BE52-BB982B04FD08}" type="presOf" srcId="{FC7C653A-C7F3-4A1A-8CB3-BF741CAF7CA0}" destId="{50F03B01-0509-4D0E-9EF0-3405F704581F}" srcOrd="0" destOrd="2" presId="urn:microsoft.com/office/officeart/2005/8/layout/process3"/>
    <dgm:cxn modelId="{F295D4EB-BA3D-4C34-9981-0197E8E85081}" type="presParOf" srcId="{8B28E45B-D922-40F8-B63E-BFFC37C4FB30}" destId="{1DE97176-5173-41BD-9308-8F89D181A663}" srcOrd="0" destOrd="0" presId="urn:microsoft.com/office/officeart/2005/8/layout/process3"/>
    <dgm:cxn modelId="{A3E8DC8F-E9CB-4CB8-91E5-E9134B81B494}" type="presParOf" srcId="{1DE97176-5173-41BD-9308-8F89D181A663}" destId="{90E58CE6-B6A6-4639-8BC3-ABF27E519B85}" srcOrd="0" destOrd="0" presId="urn:microsoft.com/office/officeart/2005/8/layout/process3"/>
    <dgm:cxn modelId="{BB363D93-C279-4E67-B52F-983E32374D37}" type="presParOf" srcId="{1DE97176-5173-41BD-9308-8F89D181A663}" destId="{1258619B-851B-4F4B-A827-88732A094B08}" srcOrd="1" destOrd="0" presId="urn:microsoft.com/office/officeart/2005/8/layout/process3"/>
    <dgm:cxn modelId="{DD1D6C0E-EE07-4E91-A5FD-66249247EC58}" type="presParOf" srcId="{1DE97176-5173-41BD-9308-8F89D181A663}" destId="{50F03B01-0509-4D0E-9EF0-3405F704581F}" srcOrd="2" destOrd="0" presId="urn:microsoft.com/office/officeart/2005/8/layout/process3"/>
    <dgm:cxn modelId="{2B9D85DE-B236-412F-BC4B-A852AD9D06EC}" type="presParOf" srcId="{8B28E45B-D922-40F8-B63E-BFFC37C4FB30}" destId="{397971E2-1DC2-49C9-8108-302316C35436}" srcOrd="1" destOrd="0" presId="urn:microsoft.com/office/officeart/2005/8/layout/process3"/>
    <dgm:cxn modelId="{C5F9321A-71A7-4D06-A44A-B265F4B32E8A}" type="presParOf" srcId="{397971E2-1DC2-49C9-8108-302316C35436}" destId="{579EFCE4-214E-43E3-8603-6B1DA00846EE}" srcOrd="0" destOrd="0" presId="urn:microsoft.com/office/officeart/2005/8/layout/process3"/>
    <dgm:cxn modelId="{7634F0BF-5144-48C6-B028-ABDF9E3D6261}" type="presParOf" srcId="{8B28E45B-D922-40F8-B63E-BFFC37C4FB30}" destId="{8576FAF7-7019-41C9-A962-323A74FDCC34}" srcOrd="2" destOrd="0" presId="urn:microsoft.com/office/officeart/2005/8/layout/process3"/>
    <dgm:cxn modelId="{61B7C347-4DDB-4CB3-B0C5-610939C16653}" type="presParOf" srcId="{8576FAF7-7019-41C9-A962-323A74FDCC34}" destId="{90A1E898-E414-4309-B55A-EEED464662B6}" srcOrd="0" destOrd="0" presId="urn:microsoft.com/office/officeart/2005/8/layout/process3"/>
    <dgm:cxn modelId="{5445C589-47CD-4FFE-A7B9-7C420AE0629C}" type="presParOf" srcId="{8576FAF7-7019-41C9-A962-323A74FDCC34}" destId="{3545D2F9-F33B-47FC-A83E-C3C11925CC3B}" srcOrd="1" destOrd="0" presId="urn:microsoft.com/office/officeart/2005/8/layout/process3"/>
    <dgm:cxn modelId="{0B108F04-2F5C-4A2F-914A-BB7EC23E966F}" type="presParOf" srcId="{8576FAF7-7019-41C9-A962-323A74FDCC34}" destId="{7CA7FEBB-A2DF-44A2-91E6-958409210236}" srcOrd="2" destOrd="0" presId="urn:microsoft.com/office/officeart/2005/8/layout/process3"/>
    <dgm:cxn modelId="{DB42CF32-666F-4426-BC50-97A905AD888D}" type="presParOf" srcId="{8B28E45B-D922-40F8-B63E-BFFC37C4FB30}" destId="{B5FADC89-E81D-4D01-BF5F-3CC4EA8B1A43}" srcOrd="3" destOrd="0" presId="urn:microsoft.com/office/officeart/2005/8/layout/process3"/>
    <dgm:cxn modelId="{F955022F-5E68-4689-979C-947DE2DDCC92}" type="presParOf" srcId="{B5FADC89-E81D-4D01-BF5F-3CC4EA8B1A43}" destId="{37267FFE-6C67-408D-95D0-641816D470FA}" srcOrd="0" destOrd="0" presId="urn:microsoft.com/office/officeart/2005/8/layout/process3"/>
    <dgm:cxn modelId="{B8033296-C463-4627-A295-00B1657B88C5}" type="presParOf" srcId="{8B28E45B-D922-40F8-B63E-BFFC37C4FB30}" destId="{299ABCFC-E4B2-4031-832C-5BFECF0BBC3C}" srcOrd="4" destOrd="0" presId="urn:microsoft.com/office/officeart/2005/8/layout/process3"/>
    <dgm:cxn modelId="{739143C0-3843-40FC-820A-280DEF6B25B4}" type="presParOf" srcId="{299ABCFC-E4B2-4031-832C-5BFECF0BBC3C}" destId="{E070761B-6972-4E53-9462-2F20960B78DF}" srcOrd="0" destOrd="0" presId="urn:microsoft.com/office/officeart/2005/8/layout/process3"/>
    <dgm:cxn modelId="{F52D60B8-98F8-4E4C-8ADF-9A7DF8FFA0AD}" type="presParOf" srcId="{299ABCFC-E4B2-4031-832C-5BFECF0BBC3C}" destId="{9B0CF21C-5876-443A-8E71-2636C596EDAE}" srcOrd="1" destOrd="0" presId="urn:microsoft.com/office/officeart/2005/8/layout/process3"/>
    <dgm:cxn modelId="{E7338FB8-D644-46FB-B817-6A760453A071}" type="presParOf" srcId="{299ABCFC-E4B2-4031-832C-5BFECF0BBC3C}" destId="{05ECCCF9-6F08-4236-A552-DA1542C3FBC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1. Identify data for your HOOK</a:t>
          </a:r>
        </a:p>
        <a:p>
          <a:pPr marL="0" lvl="0" indent="0" algn="l" defTabSz="711200" rtl="0">
            <a:lnSpc>
              <a:spcPct val="90000"/>
            </a:lnSpc>
            <a:spcBef>
              <a:spcPct val="0"/>
            </a:spcBef>
            <a:spcAft>
              <a:spcPct val="35000"/>
            </a:spcAft>
            <a:buNone/>
          </a:pPr>
          <a:endParaRPr lang="en-US" sz="1600" kern="1200" dirty="0"/>
        </a:p>
      </dsp:txBody>
      <dsp:txXfrm>
        <a:off x="5663" y="393473"/>
        <a:ext cx="2574917" cy="994393"/>
      </dsp:txXfrm>
    </dsp:sp>
    <dsp:sp modelId="{50F03B01-0509-4D0E-9EF0-3405F704581F}">
      <dsp:nvSpPr>
        <dsp:cNvPr id="0" name=""/>
        <dsp:cNvSpPr/>
      </dsp:nvSpPr>
      <dsp:spPr>
        <a:xfrm>
          <a:off x="53305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hook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HOOK.</a:t>
          </a:r>
        </a:p>
        <a:p>
          <a:pPr marL="171450" lvl="1" indent="-171450" algn="l" defTabSz="711200" rtl="0">
            <a:lnSpc>
              <a:spcPct val="90000"/>
            </a:lnSpc>
            <a:spcBef>
              <a:spcPct val="0"/>
            </a:spcBef>
            <a:spcAft>
              <a:spcPct val="15000"/>
            </a:spcAft>
            <a:buChar char="•"/>
          </a:pPr>
          <a:r>
            <a:rPr lang="en-US" sz="1600" kern="1200" dirty="0">
              <a:solidFill>
                <a:schemeClr val="tx1"/>
              </a:solidFill>
            </a:rPr>
            <a:t>Document in the Data Alignment Template.</a:t>
          </a:r>
        </a:p>
      </dsp:txBody>
      <dsp:txXfrm>
        <a:off x="608472" y="1463284"/>
        <a:ext cx="2424083" cy="2747166"/>
      </dsp:txXfrm>
    </dsp:sp>
    <dsp:sp modelId="{397971E2-1DC2-49C9-8108-302316C35436}">
      <dsp:nvSpPr>
        <dsp:cNvPr id="0" name=""/>
        <dsp:cNvSpPr/>
      </dsp:nvSpPr>
      <dsp:spPr>
        <a:xfrm>
          <a:off x="2970928"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970928" y="698346"/>
        <a:ext cx="635214" cy="384647"/>
      </dsp:txXfrm>
    </dsp:sp>
    <dsp:sp modelId="{3545D2F9-F33B-47FC-A83E-C3C11925CC3B}">
      <dsp:nvSpPr>
        <dsp:cNvPr id="0" name=""/>
        <dsp:cNvSpPr/>
      </dsp:nvSpPr>
      <dsp:spPr>
        <a:xfrm>
          <a:off x="414197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2. Identify data for your RISING POINTS</a:t>
          </a:r>
        </a:p>
        <a:p>
          <a:pPr marL="0" lvl="0" indent="0" algn="l" defTabSz="711200" rtl="0">
            <a:lnSpc>
              <a:spcPct val="90000"/>
            </a:lnSpc>
            <a:spcBef>
              <a:spcPct val="0"/>
            </a:spcBef>
            <a:spcAft>
              <a:spcPct val="35000"/>
            </a:spcAft>
            <a:buNone/>
          </a:pPr>
          <a:endParaRPr lang="en-US" sz="1600" kern="1200" dirty="0"/>
        </a:p>
      </dsp:txBody>
      <dsp:txXfrm>
        <a:off x="4141972" y="393473"/>
        <a:ext cx="2574917" cy="994393"/>
      </dsp:txXfrm>
    </dsp:sp>
    <dsp:sp modelId="{7CA7FEBB-A2DF-44A2-91E6-958409210236}">
      <dsp:nvSpPr>
        <dsp:cNvPr id="0" name=""/>
        <dsp:cNvSpPr/>
      </dsp:nvSpPr>
      <dsp:spPr>
        <a:xfrm>
          <a:off x="4669365"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rising points from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RISING POINTS.</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4744782" y="1463284"/>
        <a:ext cx="2424083" cy="2747166"/>
      </dsp:txXfrm>
    </dsp:sp>
    <dsp:sp modelId="{B5FADC89-E81D-4D01-BF5F-3CC4EA8B1A43}">
      <dsp:nvSpPr>
        <dsp:cNvPr id="0" name=""/>
        <dsp:cNvSpPr/>
      </dsp:nvSpPr>
      <dsp:spPr>
        <a:xfrm>
          <a:off x="7107237" y="5701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7107237" y="698346"/>
        <a:ext cx="635214" cy="384647"/>
      </dsp:txXfrm>
    </dsp:sp>
    <dsp:sp modelId="{9B0CF21C-5876-443A-8E71-2636C596EDAE}">
      <dsp:nvSpPr>
        <dsp:cNvPr id="0" name=""/>
        <dsp:cNvSpPr/>
      </dsp:nvSpPr>
      <dsp:spPr>
        <a:xfrm>
          <a:off x="8278282" y="393473"/>
          <a:ext cx="2574917" cy="14915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kern="1200" dirty="0">
              <a:solidFill>
                <a:schemeClr val="bg2"/>
              </a:solidFill>
            </a:rPr>
            <a:t>Step 3. Identify data for your AHA MOMENT</a:t>
          </a:r>
        </a:p>
      </dsp:txBody>
      <dsp:txXfrm>
        <a:off x="8278282" y="393473"/>
        <a:ext cx="2574917" cy="994393"/>
      </dsp:txXfrm>
    </dsp:sp>
    <dsp:sp modelId="{05ECCCF9-6F08-4236-A552-DA1542C3FBC9}">
      <dsp:nvSpPr>
        <dsp:cNvPr id="0" name=""/>
        <dsp:cNvSpPr/>
      </dsp:nvSpPr>
      <dsp:spPr>
        <a:xfrm>
          <a:off x="8805674" y="1387867"/>
          <a:ext cx="2574917" cy="28980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solidFill>
                <a:schemeClr val="tx1"/>
              </a:solidFill>
            </a:rPr>
            <a:t>Review the AHA moment for your storyline.</a:t>
          </a:r>
        </a:p>
        <a:p>
          <a:pPr marL="171450" lvl="1" indent="-171450" algn="l" defTabSz="711200" rtl="0">
            <a:lnSpc>
              <a:spcPct val="90000"/>
            </a:lnSpc>
            <a:spcBef>
              <a:spcPct val="0"/>
            </a:spcBef>
            <a:spcAft>
              <a:spcPct val="15000"/>
            </a:spcAft>
            <a:buChar char="•"/>
          </a:pPr>
          <a:r>
            <a:rPr lang="en-US" sz="1600" kern="1200" dirty="0">
              <a:solidFill>
                <a:schemeClr val="tx1"/>
              </a:solidFill>
            </a:rPr>
            <a:t>Review your data sources.</a:t>
          </a:r>
        </a:p>
        <a:p>
          <a:pPr marL="171450" lvl="1" indent="-171450" algn="l" defTabSz="711200" rtl="0">
            <a:lnSpc>
              <a:spcPct val="90000"/>
            </a:lnSpc>
            <a:spcBef>
              <a:spcPct val="0"/>
            </a:spcBef>
            <a:spcAft>
              <a:spcPct val="15000"/>
            </a:spcAft>
            <a:buChar char="•"/>
          </a:pPr>
          <a:r>
            <a:rPr lang="en-US" sz="1600" kern="1200" dirty="0">
              <a:solidFill>
                <a:schemeClr val="tx1"/>
              </a:solidFill>
            </a:rPr>
            <a:t>Identify the data that is relevant to your AHA MOMENT.</a:t>
          </a:r>
        </a:p>
        <a:p>
          <a:pPr marL="171450" lvl="1" indent="-171450" algn="l" defTabSz="711200">
            <a:lnSpc>
              <a:spcPct val="90000"/>
            </a:lnSpc>
            <a:spcBef>
              <a:spcPct val="0"/>
            </a:spcBef>
            <a:spcAft>
              <a:spcPct val="15000"/>
            </a:spcAft>
            <a:buChar char="•"/>
          </a:pPr>
          <a:r>
            <a:rPr lang="en-US" sz="1600" kern="1200" dirty="0">
              <a:solidFill>
                <a:schemeClr val="tx1"/>
              </a:solidFill>
            </a:rPr>
            <a:t>Document in the Data Alignment Template.</a:t>
          </a:r>
        </a:p>
      </dsp:txBody>
      <dsp:txXfrm>
        <a:off x="8881091" y="1463284"/>
        <a:ext cx="2424083" cy="2747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5663"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1. Identify visuals for your HOOK</a:t>
          </a:r>
        </a:p>
      </dsp:txBody>
      <dsp:txXfrm>
        <a:off x="5663" y="250575"/>
        <a:ext cx="2574917" cy="1002989"/>
      </dsp:txXfrm>
    </dsp:sp>
    <dsp:sp modelId="{50F03B01-0509-4D0E-9EF0-3405F704581F}">
      <dsp:nvSpPr>
        <dsp:cNvPr id="0" name=""/>
        <dsp:cNvSpPr/>
      </dsp:nvSpPr>
      <dsp:spPr>
        <a:xfrm>
          <a:off x="533055" y="1253565"/>
          <a:ext cx="2574917" cy="3175200"/>
        </a:xfrm>
        <a:prstGeom prst="roundRect">
          <a:avLst>
            <a:gd name="adj" fmla="val 10000"/>
          </a:avLst>
        </a:prstGeom>
        <a:solidFill>
          <a:schemeClr val="bg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HOOK</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engage with your story.</a:t>
          </a:r>
        </a:p>
        <a:p>
          <a:pPr marL="171450" lvl="1" indent="-171450" algn="l" defTabSz="800100" rtl="0">
            <a:lnSpc>
              <a:spcPct val="90000"/>
            </a:lnSpc>
            <a:spcBef>
              <a:spcPct val="0"/>
            </a:spcBef>
            <a:spcAft>
              <a:spcPct val="15000"/>
            </a:spcAft>
            <a:buChar char="•"/>
          </a:pPr>
          <a:r>
            <a:rPr lang="en-US" sz="1800" kern="1200" dirty="0">
              <a:solidFill>
                <a:schemeClr val="tx2"/>
              </a:solidFill>
            </a:rPr>
            <a:t>is the best way to visualize that data?</a:t>
          </a:r>
        </a:p>
      </dsp:txBody>
      <dsp:txXfrm>
        <a:off x="608472" y="1328982"/>
        <a:ext cx="2424083" cy="3024366"/>
      </dsp:txXfrm>
    </dsp:sp>
    <dsp:sp modelId="{397971E2-1DC2-49C9-8108-302316C35436}">
      <dsp:nvSpPr>
        <dsp:cNvPr id="0" name=""/>
        <dsp:cNvSpPr/>
      </dsp:nvSpPr>
      <dsp:spPr>
        <a:xfrm>
          <a:off x="2970928"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970928" y="559746"/>
        <a:ext cx="635214" cy="384647"/>
      </dsp:txXfrm>
    </dsp:sp>
    <dsp:sp modelId="{3545D2F9-F33B-47FC-A83E-C3C11925CC3B}">
      <dsp:nvSpPr>
        <dsp:cNvPr id="0" name=""/>
        <dsp:cNvSpPr/>
      </dsp:nvSpPr>
      <dsp:spPr>
        <a:xfrm>
          <a:off x="414197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2. Identify visuals for your RISING POINTS</a:t>
          </a:r>
        </a:p>
      </dsp:txBody>
      <dsp:txXfrm>
        <a:off x="4141972" y="250575"/>
        <a:ext cx="2574917" cy="1002989"/>
      </dsp:txXfrm>
    </dsp:sp>
    <dsp:sp modelId="{7CA7FEBB-A2DF-44A2-91E6-958409210236}">
      <dsp:nvSpPr>
        <dsp:cNvPr id="0" name=""/>
        <dsp:cNvSpPr/>
      </dsp:nvSpPr>
      <dsp:spPr>
        <a:xfrm>
          <a:off x="4669365"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RISING POINTS</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continue engaging with your story.</a:t>
          </a:r>
        </a:p>
      </dsp:txBody>
      <dsp:txXfrm>
        <a:off x="4744782" y="1328982"/>
        <a:ext cx="2424083" cy="3024366"/>
      </dsp:txXfrm>
    </dsp:sp>
    <dsp:sp modelId="{B5FADC89-E81D-4D01-BF5F-3CC4EA8B1A43}">
      <dsp:nvSpPr>
        <dsp:cNvPr id="0" name=""/>
        <dsp:cNvSpPr/>
      </dsp:nvSpPr>
      <dsp:spPr>
        <a:xfrm>
          <a:off x="7107237" y="431530"/>
          <a:ext cx="827538" cy="64107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107237" y="559746"/>
        <a:ext cx="635214" cy="384647"/>
      </dsp:txXfrm>
    </dsp:sp>
    <dsp:sp modelId="{9B0CF21C-5876-443A-8E71-2636C596EDAE}">
      <dsp:nvSpPr>
        <dsp:cNvPr id="0" name=""/>
        <dsp:cNvSpPr/>
      </dsp:nvSpPr>
      <dsp:spPr>
        <a:xfrm>
          <a:off x="8278282" y="250575"/>
          <a:ext cx="2574917" cy="1504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2"/>
              </a:solidFill>
            </a:rPr>
            <a:t>Step 3. Identify visuals for your AHA MOMENT</a:t>
          </a:r>
        </a:p>
      </dsp:txBody>
      <dsp:txXfrm>
        <a:off x="8278282" y="250575"/>
        <a:ext cx="2574917" cy="1002989"/>
      </dsp:txXfrm>
    </dsp:sp>
    <dsp:sp modelId="{05ECCCF9-6F08-4236-A552-DA1542C3FBC9}">
      <dsp:nvSpPr>
        <dsp:cNvPr id="0" name=""/>
        <dsp:cNvSpPr/>
      </dsp:nvSpPr>
      <dsp:spPr>
        <a:xfrm>
          <a:off x="8805674" y="1253565"/>
          <a:ext cx="2574917" cy="31752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dirty="0">
              <a:solidFill>
                <a:schemeClr val="tx2"/>
              </a:solidFill>
            </a:rPr>
            <a:t>Review and analyze the data identified for the AHA MOMENT</a:t>
          </a:r>
        </a:p>
        <a:p>
          <a:pPr marL="171450" lvl="1" indent="-171450" algn="l" defTabSz="800100" rtl="0">
            <a:lnSpc>
              <a:spcPct val="90000"/>
            </a:lnSpc>
            <a:spcBef>
              <a:spcPct val="0"/>
            </a:spcBef>
            <a:spcAft>
              <a:spcPct val="15000"/>
            </a:spcAft>
            <a:buChar char="•"/>
          </a:pPr>
          <a:r>
            <a:rPr lang="en-US" sz="1800" kern="1200" dirty="0">
              <a:solidFill>
                <a:schemeClr val="tx2"/>
              </a:solidFill>
            </a:rPr>
            <a:t>Choose and format visuals to enable your audience to most easily obtain the key insight they need.</a:t>
          </a:r>
        </a:p>
      </dsp:txBody>
      <dsp:txXfrm>
        <a:off x="8881091" y="1328982"/>
        <a:ext cx="2424083" cy="3024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503"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1. Create the story for your HOOK</a:t>
          </a:r>
        </a:p>
        <a:p>
          <a:pPr marL="0" lvl="0" indent="0" algn="l" defTabSz="488950" rtl="0">
            <a:lnSpc>
              <a:spcPct val="90000"/>
            </a:lnSpc>
            <a:spcBef>
              <a:spcPct val="0"/>
            </a:spcBef>
            <a:spcAft>
              <a:spcPct val="35000"/>
            </a:spcAft>
            <a:buNone/>
          </a:pPr>
          <a:endParaRPr lang="en-US" sz="1100" kern="1200" dirty="0"/>
        </a:p>
      </dsp:txBody>
      <dsp:txXfrm>
        <a:off x="1503" y="986240"/>
        <a:ext cx="1889656" cy="687259"/>
      </dsp:txXfrm>
    </dsp:sp>
    <dsp:sp modelId="{50F03B01-0509-4D0E-9EF0-3405F704581F}">
      <dsp:nvSpPr>
        <dsp:cNvPr id="0" name=""/>
        <dsp:cNvSpPr/>
      </dsp:nvSpPr>
      <dsp:spPr>
        <a:xfrm>
          <a:off x="388541"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hook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HOOK.</a:t>
          </a:r>
        </a:p>
        <a:p>
          <a:pPr marL="57150" lvl="1" indent="-57150" algn="l" defTabSz="488950" rtl="0">
            <a:lnSpc>
              <a:spcPct val="90000"/>
            </a:lnSpc>
            <a:spcBef>
              <a:spcPct val="0"/>
            </a:spcBef>
            <a:spcAft>
              <a:spcPct val="15000"/>
            </a:spcAft>
            <a:buChar char="•"/>
          </a:pPr>
          <a:r>
            <a:rPr lang="en-US" sz="1100" kern="1200" dirty="0">
              <a:solidFill>
                <a:schemeClr val="tx2"/>
              </a:solidFill>
            </a:rPr>
            <a:t>is the best way to visualize that data?</a:t>
          </a:r>
        </a:p>
        <a:p>
          <a:pPr marL="57150" lvl="1" indent="-57150" algn="l" defTabSz="488950">
            <a:lnSpc>
              <a:spcPct val="90000"/>
            </a:lnSpc>
            <a:spcBef>
              <a:spcPct val="0"/>
            </a:spcBef>
            <a:spcAft>
              <a:spcPct val="15000"/>
            </a:spcAft>
            <a:buChar char="•"/>
          </a:pPr>
          <a:endParaRPr lang="en-US" sz="1100" kern="1200" dirty="0"/>
        </a:p>
      </dsp:txBody>
      <dsp:txXfrm>
        <a:off x="443887" y="1728846"/>
        <a:ext cx="1778964" cy="1908908"/>
      </dsp:txXfrm>
    </dsp:sp>
    <dsp:sp modelId="{397971E2-1DC2-49C9-8108-302316C35436}">
      <dsp:nvSpPr>
        <dsp:cNvPr id="0" name=""/>
        <dsp:cNvSpPr/>
      </dsp:nvSpPr>
      <dsp:spPr>
        <a:xfrm>
          <a:off x="2177625"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7625" y="1188729"/>
        <a:ext cx="466165" cy="282281"/>
      </dsp:txXfrm>
    </dsp:sp>
    <dsp:sp modelId="{3545D2F9-F33B-47FC-A83E-C3C11925CC3B}">
      <dsp:nvSpPr>
        <dsp:cNvPr id="0" name=""/>
        <dsp:cNvSpPr/>
      </dsp:nvSpPr>
      <dsp:spPr>
        <a:xfrm>
          <a:off x="3037021"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2. Create the story for your RISING MOMENTS</a:t>
          </a:r>
        </a:p>
        <a:p>
          <a:pPr marL="0" lvl="0" indent="0" algn="l" defTabSz="488950" rtl="0">
            <a:lnSpc>
              <a:spcPct val="90000"/>
            </a:lnSpc>
            <a:spcBef>
              <a:spcPct val="0"/>
            </a:spcBef>
            <a:spcAft>
              <a:spcPct val="35000"/>
            </a:spcAft>
            <a:buNone/>
          </a:pPr>
          <a:endParaRPr lang="en-US" sz="1100" kern="1200" dirty="0"/>
        </a:p>
      </dsp:txBody>
      <dsp:txXfrm>
        <a:off x="3037021" y="986240"/>
        <a:ext cx="1889656" cy="687259"/>
      </dsp:txXfrm>
    </dsp:sp>
    <dsp:sp modelId="{7CA7FEBB-A2DF-44A2-91E6-958409210236}">
      <dsp:nvSpPr>
        <dsp:cNvPr id="0" name=""/>
        <dsp:cNvSpPr/>
      </dsp:nvSpPr>
      <dsp:spPr>
        <a:xfrm>
          <a:off x="3424059"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rising moments becomes the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RISING MOMENTS.</a:t>
          </a:r>
        </a:p>
      </dsp:txBody>
      <dsp:txXfrm>
        <a:off x="3479405" y="1728846"/>
        <a:ext cx="1778964" cy="1908908"/>
      </dsp:txXfrm>
    </dsp:sp>
    <dsp:sp modelId="{B5FADC89-E81D-4D01-BF5F-3CC4EA8B1A43}">
      <dsp:nvSpPr>
        <dsp:cNvPr id="0" name=""/>
        <dsp:cNvSpPr/>
      </dsp:nvSpPr>
      <dsp:spPr>
        <a:xfrm>
          <a:off x="5213143"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13143" y="1188729"/>
        <a:ext cx="466165" cy="282281"/>
      </dsp:txXfrm>
    </dsp:sp>
    <dsp:sp modelId="{9B0CF21C-5876-443A-8E71-2636C596EDAE}">
      <dsp:nvSpPr>
        <dsp:cNvPr id="0" name=""/>
        <dsp:cNvSpPr/>
      </dsp:nvSpPr>
      <dsp:spPr>
        <a:xfrm>
          <a:off x="6072538"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rtl="0">
            <a:lnSpc>
              <a:spcPct val="90000"/>
            </a:lnSpc>
            <a:spcBef>
              <a:spcPct val="0"/>
            </a:spcBef>
            <a:spcAft>
              <a:spcPct val="35000"/>
            </a:spcAft>
            <a:buNone/>
          </a:pPr>
          <a:r>
            <a:rPr lang="en-US" sz="1100" kern="1200" dirty="0">
              <a:solidFill>
                <a:schemeClr val="bg2"/>
              </a:solidFill>
            </a:rPr>
            <a:t>Step 3. Create the story for your AHA MOMENT</a:t>
          </a:r>
        </a:p>
      </dsp:txBody>
      <dsp:txXfrm>
        <a:off x="6072538" y="986240"/>
        <a:ext cx="1889656" cy="687259"/>
      </dsp:txXfrm>
    </dsp:sp>
    <dsp:sp modelId="{05ECCCF9-6F08-4236-A552-DA1542C3FBC9}">
      <dsp:nvSpPr>
        <dsp:cNvPr id="0" name=""/>
        <dsp:cNvSpPr/>
      </dsp:nvSpPr>
      <dsp:spPr>
        <a:xfrm>
          <a:off x="6459576"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a:solidFill>
                <a:schemeClr val="tx2"/>
              </a:solidFill>
            </a:rPr>
            <a:t>Your storyline narrative for the AHA moment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your data and visuals to support the AHA MOMENT.</a:t>
          </a:r>
        </a:p>
        <a:p>
          <a:pPr marL="57150" lvl="1" indent="-57150" algn="l" defTabSz="488950" rtl="0">
            <a:lnSpc>
              <a:spcPct val="90000"/>
            </a:lnSpc>
            <a:spcBef>
              <a:spcPct val="0"/>
            </a:spcBef>
            <a:spcAft>
              <a:spcPct val="15000"/>
            </a:spcAft>
            <a:buChar char="•"/>
          </a:pPr>
          <a:endParaRPr lang="en-US" sz="1100" kern="1200" dirty="0"/>
        </a:p>
      </dsp:txBody>
      <dsp:txXfrm>
        <a:off x="6514922" y="1728846"/>
        <a:ext cx="1778964" cy="1908908"/>
      </dsp:txXfrm>
    </dsp:sp>
    <dsp:sp modelId="{D5195964-3F10-4114-8272-D78C7D6552F3}">
      <dsp:nvSpPr>
        <dsp:cNvPr id="0" name=""/>
        <dsp:cNvSpPr/>
      </dsp:nvSpPr>
      <dsp:spPr>
        <a:xfrm>
          <a:off x="8248660" y="1094635"/>
          <a:ext cx="607306" cy="4704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8248660" y="1188729"/>
        <a:ext cx="466165" cy="282281"/>
      </dsp:txXfrm>
    </dsp:sp>
    <dsp:sp modelId="{A5F87E10-991B-4985-B997-9521B6782FB6}">
      <dsp:nvSpPr>
        <dsp:cNvPr id="0" name=""/>
        <dsp:cNvSpPr/>
      </dsp:nvSpPr>
      <dsp:spPr>
        <a:xfrm>
          <a:off x="9108056" y="986240"/>
          <a:ext cx="1889656" cy="103088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88950">
            <a:lnSpc>
              <a:spcPct val="90000"/>
            </a:lnSpc>
            <a:spcBef>
              <a:spcPct val="0"/>
            </a:spcBef>
            <a:spcAft>
              <a:spcPct val="35000"/>
            </a:spcAft>
            <a:buNone/>
          </a:pPr>
          <a:r>
            <a:rPr lang="en-US" sz="1100" kern="1200" dirty="0">
              <a:solidFill>
                <a:schemeClr val="bg2"/>
              </a:solidFill>
            </a:rPr>
            <a:t>Step 4. Create the story for your CALL TO ACTION</a:t>
          </a:r>
        </a:p>
      </dsp:txBody>
      <dsp:txXfrm>
        <a:off x="9108056" y="986240"/>
        <a:ext cx="1889656" cy="687259"/>
      </dsp:txXfrm>
    </dsp:sp>
    <dsp:sp modelId="{BF5EC575-BC67-4745-86CA-878307A40B63}">
      <dsp:nvSpPr>
        <dsp:cNvPr id="0" name=""/>
        <dsp:cNvSpPr/>
      </dsp:nvSpPr>
      <dsp:spPr>
        <a:xfrm>
          <a:off x="9495094" y="1673500"/>
          <a:ext cx="1889656" cy="2019600"/>
        </a:xfrm>
        <a:prstGeom prst="roundRect">
          <a:avLst>
            <a:gd name="adj" fmla="val 10000"/>
          </a:avLst>
        </a:prstGeom>
        <a:solidFill>
          <a:schemeClr val="bg2">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88950">
            <a:lnSpc>
              <a:spcPct val="90000"/>
            </a:lnSpc>
            <a:spcBef>
              <a:spcPct val="0"/>
            </a:spcBef>
            <a:spcAft>
              <a:spcPct val="15000"/>
            </a:spcAft>
            <a:buChar char="•"/>
          </a:pPr>
          <a:r>
            <a:rPr lang="en-US" sz="1100" kern="1200" dirty="0">
              <a:solidFill>
                <a:schemeClr val="tx2"/>
              </a:solidFill>
            </a:rPr>
            <a:t>Your storyline narrative for the call to action becomes a slide headline or section header.</a:t>
          </a:r>
        </a:p>
        <a:p>
          <a:pPr marL="57150" lvl="1" indent="-57150" algn="l" defTabSz="488950" rtl="0">
            <a:lnSpc>
              <a:spcPct val="90000"/>
            </a:lnSpc>
            <a:spcBef>
              <a:spcPct val="0"/>
            </a:spcBef>
            <a:spcAft>
              <a:spcPct val="15000"/>
            </a:spcAft>
            <a:buChar char="•"/>
          </a:pPr>
          <a:r>
            <a:rPr lang="en-US" sz="1100" kern="1200" dirty="0">
              <a:solidFill>
                <a:schemeClr val="tx2"/>
              </a:solidFill>
            </a:rPr>
            <a:t>Assemble supporting information for your CALL to ACTION.</a:t>
          </a:r>
        </a:p>
      </dsp:txBody>
      <dsp:txXfrm>
        <a:off x="9550440" y="1728846"/>
        <a:ext cx="1778964" cy="1908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8619B-851B-4F4B-A827-88732A094B08}">
      <dsp:nvSpPr>
        <dsp:cNvPr id="0" name=""/>
        <dsp:cNvSpPr/>
      </dsp:nvSpPr>
      <dsp:spPr>
        <a:xfrm>
          <a:off x="1084" y="41219"/>
          <a:ext cx="2547322" cy="246239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1. Identify representatives to ask for feedback</a:t>
          </a:r>
          <a:endParaRPr lang="en-US" sz="1800" kern="1200" dirty="0">
            <a:solidFill>
              <a:schemeClr val="bg1"/>
            </a:solidFill>
          </a:endParaRPr>
        </a:p>
      </dsp:txBody>
      <dsp:txXfrm>
        <a:off x="1084" y="41219"/>
        <a:ext cx="2547322" cy="1018928"/>
      </dsp:txXfrm>
    </dsp:sp>
    <dsp:sp modelId="{50F03B01-0509-4D0E-9EF0-3405F704581F}">
      <dsp:nvSpPr>
        <dsp:cNvPr id="0" name=""/>
        <dsp:cNvSpPr/>
      </dsp:nvSpPr>
      <dsp:spPr>
        <a:xfrm>
          <a:off x="522825" y="1060147"/>
          <a:ext cx="2547322" cy="3283200"/>
        </a:xfrm>
        <a:prstGeom prst="roundRect">
          <a:avLst>
            <a:gd name="adj" fmla="val 10000"/>
          </a:avLst>
        </a:prstGeom>
        <a:solidFill>
          <a:schemeClr val="bg1">
            <a:alpha val="9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Who can represent the concerned residents.</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Are there others who need to be included e.g. SMEs, Communication office, etc.?</a:t>
          </a:r>
        </a:p>
        <a:p>
          <a:pPr marL="114300" lvl="1" indent="-114300" algn="l" defTabSz="622300" rtl="0">
            <a:lnSpc>
              <a:spcPct val="90000"/>
            </a:lnSpc>
            <a:spcBef>
              <a:spcPct val="0"/>
            </a:spcBef>
            <a:spcAft>
              <a:spcPct val="15000"/>
            </a:spcAft>
            <a:buChar char="•"/>
          </a:pPr>
          <a:r>
            <a:rPr lang="en-US" sz="1400" kern="1200" dirty="0">
              <a:solidFill>
                <a:schemeClr val="tx1"/>
              </a:solidFill>
              <a:latin typeface="IBM Plex Sans Light"/>
            </a:rPr>
            <a:t>Enter potential candidates in template.</a:t>
          </a:r>
        </a:p>
      </dsp:txBody>
      <dsp:txXfrm>
        <a:off x="597434" y="1134756"/>
        <a:ext cx="2398104" cy="3133982"/>
      </dsp:txXfrm>
    </dsp:sp>
    <dsp:sp modelId="{397971E2-1DC2-49C9-8108-302316C35436}">
      <dsp:nvSpPr>
        <dsp:cNvPr id="0" name=""/>
        <dsp:cNvSpPr/>
      </dsp:nvSpPr>
      <dsp:spPr>
        <a:xfrm rot="21597970">
          <a:off x="2934571" y="232357"/>
          <a:ext cx="818669" cy="634209"/>
        </a:xfrm>
        <a:prstGeom prst="righ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2934571" y="359255"/>
        <a:ext cx="628406" cy="380525"/>
      </dsp:txXfrm>
    </dsp:sp>
    <dsp:sp modelId="{3545D2F9-F33B-47FC-A83E-C3C11925CC3B}">
      <dsp:nvSpPr>
        <dsp:cNvPr id="0" name=""/>
        <dsp:cNvSpPr/>
      </dsp:nvSpPr>
      <dsp:spPr>
        <a:xfrm>
          <a:off x="4093066" y="26684"/>
          <a:ext cx="2851599" cy="2520537"/>
        </a:xfrm>
        <a:prstGeom prst="roundRect">
          <a:avLst>
            <a:gd name="adj" fmla="val 10000"/>
          </a:avLst>
        </a:prstGeom>
        <a:solidFill>
          <a:schemeClr val="accent1">
            <a:shade val="80000"/>
            <a:hueOff val="329575"/>
            <a:satOff val="4459"/>
            <a:lumOff val="15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2. Obtain feedback from representatives</a:t>
          </a:r>
          <a:endParaRPr lang="en-US" sz="1800" kern="1200" dirty="0">
            <a:solidFill>
              <a:schemeClr val="bg1"/>
            </a:solidFill>
          </a:endParaRPr>
        </a:p>
      </dsp:txBody>
      <dsp:txXfrm>
        <a:off x="4093066" y="26684"/>
        <a:ext cx="2851599" cy="1042985"/>
      </dsp:txXfrm>
    </dsp:sp>
    <dsp:sp modelId="{7CA7FEBB-A2DF-44A2-91E6-958409210236}">
      <dsp:nvSpPr>
        <dsp:cNvPr id="0" name=""/>
        <dsp:cNvSpPr/>
      </dsp:nvSpPr>
      <dsp:spPr>
        <a:xfrm>
          <a:off x="4766945" y="1074682"/>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questions can we ask to get information do we need from them?</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What can we ask them to ensure we get the feedback we need?</a:t>
          </a:r>
        </a:p>
        <a:p>
          <a:pPr marL="285750" lvl="1" indent="-285750" algn="l" defTabSz="1244600" rtl="0">
            <a:lnSpc>
              <a:spcPct val="90000"/>
            </a:lnSpc>
            <a:spcBef>
              <a:spcPct val="0"/>
            </a:spcBef>
            <a:spcAft>
              <a:spcPct val="15000"/>
            </a:spcAft>
            <a:buChar char="•"/>
          </a:pPr>
          <a:r>
            <a:rPr lang="en-US" sz="1400" kern="1200" dirty="0">
              <a:solidFill>
                <a:srgbClr val="000000"/>
              </a:solidFill>
              <a:latin typeface="IBM Plex Sans Light"/>
              <a:ea typeface="+mn-ea"/>
              <a:cs typeface="+mn-cs"/>
            </a:rPr>
            <a:t>Enter questions in the template to gather their feedback.</a:t>
          </a:r>
        </a:p>
      </dsp:txBody>
      <dsp:txXfrm>
        <a:off x="4841554" y="1149291"/>
        <a:ext cx="2398104" cy="3133982"/>
      </dsp:txXfrm>
    </dsp:sp>
    <dsp:sp modelId="{B5FADC89-E81D-4D01-BF5F-3CC4EA8B1A43}">
      <dsp:nvSpPr>
        <dsp:cNvPr id="0" name=""/>
        <dsp:cNvSpPr/>
      </dsp:nvSpPr>
      <dsp:spPr>
        <a:xfrm rot="2105">
          <a:off x="7292796" y="232385"/>
          <a:ext cx="738036" cy="634209"/>
        </a:xfrm>
        <a:prstGeom prst="rightArrow">
          <a:avLst>
            <a:gd name="adj1" fmla="val 60000"/>
            <a:gd name="adj2" fmla="val 50000"/>
          </a:avLst>
        </a:prstGeom>
        <a:solidFill>
          <a:schemeClr val="accent1">
            <a:shade val="90000"/>
            <a:hueOff val="659122"/>
            <a:satOff val="8542"/>
            <a:lumOff val="289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7292796" y="359169"/>
        <a:ext cx="547773" cy="380525"/>
      </dsp:txXfrm>
    </dsp:sp>
    <dsp:sp modelId="{9B0CF21C-5876-443A-8E71-2636C596EDAE}">
      <dsp:nvSpPr>
        <dsp:cNvPr id="0" name=""/>
        <dsp:cNvSpPr/>
      </dsp:nvSpPr>
      <dsp:spPr>
        <a:xfrm>
          <a:off x="8337186" y="41219"/>
          <a:ext cx="2547322" cy="2462399"/>
        </a:xfrm>
        <a:prstGeom prst="roundRect">
          <a:avLst>
            <a:gd name="adj" fmla="val 10000"/>
          </a:avLst>
        </a:prstGeom>
        <a:solidFill>
          <a:schemeClr val="accent1">
            <a:shade val="80000"/>
            <a:hueOff val="659149"/>
            <a:satOff val="8918"/>
            <a:lumOff val="316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kern="1200" dirty="0">
              <a:solidFill>
                <a:schemeClr val="bg1"/>
              </a:solidFill>
              <a:latin typeface="IBM Plex Sans Light"/>
            </a:rPr>
            <a:t>Step 3. Update draft story</a:t>
          </a:r>
          <a:endParaRPr lang="en-US" sz="1800" kern="1200" dirty="0">
            <a:solidFill>
              <a:schemeClr val="bg1"/>
            </a:solidFill>
          </a:endParaRPr>
        </a:p>
      </dsp:txBody>
      <dsp:txXfrm>
        <a:off x="8337186" y="41219"/>
        <a:ext cx="2547322" cy="1018928"/>
      </dsp:txXfrm>
    </dsp:sp>
    <dsp:sp modelId="{05ECCCF9-6F08-4236-A552-DA1542C3FBC9}">
      <dsp:nvSpPr>
        <dsp:cNvPr id="0" name=""/>
        <dsp:cNvSpPr/>
      </dsp:nvSpPr>
      <dsp:spPr>
        <a:xfrm>
          <a:off x="8845655" y="1101367"/>
          <a:ext cx="2547322" cy="3283200"/>
        </a:xfrm>
        <a:prstGeom prst="roundRect">
          <a:avLst>
            <a:gd name="adj" fmla="val 10000"/>
          </a:avLst>
        </a:prstGeom>
        <a:solidFill>
          <a:srgbClr val="FFFFFF">
            <a:alpha val="90000"/>
          </a:srgbClr>
        </a:solidFill>
        <a:ln w="25400" cap="flat" cmpd="sng" algn="ctr">
          <a:solidFill>
            <a:srgbClr val="0F62FE">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Review each piece of feedback.  </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Does it really improve on the story?</a:t>
          </a:r>
        </a:p>
        <a:p>
          <a:pPr marL="285750" lvl="1" indent="-285750" algn="l" defTabSz="1244600" rtl="0">
            <a:lnSpc>
              <a:spcPct val="90000"/>
            </a:lnSpc>
            <a:spcBef>
              <a:spcPct val="0"/>
            </a:spcBef>
            <a:spcAft>
              <a:spcPct val="15000"/>
            </a:spcAft>
            <a:buFont typeface="Arial" panose="020B0604020202020204" pitchFamily="34" charset="0"/>
            <a:buChar char="•"/>
          </a:pPr>
          <a:r>
            <a:rPr lang="en-US" sz="1400" kern="1200" dirty="0">
              <a:solidFill>
                <a:srgbClr val="000000"/>
              </a:solidFill>
              <a:latin typeface="IBM Plex Sans Light"/>
              <a:ea typeface="+mn-ea"/>
              <a:cs typeface="+mn-cs"/>
            </a:rPr>
            <a:t>Is the feedback representative of the larger group – or was it important to a few?</a:t>
          </a:r>
        </a:p>
        <a:p>
          <a:pPr marL="285750" lvl="1" indent="-285750" algn="l" defTabSz="1244600" rtl="0">
            <a:lnSpc>
              <a:spcPct val="90000"/>
            </a:lnSpc>
            <a:spcBef>
              <a:spcPct val="0"/>
            </a:spcBef>
            <a:spcAft>
              <a:spcPct val="15000"/>
            </a:spcAft>
            <a:buChar char="•"/>
          </a:pPr>
          <a:endParaRPr lang="en-US" sz="3600" kern="1200" dirty="0">
            <a:latin typeface="IBM Plex Sans Light"/>
            <a:ea typeface="+mn-ea"/>
            <a:cs typeface="+mn-cs"/>
          </a:endParaRPr>
        </a:p>
      </dsp:txBody>
      <dsp:txXfrm>
        <a:off x="8920264" y="1175976"/>
        <a:ext cx="2398104" cy="31339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730CB-9583-4496-B4D6-80EFD7C62BC8}"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BE1ADD-6E0C-4428-B992-EF07A355BE21}" type="slidenum">
              <a:rPr lang="en-US" smtClean="0"/>
              <a:t>‹#›</a:t>
            </a:fld>
            <a:endParaRPr lang="en-US"/>
          </a:p>
        </p:txBody>
      </p:sp>
    </p:spTree>
    <p:extLst>
      <p:ext uri="{BB962C8B-B14F-4D97-AF65-F5344CB8AC3E}">
        <p14:creationId xmlns:p14="http://schemas.microsoft.com/office/powerpoint/2010/main" val="392437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243172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2530220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9</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1465640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IBM Plex Sans Light"/>
              </a:rPr>
              <a:t>Look at what you documented under "Insights."   Think of these connect to your provisional outline.  If they don't then relook at your outline and consider revising it.</a:t>
            </a:r>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10</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01403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829379" rtl="0" eaLnBrk="1" fontAlgn="auto" latinLnBrk="0" hangingPunct="1">
              <a:lnSpc>
                <a:spcPct val="100000"/>
              </a:lnSpc>
              <a:spcBef>
                <a:spcPts val="0"/>
              </a:spcBef>
              <a:spcAft>
                <a:spcPts val="0"/>
              </a:spcAft>
              <a:buClrTx/>
              <a:buSzTx/>
              <a:buFontTx/>
              <a:buNone/>
              <a:tabLst/>
              <a:defRPr/>
            </a:pPr>
            <a:fld id="{47D2A720-958E-4FB6-B456-B9C3A4A5879F}" type="slidenum">
              <a:rPr kumimoji="0" lang="en-US" sz="600" b="0" i="0" u="none" strike="noStrike" kern="1200" cap="none" spc="0" normalizeH="0" baseline="0" noProof="0" smtClean="0">
                <a:ln>
                  <a:noFill/>
                </a:ln>
                <a:solidFill>
                  <a:srgbClr val="000000"/>
                </a:solidFill>
                <a:effectLst/>
                <a:uLnTx/>
                <a:uFillTx/>
                <a:latin typeface="IBM Plex Sans Light" panose="020B0503050203000203" pitchFamily="34" charset="0"/>
              </a:rPr>
              <a:pPr marL="0" marR="0" lvl="0" indent="0" algn="r" defTabSz="1829379" rtl="0" eaLnBrk="1" fontAlgn="auto" latinLnBrk="0" hangingPunct="1">
                <a:lnSpc>
                  <a:spcPct val="100000"/>
                </a:lnSpc>
                <a:spcBef>
                  <a:spcPts val="0"/>
                </a:spcBef>
                <a:spcAft>
                  <a:spcPts val="0"/>
                </a:spcAft>
                <a:buClrTx/>
                <a:buSzTx/>
                <a:buFontTx/>
                <a:buNone/>
                <a:tabLst/>
                <a:defRPr/>
              </a:pPr>
              <a:t>11</a:t>
            </a:fld>
            <a:endParaRPr kumimoji="0" lang="en-US" sz="600" b="0" i="0" u="none" strike="noStrike" kern="1200" cap="none" spc="0" normalizeH="0" baseline="0" noProof="0">
              <a:ln>
                <a:noFill/>
              </a:ln>
              <a:solidFill>
                <a:srgbClr val="000000"/>
              </a:solidFill>
              <a:effectLst/>
              <a:uLnTx/>
              <a:uFillTx/>
              <a:latin typeface="IBM Plex Sans Light" panose="020B0503050203000203" pitchFamily="34" charset="0"/>
            </a:endParaRPr>
          </a:p>
        </p:txBody>
      </p:sp>
    </p:spTree>
    <p:extLst>
      <p:ext uri="{BB962C8B-B14F-4D97-AF65-F5344CB8AC3E}">
        <p14:creationId xmlns:p14="http://schemas.microsoft.com/office/powerpoint/2010/main" val="3711993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D2A720-958E-4FB6-B456-B9C3A4A587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78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51759478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823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221515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431080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93398719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769338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09312439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45244675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8333771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589242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40460518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37205933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46002468"/>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52999221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5451888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2195342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536010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284125" y="6402118"/>
            <a:ext cx="2477765" cy="190500"/>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6870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2 w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46C39-902F-3DA0-AAF4-319DA8AE384D}"/>
              </a:ext>
            </a:extLst>
          </p:cNvPr>
          <p:cNvSpPr>
            <a:spLocks noGrp="1"/>
          </p:cNvSpPr>
          <p:nvPr>
            <p:ph type="title"/>
          </p:nvPr>
        </p:nvSpPr>
        <p:spPr>
          <a:xfrm>
            <a:off x="287999" y="192600"/>
            <a:ext cx="3711980" cy="9532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91A0F4B3-D63C-0D8F-2804-F97776F90E4E}"/>
              </a:ext>
            </a:extLst>
          </p:cNvPr>
          <p:cNvSpPr>
            <a:spLocks noGrp="1"/>
          </p:cNvSpPr>
          <p:nvPr>
            <p:ph type="ftr" sz="quarter" idx="13"/>
          </p:nvPr>
        </p:nvSpPr>
        <p:spPr>
          <a:xfrm>
            <a:off x="284125" y="6402118"/>
            <a:ext cx="2477765" cy="190500"/>
          </a:xfrm>
          <a:prstGeom prst="rect">
            <a:avLst/>
          </a:prstGeom>
        </p:spPr>
        <p:txBody>
          <a:bodyPr/>
          <a:lstStyle>
            <a:lvl1pPr>
              <a:defRPr b="0" i="0">
                <a:latin typeface="IBM Plex Sans Light" panose="020B0403050203000203" pitchFamily="34" charset="0"/>
              </a:defRPr>
            </a:lvl1pPr>
          </a:lstStyle>
          <a:p>
            <a:endParaRPr lang="en-US" dirty="0"/>
          </a:p>
        </p:txBody>
      </p:sp>
      <p:sp>
        <p:nvSpPr>
          <p:cNvPr id="7" name="Slide Number">
            <a:extLst>
              <a:ext uri="{FF2B5EF4-FFF2-40B4-BE49-F238E27FC236}">
                <a16:creationId xmlns:a16="http://schemas.microsoft.com/office/drawing/2014/main" id="{38EC09FB-402F-F3CE-E1D2-51583F1BCCFA}"/>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Text Placeholder 6">
            <a:extLst>
              <a:ext uri="{FF2B5EF4-FFF2-40B4-BE49-F238E27FC236}">
                <a16:creationId xmlns:a16="http://schemas.microsoft.com/office/drawing/2014/main" id="{5377FA90-E771-AC82-090E-6FBBAE2633AB}"/>
              </a:ext>
            </a:extLst>
          </p:cNvPr>
          <p:cNvSpPr>
            <a:spLocks noGrp="1"/>
          </p:cNvSpPr>
          <p:nvPr>
            <p:ph type="body" sz="quarter" idx="20"/>
          </p:nvPr>
        </p:nvSpPr>
        <p:spPr>
          <a:xfrm>
            <a:off x="6368781"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Text Placeholder 6">
            <a:extLst>
              <a:ext uri="{FF2B5EF4-FFF2-40B4-BE49-F238E27FC236}">
                <a16:creationId xmlns:a16="http://schemas.microsoft.com/office/drawing/2014/main" id="{83C39AE1-8603-84DA-CC2F-0C36A1C9D153}"/>
              </a:ext>
            </a:extLst>
          </p:cNvPr>
          <p:cNvSpPr>
            <a:spLocks noGrp="1"/>
          </p:cNvSpPr>
          <p:nvPr>
            <p:ph type="body" sz="quarter" idx="21"/>
          </p:nvPr>
        </p:nvSpPr>
        <p:spPr>
          <a:xfrm>
            <a:off x="287999" y="1714500"/>
            <a:ext cx="509125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163457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dirty="0"/>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1"/>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5923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4501212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400526184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774874610"/>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612230322"/>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010754867"/>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74032058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09755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147089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457429192"/>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01149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228950826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dirty="0"/>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444165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ata, 3 callouts, vertical">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6383301" y="192600"/>
            <a:ext cx="2474590" cy="95329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9428523" y="192600"/>
            <a:ext cx="2474590" cy="951707"/>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pPr lvl="0"/>
            <a:r>
              <a:rPr lang="en-US" dirty="0"/>
              <a:t>00%</a:t>
            </a:r>
          </a:p>
        </p:txBody>
      </p: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953956"/>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pPr lvl="0"/>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marL="73137" indent="-73137">
              <a:lnSpc>
                <a:spcPct val="100000"/>
              </a:lnSpc>
              <a:spcBef>
                <a:spcPts val="0"/>
              </a:spcBef>
              <a:defRPr sz="800" b="0" i="0">
                <a:solidFill>
                  <a:schemeClr val="tx1"/>
                </a:solidFill>
                <a:latin typeface="IBM Plex Sans Light" panose="020B0403050203000203" pitchFamily="34" charset="0"/>
              </a:defRPr>
            </a:lvl2pPr>
            <a:lvl3pPr marL="146275" indent="-73137">
              <a:lnSpc>
                <a:spcPct val="100000"/>
              </a:lnSpc>
              <a:spcBef>
                <a:spcPts val="0"/>
              </a:spcBef>
              <a:defRPr sz="800" b="0" i="0">
                <a:solidFill>
                  <a:schemeClr val="tx1"/>
                </a:solidFill>
                <a:latin typeface="IBM Plex Sans Light" panose="020B0403050203000203" pitchFamily="34" charset="0"/>
              </a:defRPr>
            </a:lvl3pPr>
            <a:lvl4pPr marL="219412" indent="-73137">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solidFill>
                  <a:schemeClr val="tx1"/>
                </a:solidFill>
                <a:latin typeface="IBM Plex Sans" panose="020B050305020300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3333316" y="1166534"/>
            <a:ext cx="2475384" cy="483652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9428522" y="1166534"/>
            <a:ext cx="2476178" cy="4833423"/>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a:extLst>
              <a:ext uri="{FF2B5EF4-FFF2-40B4-BE49-F238E27FC236}">
                <a16:creationId xmlns:a16="http://schemas.microsoft.com/office/drawing/2014/main" id="{85A7B871-06B9-0A3F-4D1D-A14D572C268D}"/>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15DBF980-9C8F-3F7A-E896-C207BA2781B7}"/>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318041314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465826091"/>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BAED4-2012-70BF-D1C4-5130684D6962}"/>
              </a:ext>
            </a:extLst>
          </p:cNvPr>
          <p:cNvSpPr/>
          <p:nvPr userDrawn="1"/>
        </p:nvSpPr>
        <p:spPr bwMode="auto">
          <a:xfrm>
            <a:off x="7978190" y="0"/>
            <a:ext cx="4213810" cy="6858000"/>
          </a:xfrm>
          <a:prstGeom prst="rect">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a:ln>
                <a:noFill/>
              </a:ln>
              <a:solidFill>
                <a:schemeClr val="bg1"/>
              </a:solidFill>
              <a:effectLst/>
              <a:latin typeface="+mn-lt"/>
            </a:endParaRPr>
          </a:p>
        </p:txBody>
      </p:sp>
      <p:sp>
        <p:nvSpPr>
          <p:cNvPr id="2" name="Title 1">
            <a:extLst>
              <a:ext uri="{FF2B5EF4-FFF2-40B4-BE49-F238E27FC236}">
                <a16:creationId xmlns:a16="http://schemas.microsoft.com/office/drawing/2014/main" id="{C64F7EE1-F8A9-D939-B246-7D57D2CD8A0A}"/>
              </a:ext>
            </a:extLst>
          </p:cNvPr>
          <p:cNvSpPr>
            <a:spLocks noGrp="1"/>
          </p:cNvSpPr>
          <p:nvPr>
            <p:ph type="title"/>
          </p:nvPr>
        </p:nvSpPr>
        <p:spPr>
          <a:xfrm>
            <a:off x="287999" y="288036"/>
            <a:ext cx="7592232" cy="626364"/>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6815A1E1-C9D6-F872-7CDD-9D517E1CD34C}"/>
              </a:ext>
            </a:extLst>
          </p:cNvPr>
          <p:cNvSpPr>
            <a:spLocks noGrp="1"/>
          </p:cNvSpPr>
          <p:nvPr>
            <p:ph type="ftr" sz="quarter" idx="10"/>
          </p:nvPr>
        </p:nvSpPr>
        <p:spPr/>
        <p:txBody>
          <a:bodyPr/>
          <a:lstStyle/>
          <a:p>
            <a:endParaRPr lang="en-US"/>
          </a:p>
        </p:txBody>
      </p:sp>
      <p:sp>
        <p:nvSpPr>
          <p:cNvPr id="5" name="Text Placeholder 8">
            <a:extLst>
              <a:ext uri="{FF2B5EF4-FFF2-40B4-BE49-F238E27FC236}">
                <a16:creationId xmlns:a16="http://schemas.microsoft.com/office/drawing/2014/main" id="{F31A99A9-ACB9-50ED-5973-9F1E330E1C59}"/>
              </a:ext>
            </a:extLst>
          </p:cNvPr>
          <p:cNvSpPr>
            <a:spLocks noGrp="1"/>
          </p:cNvSpPr>
          <p:nvPr>
            <p:ph type="body" sz="quarter" idx="13" hasCustomPrompt="1"/>
          </p:nvPr>
        </p:nvSpPr>
        <p:spPr>
          <a:xfrm>
            <a:off x="304801" y="1233054"/>
            <a:ext cx="7673389" cy="648611"/>
          </a:xfrm>
        </p:spPr>
        <p:txBody>
          <a:bodyPr>
            <a:noAutofit/>
          </a:bodyPr>
          <a:lstStyle>
            <a:lvl1pPr marL="0" indent="0">
              <a:buNone/>
              <a:defRPr sz="2100" b="0" cap="none" spc="0">
                <a:ln w="0"/>
                <a:solidFill>
                  <a:schemeClr val="accent1"/>
                </a:solidFill>
                <a:effectLst>
                  <a:outerShdw blurRad="38100" dist="25400" dir="5400000" algn="ctr" rotWithShape="0">
                    <a:srgbClr val="6E747A">
                      <a:alpha val="43000"/>
                    </a:srgbClr>
                  </a:outerShdw>
                </a:effectLst>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6" name="TextBox 5">
            <a:extLst>
              <a:ext uri="{FF2B5EF4-FFF2-40B4-BE49-F238E27FC236}">
                <a16:creationId xmlns:a16="http://schemas.microsoft.com/office/drawing/2014/main" id="{A655103F-A4B6-D5B2-43AB-72A4777F8CA3}"/>
              </a:ext>
            </a:extLst>
          </p:cNvPr>
          <p:cNvSpPr txBox="1"/>
          <p:nvPr userDrawn="1"/>
        </p:nvSpPr>
        <p:spPr>
          <a:xfrm>
            <a:off x="10285661" y="6498772"/>
            <a:ext cx="0" cy="0"/>
          </a:xfrm>
          <a:prstGeom prst="rect">
            <a:avLst/>
          </a:prstGeom>
          <a:ln w="12700">
            <a:miter lim="400000"/>
          </a:ln>
          <a:extLst>
            <a:ext uri="{C572A759-6A51-4108-AA02-DFA0A04FC94B}">
              <ma14:wrappingTextBoxFlag xmlns:thm15="http://schemas.microsoft.com/office/thememl/2012/main" xmlns:m="http://schemas.openxmlformats.org/officeDocument/2006/math" xmlns:a14="http://schemas.microsoft.com/office/drawing/2010/main" xmlns:ma14="http://schemas.microsoft.com/office/mac/drawingml/2011/main" xmlns="" val="1"/>
            </a:ext>
          </a:extLst>
        </p:spPr>
        <p:txBody>
          <a:bodyPr wrap="none" lIns="0" tIns="0" rIns="0" bIns="0" rtlCol="0">
            <a:noAutofit/>
          </a:bodyPr>
          <a:lstStyle/>
          <a:p>
            <a:pPr algn="l" defTabSz="1218956">
              <a:buSzPct val="100000"/>
            </a:pPr>
            <a:endParaRPr lang="en-US" sz="1200">
              <a:cs typeface="Arial" panose="020B0604020202020204" pitchFamily="34" charset="0"/>
            </a:endParaRPr>
          </a:p>
        </p:txBody>
      </p:sp>
      <p:pic>
        <p:nvPicPr>
          <p:cNvPr id="7" name="Picture 6">
            <a:extLst>
              <a:ext uri="{FF2B5EF4-FFF2-40B4-BE49-F238E27FC236}">
                <a16:creationId xmlns:a16="http://schemas.microsoft.com/office/drawing/2014/main" id="{976E0040-7C3F-B017-2899-8208653303F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8140" b="95349" l="2090" r="96716">
                        <a14:foregroundMark x1="2388" y1="43023" x2="4179" y2="70930"/>
                        <a14:foregroundMark x1="14627" y1="29070" x2="20000" y2="32558"/>
                        <a14:foregroundMark x1="11045" y1="87209" x2="18209" y2="90698"/>
                        <a14:foregroundMark x1="2388" y1="53488" x2="6866" y2="53488"/>
                        <a14:foregroundMark x1="12836" y1="73256" x2="18209" y2="80233"/>
                        <a14:foregroundMark x1="15821" y1="83721" x2="16119" y2="65116"/>
                        <a14:foregroundMark x1="14328" y1="66279" x2="15821" y2="65116"/>
                        <a14:foregroundMark x1="12239" y1="55814" x2="20000" y2="82558"/>
                        <a14:foregroundMark x1="11045" y1="67442" x2="12537" y2="70930"/>
                        <a14:foregroundMark x1="12537" y1="79070" x2="19403" y2="72093"/>
                        <a14:foregroundMark x1="24478" y1="95349" x2="25373" y2="94186"/>
                        <a14:foregroundMark x1="2388" y1="18605" x2="8060" y2="53488"/>
                        <a14:foregroundMark x1="13134" y1="65116" x2="18507" y2="93023"/>
                        <a14:foregroundMark x1="11940" y1="83721" x2="18806" y2="75581"/>
                        <a14:foregroundMark x1="39403" y1="45349" x2="40299" y2="79070"/>
                        <a14:foregroundMark x1="40299" y1="27907" x2="60896" y2="29070"/>
                        <a14:foregroundMark x1="60896" y1="29070" x2="81194" y2="20930"/>
                        <a14:foregroundMark x1="92786" y1="22667" x2="96716" y2="23256"/>
                        <a14:foregroundMark x1="88955" y1="22093" x2="92191" y2="22578"/>
                        <a14:foregroundMark x1="81194" y1="20930" x2="88955" y2="22093"/>
                        <a14:foregroundMark x1="39104" y1="22093" x2="59104" y2="23256"/>
                        <a14:foregroundMark x1="59104" y1="23256" x2="78806" y2="23256"/>
                        <a14:foregroundMark x1="92916" y1="24204" x2="96119" y2="24419"/>
                        <a14:foregroundMark x1="78806" y1="23256" x2="92325" y2="24164"/>
                        <a14:foregroundMark x1="63284" y1="27907" x2="83582" y2="32558"/>
                        <a14:foregroundMark x1="93381" y1="29695" x2="95522" y2="29070"/>
                        <a14:foregroundMark x1="83582" y1="32558" x2="92808" y2="29863"/>
                        <a14:foregroundMark x1="79701" y1="47674" x2="79701" y2="47674"/>
                        <a14:foregroundMark x1="71045" y1="52326" x2="71045" y2="52326"/>
                        <a14:foregroundMark x1="63284" y1="59302" x2="63284" y2="59302"/>
                        <a14:foregroundMark x1="51343" y1="60465" x2="51343" y2="60465"/>
                        <a14:foregroundMark x1="63582" y1="30233" x2="63582" y2="30233"/>
                        <a14:foregroundMark x1="68955" y1="26744" x2="68955" y2="26744"/>
                        <a14:foregroundMark x1="17910" y1="18605" x2="17910" y2="18605"/>
                        <a14:foregroundMark x1="89254" y1="61628" x2="89254" y2="61628"/>
                        <a14:foregroundMark x1="91343" y1="25581" x2="91343" y2="25581"/>
                        <a14:foregroundMark x1="91940" y1="29070" x2="91940" y2="29070"/>
                        <a14:foregroundMark x1="91343" y1="24419" x2="91642" y2="31395"/>
                        <a14:foregroundMark x1="61194" y1="22093" x2="61194" y2="22093"/>
                        <a14:foregroundMark x1="61791" y1="22093" x2="61791" y2="22093"/>
                        <a14:foregroundMark x1="61791" y1="20930" x2="61791" y2="20930"/>
                        <a14:foregroundMark x1="62985" y1="20930" x2="62985" y2="20930"/>
                        <a14:foregroundMark x1="72537" y1="19767" x2="72537" y2="19767"/>
                        <a14:foregroundMark x1="72836" y1="22093" x2="72836" y2="22093"/>
                        <a14:foregroundMark x1="72836" y1="19767" x2="72836" y2="19767"/>
                        <a14:foregroundMark x1="96716" y1="20930" x2="96418" y2="31395"/>
                        <a14:foregroundMark x1="96418" y1="26744" x2="96418" y2="26744"/>
                        <a14:foregroundMark x1="54925" y1="22093" x2="54925" y2="22093"/>
                        <a14:foregroundMark x1="52836" y1="36047" x2="52836" y2="36047"/>
                        <a14:backgroundMark x1="79104" y1="33721" x2="79104" y2="33721"/>
                        <a14:backgroundMark x1="83284" y1="33721" x2="83284" y2="33721"/>
                        <a14:backgroundMark x1="79701" y1="37209" x2="79701" y2="37209"/>
                        <a14:backgroundMark x1="93134" y1="33721" x2="93042" y2="30495"/>
                      </a14:backgroundRemoval>
                    </a14:imgEffect>
                  </a14:imgLayer>
                </a14:imgProps>
              </a:ext>
            </a:extLst>
          </a:blip>
          <a:stretch>
            <a:fillRect/>
          </a:stretch>
        </p:blipFill>
        <p:spPr>
          <a:xfrm>
            <a:off x="10238786" y="6402118"/>
            <a:ext cx="1234679" cy="317003"/>
          </a:xfrm>
          <a:prstGeom prst="rect">
            <a:avLst/>
          </a:prstGeom>
        </p:spPr>
      </p:pic>
    </p:spTree>
    <p:extLst>
      <p:ext uri="{BB962C8B-B14F-4D97-AF65-F5344CB8AC3E}">
        <p14:creationId xmlns:p14="http://schemas.microsoft.com/office/powerpoint/2010/main" val="2858944794"/>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A3008-C35F-9A00-72EF-3D5EA2047C90}"/>
              </a:ext>
            </a:extLst>
          </p:cNvPr>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id="{90AB506A-E9B3-0F7E-6083-4E71309538D9}"/>
              </a:ext>
            </a:extLst>
          </p:cNvPr>
          <p:cNvSpPr>
            <a:spLocks noGrp="1"/>
          </p:cNvSpPr>
          <p:nvPr>
            <p:ph type="subTitle" idx="1"/>
          </p:nvPr>
        </p:nvSpPr>
        <p:spPr>
          <a:xfrm>
            <a:off x="1524000" y="3602038"/>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05A89D-4277-5897-7103-981CBB88F9AD}"/>
              </a:ext>
            </a:extLst>
          </p:cNvPr>
          <p:cNvSpPr>
            <a:spLocks noGrp="1"/>
          </p:cNvSpPr>
          <p:nvPr>
            <p:ph type="dt" sz="half" idx="10"/>
          </p:nvPr>
        </p:nvSpPr>
        <p:spPr/>
        <p:txBody>
          <a:bodyPr/>
          <a:lstStyle/>
          <a:p>
            <a:fld id="{D37EBF35-43A4-4B74-9AE9-528230FDEED6}" type="datetimeFigureOut">
              <a:rPr lang="en-US" smtClean="0"/>
              <a:t>3/7/2024</a:t>
            </a:fld>
            <a:endParaRPr lang="en-US"/>
          </a:p>
        </p:txBody>
      </p:sp>
      <p:sp>
        <p:nvSpPr>
          <p:cNvPr id="5" name="Footer Placeholder 4">
            <a:extLst>
              <a:ext uri="{FF2B5EF4-FFF2-40B4-BE49-F238E27FC236}">
                <a16:creationId xmlns:a16="http://schemas.microsoft.com/office/drawing/2014/main" id="{5627EC65-5CE8-729A-FC77-A130BB09F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FF4BB-7267-C06F-E9F3-B7B622122275}"/>
              </a:ext>
            </a:extLst>
          </p:cNvPr>
          <p:cNvSpPr>
            <a:spLocks noGrp="1"/>
          </p:cNvSpPr>
          <p:nvPr>
            <p:ph type="sldNum" sz="quarter" idx="12"/>
          </p:nvPr>
        </p:nvSpPr>
        <p:spPr/>
        <p:txBody>
          <a:bodyPr/>
          <a:lstStyle/>
          <a:p>
            <a:fld id="{BBB5119F-B9DD-42F3-897C-B1C013639B37}" type="slidenum">
              <a:rPr lang="en-US" smtClean="0"/>
              <a:t>‹#›</a:t>
            </a:fld>
            <a:endParaRPr lang="en-US"/>
          </a:p>
        </p:txBody>
      </p:sp>
    </p:spTree>
    <p:extLst>
      <p:ext uri="{BB962C8B-B14F-4D97-AF65-F5344CB8AC3E}">
        <p14:creationId xmlns:p14="http://schemas.microsoft.com/office/powerpoint/2010/main" val="2588936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over, imagery, half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D5B627-E439-376E-A00C-87BAFF059FD8}"/>
              </a:ext>
            </a:extLst>
          </p:cNvPr>
          <p:cNvSpPr>
            <a:spLocks noGrp="1"/>
          </p:cNvSpPr>
          <p:nvPr>
            <p:ph type="pic" sz="quarter" idx="12" hasCustomPrompt="1"/>
          </p:nvPr>
        </p:nvSpPr>
        <p:spPr>
          <a:xfrm>
            <a:off x="6380919" y="284957"/>
            <a:ext cx="5523781" cy="6287294"/>
          </a:xfrm>
          <a:prstGeom prst="rect">
            <a:avLst/>
          </a:prstGeom>
          <a:solidFill>
            <a:srgbClr val="E0E0E0"/>
          </a:solidFill>
        </p:spPr>
        <p:txBody>
          <a:bodyPr anchor="ctr"/>
          <a:lstStyle>
            <a:lvl1pPr algn="ctr">
              <a:defRPr b="0" i="0">
                <a:solidFill>
                  <a:schemeClr val="accent5"/>
                </a:solidFill>
                <a:latin typeface="IBM Plex Sans Light" panose="020B0403050203000203" pitchFamily="34" charset="0"/>
              </a:defRPr>
            </a:lvl1pPr>
          </a:lstStyle>
          <a:p>
            <a:r>
              <a:rPr lang="en-US" dirty="0"/>
              <a:t>Place imagery here</a:t>
            </a:r>
          </a:p>
        </p:txBody>
      </p:sp>
      <p:sp>
        <p:nvSpPr>
          <p:cNvPr id="2" name="Title 1">
            <a:extLst>
              <a:ext uri="{FF2B5EF4-FFF2-40B4-BE49-F238E27FC236}">
                <a16:creationId xmlns:a16="http://schemas.microsoft.com/office/drawing/2014/main" id="{413A412C-EE28-6248-612D-41BAAD7F005C}"/>
              </a:ext>
            </a:extLst>
          </p:cNvPr>
          <p:cNvSpPr>
            <a:spLocks noGrp="1"/>
          </p:cNvSpPr>
          <p:nvPr>
            <p:ph type="title"/>
          </p:nvPr>
        </p:nvSpPr>
        <p:spPr>
          <a:xfrm>
            <a:off x="287999" y="192024"/>
            <a:ext cx="5049878" cy="5239544"/>
          </a:xfrm>
        </p:spPr>
        <p:txBody>
          <a:bodyPr/>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1773838281"/>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r>
              <a:rPr lang="en-US"/>
              <a:t>Lorem ipsum dolor sit amet, consectetur adipiscing elit, sed do eiusmod tempor incididunt ut labore et dolore.</a:t>
            </a:r>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1904636" y="6469507"/>
            <a:ext cx="64" cy="123111"/>
          </a:xfr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85">
            <a:extLst>
              <a:ext uri="{FF2B5EF4-FFF2-40B4-BE49-F238E27FC236}">
                <a16:creationId xmlns:a16="http://schemas.microsoft.com/office/drawing/2014/main" id="{B5E9F87A-2C82-ED57-3819-AE83F63DCA30}"/>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800" y="5451145"/>
            <a:ext cx="266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51146"/>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spTree>
    <p:extLst>
      <p:ext uri="{BB962C8B-B14F-4D97-AF65-F5344CB8AC3E}">
        <p14:creationId xmlns:p14="http://schemas.microsoft.com/office/powerpoint/2010/main" val="24671123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ver, plai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9" y="192024"/>
            <a:ext cx="5524575" cy="2286794"/>
          </a:xfrm>
        </p:spPr>
        <p:txBody>
          <a:bodyPr/>
          <a:lstStyle>
            <a:lvl1pPr>
              <a:lnSpc>
                <a:spcPct val="100000"/>
              </a:lnSpc>
              <a:defRPr sz="4299" b="0" i="0">
                <a:latin typeface="IBM Plex Sans Light" panose="020B0403050203000203" pitchFamily="34" charset="0"/>
              </a:defRPr>
            </a:lvl1pPr>
          </a:lstStyle>
          <a:p>
            <a:r>
              <a:rPr lang="en-US" dirty="0"/>
              <a:t>Click to edit Master title style</a:t>
            </a:r>
          </a:p>
        </p:txBody>
      </p:sp>
    </p:spTree>
    <p:extLst>
      <p:ext uri="{BB962C8B-B14F-4D97-AF65-F5344CB8AC3E}">
        <p14:creationId xmlns:p14="http://schemas.microsoft.com/office/powerpoint/2010/main" val="2722023642"/>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36957-63E4-1587-AB6D-C18AE4E04D8D}"/>
              </a:ext>
            </a:extLst>
          </p:cNvPr>
          <p:cNvSpPr>
            <a:spLocks noGrp="1"/>
          </p:cNvSpPr>
          <p:nvPr>
            <p:ph type="title"/>
          </p:nvPr>
        </p:nvSpPr>
        <p:spPr>
          <a:xfrm>
            <a:off x="287998" y="192024"/>
            <a:ext cx="5524575" cy="1429544"/>
          </a:xfrm>
        </p:spPr>
        <p:txBody>
          <a:bodyPr rIns="457200"/>
          <a:lstStyle>
            <a:lvl1pPr>
              <a:lnSpc>
                <a:spcPct val="100000"/>
              </a:lnSpc>
              <a:defRPr sz="4299"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A4B74093-A800-CB62-8607-A04D569204E2}"/>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A289B0F8-E9A7-CF76-E87F-8D4302E8DA4D}"/>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53697183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7EC0-4BFB-A603-5703-0D692C62692D}"/>
              </a:ext>
            </a:extLst>
          </p:cNvPr>
          <p:cNvSpPr>
            <a:spLocks noGrp="1"/>
          </p:cNvSpPr>
          <p:nvPr>
            <p:ph type="title"/>
          </p:nvPr>
        </p:nvSpPr>
        <p:spPr>
          <a:xfrm>
            <a:off x="287300" y="192600"/>
            <a:ext cx="8569797" cy="4095750"/>
          </a:xfrm>
        </p:spPr>
        <p:txBody>
          <a:bodyPr/>
          <a:lstStyle>
            <a:lvl1pPr>
              <a:lnSpc>
                <a:spcPct val="100000"/>
              </a:lnSpc>
              <a:defRPr sz="8598" b="0" i="0">
                <a:solidFill>
                  <a:schemeClr val="tx2"/>
                </a:solidFill>
                <a:latin typeface="IBM Plex Sans Light" panose="020B0403050203000203" pitchFamily="34" charset="0"/>
              </a:defRPr>
            </a:lvl1pPr>
          </a:lstStyle>
          <a:p>
            <a:r>
              <a:rPr lang="en-US" dirty="0"/>
              <a:t>Click to edit Master title style</a:t>
            </a:r>
          </a:p>
        </p:txBody>
      </p:sp>
      <p:sp>
        <p:nvSpPr>
          <p:cNvPr id="4" name="Slide Number">
            <a:extLst>
              <a:ext uri="{FF2B5EF4-FFF2-40B4-BE49-F238E27FC236}">
                <a16:creationId xmlns:a16="http://schemas.microsoft.com/office/drawing/2014/main" id="{76697187-0170-8894-23C9-28F80A0C3B2B}"/>
              </a:ext>
            </a:extLst>
          </p:cNvPr>
          <p:cNvSpPr txBox="1">
            <a:spLocks noGrp="1"/>
          </p:cNvSpPr>
          <p:nvPr>
            <p:ph type="sldNum" sz="quarter" idx="4"/>
          </p:nvPr>
        </p:nvSpPr>
        <p:spPr>
          <a:xfrm>
            <a:off x="11703549" y="6438642"/>
            <a:ext cx="201151" cy="184666"/>
          </a:xfrm>
          <a:prstGeom prst="rect">
            <a:avLst/>
          </a:prstGeom>
          <a:ln w="12700">
            <a:miter lim="400000"/>
          </a:ln>
        </p:spPr>
        <p:txBody>
          <a:bodyPr wrap="none" lIns="0" tIns="0" rIns="0" bIns="0" anchor="ctr">
            <a:spAutoFit/>
          </a:bodyPr>
          <a:lstStyle>
            <a:lvl1pPr algn="r">
              <a:defRPr sz="12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5" name="Footer Placeholder 3">
            <a:extLst>
              <a:ext uri="{FF2B5EF4-FFF2-40B4-BE49-F238E27FC236}">
                <a16:creationId xmlns:a16="http://schemas.microsoft.com/office/drawing/2014/main" id="{BC591478-AD3F-2EF7-29A4-36A887DC1956}"/>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271335236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D0BFE-82FD-94B0-E6D9-A9096777C842}"/>
              </a:ext>
            </a:extLst>
          </p:cNvPr>
          <p:cNvSpPr>
            <a:spLocks noGrp="1"/>
          </p:cNvSpPr>
          <p:nvPr>
            <p:ph type="title"/>
          </p:nvPr>
        </p:nvSpPr>
        <p:spPr>
          <a:xfrm>
            <a:off x="287999" y="192600"/>
            <a:ext cx="2474590" cy="76352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69559113-A66F-B148-0A73-FD8B5C2B023D}"/>
              </a:ext>
            </a:extLst>
          </p:cNvPr>
          <p:cNvSpPr>
            <a:spLocks noGrp="1"/>
          </p:cNvSpPr>
          <p:nvPr>
            <p:ph type="ftr" sz="quarter" idx="12"/>
          </p:nvPr>
        </p:nvSpPr>
        <p:spPr/>
        <p:txBody>
          <a:bodyPr/>
          <a:lstStyle>
            <a:lvl1pPr>
              <a:defRPr b="0" i="0">
                <a:latin typeface="IBM Plex Sans Light" panose="020B0403050203000203" pitchFamily="34" charset="0"/>
              </a:defRPr>
            </a:lvl1pPr>
          </a:lstStyle>
          <a:p>
            <a:endParaRPr lang="en-US" dirty="0"/>
          </a:p>
        </p:txBody>
      </p:sp>
      <p:sp>
        <p:nvSpPr>
          <p:cNvPr id="5" name="Slide Number">
            <a:extLst>
              <a:ext uri="{FF2B5EF4-FFF2-40B4-BE49-F238E27FC236}">
                <a16:creationId xmlns:a16="http://schemas.microsoft.com/office/drawing/2014/main" id="{BAFC9C6E-79FD-9BB8-F74D-EAA013319C6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4200384436"/>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03943828"/>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6758106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es, 6 stack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2286794"/>
          </a:xfrm>
        </p:spPr>
        <p:txBody>
          <a:bodyPr/>
          <a:lstStyle>
            <a:lvl1pPr>
              <a:lnSpc>
                <a:spcPct val="100000"/>
              </a:lnSpc>
              <a:defRPr sz="3199" b="0" i="0">
                <a:solidFill>
                  <a:schemeClr val="tx2"/>
                </a:solidFill>
                <a:latin typeface="IBM Plex Sans Light" panose="020B0403050203000203" pitchFamily="34" charset="0"/>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01A4BD59-9F51-7E32-8659-A763D0799EB2}"/>
              </a:ext>
            </a:extLst>
          </p:cNvPr>
          <p:cNvSpPr>
            <a:spLocks noGrp="1"/>
          </p:cNvSpPr>
          <p:nvPr>
            <p:ph type="ftr" sz="quarter" idx="22"/>
          </p:nvPr>
        </p:nvSpPr>
        <p:spPr/>
        <p:txBody>
          <a:bodyPr/>
          <a:lstStyle>
            <a:lvl1pPr>
              <a:defRPr b="0" i="0">
                <a:latin typeface="IBM Plex Sans Light" panose="020B0403050203000203" pitchFamily="34" charset="0"/>
              </a:defRPr>
            </a:lvl1pPr>
          </a:lstStyle>
          <a:p>
            <a:endParaRPr lang="en-US" dirty="0"/>
          </a:p>
        </p:txBody>
      </p:sp>
      <p:sp>
        <p:nvSpPr>
          <p:cNvPr id="6" name="Slide Number">
            <a:extLst>
              <a:ext uri="{FF2B5EF4-FFF2-40B4-BE49-F238E27FC236}">
                <a16:creationId xmlns:a16="http://schemas.microsoft.com/office/drawing/2014/main" id="{180E7AB4-F0E4-7C09-7FE7-9F182217FE0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19" name="Text Placeholder 6">
            <a:extLst>
              <a:ext uri="{FF2B5EF4-FFF2-40B4-BE49-F238E27FC236}">
                <a16:creationId xmlns:a16="http://schemas.microsoft.com/office/drawing/2014/main" id="{B74FE312-96C3-0801-8AFE-48C53A3855EF}"/>
              </a:ext>
            </a:extLst>
          </p:cNvPr>
          <p:cNvSpPr>
            <a:spLocks noGrp="1"/>
          </p:cNvSpPr>
          <p:nvPr>
            <p:ph type="body" sz="quarter" idx="10"/>
          </p:nvPr>
        </p:nvSpPr>
        <p:spPr>
          <a:xfrm>
            <a:off x="6363186"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BFE072FD-410A-B1CF-4BD5-EFE459133BB6}"/>
              </a:ext>
            </a:extLst>
          </p:cNvPr>
          <p:cNvSpPr>
            <a:spLocks noGrp="1"/>
          </p:cNvSpPr>
          <p:nvPr>
            <p:ph type="body" sz="quarter" idx="23"/>
          </p:nvPr>
        </p:nvSpPr>
        <p:spPr>
          <a:xfrm>
            <a:off x="9398651" y="288037"/>
            <a:ext cx="2481638" cy="2572543"/>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1C0822F6-B969-1E92-CC74-0CBB1126A9C8}"/>
              </a:ext>
            </a:extLst>
          </p:cNvPr>
          <p:cNvSpPr>
            <a:spLocks noGrp="1"/>
          </p:cNvSpPr>
          <p:nvPr>
            <p:ph type="body" sz="quarter" idx="24"/>
          </p:nvPr>
        </p:nvSpPr>
        <p:spPr>
          <a:xfrm>
            <a:off x="6363186"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2" name="Text Placeholder 6">
            <a:extLst>
              <a:ext uri="{FF2B5EF4-FFF2-40B4-BE49-F238E27FC236}">
                <a16:creationId xmlns:a16="http://schemas.microsoft.com/office/drawing/2014/main" id="{F9AB4B51-7CBC-4B83-F837-82517C33FEBA}"/>
              </a:ext>
            </a:extLst>
          </p:cNvPr>
          <p:cNvSpPr>
            <a:spLocks noGrp="1"/>
          </p:cNvSpPr>
          <p:nvPr>
            <p:ph type="body" sz="quarter" idx="25"/>
          </p:nvPr>
        </p:nvSpPr>
        <p:spPr>
          <a:xfrm>
            <a:off x="9398651" y="3333750"/>
            <a:ext cx="2481638" cy="247650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3" name="Text Placeholder 6">
            <a:extLst>
              <a:ext uri="{FF2B5EF4-FFF2-40B4-BE49-F238E27FC236}">
                <a16:creationId xmlns:a16="http://schemas.microsoft.com/office/drawing/2014/main" id="{4AB00072-45AF-510F-C146-BAC3B20406FD}"/>
              </a:ext>
            </a:extLst>
          </p:cNvPr>
          <p:cNvSpPr>
            <a:spLocks noGrp="1"/>
          </p:cNvSpPr>
          <p:nvPr>
            <p:ph type="body" sz="quarter" idx="26"/>
          </p:nvPr>
        </p:nvSpPr>
        <p:spPr>
          <a:xfrm>
            <a:off x="3332555" y="288036"/>
            <a:ext cx="2481638" cy="2572542"/>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4" name="Text Placeholder 6">
            <a:extLst>
              <a:ext uri="{FF2B5EF4-FFF2-40B4-BE49-F238E27FC236}">
                <a16:creationId xmlns:a16="http://schemas.microsoft.com/office/drawing/2014/main" id="{C4503F3E-D426-7E9E-BDBD-CDA2B731934A}"/>
              </a:ext>
            </a:extLst>
          </p:cNvPr>
          <p:cNvSpPr>
            <a:spLocks noGrp="1"/>
          </p:cNvSpPr>
          <p:nvPr>
            <p:ph type="body" sz="quarter" idx="27"/>
          </p:nvPr>
        </p:nvSpPr>
        <p:spPr>
          <a:xfrm>
            <a:off x="3332555" y="3333749"/>
            <a:ext cx="2481638" cy="2476499"/>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0616713"/>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4041545698"/>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68802503"/>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427831551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41"/>
          </a:xfrm>
        </p:spPr>
        <p:txBody>
          <a:bodyPr/>
          <a:lstStyle/>
          <a:p>
            <a:r>
              <a:rPr lang="en-US" dirty="0"/>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8705673" cy="365125"/>
          </a:xfrm>
          <a:prstGeom prst="rect">
            <a:avLst/>
          </a:prstGeom>
        </p:spPr>
        <p:txBody>
          <a:bodyPr/>
          <a:lstStyle/>
          <a:p>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233054"/>
            <a:ext cx="11582400" cy="648611"/>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Minus Sign 2">
            <a:extLst>
              <a:ext uri="{FF2B5EF4-FFF2-40B4-BE49-F238E27FC236}">
                <a16:creationId xmlns:a16="http://schemas.microsoft.com/office/drawing/2014/main" id="{A007574A-BBE2-7C2D-033F-96218515C3D9}"/>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4089872339"/>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Washington</a:t>
            </a: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799"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1"/>
            <a:ext cx="8266176" cy="701731"/>
          </a:xfrm>
          <a:prstGeom prst="rect">
            <a:avLst/>
          </a:prstGeom>
        </p:spPr>
        <p:txBody>
          <a:bodyPr anchor="t"/>
          <a:lstStyle>
            <a:lvl1pPr algn="l">
              <a:defRPr sz="4399">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en-US" dirty="0"/>
              <a:t>Your Deck’s sub-title goes here. Just make sure it doesn’t exceed two lines. </a:t>
            </a:r>
          </a:p>
        </p:txBody>
      </p:sp>
    </p:spTree>
    <p:extLst>
      <p:ext uri="{BB962C8B-B14F-4D97-AF65-F5344CB8AC3E}">
        <p14:creationId xmlns:p14="http://schemas.microsoft.com/office/powerpoint/2010/main" val="3468649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84640"/>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136468"/>
            <a:ext cx="11582400" cy="745197"/>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dirty="0"/>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6"/>
            <a:ext cx="11582400" cy="3178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FE77EC-D58F-56C1-E56B-628C10227FC4}"/>
              </a:ext>
            </a:extLst>
          </p:cNvPr>
          <p:cNvSpPr>
            <a:spLocks noGrp="1"/>
          </p:cNvSpPr>
          <p:nvPr>
            <p:ph type="body" sz="quarter" idx="15" hasCustomPrompt="1"/>
          </p:nvPr>
        </p:nvSpPr>
        <p:spPr>
          <a:xfrm>
            <a:off x="571501" y="5479391"/>
            <a:ext cx="10847387" cy="519113"/>
          </a:xfrm>
        </p:spPr>
        <p:txBody>
          <a:bodyPr/>
          <a:lstStyle>
            <a:lvl1pPr marL="0" indent="0">
              <a:buNone/>
              <a:defRPr/>
            </a:lvl1pPr>
          </a:lstStyle>
          <a:p>
            <a:pPr marL="0" marR="0" lvl="0" indent="0" algn="l" defTabSz="914217"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a:pPr>
            <a:r>
              <a:rPr kumimoji="0" lang="en-US" sz="1600" b="0" i="1" u="none" strike="noStrike" kern="1200" cap="none" spc="0" normalizeH="0" baseline="0" noProof="0" dirty="0">
                <a:ln>
                  <a:noFill/>
                </a:ln>
                <a:solidFill>
                  <a:srgbClr val="1E497F"/>
                </a:solidFill>
                <a:effectLst/>
                <a:uLnTx/>
                <a:uFillTx/>
                <a:latin typeface="Franklin Gothic Book"/>
                <a:ea typeface="+mn-ea"/>
                <a:cs typeface="+mn-cs"/>
              </a:rPr>
              <a:t>TIP: </a:t>
            </a:r>
            <a:r>
              <a:rPr kumimoji="0" lang="en-US" sz="1600" b="0" i="1" u="none" strike="noStrike" kern="1200" cap="none" spc="0" normalizeH="0" baseline="0" noProof="0" dirty="0">
                <a:ln>
                  <a:noFill/>
                </a:ln>
                <a:solidFill>
                  <a:srgbClr val="656666"/>
                </a:solidFill>
                <a:effectLst/>
                <a:uLnTx/>
                <a:uFillTx/>
                <a:latin typeface="Franklin Gothic Book"/>
                <a:ea typeface="+mn-ea"/>
                <a:cs typeface="+mn-cs"/>
              </a:rPr>
              <a:t>Insert Tip here</a:t>
            </a:r>
          </a:p>
          <a:p>
            <a:pPr lvl="0"/>
            <a:endParaRPr lang="en-US" dirty="0"/>
          </a:p>
        </p:txBody>
      </p:sp>
      <p:pic>
        <p:nvPicPr>
          <p:cNvPr id="7" name="Graphic 6" descr="Lightbulb with solid fill">
            <a:extLst>
              <a:ext uri="{FF2B5EF4-FFF2-40B4-BE49-F238E27FC236}">
                <a16:creationId xmlns:a16="http://schemas.microsoft.com/office/drawing/2014/main" id="{948E630D-A186-EA6F-8328-B1CD742ADA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30" y="5482267"/>
            <a:ext cx="457140" cy="457200"/>
          </a:xfrm>
          <a:prstGeom prst="rect">
            <a:avLst/>
          </a:prstGeom>
        </p:spPr>
      </p:pic>
      <p:sp>
        <p:nvSpPr>
          <p:cNvPr id="3" name="Minus Sign 2">
            <a:extLst>
              <a:ext uri="{FF2B5EF4-FFF2-40B4-BE49-F238E27FC236}">
                <a16:creationId xmlns:a16="http://schemas.microsoft.com/office/drawing/2014/main" id="{6BB61B17-A55E-2E98-8DF4-C88799823C80}"/>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865773640"/>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secHead">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EB5152"/>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userDrawn="1"/>
        </p:nvSpPr>
        <p:spPr>
          <a:xfrm>
            <a:off x="5639446" y="5895976"/>
            <a:ext cx="913111" cy="413727"/>
          </a:xfrm>
          <a:prstGeom prst="rect">
            <a:avLst/>
          </a:prstGeom>
          <a:solidFill>
            <a:srgbClr val="EB51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DOH</a:t>
            </a:r>
          </a:p>
        </p:txBody>
      </p:sp>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a:prstGeom prst="rect">
            <a:avLst/>
          </a:prstGeom>
        </p:spPr>
        <p:txBody>
          <a:bodyPr anchor="t"/>
          <a:lstStyle>
            <a:lvl1pPr algn="ctr">
              <a:defRPr sz="4399">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699">
                <a:solidFill>
                  <a:schemeClr val="bg1"/>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2"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1"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a:p>
        </p:txBody>
      </p:sp>
    </p:spTree>
    <p:extLst>
      <p:ext uri="{BB962C8B-B14F-4D97-AF65-F5344CB8AC3E}">
        <p14:creationId xmlns:p14="http://schemas.microsoft.com/office/powerpoint/2010/main" val="34314866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8"/>
            <a:ext cx="11582400" cy="492338"/>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82000" y="6157276"/>
            <a:ext cx="977175"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a:xfrm>
            <a:off x="476320" y="6157276"/>
            <a:ext cx="774184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a:xfrm>
            <a:off x="10984784" y="6459057"/>
            <a:ext cx="133834" cy="123111"/>
          </a:xfrm>
          <a:prstGeom prst="rect">
            <a:avLst/>
          </a:prstGeom>
        </p:spPr>
        <p:txBody>
          <a:bodyPr/>
          <a:lstStyle/>
          <a:p>
            <a:fld id="{F477D24C-55BC-4150-BC77-7526DE4131D6}"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109" indent="0">
              <a:buNone/>
              <a:defRPr sz="2100">
                <a:latin typeface="+mj-lt"/>
              </a:defRPr>
            </a:lvl2pPr>
            <a:lvl3pPr marL="914217" indent="0">
              <a:buNone/>
              <a:defRPr sz="2100">
                <a:latin typeface="+mj-lt"/>
              </a:defRPr>
            </a:lvl3pPr>
            <a:lvl4pPr marL="1371326" indent="0">
              <a:buNone/>
              <a:defRPr sz="2100">
                <a:latin typeface="+mj-lt"/>
              </a:defRPr>
            </a:lvl4pPr>
            <a:lvl5pPr marL="1828434"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109" indent="0">
              <a:buNone/>
              <a:defRPr/>
            </a:lvl2pPr>
            <a:lvl3pPr marL="914217" indent="0">
              <a:buNone/>
              <a:defRPr/>
            </a:lvl3pPr>
            <a:lvl4pPr marL="1371326" indent="0">
              <a:buNone/>
              <a:defRPr/>
            </a:lvl4pPr>
            <a:lvl5pPr marL="1828434"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Minus Sign 2">
            <a:extLst>
              <a:ext uri="{FF2B5EF4-FFF2-40B4-BE49-F238E27FC236}">
                <a16:creationId xmlns:a16="http://schemas.microsoft.com/office/drawing/2014/main" id="{1FA56078-0FE2-212A-D52A-4BB0B4AA5EA4}"/>
              </a:ext>
            </a:extLst>
          </p:cNvPr>
          <p:cNvSpPr/>
          <p:nvPr userDrawn="1"/>
        </p:nvSpPr>
        <p:spPr bwMode="auto">
          <a:xfrm>
            <a:off x="0" y="547526"/>
            <a:ext cx="2327260" cy="401601"/>
          </a:xfrm>
          <a:prstGeom prst="mathMinus">
            <a:avLst/>
          </a:prstGeom>
          <a:solidFill>
            <a:schemeClr val="accent1"/>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marR="0" indent="-163767" algn="l" defTabSz="457109"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solidFill>
                <a:schemeClr val="bg1"/>
              </a:solidFill>
              <a:effectLst/>
              <a:latin typeface="+mn-lt"/>
            </a:endParaRPr>
          </a:p>
        </p:txBody>
      </p:sp>
    </p:spTree>
    <p:extLst>
      <p:ext uri="{BB962C8B-B14F-4D97-AF65-F5344CB8AC3E}">
        <p14:creationId xmlns:p14="http://schemas.microsoft.com/office/powerpoint/2010/main" val="3351881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4 columns, dividers, headlin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9792CE3F-FA6A-2FE0-0146-4BFD45CF296A}"/>
              </a:ext>
            </a:extLst>
          </p:cNvPr>
          <p:cNvSpPr>
            <a:spLocks noGrp="1"/>
          </p:cNvSpPr>
          <p:nvPr>
            <p:ph type="body" sz="quarter" idx="15"/>
          </p:nvPr>
        </p:nvSpPr>
        <p:spPr>
          <a:xfrm>
            <a:off x="3333316" y="288036"/>
            <a:ext cx="2477765"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9">
            <a:extLst>
              <a:ext uri="{FF2B5EF4-FFF2-40B4-BE49-F238E27FC236}">
                <a16:creationId xmlns:a16="http://schemas.microsoft.com/office/drawing/2014/main" id="{793A9C8C-F98C-5899-BE8B-D1A544D66C6A}"/>
              </a:ext>
            </a:extLst>
          </p:cNvPr>
          <p:cNvSpPr>
            <a:spLocks noGrp="1"/>
          </p:cNvSpPr>
          <p:nvPr>
            <p:ph type="body" sz="quarter" idx="16"/>
          </p:nvPr>
        </p:nvSpPr>
        <p:spPr>
          <a:xfrm>
            <a:off x="6380919" y="288036"/>
            <a:ext cx="2476178"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12">
            <a:extLst>
              <a:ext uri="{FF2B5EF4-FFF2-40B4-BE49-F238E27FC236}">
                <a16:creationId xmlns:a16="http://schemas.microsoft.com/office/drawing/2014/main" id="{2A62B128-D226-0D9B-89EC-51AFD07F30CF}"/>
              </a:ext>
            </a:extLst>
          </p:cNvPr>
          <p:cNvSpPr>
            <a:spLocks noGrp="1"/>
          </p:cNvSpPr>
          <p:nvPr>
            <p:ph type="body" sz="quarter" idx="17"/>
          </p:nvPr>
        </p:nvSpPr>
        <p:spPr>
          <a:xfrm>
            <a:off x="9428522" y="288036"/>
            <a:ext cx="2479352" cy="762794"/>
          </a:xfrm>
          <a:prstGeom prst="rect">
            <a:avLst/>
          </a:prstGeom>
        </p:spPr>
        <p:txBody>
          <a:bodyPr/>
          <a:lstStyle>
            <a:lvl1pPr>
              <a:lnSpc>
                <a:spcPct val="100000"/>
              </a:lnSpc>
              <a:spcBef>
                <a:spcPts val="0"/>
              </a:spcBef>
              <a:defRPr sz="2200" b="0" i="0">
                <a:solidFill>
                  <a:schemeClr val="tx1"/>
                </a:solidFill>
                <a:latin typeface="IBM Plex Sans Light" panose="020B0403050203000203" pitchFamily="34" charset="0"/>
              </a:defRPr>
            </a:lvl1pPr>
            <a:lvl2pPr marL="127990" indent="-127990">
              <a:lnSpc>
                <a:spcPct val="100000"/>
              </a:lnSpc>
              <a:spcBef>
                <a:spcPts val="0"/>
              </a:spcBef>
              <a:defRPr sz="2200" b="0" i="0">
                <a:solidFill>
                  <a:schemeClr val="tx1"/>
                </a:solidFill>
                <a:latin typeface="IBM Plex Sans Light" panose="020B0403050203000203" pitchFamily="34" charset="0"/>
              </a:defRPr>
            </a:lvl2pPr>
            <a:lvl3pPr marL="255981" indent="-127990">
              <a:lnSpc>
                <a:spcPct val="100000"/>
              </a:lnSpc>
              <a:spcBef>
                <a:spcPts val="0"/>
              </a:spcBef>
              <a:defRPr sz="2200" b="0" i="0">
                <a:solidFill>
                  <a:schemeClr val="tx1"/>
                </a:solidFill>
                <a:latin typeface="IBM Plex Sans Light" panose="020B0403050203000203" pitchFamily="34" charset="0"/>
              </a:defRPr>
            </a:lvl3pPr>
            <a:lvl4pPr marL="383971" indent="-127990">
              <a:lnSpc>
                <a:spcPct val="100000"/>
              </a:lnSpc>
              <a:spcBef>
                <a:spcPts val="0"/>
              </a:spcBef>
              <a:defRPr sz="2200" b="0" i="0">
                <a:solidFill>
                  <a:schemeClr val="tx1"/>
                </a:solidFill>
                <a:latin typeface="IBM Plex Sans Light" panose="020B0403050203000203" pitchFamily="34" charset="0"/>
              </a:defRPr>
            </a:lvl4pPr>
            <a:lvl5pPr>
              <a:lnSpc>
                <a:spcPct val="110000"/>
              </a:lnSpc>
              <a:spcBef>
                <a:spcPts val="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C6EB28FF-C21F-A83D-2D19-2242B76C6B09}"/>
              </a:ext>
            </a:extLst>
          </p:cNvPr>
          <p:cNvCxnSpPr/>
          <p:nvPr userDrawn="1"/>
        </p:nvCxnSpPr>
        <p:spPr bwMode="auto">
          <a:xfrm>
            <a:off x="3047603"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7A0E74-695D-C6F5-07CD-01209D58A70A}"/>
              </a:ext>
            </a:extLst>
          </p:cNvPr>
          <p:cNvCxnSpPr/>
          <p:nvPr userDrawn="1"/>
        </p:nvCxnSpPr>
        <p:spPr bwMode="auto">
          <a:xfrm>
            <a:off x="6093683" y="283464"/>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19E1AC9A-B000-435B-E4BC-54B09FB7957C}"/>
              </a:ext>
            </a:extLst>
          </p:cNvPr>
          <p:cNvCxnSpPr/>
          <p:nvPr userDrawn="1"/>
        </p:nvCxnSpPr>
        <p:spPr bwMode="auto">
          <a:xfrm>
            <a:off x="9142810" y="284957"/>
            <a:ext cx="0" cy="5715794"/>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 name="Slide Number">
            <a:extLst>
              <a:ext uri="{FF2B5EF4-FFF2-40B4-BE49-F238E27FC236}">
                <a16:creationId xmlns:a16="http://schemas.microsoft.com/office/drawing/2014/main" id="{B96005D4-0874-989F-217D-8A2592F81D57}"/>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E3F3A850-F28F-F30E-5505-EA11791B052B}"/>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16" name="Text Placeholder 6">
            <a:extLst>
              <a:ext uri="{FF2B5EF4-FFF2-40B4-BE49-F238E27FC236}">
                <a16:creationId xmlns:a16="http://schemas.microsoft.com/office/drawing/2014/main" id="{F4F49B39-EB32-770F-5644-D3D938710775}"/>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0" name="Text Placeholder 6">
            <a:extLst>
              <a:ext uri="{FF2B5EF4-FFF2-40B4-BE49-F238E27FC236}">
                <a16:creationId xmlns:a16="http://schemas.microsoft.com/office/drawing/2014/main" id="{5D25B5E4-5513-DB6F-04BF-4A2A85E85763}"/>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6">
            <a:extLst>
              <a:ext uri="{FF2B5EF4-FFF2-40B4-BE49-F238E27FC236}">
                <a16:creationId xmlns:a16="http://schemas.microsoft.com/office/drawing/2014/main" id="{EC86775E-92B8-3897-2210-2993F34BA628}"/>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587673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ta, 3 callouts, horizontal">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687931BB-B3EF-829C-B354-B048514D5138}"/>
              </a:ext>
            </a:extLst>
          </p:cNvPr>
          <p:cNvCxnSpPr/>
          <p:nvPr userDrawn="1"/>
        </p:nvCxnSpPr>
        <p:spPr bwMode="auto">
          <a:xfrm>
            <a:off x="3333316" y="40957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1103109C-6DA9-8F27-B4B1-EE276442E489}"/>
              </a:ext>
            </a:extLst>
          </p:cNvPr>
          <p:cNvCxnSpPr/>
          <p:nvPr userDrawn="1"/>
        </p:nvCxnSpPr>
        <p:spPr bwMode="auto">
          <a:xfrm>
            <a:off x="3333316" y="2000250"/>
            <a:ext cx="8571384" cy="0"/>
          </a:xfrm>
          <a:prstGeom prst="line">
            <a:avLst/>
          </a:prstGeom>
          <a:ln w="12700">
            <a:solidFill>
              <a:schemeClr val="tx1"/>
            </a:solidFill>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Text Placeholder 15">
            <a:extLst>
              <a:ext uri="{FF2B5EF4-FFF2-40B4-BE49-F238E27FC236}">
                <a16:creationId xmlns:a16="http://schemas.microsoft.com/office/drawing/2014/main" id="{BBB79390-98CC-5F62-D373-F6646F767DD0}"/>
              </a:ext>
            </a:extLst>
          </p:cNvPr>
          <p:cNvSpPr>
            <a:spLocks noGrp="1"/>
          </p:cNvSpPr>
          <p:nvPr>
            <p:ph type="body" sz="quarter" idx="15" hasCustomPrompt="1"/>
          </p:nvPr>
        </p:nvSpPr>
        <p:spPr>
          <a:xfrm>
            <a:off x="3333316" y="192600"/>
            <a:ext cx="2475384" cy="1429544"/>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vl2pPr marL="0" indent="0">
              <a:buNone/>
              <a:defRPr/>
            </a:lvl2pPr>
          </a:lstStyle>
          <a:p>
            <a:r>
              <a:rPr lang="en-US" dirty="0"/>
              <a:t>00%</a:t>
            </a:r>
          </a:p>
        </p:txBody>
      </p:sp>
      <p:sp>
        <p:nvSpPr>
          <p:cNvPr id="2" name="Title 1">
            <a:extLst>
              <a:ext uri="{FF2B5EF4-FFF2-40B4-BE49-F238E27FC236}">
                <a16:creationId xmlns:a16="http://schemas.microsoft.com/office/drawing/2014/main" id="{5D26D02D-89A9-0455-FACB-7B6D03346E4C}"/>
              </a:ext>
            </a:extLst>
          </p:cNvPr>
          <p:cNvSpPr>
            <a:spLocks noGrp="1"/>
          </p:cNvSpPr>
          <p:nvPr>
            <p:ph type="title"/>
          </p:nvPr>
        </p:nvSpPr>
        <p:spPr>
          <a:xfrm>
            <a:off x="287999" y="192600"/>
            <a:ext cx="2474590" cy="142954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B7E465D-4B5F-2DAE-57C4-590983308A95}"/>
              </a:ext>
            </a:extLst>
          </p:cNvPr>
          <p:cNvSpPr>
            <a:spLocks noGrp="1"/>
          </p:cNvSpPr>
          <p:nvPr>
            <p:ph type="body" sz="quarter" idx="11"/>
          </p:nvPr>
        </p:nvSpPr>
        <p:spPr>
          <a:xfrm>
            <a:off x="3333316" y="6021388"/>
            <a:ext cx="2475384" cy="571500"/>
          </a:xfrm>
          <a:prstGeom prst="rect">
            <a:avLst/>
          </a:prstGeom>
        </p:spPr>
        <p:txBody>
          <a:bodyPr anchor="b"/>
          <a:lstStyle>
            <a:lvl1pPr>
              <a:lnSpc>
                <a:spcPct val="100000"/>
              </a:lnSpc>
              <a:spcBef>
                <a:spcPts val="0"/>
              </a:spcBef>
              <a:defRPr sz="800" b="0" i="0">
                <a:solidFill>
                  <a:schemeClr val="tx1"/>
                </a:solidFill>
                <a:latin typeface="IBM Plex Sans Light" panose="020B0403050203000203" pitchFamily="34" charset="0"/>
              </a:defRPr>
            </a:lvl1pPr>
            <a:lvl2pPr>
              <a:lnSpc>
                <a:spcPct val="100000"/>
              </a:lnSpc>
              <a:spcBef>
                <a:spcPts val="0"/>
              </a:spcBef>
              <a:defRPr sz="800" b="0" i="0">
                <a:solidFill>
                  <a:schemeClr val="tx1"/>
                </a:solidFill>
                <a:latin typeface="IBM Plex Sans Light" panose="020B0403050203000203" pitchFamily="34" charset="0"/>
              </a:defRPr>
            </a:lvl2pPr>
            <a:lvl3pPr>
              <a:lnSpc>
                <a:spcPct val="100000"/>
              </a:lnSpc>
              <a:spcBef>
                <a:spcPts val="0"/>
              </a:spcBef>
              <a:defRPr sz="800" b="0" i="0">
                <a:solidFill>
                  <a:schemeClr val="tx1"/>
                </a:solidFill>
                <a:latin typeface="IBM Plex Sans Light" panose="020B0403050203000203" pitchFamily="34" charset="0"/>
              </a:defRPr>
            </a:lvl3pPr>
            <a:lvl4pPr>
              <a:lnSpc>
                <a:spcPct val="100000"/>
              </a:lnSpc>
              <a:spcBef>
                <a:spcPts val="0"/>
              </a:spcBef>
              <a:defRPr sz="800" b="0" i="0">
                <a:solidFill>
                  <a:schemeClr val="tx1"/>
                </a:solidFill>
                <a:latin typeface="IBM Plex Sans Light" panose="020B0403050203000203" pitchFamily="34" charset="0"/>
              </a:defRPr>
            </a:lvl4pPr>
            <a:lvl5pPr>
              <a:lnSpc>
                <a:spcPct val="120000"/>
              </a:lnSpc>
              <a:spcBef>
                <a:spcPts val="0"/>
              </a:spcBef>
              <a:defRPr sz="800" b="0" i="0">
                <a:latin typeface="IBM Plex Sans" panose="020B050305020300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FDDE7F16-A938-0D17-3BFA-034F142A8082}"/>
              </a:ext>
            </a:extLst>
          </p:cNvPr>
          <p:cNvSpPr>
            <a:spLocks noGrp="1"/>
          </p:cNvSpPr>
          <p:nvPr>
            <p:ph type="body" sz="quarter" idx="12"/>
          </p:nvPr>
        </p:nvSpPr>
        <p:spPr>
          <a:xfrm>
            <a:off x="6380919" y="192600"/>
            <a:ext cx="3809504" cy="1429544"/>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Text Placeholder 8">
            <a:extLst>
              <a:ext uri="{FF2B5EF4-FFF2-40B4-BE49-F238E27FC236}">
                <a16:creationId xmlns:a16="http://schemas.microsoft.com/office/drawing/2014/main" id="{3F3FD8FB-143C-CB66-123C-0495EB1C33B7}"/>
              </a:ext>
            </a:extLst>
          </p:cNvPr>
          <p:cNvSpPr>
            <a:spLocks noGrp="1"/>
          </p:cNvSpPr>
          <p:nvPr>
            <p:ph type="body" sz="quarter" idx="13"/>
          </p:nvPr>
        </p:nvSpPr>
        <p:spPr>
          <a:xfrm>
            <a:off x="6380919" y="2093976"/>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Placeholder 10">
            <a:extLst>
              <a:ext uri="{FF2B5EF4-FFF2-40B4-BE49-F238E27FC236}">
                <a16:creationId xmlns:a16="http://schemas.microsoft.com/office/drawing/2014/main" id="{BA1063D1-FD79-491C-791B-87858EA0CB85}"/>
              </a:ext>
            </a:extLst>
          </p:cNvPr>
          <p:cNvSpPr>
            <a:spLocks noGrp="1"/>
          </p:cNvSpPr>
          <p:nvPr>
            <p:ph type="body" sz="quarter" idx="14"/>
          </p:nvPr>
        </p:nvSpPr>
        <p:spPr>
          <a:xfrm>
            <a:off x="6380919" y="4201668"/>
            <a:ext cx="3809504" cy="1428750"/>
          </a:xfrm>
          <a:prstGeom prst="rect">
            <a:avLst/>
          </a:prstGeom>
        </p:spPr>
        <p:txBody>
          <a:bodyPr/>
          <a:lstStyle>
            <a:lvl1pPr>
              <a:lnSpc>
                <a:spcPct val="100000"/>
              </a:lnSpc>
              <a:spcBef>
                <a:spcPts val="0"/>
              </a:spcBef>
              <a:defRPr b="0" i="0">
                <a:solidFill>
                  <a:schemeClr val="tx1"/>
                </a:solidFill>
                <a:latin typeface="IBM Plex Sans Light" panose="020B0403050203000203" pitchFamily="34" charset="0"/>
              </a:defRPr>
            </a:lvl1pPr>
            <a:lvl2pPr>
              <a:lnSpc>
                <a:spcPct val="100000"/>
              </a:lnSpc>
              <a:spcBef>
                <a:spcPts val="0"/>
              </a:spcBef>
              <a:defRPr b="0" i="0">
                <a:solidFill>
                  <a:schemeClr val="tx1"/>
                </a:solidFill>
                <a:latin typeface="IBM Plex Sans Light" panose="020B0403050203000203" pitchFamily="34" charset="0"/>
              </a:defRPr>
            </a:lvl2pPr>
            <a:lvl3pPr>
              <a:lnSpc>
                <a:spcPct val="100000"/>
              </a:lnSpc>
              <a:spcBef>
                <a:spcPts val="0"/>
              </a:spcBef>
              <a:defRPr b="0" i="0">
                <a:solidFill>
                  <a:schemeClr val="tx1"/>
                </a:solidFill>
                <a:latin typeface="IBM Plex Sans Light" panose="020B0403050203000203" pitchFamily="34" charset="0"/>
              </a:defRPr>
            </a:lvl3pPr>
            <a:lvl4pPr>
              <a:lnSpc>
                <a:spcPct val="100000"/>
              </a:lnSpc>
              <a:spcBef>
                <a:spcPts val="0"/>
              </a:spcBef>
              <a:defRPr b="0" i="0">
                <a:solidFill>
                  <a:schemeClr val="tx1"/>
                </a:solidFill>
                <a:latin typeface="IBM Plex Sans Light" panose="020B0403050203000203" pitchFamily="34" charset="0"/>
              </a:defRPr>
            </a:lvl4pPr>
            <a:lvl5pPr>
              <a:lnSpc>
                <a:spcPct val="110000"/>
              </a:lnSpc>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8" name="Text Placeholder 17">
            <a:extLst>
              <a:ext uri="{FF2B5EF4-FFF2-40B4-BE49-F238E27FC236}">
                <a16:creationId xmlns:a16="http://schemas.microsoft.com/office/drawing/2014/main" id="{3516E6B1-7020-1EA5-CDD4-B1FC6CE2740C}"/>
              </a:ext>
            </a:extLst>
          </p:cNvPr>
          <p:cNvSpPr>
            <a:spLocks noGrp="1"/>
          </p:cNvSpPr>
          <p:nvPr>
            <p:ph type="body" sz="quarter" idx="16" hasCustomPrompt="1"/>
          </p:nvPr>
        </p:nvSpPr>
        <p:spPr>
          <a:xfrm>
            <a:off x="3333316" y="2093976"/>
            <a:ext cx="2475384"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20" name="Text Placeholder 19">
            <a:extLst>
              <a:ext uri="{FF2B5EF4-FFF2-40B4-BE49-F238E27FC236}">
                <a16:creationId xmlns:a16="http://schemas.microsoft.com/office/drawing/2014/main" id="{AC11D906-6DD0-910D-48BA-0C197C90AA45}"/>
              </a:ext>
            </a:extLst>
          </p:cNvPr>
          <p:cNvSpPr>
            <a:spLocks noGrp="1"/>
          </p:cNvSpPr>
          <p:nvPr>
            <p:ph type="body" sz="quarter" idx="17" hasCustomPrompt="1"/>
          </p:nvPr>
        </p:nvSpPr>
        <p:spPr>
          <a:xfrm>
            <a:off x="3333317" y="4201668"/>
            <a:ext cx="2475383" cy="1428753"/>
          </a:xfrm>
          <a:prstGeom prst="rect">
            <a:avLst/>
          </a:prstGeom>
        </p:spPr>
        <p:txBody>
          <a:bodyPr/>
          <a:lstStyle>
            <a:lvl1pPr>
              <a:lnSpc>
                <a:spcPct val="100000"/>
              </a:lnSpc>
              <a:defRPr sz="6499" b="0" i="0">
                <a:solidFill>
                  <a:schemeClr val="accent1"/>
                </a:solidFill>
                <a:latin typeface="IBM Plex Sans Light" panose="020B0403050203000203" pitchFamily="34" charset="0"/>
              </a:defRPr>
            </a:lvl1pPr>
          </a:lstStyle>
          <a:p>
            <a:r>
              <a:rPr lang="en-US" dirty="0"/>
              <a:t>00%</a:t>
            </a:r>
          </a:p>
        </p:txBody>
      </p:sp>
      <p:sp>
        <p:nvSpPr>
          <p:cNvPr id="6" name="Slide Number">
            <a:extLst>
              <a:ext uri="{FF2B5EF4-FFF2-40B4-BE49-F238E27FC236}">
                <a16:creationId xmlns:a16="http://schemas.microsoft.com/office/drawing/2014/main" id="{022EFDDC-A614-EFF6-CE30-E60F4DB9F755}"/>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75C67502-D618-DC10-9CCC-905693ABB58E}"/>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Tree>
    <p:extLst>
      <p:ext uri="{BB962C8B-B14F-4D97-AF65-F5344CB8AC3E}">
        <p14:creationId xmlns:p14="http://schemas.microsoft.com/office/powerpoint/2010/main" val="152518647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4 columns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740D-848C-40A7-AB96-E7B74E0A800D}"/>
              </a:ext>
            </a:extLst>
          </p:cNvPr>
          <p:cNvSpPr>
            <a:spLocks noGrp="1"/>
          </p:cNvSpPr>
          <p:nvPr>
            <p:ph type="title"/>
          </p:nvPr>
        </p:nvSpPr>
        <p:spPr>
          <a:xfrm>
            <a:off x="287999" y="192600"/>
            <a:ext cx="2474590" cy="762794"/>
          </a:xfrm>
        </p:spPr>
        <p:txBody>
          <a:bodyPr/>
          <a:lstStyle>
            <a:lvl1pPr>
              <a:lnSpc>
                <a:spcPct val="100000"/>
              </a:lnSpc>
              <a:defRPr sz="3199" b="0" i="0">
                <a:solidFill>
                  <a:schemeClr val="tx2"/>
                </a:solidFill>
                <a:latin typeface="IBM Plex Sans Light" panose="020B0403050203000203" pitchFamily="34" charset="0"/>
              </a:defRPr>
            </a:lvl1pPr>
          </a:lstStyle>
          <a:p>
            <a:r>
              <a:rPr lang="en-US" dirty="0"/>
              <a:t>Click to edit Master title style</a:t>
            </a:r>
          </a:p>
        </p:txBody>
      </p:sp>
      <p:sp>
        <p:nvSpPr>
          <p:cNvPr id="6" name="Slide Number">
            <a:extLst>
              <a:ext uri="{FF2B5EF4-FFF2-40B4-BE49-F238E27FC236}">
                <a16:creationId xmlns:a16="http://schemas.microsoft.com/office/drawing/2014/main" id="{E78A9E4F-B41B-2A68-ED74-D619432AAB28}"/>
              </a:ext>
            </a:extLst>
          </p:cNvPr>
          <p:cNvSpPr txBox="1">
            <a:spLocks noGrp="1"/>
          </p:cNvSpPr>
          <p:nvPr>
            <p:ph type="sldNum" sz="quarter" idx="4"/>
          </p:nvPr>
        </p:nvSpPr>
        <p:spPr>
          <a:xfrm>
            <a:off x="11769264" y="6469419"/>
            <a:ext cx="135436" cy="123111"/>
          </a:xfrm>
          <a:prstGeom prst="rect">
            <a:avLst/>
          </a:prstGeom>
          <a:ln w="12700">
            <a:miter lim="400000"/>
          </a:ln>
        </p:spPr>
        <p:txBody>
          <a:bodyPr wrap="none" lIns="0" tIns="0" rIns="0" bIns="0" anchor="ctr">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dirty="0"/>
          </a:p>
        </p:txBody>
      </p:sp>
      <p:sp>
        <p:nvSpPr>
          <p:cNvPr id="3" name="Footer Placeholder 3">
            <a:extLst>
              <a:ext uri="{FF2B5EF4-FFF2-40B4-BE49-F238E27FC236}">
                <a16:creationId xmlns:a16="http://schemas.microsoft.com/office/drawing/2014/main" id="{FBB77C83-5304-5E09-3590-D4337DA42A40}"/>
              </a:ext>
            </a:extLst>
          </p:cNvPr>
          <p:cNvSpPr>
            <a:spLocks noGrp="1"/>
          </p:cNvSpPr>
          <p:nvPr>
            <p:ph type="ftr" sz="quarter" idx="18"/>
          </p:nvPr>
        </p:nvSpPr>
        <p:spPr>
          <a:xfrm>
            <a:off x="284125" y="6402118"/>
            <a:ext cx="2477765" cy="190500"/>
          </a:xfrm>
        </p:spPr>
        <p:txBody>
          <a:bodyPr/>
          <a:lstStyle>
            <a:lvl1pPr>
              <a:defRPr b="0" i="0">
                <a:latin typeface="IBM Plex Sans Light" panose="020B0403050203000203" pitchFamily="34" charset="0"/>
              </a:defRPr>
            </a:lvl1pPr>
          </a:lstStyle>
          <a:p>
            <a:endParaRPr lang="en-US" dirty="0"/>
          </a:p>
        </p:txBody>
      </p:sp>
      <p:sp>
        <p:nvSpPr>
          <p:cNvPr id="4" name="Text Placeholder 6">
            <a:extLst>
              <a:ext uri="{FF2B5EF4-FFF2-40B4-BE49-F238E27FC236}">
                <a16:creationId xmlns:a16="http://schemas.microsoft.com/office/drawing/2014/main" id="{B303799C-055C-81A5-3E36-D78912AA66DA}"/>
              </a:ext>
            </a:extLst>
          </p:cNvPr>
          <p:cNvSpPr>
            <a:spLocks noGrp="1"/>
          </p:cNvSpPr>
          <p:nvPr>
            <p:ph type="body" sz="quarter" idx="10"/>
          </p:nvPr>
        </p:nvSpPr>
        <p:spPr>
          <a:xfrm>
            <a:off x="3333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Text Placeholder 6">
            <a:extLst>
              <a:ext uri="{FF2B5EF4-FFF2-40B4-BE49-F238E27FC236}">
                <a16:creationId xmlns:a16="http://schemas.microsoft.com/office/drawing/2014/main" id="{297B3A71-6FB0-4C14-4695-68801FBBBEA7}"/>
              </a:ext>
            </a:extLst>
          </p:cNvPr>
          <p:cNvSpPr>
            <a:spLocks noGrp="1"/>
          </p:cNvSpPr>
          <p:nvPr>
            <p:ph type="body" sz="quarter" idx="19"/>
          </p:nvPr>
        </p:nvSpPr>
        <p:spPr>
          <a:xfrm>
            <a:off x="360316" y="1714500"/>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marL="163767" indent="-163767" defTabSz="580528">
              <a:lnSpc>
                <a:spcPct val="100000"/>
              </a:lnSpc>
              <a:spcBef>
                <a:spcPts val="0"/>
              </a:spcBef>
              <a:buFont typeface="Arial" panose="020B0604020202020204" pitchFamily="34" charset="0"/>
              <a:buChar char="•"/>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 Placeholder 6">
            <a:extLst>
              <a:ext uri="{FF2B5EF4-FFF2-40B4-BE49-F238E27FC236}">
                <a16:creationId xmlns:a16="http://schemas.microsoft.com/office/drawing/2014/main" id="{5C1273EB-3A3E-B282-A619-1D6FB102B117}"/>
              </a:ext>
            </a:extLst>
          </p:cNvPr>
          <p:cNvSpPr>
            <a:spLocks noGrp="1"/>
          </p:cNvSpPr>
          <p:nvPr>
            <p:ph type="body" sz="quarter" idx="20"/>
          </p:nvPr>
        </p:nvSpPr>
        <p:spPr>
          <a:xfrm>
            <a:off x="6368781"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Text Placeholder 6">
            <a:extLst>
              <a:ext uri="{FF2B5EF4-FFF2-40B4-BE49-F238E27FC236}">
                <a16:creationId xmlns:a16="http://schemas.microsoft.com/office/drawing/2014/main" id="{20367260-BF8E-C847-2296-4EAD779F010E}"/>
              </a:ext>
            </a:extLst>
          </p:cNvPr>
          <p:cNvSpPr>
            <a:spLocks noGrp="1"/>
          </p:cNvSpPr>
          <p:nvPr>
            <p:ph type="body" sz="quarter" idx="21"/>
          </p:nvPr>
        </p:nvSpPr>
        <p:spPr>
          <a:xfrm>
            <a:off x="9428523" y="1714501"/>
            <a:ext cx="2481638" cy="4286250"/>
          </a:xfrm>
          <a:prstGeom prst="rect">
            <a:avLst/>
          </a:prstGeom>
        </p:spPr>
        <p:txBody>
          <a:bodyPr/>
          <a:lstStyle>
            <a:lvl1pPr defTabSz="580528">
              <a:lnSpc>
                <a:spcPct val="100000"/>
              </a:lnSpc>
              <a:spcBef>
                <a:spcPts val="0"/>
              </a:spcBef>
              <a:defRPr sz="1800" b="0" i="0">
                <a:solidFill>
                  <a:schemeClr val="tx1"/>
                </a:solidFill>
                <a:latin typeface="IBM Plex Sans Light" panose="020B0403050203000203" pitchFamily="34" charset="0"/>
              </a:defRPr>
            </a:lvl1pPr>
            <a:lvl2pPr defTabSz="580528">
              <a:lnSpc>
                <a:spcPct val="100000"/>
              </a:lnSpc>
              <a:spcBef>
                <a:spcPts val="0"/>
              </a:spcBef>
              <a:defRPr sz="1800" b="0" i="0">
                <a:solidFill>
                  <a:schemeClr val="tx1"/>
                </a:solidFill>
                <a:latin typeface="IBM Plex Sans Light" panose="020B0403050203000203" pitchFamily="34" charset="0"/>
              </a:defRPr>
            </a:lvl2pPr>
            <a:lvl3pPr defTabSz="580528">
              <a:lnSpc>
                <a:spcPct val="100000"/>
              </a:lnSpc>
              <a:spcBef>
                <a:spcPts val="0"/>
              </a:spcBef>
              <a:defRPr sz="1800" b="0" i="0">
                <a:solidFill>
                  <a:schemeClr val="tx1"/>
                </a:solidFill>
                <a:latin typeface="IBM Plex Sans Light" panose="020B0403050203000203" pitchFamily="34" charset="0"/>
              </a:defRPr>
            </a:lvl3pPr>
            <a:lvl4pPr defTabSz="580528">
              <a:lnSpc>
                <a:spcPct val="100000"/>
              </a:lnSpc>
              <a:spcBef>
                <a:spcPts val="0"/>
              </a:spcBef>
              <a:defRPr sz="1800" b="0" i="0">
                <a:solidFill>
                  <a:schemeClr val="tx1"/>
                </a:solidFill>
                <a:latin typeface="IBM Plex Sans Light" panose="020B0403050203000203" pitchFamily="34" charset="0"/>
              </a:defRPr>
            </a:lvl4pPr>
            <a:lvl5pPr defTabSz="580528">
              <a:spcBef>
                <a:spcPts val="0"/>
              </a:spcBef>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1307802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060FE5-C047-4041-AB41-F553D2847ED5}"/>
              </a:ext>
            </a:extLst>
          </p:cNvPr>
          <p:cNvPicPr>
            <a:picLocks noChangeAspect="1"/>
          </p:cNvPicPr>
          <p:nvPr userDrawn="1"/>
        </p:nvPicPr>
        <p:blipFill>
          <a:blip r:embed="rId2"/>
          <a:stretch>
            <a:fillRect/>
          </a:stretch>
        </p:blipFill>
        <p:spPr>
          <a:xfrm>
            <a:off x="5232004" y="3084230"/>
            <a:ext cx="1727991" cy="689541"/>
          </a:xfrm>
          <a:prstGeom prst="rect">
            <a:avLst/>
          </a:prstGeom>
        </p:spPr>
      </p:pic>
    </p:spTree>
    <p:extLst>
      <p:ext uri="{BB962C8B-B14F-4D97-AF65-F5344CB8AC3E}">
        <p14:creationId xmlns:p14="http://schemas.microsoft.com/office/powerpoint/2010/main" val="305971413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3.png"/><Relationship Id="rId2" Type="http://schemas.openxmlformats.org/officeDocument/2006/relationships/slideLayout" Target="../slideLayouts/slideLayout30.xml"/><Relationship Id="rId16" Type="http://schemas.openxmlformats.org/officeDocument/2006/relationships/theme" Target="../theme/theme3.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4"/>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3224274737"/>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6" r:id="rId10"/>
    <p:sldLayoutId id="2147483728" r:id="rId11"/>
    <p:sldLayoutId id="2147483729" r:id="rId12"/>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pic>
        <p:nvPicPr>
          <p:cNvPr id="6" name="Picture 5" descr="A blue and white text on a black background&#10;&#10;Description automatically generated">
            <a:extLst>
              <a:ext uri="{FF2B5EF4-FFF2-40B4-BE49-F238E27FC236}">
                <a16:creationId xmlns:a16="http://schemas.microsoft.com/office/drawing/2014/main" id="{FA39FC3A-9D28-5FD0-B461-F4B93B9ECB5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512457" y="6245642"/>
            <a:ext cx="1261699" cy="371321"/>
          </a:xfrm>
          <a:prstGeom prst="rect">
            <a:avLst/>
          </a:prstGeom>
        </p:spPr>
      </p:pic>
    </p:spTree>
    <p:extLst>
      <p:ext uri="{BB962C8B-B14F-4D97-AF65-F5344CB8AC3E}">
        <p14:creationId xmlns:p14="http://schemas.microsoft.com/office/powerpoint/2010/main" val="3621283742"/>
      </p:ext>
    </p:extLst>
  </p:cSld>
  <p:clrMap bg1="dk1" tx1="lt1" bg2="dk2" tx2="lt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lstStyle/>
          <a:p>
            <a:r>
              <a:t>Body Level One</a:t>
            </a:r>
          </a:p>
          <a:p>
            <a:pPr lvl="1"/>
            <a:r>
              <a:t>Body Level Two</a:t>
            </a:r>
            <a:endParaRPr lang="en-CA"/>
          </a:p>
          <a:p>
            <a:pPr lvl="2"/>
            <a:r>
              <a:rPr lang="en-CA"/>
              <a:t>Body Level Three</a:t>
            </a:r>
          </a:p>
          <a:p>
            <a:pPr lvl="3"/>
            <a:r>
              <a:rPr lang="en-CA"/>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a:p>
        </p:txBody>
      </p:sp>
      <p:sp>
        <p:nvSpPr>
          <p:cNvPr id="4" name="Slide Number">
            <a:extLst>
              <a:ext uri="{FF2B5EF4-FFF2-40B4-BE49-F238E27FC236}">
                <a16:creationId xmlns:a16="http://schemas.microsoft.com/office/drawing/2014/main" id="{5656B4A6-5BD1-7CC7-78E6-C9C5A21BF92D}"/>
              </a:ext>
            </a:extLst>
          </p:cNvPr>
          <p:cNvSpPr txBox="1">
            <a:spLocks noGrp="1"/>
          </p:cNvSpPr>
          <p:nvPr>
            <p:ph type="sldNum" sz="quarter" idx="4"/>
          </p:nvPr>
        </p:nvSpPr>
        <p:spPr>
          <a:xfrm>
            <a:off x="11769264" y="6469507"/>
            <a:ext cx="135436" cy="123111"/>
          </a:xfrm>
          <a:prstGeom prst="rect">
            <a:avLst/>
          </a:prstGeom>
          <a:ln w="12700">
            <a:miter lim="400000"/>
          </a:ln>
        </p:spPr>
        <p:txBody>
          <a:bodyPr wrap="none" lIns="0" tIns="0" rIns="0" bIns="0" anchor="b" anchorCtr="0">
            <a:spAutoFit/>
          </a:bodyPr>
          <a:lstStyle>
            <a:lvl1pPr algn="r">
              <a:defRPr sz="800" b="0" i="0">
                <a:solidFill>
                  <a:schemeClr val="tx1"/>
                </a:solidFill>
                <a:latin typeface="IBM Plex Sans Light" panose="020B0403050203000203" pitchFamily="34" charset="0"/>
                <a:ea typeface="+mn-ea"/>
                <a:cs typeface="+mn-cs"/>
                <a:sym typeface="IBM Plex Sans"/>
              </a:defRPr>
            </a:lvl1pPr>
          </a:lstStyle>
          <a:p>
            <a:fld id="{86CB4B4D-7CA3-9044-876B-883B54F8677D}" type="slidenum">
              <a:rPr lang="en-US" smtClean="0"/>
              <a:pPr/>
              <a:t>‹#›</a:t>
            </a:fld>
            <a:endParaRPr lang="en-US"/>
          </a:p>
        </p:txBody>
      </p:sp>
      <p:pic>
        <p:nvPicPr>
          <p:cNvPr id="6" name="Picture 5" descr="A blue and white text on a black background&#10;&#10;Description automatically generated">
            <a:extLst>
              <a:ext uri="{FF2B5EF4-FFF2-40B4-BE49-F238E27FC236}">
                <a16:creationId xmlns:a16="http://schemas.microsoft.com/office/drawing/2014/main" id="{6CB45ABF-5EEE-FE2F-6914-EF9DFA01FEFC}"/>
              </a:ext>
            </a:extLst>
          </p:cNvPr>
          <p:cNvPicPr>
            <a:picLocks noChangeAspect="1"/>
          </p:cNvPicPr>
          <p:nvPr userDrawn="1"/>
        </p:nvPicPr>
        <p:blipFill>
          <a:blip r:embed="rId17"/>
          <a:stretch>
            <a:fillRect/>
          </a:stretch>
        </p:blipFill>
        <p:spPr>
          <a:xfrm>
            <a:off x="9729439" y="6221403"/>
            <a:ext cx="1227927" cy="361429"/>
          </a:xfrm>
          <a:prstGeom prst="rect">
            <a:avLst/>
          </a:prstGeom>
        </p:spPr>
      </p:pic>
    </p:spTree>
    <p:extLst>
      <p:ext uri="{BB962C8B-B14F-4D97-AF65-F5344CB8AC3E}">
        <p14:creationId xmlns:p14="http://schemas.microsoft.com/office/powerpoint/2010/main" val="2251342757"/>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48" name="Title Text"/>
          <p:cNvSpPr txBox="1">
            <a:spLocks noGrp="1"/>
          </p:cNvSpPr>
          <p:nvPr>
            <p:ph type="title"/>
          </p:nvPr>
        </p:nvSpPr>
        <p:spPr>
          <a:xfrm>
            <a:off x="287999" y="288036"/>
            <a:ext cx="11293592" cy="1325563"/>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Title Text</a:t>
            </a:r>
          </a:p>
        </p:txBody>
      </p:sp>
      <p:sp>
        <p:nvSpPr>
          <p:cNvPr id="49" name="Body Level One…"/>
          <p:cNvSpPr txBox="1">
            <a:spLocks noGrp="1"/>
          </p:cNvSpPr>
          <p:nvPr>
            <p:ph type="body" idx="1"/>
          </p:nvPr>
        </p:nvSpPr>
        <p:spPr>
          <a:xfrm>
            <a:off x="287300" y="1663700"/>
            <a:ext cx="11293592" cy="4334670"/>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val="1"/>
            </a:ext>
          </a:extLst>
        </p:spPr>
        <p:txBody>
          <a:bodyPr lIns="0" tIns="0" rIns="0" bIns="0"/>
          <a:lstStyle/>
          <a:p>
            <a:r>
              <a:rPr dirty="0"/>
              <a:t>Body Level One</a:t>
            </a:r>
          </a:p>
          <a:p>
            <a:pPr lvl="1"/>
            <a:r>
              <a:rPr dirty="0"/>
              <a:t>Body Level Two</a:t>
            </a:r>
            <a:endParaRPr lang="en-CA" dirty="0"/>
          </a:p>
          <a:p>
            <a:pPr lvl="2"/>
            <a:r>
              <a:rPr lang="en-CA" dirty="0"/>
              <a:t>Body Level Three</a:t>
            </a:r>
          </a:p>
          <a:p>
            <a:pPr lvl="3"/>
            <a:r>
              <a:rPr lang="en-CA" dirty="0"/>
              <a:t>Body Level Four</a:t>
            </a:r>
          </a:p>
        </p:txBody>
      </p:sp>
      <p:sp>
        <p:nvSpPr>
          <p:cNvPr id="2" name="Footer Placeholder 1">
            <a:extLst>
              <a:ext uri="{FF2B5EF4-FFF2-40B4-BE49-F238E27FC236}">
                <a16:creationId xmlns:a16="http://schemas.microsoft.com/office/drawing/2014/main" id="{59EB465A-FE7F-6B71-D716-1673174BBF59}"/>
              </a:ext>
            </a:extLst>
          </p:cNvPr>
          <p:cNvSpPr>
            <a:spLocks noGrp="1"/>
          </p:cNvSpPr>
          <p:nvPr>
            <p:ph type="ftr" sz="quarter" idx="3"/>
          </p:nvPr>
        </p:nvSpPr>
        <p:spPr>
          <a:xfrm>
            <a:off x="284125" y="6402118"/>
            <a:ext cx="2477765" cy="190500"/>
          </a:xfrm>
          <a:prstGeom prst="rect">
            <a:avLst/>
          </a:prstGeom>
        </p:spPr>
        <p:txBody>
          <a:bodyPr vert="horz" lIns="0" tIns="0" rIns="0" bIns="0" rtlCol="0" anchor="b"/>
          <a:lstStyle>
            <a:lvl1pPr algn="l">
              <a:defRPr sz="800" b="0" i="0">
                <a:solidFill>
                  <a:schemeClr val="tx1"/>
                </a:solidFill>
                <a:latin typeface="IBM Plex Sans Light" panose="020B0403050203000203" pitchFamily="34" charset="0"/>
              </a:defRPr>
            </a:lvl1pPr>
          </a:lstStyle>
          <a:p>
            <a:endParaRPr lang="en-US" dirty="0"/>
          </a:p>
        </p:txBody>
      </p:sp>
      <p:pic>
        <p:nvPicPr>
          <p:cNvPr id="3" name="Picture 2">
            <a:extLst>
              <a:ext uri="{FF2B5EF4-FFF2-40B4-BE49-F238E27FC236}">
                <a16:creationId xmlns:a16="http://schemas.microsoft.com/office/drawing/2014/main" id="{F2B096EC-4E0F-B8E4-07C1-C7DCF74AE194}"/>
              </a:ext>
            </a:extLst>
          </p:cNvPr>
          <p:cNvPicPr>
            <a:picLocks noChangeAspect="1"/>
          </p:cNvPicPr>
          <p:nvPr userDrawn="1"/>
        </p:nvPicPr>
        <p:blipFill>
          <a:blip r:embed="rId16"/>
          <a:stretch>
            <a:fillRect/>
          </a:stretch>
        </p:blipFill>
        <p:spPr>
          <a:xfrm>
            <a:off x="9690943" y="6275615"/>
            <a:ext cx="1234679" cy="317003"/>
          </a:xfrm>
          <a:prstGeom prst="rect">
            <a:avLst/>
          </a:prstGeom>
        </p:spPr>
      </p:pic>
    </p:spTree>
    <p:extLst>
      <p:ext uri="{BB962C8B-B14F-4D97-AF65-F5344CB8AC3E}">
        <p14:creationId xmlns:p14="http://schemas.microsoft.com/office/powerpoint/2010/main" val="2065475065"/>
      </p:ext>
    </p:extLst>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ransition spd="med"/>
  <p:hf hdr="0" ftr="0" dt="0"/>
  <p:txStyles>
    <p:titleStyle>
      <a:lvl1pPr marL="0" marR="0" indent="0" algn="l" defTabSz="1218956" rtl="0" eaLnBrk="1" latinLnBrk="0" hangingPunct="1">
        <a:lnSpc>
          <a:spcPct val="100000"/>
        </a:lnSpc>
        <a:spcBef>
          <a:spcPts val="0"/>
        </a:spcBef>
        <a:spcAft>
          <a:spcPts val="0"/>
        </a:spcAft>
        <a:buClrTx/>
        <a:buSzTx/>
        <a:buFontTx/>
        <a:buNone/>
        <a:tabLst/>
        <a:defRPr sz="3199" b="0" i="0" u="none" strike="noStrike" cap="none" spc="0" baseline="0">
          <a:solidFill>
            <a:schemeClr val="tx2"/>
          </a:solidFill>
          <a:uFillTx/>
          <a:latin typeface="IBM Plex Sans Light" panose="020B0403050203000203" pitchFamily="34" charset="0"/>
          <a:ea typeface="+mj-ea"/>
          <a:cs typeface="+mj-cs"/>
          <a:sym typeface="IBM Plex Sans Light"/>
        </a:defRPr>
      </a:lvl1pPr>
      <a:lvl2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2pPr>
      <a:lvl3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3pPr>
      <a:lvl4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4pPr>
      <a:lvl5pPr marL="0" marR="0" indent="0"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5pPr>
      <a:lvl6pPr marL="0" marR="0" indent="181248"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6pPr>
      <a:lvl7pPr marL="0" marR="0" indent="362497"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7pPr>
      <a:lvl8pPr marL="0" marR="0" indent="543744"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8pPr>
      <a:lvl9pPr marL="0" marR="0" indent="724993" algn="l" defTabSz="1218956" rtl="0" eaLnBrk="1" latinLnBrk="0" hangingPunct="1">
        <a:lnSpc>
          <a:spcPct val="90000"/>
        </a:lnSpc>
        <a:spcBef>
          <a:spcPts val="0"/>
        </a:spcBef>
        <a:spcAft>
          <a:spcPts val="0"/>
        </a:spcAft>
        <a:buClrTx/>
        <a:buSzTx/>
        <a:buFontTx/>
        <a:buNone/>
        <a:tabLst/>
        <a:defRPr sz="3199" b="0" i="0" u="none" strike="noStrike" cap="none" spc="0" baseline="0">
          <a:solidFill>
            <a:srgbClr val="000000"/>
          </a:solidFill>
          <a:uFillTx/>
          <a:latin typeface="+mj-lt"/>
          <a:ea typeface="+mj-ea"/>
          <a:cs typeface="+mj-cs"/>
          <a:sym typeface="IBM Plex Sans Light"/>
        </a:defRPr>
      </a:lvl9pPr>
    </p:titleStyle>
    <p:body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p:bodyStyle>
    <p:otherStyle>
      <a:lvl1pPr marL="0" marR="0" indent="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1pPr>
      <a:lvl2pPr marL="0" marR="0" indent="17146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2pPr>
      <a:lvl3pPr marL="0" marR="0" indent="342922"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3pPr>
      <a:lvl4pPr marL="0" marR="0" indent="514384"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4pPr>
      <a:lvl5pPr marL="0" marR="0" indent="685845"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5pPr>
      <a:lvl6pPr marL="0" marR="0" indent="857307"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6pPr>
      <a:lvl7pPr marL="0" marR="0" indent="1028768"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7pPr>
      <a:lvl8pPr marL="0" marR="0" indent="1200230"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8pPr>
      <a:lvl9pPr marL="0" marR="0" indent="1371691" algn="r" defTabSz="914461" rtl="0" eaLnBrk="1" latinLnBrk="0" hangingPunct="1">
        <a:lnSpc>
          <a:spcPct val="100000"/>
        </a:lnSpc>
        <a:spcBef>
          <a:spcPts val="0"/>
        </a:spcBef>
        <a:spcAft>
          <a:spcPts val="0"/>
        </a:spcAft>
        <a:buClrTx/>
        <a:buSzTx/>
        <a:buFontTx/>
        <a:buNone/>
        <a:tabLst/>
        <a:defRPr sz="800" b="0" i="0" u="none" strike="noStrike" cap="none" spc="0" baseline="0">
          <a:solidFill>
            <a:schemeClr val="tx1"/>
          </a:solidFill>
          <a:uFillTx/>
          <a:latin typeface="+mn-lt"/>
          <a:ea typeface="+mn-ea"/>
          <a:cs typeface="+mn-cs"/>
          <a:sym typeface="IBM Plex Sans"/>
        </a:defRPr>
      </a:lvl9pPr>
    </p:otherStyle>
  </p:txStyles>
  <p:extLst>
    <p:ext uri="{27BBF7A9-308A-43DC-89C8-2F10F3537804}">
      <p15:sldGuideLst xmlns:p15="http://schemas.microsoft.com/office/powerpoint/2012/main">
        <p15:guide id="1" orient="horz" pos="4320">
          <p15:clr>
            <a:srgbClr val="0F62FE"/>
          </p15:clr>
        </p15:guide>
        <p15:guide id="3" pos="364">
          <p15:clr>
            <a:srgbClr val="EE5396"/>
          </p15:clr>
        </p15:guide>
        <p15:guide id="4" pos="3840">
          <p15:clr>
            <a:srgbClr val="0F62FE"/>
          </p15:clr>
        </p15:guide>
        <p15:guide id="5" pos="1916">
          <p15:clr>
            <a:srgbClr val="EE5396"/>
          </p15:clr>
        </p15:guide>
        <p15:guide id="6" pos="5756">
          <p15:clr>
            <a:srgbClr val="EE5396"/>
          </p15:clr>
        </p15:guide>
        <p15:guide id="7" pos="7319">
          <p15:clr>
            <a:srgbClr val="EE5396"/>
          </p15:clr>
        </p15:guide>
        <p15:guide id="8" pos="8040">
          <p15:clr>
            <a:srgbClr val="EE5396"/>
          </p15:clr>
        </p15:guide>
        <p15:guide id="9" pos="4200">
          <p15:clr>
            <a:srgbClr val="EE5396"/>
          </p15:clr>
        </p15:guide>
        <p15:guide id="10" pos="3480">
          <p15:clr>
            <a:srgbClr val="EE5396"/>
          </p15:clr>
        </p15:guide>
        <p15:guide id="11" pos="9594">
          <p15:clr>
            <a:srgbClr val="EE5396"/>
          </p15:clr>
        </p15:guide>
        <p15:guide id="13" pos="11160">
          <p15:clr>
            <a:srgbClr val="EE5396"/>
          </p15:clr>
        </p15:guide>
        <p15:guide id="14" pos="11880">
          <p15:clr>
            <a:srgbClr val="EE5396"/>
          </p15:clr>
        </p15:guide>
        <p15:guide id="15" pos="13440">
          <p15:clr>
            <a:srgbClr val="EE5396"/>
          </p15:clr>
        </p15:guide>
        <p15:guide id="16" pos="14995">
          <p15:clr>
            <a:srgbClr val="EE5396"/>
          </p15:clr>
        </p15:guide>
        <p15:guide id="17" orient="horz" pos="2160">
          <p15:clr>
            <a:srgbClr val="0F62FE"/>
          </p15:clr>
        </p15:guide>
        <p15:guide id="19" orient="horz" pos="3240">
          <p15:clr>
            <a:srgbClr val="EE5396"/>
          </p15:clr>
        </p15:guide>
        <p15:guide id="20" orient="horz" pos="1080">
          <p15:clr>
            <a:srgbClr val="EE5396"/>
          </p15:clr>
        </p15:guide>
        <p15:guide id="21" orient="horz" pos="364">
          <p15:clr>
            <a:srgbClr val="EE5396"/>
          </p15:clr>
        </p15:guide>
        <p15:guide id="22" orient="horz" pos="5400">
          <p15:clr>
            <a:srgbClr val="EE5396"/>
          </p15:clr>
        </p15:guide>
        <p15:guide id="24" orient="horz" pos="7557">
          <p15:clr>
            <a:srgbClr val="EE5396"/>
          </p15:clr>
        </p15:guide>
        <p15:guide id="25" orient="horz" pos="8273">
          <p15:clr>
            <a:srgbClr val="EE5396"/>
          </p15:clr>
        </p15:guide>
        <p15:guide id="26" pos="7680">
          <p15:clr>
            <a:srgbClr val="0F62FE"/>
          </p15:clr>
        </p15:guide>
        <p15:guide id="27" pos="11520">
          <p15:clr>
            <a:srgbClr val="0F62FE"/>
          </p15:clr>
        </p15:guide>
        <p15:guide id="28" orient="horz" pos="6480">
          <p15:clr>
            <a:srgbClr val="0F62FE"/>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microsoft.com/office/2018/10/relationships/comments" Target="../comments/modernComment_7FFFFDE8_4490F265.xml"/><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s://courses.lumenlearning.com/wm-businesscommunicationmgrs/chapter/audience-expectations/" TargetMode="External"/><Relationship Id="rId2" Type="http://schemas.openxmlformats.org/officeDocument/2006/relationships/image" Target="../media/image8.jp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hyperlink" Target="https://online.hbs.edu/blog/post/data-storytelling" TargetMode="Externa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5676639"/>
          </a:xfrm>
        </p:spPr>
        <p:txBody>
          <a:bodyPr lIns="0" tIns="0" rIns="0" bIns="0" anchor="t"/>
          <a:lstStyle/>
          <a:p>
            <a:pPr indent="-228554"/>
            <a:r>
              <a:rPr lang="en-US" sz="2400" b="1" dirty="0">
                <a:latin typeface="IBM Plex Sans Light"/>
              </a:rPr>
              <a:t>Module 2: Drug Practice Activity</a:t>
            </a:r>
            <a:br>
              <a:rPr lang="en-US" sz="2400" dirty="0"/>
            </a:br>
            <a:br>
              <a:rPr lang="en-US" sz="2400" dirty="0"/>
            </a:br>
            <a:r>
              <a:rPr lang="en-US" sz="2200" dirty="0">
                <a:latin typeface="IBM Plex Sans Light"/>
              </a:rPr>
              <a:t>2.1 Align data to your storyboard and storyline</a:t>
            </a:r>
            <a:br>
              <a:rPr lang="en-US" sz="2200" dirty="0"/>
            </a:br>
            <a:br>
              <a:rPr lang="en-US" sz="2200" dirty="0"/>
            </a:br>
            <a:r>
              <a:rPr lang="en-US" sz="2200" dirty="0">
                <a:latin typeface="IBM Plex Sans Light"/>
              </a:rPr>
              <a:t>2.2 Align visualizations to your storyboard and storyline</a:t>
            </a:r>
            <a:br>
              <a:rPr lang="en-US" sz="2200" dirty="0">
                <a:latin typeface="IBM Plex Sans Light"/>
              </a:rPr>
            </a:br>
            <a:br>
              <a:rPr lang="en-US" sz="2200" dirty="0">
                <a:latin typeface="IBM Plex Sans Light"/>
              </a:rPr>
            </a:br>
            <a:r>
              <a:rPr lang="en-US" sz="2200" dirty="0">
                <a:latin typeface="IBM Plex Sans Light"/>
              </a:rPr>
              <a:t>2.3 Craft your call to action</a:t>
            </a:r>
            <a:br>
              <a:rPr lang="en-US" sz="2200" dirty="0"/>
            </a:br>
            <a:br>
              <a:rPr lang="en-US" sz="2200" dirty="0"/>
            </a:br>
            <a:r>
              <a:rPr lang="en-US" sz="2200" dirty="0">
                <a:latin typeface="IBM Plex Sans Light"/>
              </a:rPr>
              <a:t>2.4 Draft your story</a:t>
            </a:r>
            <a:br>
              <a:rPr lang="en-US" sz="2200" dirty="0">
                <a:latin typeface="IBM Plex Sans Light"/>
              </a:rPr>
            </a:br>
            <a:br>
              <a:rPr lang="en-US" sz="2200" dirty="0">
                <a:latin typeface="IBM Plex Sans Light"/>
              </a:rPr>
            </a:br>
            <a:r>
              <a:rPr lang="en-US" sz="2200" dirty="0">
                <a:latin typeface="IBM Plex Sans Light"/>
              </a:rPr>
              <a:t>2.5 Get Feedback</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38571661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1051427" cy="763425"/>
          </a:xfrm>
        </p:spPr>
        <p:txBody>
          <a:bodyPr>
            <a:noAutofit/>
          </a:bodyPr>
          <a:lstStyle/>
          <a:p>
            <a:r>
              <a:rPr lang="en-US" sz="2699" dirty="0"/>
              <a:t>2.1 Align data to your storyline</a:t>
            </a:r>
            <a:br>
              <a:rPr lang="en-US" sz="2699" dirty="0"/>
            </a:br>
            <a:r>
              <a:rPr lang="en-US" sz="2699" dirty="0"/>
              <a:t>Sample of Completed Data Alignment Template</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10</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9" name="Picture 2">
            <a:extLst>
              <a:ext uri="{FF2B5EF4-FFF2-40B4-BE49-F238E27FC236}">
                <a16:creationId xmlns:a16="http://schemas.microsoft.com/office/drawing/2014/main" id="{FF05BE98-3618-F198-2330-52269BC313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e 7">
            <a:extLst>
              <a:ext uri="{FF2B5EF4-FFF2-40B4-BE49-F238E27FC236}">
                <a16:creationId xmlns:a16="http://schemas.microsoft.com/office/drawing/2014/main" id="{4E19DE7C-395D-D8F6-42C2-00C6740E1134}"/>
              </a:ext>
            </a:extLst>
          </p:cNvPr>
          <p:cNvGraphicFramePr>
            <a:graphicFrameLocks noGrp="1"/>
          </p:cNvGraphicFramePr>
          <p:nvPr/>
        </p:nvGraphicFramePr>
        <p:xfrm>
          <a:off x="287999" y="1408439"/>
          <a:ext cx="11475528" cy="4571405"/>
        </p:xfrm>
        <a:graphic>
          <a:graphicData uri="http://schemas.openxmlformats.org/drawingml/2006/table">
            <a:tbl>
              <a:tblPr firstRow="1" bandRow="1">
                <a:tableStyleId>{5C22544A-7EE6-4342-B048-85BDC9FD1C3A}</a:tableStyleId>
              </a:tblPr>
              <a:tblGrid>
                <a:gridCol w="3825176">
                  <a:extLst>
                    <a:ext uri="{9D8B030D-6E8A-4147-A177-3AD203B41FA5}">
                      <a16:colId xmlns:a16="http://schemas.microsoft.com/office/drawing/2014/main" val="1240534322"/>
                    </a:ext>
                  </a:extLst>
                </a:gridCol>
                <a:gridCol w="3825176">
                  <a:extLst>
                    <a:ext uri="{9D8B030D-6E8A-4147-A177-3AD203B41FA5}">
                      <a16:colId xmlns:a16="http://schemas.microsoft.com/office/drawing/2014/main" val="1683464153"/>
                    </a:ext>
                  </a:extLst>
                </a:gridCol>
                <a:gridCol w="3825176">
                  <a:extLst>
                    <a:ext uri="{9D8B030D-6E8A-4147-A177-3AD203B41FA5}">
                      <a16:colId xmlns:a16="http://schemas.microsoft.com/office/drawing/2014/main" val="2354761617"/>
                    </a:ext>
                  </a:extLst>
                </a:gridCol>
              </a:tblGrid>
              <a:tr h="731139">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HOOK</a:t>
                      </a:r>
                      <a:r>
                        <a:rPr lang="en-US" sz="1200" b="0" i="0" u="none" strike="noStrike" cap="none" spc="0" baseline="0" dirty="0">
                          <a:solidFill>
                            <a:schemeClr val="tx1"/>
                          </a:solidFill>
                          <a:uFillTx/>
                          <a:latin typeface="+mn-lt"/>
                          <a:ea typeface="+mn-ea"/>
                          <a:cs typeface="Arial" panose="020B0604020202020204" pitchFamily="34" charset="0"/>
                          <a:sym typeface="IBM Plex Sans"/>
                        </a:rPr>
                        <a:t>: COVID-19 risks are MEDIUM or HIGH in &lt;#&gt; US counties.  &lt;More, Fewer&gt; counties are at elevated risk this week compared to last week.</a:t>
                      </a:r>
                    </a:p>
                    <a:p>
                      <a:pPr algn="l"/>
                      <a:endParaRPr lang="en-US" sz="1200" b="0" i="0" u="none" strike="noStrike" cap="none" spc="0" baseline="0" dirty="0">
                        <a:solidFill>
                          <a:schemeClr val="tx1"/>
                        </a:solidFill>
                        <a:uFillTx/>
                        <a:latin typeface="+mn-lt"/>
                        <a:ea typeface="+mn-ea"/>
                        <a:cs typeface="Arial" panose="020B0604020202020204" pitchFamily="34" charset="0"/>
                        <a:sym typeface="IBM Plex Sans"/>
                      </a:endParaRPr>
                    </a:p>
                  </a:txBody>
                  <a:tcPr marL="91428" marR="91428" marT="45714" marB="45714" anchor="ctr"/>
                </a:tc>
                <a:tc>
                  <a:txBody>
                    <a:bodyPr/>
                    <a:lstStyle/>
                    <a:p>
                      <a:pPr marL="182880" indent="-182880" algn="l">
                        <a:buFont typeface="Arial" panose="020B0604020202020204" pitchFamily="34" charset="0"/>
                        <a:buChar char="•"/>
                      </a:pPr>
                      <a:r>
                        <a:rPr lang="en-US" sz="1200" dirty="0">
                          <a:solidFill>
                            <a:schemeClr val="tx1"/>
                          </a:solidFill>
                        </a:rPr>
                        <a:t>Risk Level This Week</a:t>
                      </a:r>
                    </a:p>
                    <a:p>
                      <a:pPr marL="182880" indent="-182880" algn="l">
                        <a:buFont typeface="Arial" panose="020B0604020202020204" pitchFamily="34" charset="0"/>
                        <a:buChar char="•"/>
                      </a:pPr>
                      <a:r>
                        <a:rPr lang="en-US" sz="1200" dirty="0">
                          <a:solidFill>
                            <a:schemeClr val="tx1"/>
                          </a:solidFill>
                        </a:rPr>
                        <a:t>Risk Level Last Week</a:t>
                      </a:r>
                    </a:p>
                  </a:txBody>
                  <a:tcPr marL="91428" marR="91428" marT="45714" marB="45714" anchor="ctr">
                    <a:solidFill>
                      <a:schemeClr val="bg2">
                        <a:lumMod val="85000"/>
                      </a:schemeClr>
                    </a:solidFill>
                  </a:tcPr>
                </a:tc>
                <a:tc>
                  <a:txBody>
                    <a:bodyPr/>
                    <a:lstStyle/>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This Week enables us to count number of counties at MEDIUM or HIGH risk.</a:t>
                      </a:r>
                    </a:p>
                    <a:p>
                      <a:pPr marL="182880" marR="0" lvl="0" indent="-182880" algn="l" defTabSz="1829287" rtl="0" eaLnBrk="1" fontAlgn="auto" latinLnBrk="0" hangingPunct="1">
                        <a:lnSpc>
                          <a:spcPct val="123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enables us to calculate if more or fewer counties are at elevated risk.</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3788721144"/>
                  </a:ext>
                </a:extLst>
              </a:tr>
              <a:tr h="1285116">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RISING POINT: </a:t>
                      </a:r>
                      <a:r>
                        <a:rPr kumimoji="0" lang="en-US" sz="12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Map of US County risk levels color-coded to highlight risk.   For example, enabling identification of higher-risk clusters.</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County</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State</a:t>
                      </a:r>
                    </a:p>
                    <a:p>
                      <a:pPr marL="18288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Risk Level This Week</a:t>
                      </a:r>
                    </a:p>
                  </a:txBody>
                  <a:tcPr marL="91428" marR="91428" marT="45714" marB="45714" anchor="ctr">
                    <a:solidFill>
                      <a:schemeClr val="bg2">
                        <a:lumMod val="85000"/>
                      </a:schemeClr>
                    </a:solidFill>
                  </a:tcPr>
                </a:tc>
                <a:tc>
                  <a:txBody>
                    <a:bodyPr/>
                    <a:lstStyle/>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County and State are needed for geo-coding to enable mapping.</a:t>
                      </a:r>
                    </a:p>
                    <a:p>
                      <a:pPr marL="182880" indent="-18288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Risk Level This Week is needed to enable color coding on the map.</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2100092092"/>
                  </a:ext>
                </a:extLst>
              </a:tr>
              <a:tr h="1277575">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200" b="1" i="0" u="none" strike="noStrike" cap="none" spc="0" baseline="0" dirty="0">
                          <a:solidFill>
                            <a:schemeClr val="tx1"/>
                          </a:solidFill>
                          <a:uFillTx/>
                          <a:latin typeface="+mn-lt"/>
                          <a:ea typeface="+mn-ea"/>
                          <a:cs typeface="Arial" panose="020B0604020202020204" pitchFamily="34" charset="0"/>
                          <a:sym typeface="IBM Plex Sans"/>
                        </a:rPr>
                        <a:t>AHA MOMENT: </a:t>
                      </a:r>
                      <a:r>
                        <a:rPr lang="en-US" sz="1200" b="0" i="0" u="none" strike="noStrike" cap="none" spc="0" baseline="0" dirty="0">
                          <a:solidFill>
                            <a:schemeClr val="tx1"/>
                          </a:solidFill>
                          <a:uFillTx/>
                          <a:latin typeface="+mn-lt"/>
                          <a:ea typeface="+mn-ea"/>
                          <a:cs typeface="Arial" panose="020B0604020202020204" pitchFamily="34" charset="0"/>
                          <a:sym typeface="IBM Plex Sans"/>
                        </a:rPr>
                        <a:t>COVID-19 risk level in &lt;Community&gt; is &lt;Low, Medium, High&gt;.  For example, COVID-19 risk level in White County, Arkansas is HIGH.</a:t>
                      </a:r>
                    </a:p>
                  </a:txBody>
                  <a:tcPr marL="91428" marR="91428" marT="45714" marB="45714" anchor="ct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County</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State</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This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Risk Level Last Week</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chemeClr val="tx1"/>
                          </a:solidFill>
                        </a:rPr>
                        <a:t>New Hospital Admission Rate</a:t>
                      </a:r>
                    </a:p>
                  </a:txBody>
                  <a:tcPr marL="91428" marR="91428" marT="45714" marB="45714" anchor="ctr">
                    <a:solidFill>
                      <a:schemeClr val="bg2">
                        <a:lumMod val="85000"/>
                      </a:schemeClr>
                    </a:solidFill>
                  </a:tcPr>
                </a:tc>
                <a:tc>
                  <a:txBody>
                    <a:bodyPr/>
                    <a:lstStyle/>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County, State and Risk Level This Week are needed to provide the AHA data point.</a:t>
                      </a:r>
                    </a:p>
                    <a:p>
                      <a:pPr marL="182880" marR="0" lvl="0"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Risk Level Last Week and New Hospital Admission Rate may be useful to provide additional context.</a:t>
                      </a:r>
                    </a:p>
                  </a:txBody>
                  <a:tcPr marL="91428" marR="91428" marT="45714" marB="45714" anchor="ctr">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57949479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 </a:t>
            </a:r>
            <a:br>
              <a:rPr lang="en-US" sz="2699" dirty="0"/>
            </a:br>
            <a:r>
              <a:rPr lang="en-US" sz="2699" dirty="0"/>
              <a:t>Copy your results into the Data Alignment Template</a:t>
            </a:r>
            <a:br>
              <a:rPr lang="en-US" sz="2699" dirty="0"/>
            </a:b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60914"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11</a:t>
            </a:fld>
            <a:endParaRPr lang="en-US" dirty="0">
              <a:solidFill>
                <a:srgbClr val="000000"/>
              </a:solidFill>
              <a:latin typeface="IBM Plex Sans Light"/>
            </a:endParaRPr>
          </a:p>
        </p:txBody>
      </p:sp>
      <p:graphicFrame>
        <p:nvGraphicFramePr>
          <p:cNvPr id="7" name="Table 6">
            <a:extLst>
              <a:ext uri="{FF2B5EF4-FFF2-40B4-BE49-F238E27FC236}">
                <a16:creationId xmlns:a16="http://schemas.microsoft.com/office/drawing/2014/main" id="{04735D43-6327-7FE6-05D8-B42B4F35A7C3}"/>
              </a:ext>
            </a:extLst>
          </p:cNvPr>
          <p:cNvGraphicFramePr>
            <a:graphicFrameLocks noGrp="1"/>
          </p:cNvGraphicFramePr>
          <p:nvPr>
            <p:extLst>
              <p:ext uri="{D42A27DB-BD31-4B8C-83A1-F6EECF244321}">
                <p14:modId xmlns:p14="http://schemas.microsoft.com/office/powerpoint/2010/main" val="2683481067"/>
              </p:ext>
            </p:extLst>
          </p:nvPr>
        </p:nvGraphicFramePr>
        <p:xfrm>
          <a:off x="484094" y="1555264"/>
          <a:ext cx="11216932" cy="3362712"/>
        </p:xfrm>
        <a:graphic>
          <a:graphicData uri="http://schemas.openxmlformats.org/drawingml/2006/table">
            <a:tbl>
              <a:tblPr firstRow="1" bandRow="1">
                <a:tableStyleId>{5C22544A-7EE6-4342-B048-85BDC9FD1C3A}</a:tableStyleId>
              </a:tblPr>
              <a:tblGrid>
                <a:gridCol w="3709766">
                  <a:extLst>
                    <a:ext uri="{9D8B030D-6E8A-4147-A177-3AD203B41FA5}">
                      <a16:colId xmlns:a16="http://schemas.microsoft.com/office/drawing/2014/main" val="1240534322"/>
                    </a:ext>
                  </a:extLst>
                </a:gridCol>
                <a:gridCol w="3971194">
                  <a:extLst>
                    <a:ext uri="{9D8B030D-6E8A-4147-A177-3AD203B41FA5}">
                      <a16:colId xmlns:a16="http://schemas.microsoft.com/office/drawing/2014/main" val="1683464153"/>
                    </a:ext>
                  </a:extLst>
                </a:gridCol>
                <a:gridCol w="3535972">
                  <a:extLst>
                    <a:ext uri="{9D8B030D-6E8A-4147-A177-3AD203B41FA5}">
                      <a16:colId xmlns:a16="http://schemas.microsoft.com/office/drawing/2014/main" val="2354761617"/>
                    </a:ext>
                  </a:extLst>
                </a:gridCol>
              </a:tblGrid>
              <a:tr h="639997">
                <a:tc>
                  <a:txBody>
                    <a:bodyPr/>
                    <a:lstStyle/>
                    <a:p>
                      <a:pPr marL="0" marR="0" indent="0" algn="ctr" defTabSz="1829287" rtl="0" eaLnBrk="1" latinLnBrk="0" hangingPunct="1">
                        <a:lnSpc>
                          <a:spcPct val="100000"/>
                        </a:lnSpc>
                        <a:spcBef>
                          <a:spcPts val="0"/>
                        </a:spcBef>
                        <a:spcAft>
                          <a:spcPts val="0"/>
                        </a:spcAft>
                        <a:buClrTx/>
                        <a:buSzTx/>
                        <a:buFontTx/>
                        <a:buNone/>
                        <a:tabLst/>
                      </a:pPr>
                      <a:r>
                        <a:rPr lang="en-US" sz="1800" b="1" i="0" u="none" strike="noStrike" cap="none" spc="0" baseline="0" dirty="0">
                          <a:solidFill>
                            <a:schemeClr val="bg2"/>
                          </a:solidFill>
                          <a:uFillTx/>
                          <a:latin typeface="+mn-lt"/>
                          <a:ea typeface="+mn-ea"/>
                          <a:cs typeface="+mn-cs"/>
                          <a:sym typeface="IBM Plex Sans"/>
                        </a:rPr>
                        <a:t>Storyline</a:t>
                      </a:r>
                    </a:p>
                  </a:txBody>
                  <a:tcPr marL="45714" marR="45714" marT="22857" marB="22857" anchor="ctr"/>
                </a:tc>
                <a:tc>
                  <a:txBody>
                    <a:bodyPr/>
                    <a:lstStyle/>
                    <a:p>
                      <a:pPr algn="ctr"/>
                      <a:r>
                        <a:rPr lang="en-US" sz="1800" dirty="0">
                          <a:solidFill>
                            <a:schemeClr val="bg2"/>
                          </a:solidFill>
                        </a:rPr>
                        <a:t>Data Fields We will Need</a:t>
                      </a:r>
                    </a:p>
                  </a:txBody>
                  <a:tcPr marL="91428" marR="91428" marT="45714" marB="45714" anchor="ctr">
                    <a:solidFill>
                      <a:schemeClr val="bg2">
                        <a:lumMod val="50000"/>
                      </a:schemeClr>
                    </a:solidFill>
                  </a:tcPr>
                </a:tc>
                <a:tc>
                  <a:txBody>
                    <a:bodyPr/>
                    <a:lstStyle/>
                    <a:p>
                      <a:pPr algn="ctr"/>
                      <a:r>
                        <a:rPr lang="en-US" sz="1800" dirty="0">
                          <a:solidFill>
                            <a:schemeClr val="bg2"/>
                          </a:solidFill>
                        </a:rPr>
                        <a:t>Why We Will Need Them</a:t>
                      </a:r>
                    </a:p>
                  </a:txBody>
                  <a:tcPr marL="91428" marR="91428" marT="45714" marB="45714" anchor="ctr">
                    <a:solidFill>
                      <a:schemeClr val="accent3">
                        <a:lumMod val="75000"/>
                      </a:schemeClr>
                    </a:solidFill>
                  </a:tcPr>
                </a:tc>
                <a:extLst>
                  <a:ext uri="{0D108BD9-81ED-4DB2-BD59-A6C34878D82A}">
                    <a16:rowId xmlns:a16="http://schemas.microsoft.com/office/drawing/2014/main" val="3740271020"/>
                  </a:ext>
                </a:extLst>
              </a:tr>
              <a:tr h="1100574">
                <a:tc>
                  <a:txBody>
                    <a:bodyPr/>
                    <a:lstStyle/>
                    <a:p>
                      <a:pPr algn="l"/>
                      <a:r>
                        <a:rPr lang="en-US" sz="1400" b="1" i="0" u="none" strike="noStrike" cap="none" spc="0" baseline="0" dirty="0">
                          <a:solidFill>
                            <a:schemeClr val="tx2"/>
                          </a:solidFill>
                          <a:uFillTx/>
                          <a:latin typeface="+mn-lt"/>
                          <a:ea typeface="+mn-ea"/>
                          <a:cs typeface="Arial" panose="020B0604020202020204" pitchFamily="34" charset="0"/>
                          <a:sym typeface="IBM Plex Sans"/>
                        </a:rPr>
                        <a:t>Hook: </a:t>
                      </a:r>
                      <a:r>
                        <a:rPr lang="en-US" sz="1400" b="0" i="0" u="none" strike="noStrike" cap="none" spc="0" baseline="0" dirty="0">
                          <a:solidFill>
                            <a:schemeClr val="tx2"/>
                          </a:solidFill>
                          <a:uFillTx/>
                          <a:latin typeface="+mn-lt"/>
                          <a:ea typeface="+mn-ea"/>
                          <a:cs typeface="Arial"/>
                          <a:sym typeface="IBM Plex Sans"/>
                        </a:rPr>
                        <a:t>T</a:t>
                      </a:r>
                      <a:r>
                        <a:rPr lang="en-US" sz="1400" dirty="0">
                          <a:solidFill>
                            <a:schemeClr val="tx2"/>
                          </a:solidFill>
                          <a:cs typeface="Arial"/>
                        </a:rPr>
                        <a:t>here was a 16% increase in drug overdose deaths from last year.</a:t>
                      </a:r>
                      <a:endParaRPr lang="en-US" sz="1400" b="1" i="0" u="none" strike="noStrike" cap="none" spc="0" baseline="0" dirty="0">
                        <a:solidFill>
                          <a:schemeClr val="tx2"/>
                        </a:solidFill>
                        <a:uFillTx/>
                        <a:latin typeface="+mn-lt"/>
                        <a:ea typeface="+mn-ea"/>
                        <a:cs typeface="Arial" panose="020B0604020202020204" pitchFamily="34" charset="0"/>
                        <a:sym typeface="IBM Plex Sans"/>
                      </a:endParaRPr>
                    </a:p>
                  </a:txBody>
                  <a:tcPr marL="91428" marR="91428" marT="45714" marB="45714"/>
                </a:tc>
                <a:tc>
                  <a:txBody>
                    <a:bodyPr/>
                    <a:lstStyle/>
                    <a:p>
                      <a:pPr marL="171450" indent="-171450" algn="l">
                        <a:buFont typeface="Arial" panose="020B0604020202020204" pitchFamily="34" charset="0"/>
                        <a:buChar char="•"/>
                      </a:pPr>
                      <a:r>
                        <a:rPr lang="en-US" sz="1200" dirty="0">
                          <a:solidFill>
                            <a:schemeClr val="tx1"/>
                          </a:solidFill>
                        </a:rPr>
                        <a:t>Drug Deaths</a:t>
                      </a:r>
                    </a:p>
                    <a:p>
                      <a:pPr marL="171450" indent="-171450" algn="l">
                        <a:buFont typeface="Arial" panose="020B0604020202020204" pitchFamily="34" charset="0"/>
                        <a:buChar char="•"/>
                      </a:pPr>
                      <a:r>
                        <a:rPr lang="en-US" sz="1200" dirty="0">
                          <a:solidFill>
                            <a:schemeClr val="tx1"/>
                          </a:solidFill>
                        </a:rPr>
                        <a:t>Years</a:t>
                      </a:r>
                    </a:p>
                  </a:txBody>
                  <a:tcPr marL="91428" marR="91428" marT="45714" marB="45714">
                    <a:solidFill>
                      <a:schemeClr val="bg2">
                        <a:lumMod val="85000"/>
                      </a:schemeClr>
                    </a:solidFill>
                  </a:tcPr>
                </a:tc>
                <a:tc>
                  <a:txBody>
                    <a:bodyPr/>
                    <a:lstStyle/>
                    <a:p>
                      <a:pPr marL="285750" indent="-285750" algn="l">
                        <a:lnSpc>
                          <a:spcPct val="123000"/>
                        </a:lnSpc>
                        <a:spcAft>
                          <a:spcPts val="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Need the year data so that we can calculate increase from last year</a:t>
                      </a:r>
                    </a:p>
                    <a:p>
                      <a:pPr marL="285750" indent="-285750" algn="l">
                        <a:lnSpc>
                          <a:spcPct val="123000"/>
                        </a:lnSpc>
                        <a:spcAft>
                          <a:spcPts val="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Need overdose counts </a:t>
                      </a:r>
                    </a:p>
                  </a:txBody>
                  <a:tcPr marL="91428" marR="91428" marT="45714" marB="45714">
                    <a:solidFill>
                      <a:schemeClr val="accent3">
                        <a:lumMod val="20000"/>
                        <a:lumOff val="80000"/>
                      </a:schemeClr>
                    </a:solidFill>
                  </a:tcPr>
                </a:tc>
                <a:extLst>
                  <a:ext uri="{0D108BD9-81ED-4DB2-BD59-A6C34878D82A}">
                    <a16:rowId xmlns:a16="http://schemas.microsoft.com/office/drawing/2014/main" val="3788721144"/>
                  </a:ext>
                </a:extLst>
              </a:tr>
              <a:tr h="822853">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Rising Moments: Overdose deaths are higher depending on the drugs being used.</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Drug Deaths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Drug Type</a:t>
                      </a:r>
                    </a:p>
                  </a:txBody>
                  <a:tcPr marL="91428" marR="91428" marT="45714" marB="45714">
                    <a:solidFill>
                      <a:schemeClr val="bg2">
                        <a:lumMod val="85000"/>
                      </a:schemeClr>
                    </a:solidFill>
                  </a:tcPr>
                </a:tc>
                <a:tc>
                  <a:txBody>
                    <a:bodyPr/>
                    <a:lstStyle/>
                    <a:p>
                      <a:pPr marL="285750" indent="-285750" algn="l">
                        <a:lnSpc>
                          <a:spcPct val="123000"/>
                        </a:lnSpc>
                        <a:spcAft>
                          <a:spcPts val="600"/>
                        </a:spcAft>
                        <a:buFont typeface="Arial" panose="020B0604020202020204" pitchFamily="34" charset="0"/>
                        <a:buChar char="•"/>
                      </a:pPr>
                      <a:r>
                        <a:rPr lang="en-US" sz="1200" b="0" i="0" u="none" strike="noStrike" cap="none" spc="0" baseline="0" dirty="0">
                          <a:solidFill>
                            <a:schemeClr val="tx1"/>
                          </a:solidFill>
                          <a:uFillTx/>
                          <a:latin typeface="+mn-lt"/>
                          <a:ea typeface="+mn-ea"/>
                          <a:cs typeface="+mn-cs"/>
                          <a:sym typeface="IBM Plex Sans"/>
                        </a:rPr>
                        <a:t>Need overdose number for types of drugs</a:t>
                      </a:r>
                    </a:p>
                  </a:txBody>
                  <a:tcPr marL="91428" marR="91428" marT="45714" marB="45714">
                    <a:solidFill>
                      <a:schemeClr val="accent3">
                        <a:lumMod val="20000"/>
                        <a:lumOff val="80000"/>
                      </a:schemeClr>
                    </a:solidFill>
                  </a:tcPr>
                </a:tc>
                <a:extLst>
                  <a:ext uri="{0D108BD9-81ED-4DB2-BD59-A6C34878D82A}">
                    <a16:rowId xmlns:a16="http://schemas.microsoft.com/office/drawing/2014/main" val="2100092092"/>
                  </a:ext>
                </a:extLst>
              </a:tr>
              <a:tr h="799288">
                <a:tc>
                  <a:txBody>
                    <a:bodyPr/>
                    <a:lstStyle/>
                    <a:p>
                      <a:pPr marL="0" marR="0" indent="0" algn="l" defTabSz="914461" rtl="0" eaLnBrk="1" latinLnBrk="0" hangingPunct="1">
                        <a:lnSpc>
                          <a:spcPct val="100000"/>
                        </a:lnSpc>
                        <a:spcBef>
                          <a:spcPts val="0"/>
                        </a:spcBef>
                        <a:spcAft>
                          <a:spcPts val="0"/>
                        </a:spcAft>
                        <a:buClrTx/>
                        <a:buSzTx/>
                        <a:buFontTx/>
                        <a:buNone/>
                        <a:tabLst/>
                      </a:pPr>
                      <a:r>
                        <a:rPr lang="en-US" sz="1400" b="1" i="0" u="none" strike="noStrike" cap="none" spc="0" baseline="0" dirty="0">
                          <a:solidFill>
                            <a:schemeClr val="tx2"/>
                          </a:solidFill>
                          <a:uFillTx/>
                          <a:latin typeface="+mn-lt"/>
                          <a:ea typeface="+mn-ea"/>
                          <a:cs typeface="Arial" panose="020B0604020202020204" pitchFamily="34" charset="0"/>
                          <a:sym typeface="IBM Plex Sans"/>
                        </a:rPr>
                        <a:t>AHA Moment: Some overdose deaths are due to fentanyl even those users were not using Opioids.</a:t>
                      </a:r>
                    </a:p>
                  </a:txBody>
                  <a:tcPr marL="91428" marR="91428" marT="45714" marB="45714"/>
                </a:tc>
                <a:tc>
                  <a:txBody>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Drug Deaths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Drug Type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u="none" dirty="0">
                        <a:solidFill>
                          <a:schemeClr val="tx1"/>
                        </a:solidFill>
                      </a:endParaRPr>
                    </a:p>
                  </a:txBody>
                  <a:tcPr marL="91428" marR="91428" marT="45714" marB="45714">
                    <a:solidFill>
                      <a:schemeClr val="bg2">
                        <a:lumMod val="85000"/>
                      </a:schemeClr>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spc="0" baseline="0" dirty="0">
                          <a:solidFill>
                            <a:schemeClr val="tx1"/>
                          </a:solidFill>
                          <a:uFillTx/>
                          <a:latin typeface="+mn-lt"/>
                          <a:ea typeface="+mn-ea"/>
                          <a:cs typeface="+mn-cs"/>
                          <a:sym typeface="IBM Plex Sans"/>
                        </a:rPr>
                        <a:t>Need overdose numbers for fentanyl alone and in combination with other drug</a:t>
                      </a:r>
                    </a:p>
                  </a:txBody>
                  <a:tcPr marL="91428" marR="91428" marT="45714" marB="45714">
                    <a:solidFill>
                      <a:schemeClr val="accent3">
                        <a:lumMod val="20000"/>
                        <a:lumOff val="80000"/>
                      </a:schemeClr>
                    </a:solidFill>
                  </a:tcPr>
                </a:tc>
                <a:extLst>
                  <a:ext uri="{0D108BD9-81ED-4DB2-BD59-A6C34878D82A}">
                    <a16:rowId xmlns:a16="http://schemas.microsoft.com/office/drawing/2014/main" val="1220677981"/>
                  </a:ext>
                </a:extLst>
              </a:tr>
            </a:tbl>
          </a:graphicData>
        </a:graphic>
      </p:graphicFrame>
    </p:spTree>
    <p:extLst>
      <p:ext uri="{BB962C8B-B14F-4D97-AF65-F5344CB8AC3E}">
        <p14:creationId xmlns:p14="http://schemas.microsoft.com/office/powerpoint/2010/main" val="141067612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2.2 Align visuals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12</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225696" y="884237"/>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visualizations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8786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visualizations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visuals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3305258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6113022"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2.2 Align data visuals to your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13</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103558274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a:lstStyle/>
          <a:p>
            <a:r>
              <a:rPr lang="en-US" sz="2999" dirty="0"/>
              <a:t>2.2 Align data visuals to your story: Process</a:t>
            </a:r>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14</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1586389549"/>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83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Sample of completed align visual to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15</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87999" y="1451264"/>
            <a:ext cx="11481265" cy="6463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r>
              <a:rPr lang="en-US" b="1" dirty="0">
                <a:solidFill>
                  <a:srgbClr val="000000"/>
                </a:solidFill>
                <a:latin typeface="IBM Plex Sans Light"/>
                <a:cs typeface="Arial" panose="020B0604020202020204" pitchFamily="34" charset="0"/>
                <a:sym typeface="IBM Plex Sans"/>
              </a:rPr>
              <a:t>HOOK</a:t>
            </a:r>
            <a:r>
              <a:rPr lang="en-US" dirty="0">
                <a:solidFill>
                  <a:srgbClr val="000000"/>
                </a:solidFill>
                <a:latin typeface="IBM Plex Sans Light"/>
                <a:cs typeface="Arial" panose="020B0604020202020204" pitchFamily="34" charset="0"/>
                <a:sym typeface="IBM Plex Sans"/>
              </a:rPr>
              <a:t>: COVID-19 risks are MEDIUM or HIGH in 402 US counties.  More counties are at elevated risk this week compared to last week.</a:t>
            </a: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graphicFrame>
        <p:nvGraphicFramePr>
          <p:cNvPr id="12" name="Chart 11">
            <a:extLst>
              <a:ext uri="{FF2B5EF4-FFF2-40B4-BE49-F238E27FC236}">
                <a16:creationId xmlns:a16="http://schemas.microsoft.com/office/drawing/2014/main" id="{64EB86C6-A254-B9CA-D197-1378827D706C}"/>
              </a:ext>
            </a:extLst>
          </p:cNvPr>
          <p:cNvGraphicFramePr/>
          <p:nvPr/>
        </p:nvGraphicFramePr>
        <p:xfrm>
          <a:off x="287999" y="2741445"/>
          <a:ext cx="5371401" cy="3187953"/>
        </p:xfrm>
        <a:graphic>
          <a:graphicData uri="http://schemas.openxmlformats.org/drawingml/2006/chart">
            <c:chart xmlns:c="http://schemas.openxmlformats.org/drawingml/2006/chart" xmlns:r="http://schemas.openxmlformats.org/officeDocument/2006/relationships" r:id="rId2"/>
          </a:graphicData>
        </a:graphic>
      </p:graphicFrame>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pic>
        <p:nvPicPr>
          <p:cNvPr id="15" name="Picture 14">
            <a:extLst>
              <a:ext uri="{FF2B5EF4-FFF2-40B4-BE49-F238E27FC236}">
                <a16:creationId xmlns:a16="http://schemas.microsoft.com/office/drawing/2014/main" id="{D53EA6FE-A542-751A-4F81-A921845AC2E1}"/>
              </a:ext>
            </a:extLst>
          </p:cNvPr>
          <p:cNvPicPr>
            <a:picLocks noChangeAspect="1"/>
          </p:cNvPicPr>
          <p:nvPr/>
        </p:nvPicPr>
        <p:blipFill>
          <a:blip r:embed="rId3"/>
          <a:stretch>
            <a:fillRect/>
          </a:stretch>
        </p:blipFill>
        <p:spPr>
          <a:xfrm>
            <a:off x="6532600" y="3820790"/>
            <a:ext cx="5466018" cy="1004146"/>
          </a:xfrm>
          <a:prstGeom prst="rect">
            <a:avLst/>
          </a:prstGeom>
        </p:spPr>
      </p:pic>
      <p:sp>
        <p:nvSpPr>
          <p:cNvPr id="17" name="Speech Bubble: Rectangle 16">
            <a:extLst>
              <a:ext uri="{FF2B5EF4-FFF2-40B4-BE49-F238E27FC236}">
                <a16:creationId xmlns:a16="http://schemas.microsoft.com/office/drawing/2014/main" id="{DC4F3512-AF93-9A13-FE70-A1B8A0238332}"/>
              </a:ext>
            </a:extLst>
          </p:cNvPr>
          <p:cNvSpPr/>
          <p:nvPr/>
        </p:nvSpPr>
        <p:spPr bwMode="auto">
          <a:xfrm>
            <a:off x="6532600" y="2741445"/>
            <a:ext cx="1714278" cy="870366"/>
          </a:xfrm>
          <a:prstGeom prst="wedgeRectCallout">
            <a:avLst>
              <a:gd name="adj1" fmla="val -22150"/>
              <a:gd name="adj2" fmla="val 73727"/>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text to make the HOOK obvious and easily digestible.  This is better than the generic chart title on the left.</a:t>
            </a:r>
          </a:p>
        </p:txBody>
      </p:sp>
      <p:sp>
        <p:nvSpPr>
          <p:cNvPr id="18" name="Speech Bubble: Rectangle 17">
            <a:extLst>
              <a:ext uri="{FF2B5EF4-FFF2-40B4-BE49-F238E27FC236}">
                <a16:creationId xmlns:a16="http://schemas.microsoft.com/office/drawing/2014/main" id="{44263B3A-7329-5FDD-B1CB-866D6C4CADCF}"/>
              </a:ext>
            </a:extLst>
          </p:cNvPr>
          <p:cNvSpPr/>
          <p:nvPr/>
        </p:nvSpPr>
        <p:spPr bwMode="auto">
          <a:xfrm>
            <a:off x="6532600" y="5028992"/>
            <a:ext cx="1714278" cy="1440031"/>
          </a:xfrm>
          <a:prstGeom prst="wedgeRectCallout">
            <a:avLst>
              <a:gd name="adj1" fmla="val 27983"/>
              <a:gd name="adj2" fmla="val -636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a data table to present just three numbers directly aligned to risk levels.  Better than the chart showing each individual county hospital admission rate, requiring audience to translate from rate to risk level. </a:t>
            </a:r>
          </a:p>
        </p:txBody>
      </p:sp>
      <p:sp>
        <p:nvSpPr>
          <p:cNvPr id="19" name="Speech Bubble: Rectangle 18">
            <a:extLst>
              <a:ext uri="{FF2B5EF4-FFF2-40B4-BE49-F238E27FC236}">
                <a16:creationId xmlns:a16="http://schemas.microsoft.com/office/drawing/2014/main" id="{26EDC721-BA04-5654-8078-83C2335626DB}"/>
              </a:ext>
            </a:extLst>
          </p:cNvPr>
          <p:cNvSpPr/>
          <p:nvPr/>
        </p:nvSpPr>
        <p:spPr bwMode="auto">
          <a:xfrm>
            <a:off x="10284339" y="5013595"/>
            <a:ext cx="1714278" cy="786282"/>
          </a:xfrm>
          <a:prstGeom prst="wedgeRectCallout">
            <a:avLst>
              <a:gd name="adj1" fmla="val 23183"/>
              <a:gd name="adj2" fmla="val -74774"/>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color to make it easier to see different levels of risk. </a:t>
            </a:r>
          </a:p>
        </p:txBody>
      </p:sp>
      <p:sp>
        <p:nvSpPr>
          <p:cNvPr id="20" name="Speech Bubble: Rectangle 19">
            <a:extLst>
              <a:ext uri="{FF2B5EF4-FFF2-40B4-BE49-F238E27FC236}">
                <a16:creationId xmlns:a16="http://schemas.microsoft.com/office/drawing/2014/main" id="{8B88213F-28FC-D53A-133A-62DA9CD92DDB}"/>
              </a:ext>
            </a:extLst>
          </p:cNvPr>
          <p:cNvSpPr/>
          <p:nvPr/>
        </p:nvSpPr>
        <p:spPr bwMode="auto">
          <a:xfrm>
            <a:off x="10284340" y="2741445"/>
            <a:ext cx="1714278" cy="786282"/>
          </a:xfrm>
          <a:prstGeom prst="wedgeRectCallout">
            <a:avLst>
              <a:gd name="adj1" fmla="val 27983"/>
              <a:gd name="adj2" fmla="val 140342"/>
            </a:avLst>
          </a:prstGeom>
          <a:solidFill>
            <a:srgbClr val="FFC000"/>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ctr" anchorCtr="0" compatLnSpc="1">
            <a:prstTxWarp prst="textNoShape">
              <a:avLst/>
            </a:prstTxWarp>
          </a:bodyPr>
          <a:lstStyle/>
          <a:p>
            <a:pPr algn="ctr" defTabSz="457109" fontAlgn="base">
              <a:spcBef>
                <a:spcPct val="0"/>
              </a:spcBef>
              <a:spcAft>
                <a:spcPct val="0"/>
              </a:spcAft>
            </a:pPr>
            <a:r>
              <a:rPr lang="en-US" sz="1000" dirty="0">
                <a:solidFill>
                  <a:srgbClr val="000000"/>
                </a:solidFill>
                <a:latin typeface="IBM Plex Sans Light"/>
              </a:rPr>
              <a:t>Use position to show HIGH risk first, helping audience to consume more important information first. </a:t>
            </a:r>
          </a:p>
        </p:txBody>
      </p:sp>
      <p:sp>
        <p:nvSpPr>
          <p:cNvPr id="21" name="TextBox 20">
            <a:extLst>
              <a:ext uri="{FF2B5EF4-FFF2-40B4-BE49-F238E27FC236}">
                <a16:creationId xmlns:a16="http://schemas.microsoft.com/office/drawing/2014/main" id="{7D771F33-2489-A38F-F3F0-2B2B290980F1}"/>
              </a:ext>
            </a:extLst>
          </p:cNvPr>
          <p:cNvSpPr txBox="1"/>
          <p:nvPr/>
        </p:nvSpPr>
        <p:spPr>
          <a:xfrm>
            <a:off x="366916" y="6080686"/>
            <a:ext cx="5461224" cy="601501"/>
          </a:xfrm>
          <a:prstGeom prst="rect">
            <a:avLst/>
          </a:prstGeom>
          <a:solidFill>
            <a:schemeClr val="bg2">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r>
              <a:rPr lang="en-US" sz="1200" dirty="0">
                <a:solidFill>
                  <a:srgbClr val="000000"/>
                </a:solidFill>
                <a:latin typeface="IBM Plex Sans Light"/>
                <a:cs typeface="Arial" panose="020B0604020202020204" pitchFamily="34" charset="0"/>
              </a:rPr>
              <a:t>Share your thoughts in the chat:</a:t>
            </a:r>
          </a:p>
          <a:p>
            <a:pPr marL="171416" indent="-171416" defTabSz="1218956">
              <a:buSzPct val="100000"/>
              <a:buFont typeface="Arial" panose="020B0604020202020204" pitchFamily="34" charset="0"/>
              <a:buChar char="•"/>
            </a:pPr>
            <a:r>
              <a:rPr lang="en-US" sz="1200" dirty="0">
                <a:solidFill>
                  <a:srgbClr val="000000"/>
                </a:solidFill>
                <a:latin typeface="IBM Plex Sans Light"/>
                <a:cs typeface="Arial" panose="020B0604020202020204" pitchFamily="34" charset="0"/>
              </a:rPr>
              <a:t>How is the To There version better than the From Here version?</a:t>
            </a:r>
          </a:p>
          <a:p>
            <a:pPr marL="171416" indent="-171416" defTabSz="1218956">
              <a:buSzPct val="100000"/>
              <a:buFont typeface="Arial" panose="020B0604020202020204" pitchFamily="34" charset="0"/>
              <a:buChar char="•"/>
            </a:pPr>
            <a:r>
              <a:rPr lang="en-US" sz="1200" dirty="0">
                <a:solidFill>
                  <a:srgbClr val="000000"/>
                </a:solidFill>
                <a:latin typeface="IBM Plex Sans Light"/>
                <a:cs typeface="Arial" panose="020B0604020202020204" pitchFamily="34" charset="0"/>
              </a:rPr>
              <a:t>How could we further improve the To There version?</a:t>
            </a:r>
          </a:p>
        </p:txBody>
      </p:sp>
      <p:pic>
        <p:nvPicPr>
          <p:cNvPr id="22" name="Picture 2">
            <a:extLst>
              <a:ext uri="{FF2B5EF4-FFF2-40B4-BE49-F238E27FC236}">
                <a16:creationId xmlns:a16="http://schemas.microsoft.com/office/drawing/2014/main" id="{F9FB8FD5-F043-11F0-930E-3AFF584A6D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75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1: align visual to HOOK</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nvGrpSpPr>
          <p:cNvPr id="3" name="Group 2">
            <a:extLst>
              <a:ext uri="{FF2B5EF4-FFF2-40B4-BE49-F238E27FC236}">
                <a16:creationId xmlns:a16="http://schemas.microsoft.com/office/drawing/2014/main" id="{E14EAD84-3E25-A660-08BD-BA6592C92CDA}"/>
              </a:ext>
            </a:extLst>
          </p:cNvPr>
          <p:cNvGrpSpPr/>
          <p:nvPr/>
        </p:nvGrpSpPr>
        <p:grpSpPr>
          <a:xfrm>
            <a:off x="287999" y="2720437"/>
            <a:ext cx="10925928" cy="3139321"/>
            <a:chOff x="413497" y="2112630"/>
            <a:chExt cx="10925928" cy="3139321"/>
          </a:xfrm>
        </p:grpSpPr>
        <p:sp>
          <p:nvSpPr>
            <p:cNvPr id="16" name="TextBox 15">
              <a:extLst>
                <a:ext uri="{FF2B5EF4-FFF2-40B4-BE49-F238E27FC236}">
                  <a16:creationId xmlns:a16="http://schemas.microsoft.com/office/drawing/2014/main" id="{68E4CEF4-C3C3-306F-5494-7C21360BEDC4}"/>
                </a:ext>
              </a:extLst>
            </p:cNvPr>
            <p:cNvSpPr txBox="1"/>
            <p:nvPr/>
          </p:nvSpPr>
          <p:spPr>
            <a:xfrm>
              <a:off x="413497" y="2112630"/>
              <a:ext cx="4483894" cy="3139321"/>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8" name="TextBox 7">
              <a:extLst>
                <a:ext uri="{FF2B5EF4-FFF2-40B4-BE49-F238E27FC236}">
                  <a16:creationId xmlns:a16="http://schemas.microsoft.com/office/drawing/2014/main" id="{EF0B0850-A9E3-D4D1-D154-540684B152DC}"/>
                </a:ext>
              </a:extLst>
            </p:cNvPr>
            <p:cNvSpPr txBox="1"/>
            <p:nvPr/>
          </p:nvSpPr>
          <p:spPr>
            <a:xfrm>
              <a:off x="6709178" y="2112630"/>
              <a:ext cx="4630247" cy="3139321"/>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grpSp>
      <p:sp>
        <p:nvSpPr>
          <p:cNvPr id="10" name="TextBox 9">
            <a:extLst>
              <a:ext uri="{FF2B5EF4-FFF2-40B4-BE49-F238E27FC236}">
                <a16:creationId xmlns:a16="http://schemas.microsoft.com/office/drawing/2014/main" id="{18C27AF9-2012-7361-E1E6-CF79CE3BC411}"/>
              </a:ext>
            </a:extLst>
          </p:cNvPr>
          <p:cNvSpPr txBox="1"/>
          <p:nvPr/>
        </p:nvSpPr>
        <p:spPr>
          <a:xfrm>
            <a:off x="241133" y="200589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6583680" y="2005898"/>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
        <p:nvSpPr>
          <p:cNvPr id="5" name="TextBox 4">
            <a:extLst>
              <a:ext uri="{FF2B5EF4-FFF2-40B4-BE49-F238E27FC236}">
                <a16:creationId xmlns:a16="http://schemas.microsoft.com/office/drawing/2014/main" id="{24038D5F-485D-1EF2-42CC-8E237E8CC625}"/>
              </a:ext>
            </a:extLst>
          </p:cNvPr>
          <p:cNvSpPr txBox="1"/>
          <p:nvPr/>
        </p:nvSpPr>
        <p:spPr>
          <a:xfrm>
            <a:off x="169665" y="1326530"/>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r>
              <a:rPr lang="en-US" sz="1800" b="0" i="0" u="none" strike="noStrike" cap="none" spc="0" baseline="0" dirty="0">
                <a:solidFill>
                  <a:schemeClr val="tx2"/>
                </a:solidFill>
                <a:uFillTx/>
                <a:latin typeface="+mn-lt"/>
                <a:ea typeface="+mn-ea"/>
                <a:cs typeface="Arial"/>
                <a:sym typeface="IBM Plex Sans"/>
              </a:rPr>
              <a:t>T</a:t>
            </a:r>
            <a:r>
              <a:rPr lang="en-US" sz="1800" dirty="0">
                <a:solidFill>
                  <a:schemeClr val="tx2"/>
                </a:solidFill>
                <a:cs typeface="Arial"/>
              </a:rPr>
              <a:t>here was a 16% increase in drug overdose deaths from last year.</a:t>
            </a:r>
            <a:r>
              <a:rPr lang="en-US" b="1" dirty="0">
                <a:solidFill>
                  <a:srgbClr val="000000"/>
                </a:solidFill>
                <a:latin typeface="IBM Plex Sans Light"/>
              </a:rPr>
              <a:t> </a:t>
            </a:r>
          </a:p>
        </p:txBody>
      </p:sp>
      <p:sp>
        <p:nvSpPr>
          <p:cNvPr id="13" name="Rectangle 12">
            <a:extLst>
              <a:ext uri="{FF2B5EF4-FFF2-40B4-BE49-F238E27FC236}">
                <a16:creationId xmlns:a16="http://schemas.microsoft.com/office/drawing/2014/main" id="{6EE9A628-74B5-40E4-DE10-207438B2A76E}"/>
              </a:ext>
            </a:extLst>
          </p:cNvPr>
          <p:cNvSpPr/>
          <p:nvPr/>
        </p:nvSpPr>
        <p:spPr bwMode="auto">
          <a:xfrm>
            <a:off x="7723400" y="3360362"/>
            <a:ext cx="2183803" cy="1731981"/>
          </a:xfrm>
          <a:prstGeom prst="rect">
            <a:avLst/>
          </a:prstGeom>
          <a:no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lang="en-US" sz="2000" b="1" dirty="0">
                <a:solidFill>
                  <a:schemeClr val="tx2"/>
                </a:solidFill>
                <a:latin typeface="IBM Plex Mono Medm" panose="020B0609050203000203" pitchFamily="49" charset="0"/>
              </a:rPr>
              <a:t>1</a:t>
            </a:r>
            <a:r>
              <a:rPr kumimoji="0" lang="en-US" sz="2000" b="1" i="0" u="none" strike="noStrike" cap="none" normalizeH="0" baseline="0" dirty="0">
                <a:ln>
                  <a:noFill/>
                </a:ln>
                <a:solidFill>
                  <a:schemeClr val="tx2"/>
                </a:solidFill>
                <a:effectLst/>
                <a:latin typeface="IBM Plex Mono Medm" panose="020B0609050203000203" pitchFamily="49" charset="0"/>
              </a:rPr>
              <a:t>6%</a:t>
            </a:r>
          </a:p>
          <a:p>
            <a:pPr marR="0" algn="ctr" defTabSz="914400" rtl="0" eaLnBrk="1" fontAlgn="base" latinLnBrk="0" hangingPunct="1">
              <a:lnSpc>
                <a:spcPct val="100000"/>
              </a:lnSpc>
              <a:spcBef>
                <a:spcPct val="0"/>
              </a:spcBef>
              <a:spcAft>
                <a:spcPct val="0"/>
              </a:spcAft>
              <a:buClrTx/>
              <a:buSzTx/>
              <a:tabLst/>
            </a:pPr>
            <a:r>
              <a:rPr lang="en-US" sz="1400" b="1" dirty="0">
                <a:solidFill>
                  <a:schemeClr val="tx2"/>
                </a:solidFill>
              </a:rPr>
              <a:t>Increase in Deaths</a:t>
            </a:r>
          </a:p>
          <a:p>
            <a:pPr marR="0" algn="ctr" defTabSz="914400" rtl="0" eaLnBrk="1" fontAlgn="base" latinLnBrk="0" hangingPunct="1">
              <a:lnSpc>
                <a:spcPct val="100000"/>
              </a:lnSpc>
              <a:spcBef>
                <a:spcPct val="0"/>
              </a:spcBef>
              <a:spcAft>
                <a:spcPct val="0"/>
              </a:spcAft>
              <a:buClrTx/>
              <a:buSzTx/>
              <a:tabLst/>
            </a:pPr>
            <a:endParaRPr lang="en-US" sz="1400" dirty="0">
              <a:solidFill>
                <a:schemeClr val="tx2"/>
              </a:solidFill>
            </a:endParaRPr>
          </a:p>
          <a:p>
            <a:pPr marR="0" algn="ctr" defTabSz="914400" rtl="0" eaLnBrk="1" fontAlgn="base" latinLnBrk="0" hangingPunct="1">
              <a:lnSpc>
                <a:spcPct val="100000"/>
              </a:lnSpc>
              <a:spcBef>
                <a:spcPct val="0"/>
              </a:spcBef>
              <a:spcAft>
                <a:spcPct val="0"/>
              </a:spcAft>
              <a:buClrTx/>
              <a:buSzTx/>
              <a:tabLst/>
            </a:pPr>
            <a:r>
              <a:rPr lang="en-US" sz="1200" dirty="0">
                <a:solidFill>
                  <a:schemeClr val="tx2"/>
                </a:solidFill>
              </a:rPr>
              <a:t>In 2021 there were 106,699 deaths due to overdose. An increase of 16% over the previous year.</a:t>
            </a:r>
          </a:p>
          <a:p>
            <a:pPr marR="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2"/>
              </a:solidFill>
              <a:effectLst/>
              <a:latin typeface="+mn-lt"/>
            </a:endParaRPr>
          </a:p>
          <a:p>
            <a:pPr marR="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2"/>
              </a:solidFill>
              <a:effectLst/>
              <a:latin typeface="+mn-lt"/>
            </a:endParaRPr>
          </a:p>
        </p:txBody>
      </p:sp>
      <p:graphicFrame>
        <p:nvGraphicFramePr>
          <p:cNvPr id="17" name="Chart 16">
            <a:extLst>
              <a:ext uri="{FF2B5EF4-FFF2-40B4-BE49-F238E27FC236}">
                <a16:creationId xmlns:a16="http://schemas.microsoft.com/office/drawing/2014/main" id="{A8722F6E-AC46-99DA-52B0-08568190A9ED}"/>
              </a:ext>
            </a:extLst>
          </p:cNvPr>
          <p:cNvGraphicFramePr/>
          <p:nvPr>
            <p:extLst>
              <p:ext uri="{D42A27DB-BD31-4B8C-83A1-F6EECF244321}">
                <p14:modId xmlns:p14="http://schemas.microsoft.com/office/powerpoint/2010/main" val="4231699041"/>
              </p:ext>
            </p:extLst>
          </p:nvPr>
        </p:nvGraphicFramePr>
        <p:xfrm>
          <a:off x="498382" y="2794779"/>
          <a:ext cx="3962432" cy="31160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123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2: align visual to RISING MOMENT</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8" y="2953294"/>
            <a:ext cx="4459260" cy="3139321"/>
          </a:xfrm>
          <a:prstGeom prst="rect">
            <a:avLst/>
          </a:prstGeom>
          <a:noFill/>
          <a:ln w="12700">
            <a:solidFill>
              <a:schemeClr val="accent1"/>
            </a:solidFill>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2190951"/>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7437390" y="2190951"/>
            <a:ext cx="3006822" cy="868352"/>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
        <p:nvSpPr>
          <p:cNvPr id="5" name="TextBox 4">
            <a:extLst>
              <a:ext uri="{FF2B5EF4-FFF2-40B4-BE49-F238E27FC236}">
                <a16:creationId xmlns:a16="http://schemas.microsoft.com/office/drawing/2014/main" id="{865C28DC-7335-5700-624E-DD781227D96C}"/>
              </a:ext>
            </a:extLst>
          </p:cNvPr>
          <p:cNvSpPr txBox="1"/>
          <p:nvPr/>
        </p:nvSpPr>
        <p:spPr>
          <a:xfrm>
            <a:off x="234210" y="143968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RISING MOMENT : </a:t>
            </a:r>
            <a:r>
              <a:rPr lang="en-US" sz="1800" b="1" i="0" u="none" strike="noStrike" cap="none" spc="0" baseline="0" dirty="0">
                <a:solidFill>
                  <a:schemeClr val="tx2"/>
                </a:solidFill>
                <a:uFillTx/>
                <a:latin typeface="+mn-lt"/>
                <a:ea typeface="+mn-ea"/>
                <a:cs typeface="Arial" panose="020B0604020202020204" pitchFamily="34" charset="0"/>
                <a:sym typeface="IBM Plex Sans"/>
              </a:rPr>
              <a:t>Overdose deaths are higher depending on the drugs being used.</a:t>
            </a:r>
            <a:r>
              <a:rPr lang="en-US" b="1" dirty="0">
                <a:solidFill>
                  <a:srgbClr val="000000"/>
                </a:solidFill>
                <a:latin typeface="IBM Plex Sans Light"/>
              </a:rPr>
              <a:t>  </a:t>
            </a:r>
          </a:p>
        </p:txBody>
      </p:sp>
      <p:graphicFrame>
        <p:nvGraphicFramePr>
          <p:cNvPr id="13" name="Chart 12">
            <a:extLst>
              <a:ext uri="{FF2B5EF4-FFF2-40B4-BE49-F238E27FC236}">
                <a16:creationId xmlns:a16="http://schemas.microsoft.com/office/drawing/2014/main" id="{7E191B28-07E5-A3F0-7052-F4F85979D435}"/>
              </a:ext>
            </a:extLst>
          </p:cNvPr>
          <p:cNvGraphicFramePr/>
          <p:nvPr>
            <p:extLst>
              <p:ext uri="{D42A27DB-BD31-4B8C-83A1-F6EECF244321}">
                <p14:modId xmlns:p14="http://schemas.microsoft.com/office/powerpoint/2010/main" val="3836460224"/>
              </p:ext>
            </p:extLst>
          </p:nvPr>
        </p:nvGraphicFramePr>
        <p:xfrm>
          <a:off x="459823" y="3052357"/>
          <a:ext cx="4272708" cy="30402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id="{58B119C4-FF5E-85C6-D3C0-E7ADDC31D2D1}"/>
              </a:ext>
            </a:extLst>
          </p:cNvPr>
          <p:cNvGraphicFramePr/>
          <p:nvPr>
            <p:extLst>
              <p:ext uri="{D42A27DB-BD31-4B8C-83A1-F6EECF244321}">
                <p14:modId xmlns:p14="http://schemas.microsoft.com/office/powerpoint/2010/main" val="1237920189"/>
              </p:ext>
            </p:extLst>
          </p:nvPr>
        </p:nvGraphicFramePr>
        <p:xfrm>
          <a:off x="6681239" y="3288873"/>
          <a:ext cx="3531196" cy="27431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03A0E2AC-931E-8355-9935-9324E8C4C409}"/>
              </a:ext>
            </a:extLst>
          </p:cNvPr>
          <p:cNvSpPr txBox="1"/>
          <p:nvPr/>
        </p:nvSpPr>
        <p:spPr>
          <a:xfrm>
            <a:off x="7293875" y="3052357"/>
            <a:ext cx="3531196" cy="236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400" b="1" dirty="0">
                <a:cs typeface="Arial" panose="020B0604020202020204" pitchFamily="34" charset="0"/>
              </a:rPr>
              <a:t>Death rates vary widely based on drug type</a:t>
            </a:r>
          </a:p>
        </p:txBody>
      </p:sp>
      <p:sp>
        <p:nvSpPr>
          <p:cNvPr id="7" name="TextBox 6">
            <a:extLst>
              <a:ext uri="{FF2B5EF4-FFF2-40B4-BE49-F238E27FC236}">
                <a16:creationId xmlns:a16="http://schemas.microsoft.com/office/drawing/2014/main" id="{17C3CCB4-B1AF-959A-C768-A85FF9D99074}"/>
              </a:ext>
            </a:extLst>
          </p:cNvPr>
          <p:cNvSpPr txBox="1"/>
          <p:nvPr/>
        </p:nvSpPr>
        <p:spPr>
          <a:xfrm>
            <a:off x="8757138" y="5891633"/>
            <a:ext cx="2467707" cy="280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2000" dirty="0">
                <a:cs typeface="Arial" panose="020B0604020202020204" pitchFamily="34" charset="0"/>
              </a:rPr>
              <a:t># of deaths</a:t>
            </a:r>
          </a:p>
        </p:txBody>
      </p:sp>
      <p:sp>
        <p:nvSpPr>
          <p:cNvPr id="9" name="Rectangle 8">
            <a:extLst>
              <a:ext uri="{FF2B5EF4-FFF2-40B4-BE49-F238E27FC236}">
                <a16:creationId xmlns:a16="http://schemas.microsoft.com/office/drawing/2014/main" id="{77F380B3-0B44-37E2-B93B-2726BACBD0EA}"/>
              </a:ext>
            </a:extLst>
          </p:cNvPr>
          <p:cNvSpPr/>
          <p:nvPr/>
        </p:nvSpPr>
        <p:spPr bwMode="auto">
          <a:xfrm>
            <a:off x="10345615" y="3598985"/>
            <a:ext cx="1364123" cy="2292648"/>
          </a:xfrm>
          <a:prstGeom prst="rect">
            <a:avLst/>
          </a:prstGeom>
          <a:solidFill>
            <a:schemeClr val="bg2"/>
          </a:solidFill>
          <a:ln w="19050">
            <a:solidFill>
              <a:schemeClr val="accent3"/>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a:ln>
                  <a:noFill/>
                </a:ln>
                <a:solidFill>
                  <a:sysClr val="windowText" lastClr="000000"/>
                </a:solidFill>
                <a:effectLst/>
                <a:latin typeface="+mn-lt"/>
              </a:rPr>
              <a:t>Opioids (including Fentanyl) account for most of the drug related deaths.</a:t>
            </a:r>
          </a:p>
        </p:txBody>
      </p:sp>
    </p:spTree>
    <p:extLst>
      <p:ext uri="{BB962C8B-B14F-4D97-AF65-F5344CB8AC3E}">
        <p14:creationId xmlns:p14="http://schemas.microsoft.com/office/powerpoint/2010/main" val="354079932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2.2 Align visuals to the storyline</a:t>
            </a:r>
            <a:br>
              <a:rPr lang="en-US" sz="2699" dirty="0"/>
            </a:br>
            <a:r>
              <a:rPr lang="en-US" sz="2699" dirty="0"/>
              <a:t>Step 3: align visual to AHA MOMENT</a:t>
            </a:r>
          </a:p>
        </p:txBody>
      </p:sp>
      <p:sp>
        <p:nvSpPr>
          <p:cNvPr id="6" name="Isosceles Triangle 5">
            <a:extLst>
              <a:ext uri="{FF2B5EF4-FFF2-40B4-BE49-F238E27FC236}">
                <a16:creationId xmlns:a16="http://schemas.microsoft.com/office/drawing/2014/main" id="{BDED182C-3552-0FD9-AA36-E10845B5E1FE}"/>
              </a:ext>
            </a:extLst>
          </p:cNvPr>
          <p:cNvSpPr/>
          <p:nvPr/>
        </p:nvSpPr>
        <p:spPr bwMode="auto">
          <a:xfrm rot="5400000">
            <a:off x="3106009" y="3562473"/>
            <a:ext cx="5317163" cy="1071579"/>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413497" y="2755835"/>
            <a:ext cx="4498119" cy="3139321"/>
          </a:xfrm>
          <a:prstGeom prst="rect">
            <a:avLst/>
          </a:prstGeom>
          <a:noFill/>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a:p>
            <a:pPr defTabSz="914461">
              <a:defRPr/>
            </a:pPr>
            <a:endParaRPr lang="en-US" dirty="0">
              <a:solidFill>
                <a:srgbClr val="000000"/>
              </a:solidFill>
              <a:latin typeface="IBM Plex Sans Light"/>
              <a:cs typeface="Arial" panose="020B0604020202020204" pitchFamily="34" charset="0"/>
              <a:sym typeface="IBM Plex Sans"/>
            </a:endParaRPr>
          </a:p>
        </p:txBody>
      </p:sp>
      <p:sp>
        <p:nvSpPr>
          <p:cNvPr id="10" name="TextBox 9">
            <a:extLst>
              <a:ext uri="{FF2B5EF4-FFF2-40B4-BE49-F238E27FC236}">
                <a16:creationId xmlns:a16="http://schemas.microsoft.com/office/drawing/2014/main" id="{18C27AF9-2012-7361-E1E6-CF79CE3BC411}"/>
              </a:ext>
            </a:extLst>
          </p:cNvPr>
          <p:cNvSpPr txBox="1"/>
          <p:nvPr/>
        </p:nvSpPr>
        <p:spPr>
          <a:xfrm>
            <a:off x="413498" y="2112630"/>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From here … </a:t>
            </a:r>
          </a:p>
        </p:txBody>
      </p:sp>
      <p:sp>
        <p:nvSpPr>
          <p:cNvPr id="11" name="TextBox 10">
            <a:extLst>
              <a:ext uri="{FF2B5EF4-FFF2-40B4-BE49-F238E27FC236}">
                <a16:creationId xmlns:a16="http://schemas.microsoft.com/office/drawing/2014/main" id="{A787F424-5A7D-A4A4-F639-FB7C9F3F3222}"/>
              </a:ext>
            </a:extLst>
          </p:cNvPr>
          <p:cNvSpPr txBox="1"/>
          <p:nvPr/>
        </p:nvSpPr>
        <p:spPr>
          <a:xfrm>
            <a:off x="6605450" y="2112630"/>
            <a:ext cx="3006822" cy="8683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l" defTabSz="2438400">
              <a:buSzPct val="100000"/>
            </a:pPr>
            <a:r>
              <a:rPr lang="en-US" sz="2400" b="1" dirty="0">
                <a:cs typeface="Arial" panose="020B0604020202020204" pitchFamily="34" charset="0"/>
              </a:rPr>
              <a:t>To there … </a:t>
            </a:r>
          </a:p>
        </p:txBody>
      </p:sp>
      <p:sp>
        <p:nvSpPr>
          <p:cNvPr id="5" name="TextBox 4">
            <a:extLst>
              <a:ext uri="{FF2B5EF4-FFF2-40B4-BE49-F238E27FC236}">
                <a16:creationId xmlns:a16="http://schemas.microsoft.com/office/drawing/2014/main" id="{762AE52B-6AAC-6F78-A8B3-EFCD487CAAC5}"/>
              </a:ext>
            </a:extLst>
          </p:cNvPr>
          <p:cNvSpPr txBox="1"/>
          <p:nvPr/>
        </p:nvSpPr>
        <p:spPr>
          <a:xfrm>
            <a:off x="180423" y="1524816"/>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AHA MOMENT : </a:t>
            </a:r>
            <a:r>
              <a:rPr lang="en-US" sz="1800" b="1" i="0" u="none" strike="noStrike" cap="none" spc="0" baseline="0" dirty="0">
                <a:solidFill>
                  <a:schemeClr val="tx2"/>
                </a:solidFill>
                <a:uFillTx/>
                <a:latin typeface="+mn-lt"/>
                <a:ea typeface="+mn-ea"/>
                <a:cs typeface="Arial" panose="020B0604020202020204" pitchFamily="34" charset="0"/>
                <a:sym typeface="IBM Plex Sans"/>
              </a:rPr>
              <a:t>Some overdose deaths are due to fentanyl even those users were not using Opioids.</a:t>
            </a:r>
            <a:endParaRPr lang="en-US" b="1" dirty="0">
              <a:solidFill>
                <a:srgbClr val="000000"/>
              </a:solidFill>
              <a:latin typeface="IBM Plex Sans Light"/>
            </a:endParaRPr>
          </a:p>
        </p:txBody>
      </p:sp>
      <p:graphicFrame>
        <p:nvGraphicFramePr>
          <p:cNvPr id="13" name="Chart 12">
            <a:extLst>
              <a:ext uri="{FF2B5EF4-FFF2-40B4-BE49-F238E27FC236}">
                <a16:creationId xmlns:a16="http://schemas.microsoft.com/office/drawing/2014/main" id="{B36EAF2D-7807-8D9B-E213-BD2ADB5A16C9}"/>
              </a:ext>
            </a:extLst>
          </p:cNvPr>
          <p:cNvGraphicFramePr/>
          <p:nvPr>
            <p:extLst>
              <p:ext uri="{D42A27DB-BD31-4B8C-83A1-F6EECF244321}">
                <p14:modId xmlns:p14="http://schemas.microsoft.com/office/powerpoint/2010/main" val="2037020352"/>
              </p:ext>
            </p:extLst>
          </p:nvPr>
        </p:nvGraphicFramePr>
        <p:xfrm>
          <a:off x="413497" y="2980983"/>
          <a:ext cx="4258150" cy="28043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BEAB1991-BA4B-6A31-F65F-80D0F808EAD8}"/>
              </a:ext>
            </a:extLst>
          </p:cNvPr>
          <p:cNvGraphicFramePr/>
          <p:nvPr>
            <p:extLst>
              <p:ext uri="{D42A27DB-BD31-4B8C-83A1-F6EECF244321}">
                <p14:modId xmlns:p14="http://schemas.microsoft.com/office/powerpoint/2010/main" val="412952407"/>
              </p:ext>
            </p:extLst>
          </p:nvPr>
        </p:nvGraphicFramePr>
        <p:xfrm>
          <a:off x="8355376" y="3412408"/>
          <a:ext cx="2640982" cy="205132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A36E7E3-F81E-D141-CDF2-467A0678372F}"/>
              </a:ext>
            </a:extLst>
          </p:cNvPr>
          <p:cNvSpPr txBox="1"/>
          <p:nvPr/>
        </p:nvSpPr>
        <p:spPr>
          <a:xfrm>
            <a:off x="6904892" y="3024554"/>
            <a:ext cx="4171237" cy="516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60F0D870-B4D9-F11F-59FC-F59C977AEBBF}"/>
              </a:ext>
            </a:extLst>
          </p:cNvPr>
          <p:cNvSpPr txBox="1"/>
          <p:nvPr/>
        </p:nvSpPr>
        <p:spPr>
          <a:xfrm>
            <a:off x="7387951" y="3384519"/>
            <a:ext cx="3751385" cy="4138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ctr" defTabSz="2438400">
              <a:buSzPct val="100000"/>
            </a:pPr>
            <a:r>
              <a:rPr lang="en-US" sz="1600" b="1" dirty="0">
                <a:cs typeface="Arial" panose="020B0604020202020204" pitchFamily="34" charset="0"/>
              </a:rPr>
              <a:t>74% of cocaine related deaths also had fentanyl present in addition to cocaine</a:t>
            </a:r>
          </a:p>
        </p:txBody>
      </p:sp>
      <p:sp>
        <p:nvSpPr>
          <p:cNvPr id="12" name="TextBox 11">
            <a:extLst>
              <a:ext uri="{FF2B5EF4-FFF2-40B4-BE49-F238E27FC236}">
                <a16:creationId xmlns:a16="http://schemas.microsoft.com/office/drawing/2014/main" id="{4FD9E3F0-D411-7A3E-AE62-E3DED8A3860A}"/>
              </a:ext>
            </a:extLst>
          </p:cNvPr>
          <p:cNvSpPr txBox="1"/>
          <p:nvPr/>
        </p:nvSpPr>
        <p:spPr>
          <a:xfrm>
            <a:off x="6974227" y="4531791"/>
            <a:ext cx="1465385" cy="3578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000" dirty="0">
                <a:cs typeface="Arial" panose="020B0604020202020204" pitchFamily="34" charset="0"/>
              </a:rPr>
              <a:t>Cocaine with </a:t>
            </a:r>
            <a:r>
              <a:rPr lang="en-US" sz="1000" b="1" dirty="0">
                <a:cs typeface="Arial" panose="020B0604020202020204" pitchFamily="34" charset="0"/>
              </a:rPr>
              <a:t>NO</a:t>
            </a:r>
            <a:r>
              <a:rPr lang="en-US" sz="1000" dirty="0">
                <a:cs typeface="Arial" panose="020B0604020202020204" pitchFamily="34" charset="0"/>
              </a:rPr>
              <a:t> fentanyl</a:t>
            </a:r>
          </a:p>
        </p:txBody>
      </p:sp>
      <p:sp>
        <p:nvSpPr>
          <p:cNvPr id="14" name="TextBox 13">
            <a:extLst>
              <a:ext uri="{FF2B5EF4-FFF2-40B4-BE49-F238E27FC236}">
                <a16:creationId xmlns:a16="http://schemas.microsoft.com/office/drawing/2014/main" id="{14ABF3A2-1EB6-8AB0-F441-B280A269CD71}"/>
              </a:ext>
            </a:extLst>
          </p:cNvPr>
          <p:cNvSpPr txBox="1"/>
          <p:nvPr/>
        </p:nvSpPr>
        <p:spPr>
          <a:xfrm>
            <a:off x="7144157" y="5149274"/>
            <a:ext cx="1465385" cy="375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000" dirty="0">
                <a:cs typeface="Arial" panose="020B0604020202020204" pitchFamily="34" charset="0"/>
              </a:rPr>
              <a:t>Cocaine with fentanyl</a:t>
            </a:r>
          </a:p>
        </p:txBody>
      </p:sp>
      <p:sp>
        <p:nvSpPr>
          <p:cNvPr id="15" name="TextBox 14">
            <a:extLst>
              <a:ext uri="{FF2B5EF4-FFF2-40B4-BE49-F238E27FC236}">
                <a16:creationId xmlns:a16="http://schemas.microsoft.com/office/drawing/2014/main" id="{7C24BB51-28D1-66DB-2E7A-BD37A8498E69}"/>
              </a:ext>
            </a:extLst>
          </p:cNvPr>
          <p:cNvSpPr txBox="1"/>
          <p:nvPr/>
        </p:nvSpPr>
        <p:spPr>
          <a:xfrm>
            <a:off x="9314870" y="4531791"/>
            <a:ext cx="1465385" cy="306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200" b="1" dirty="0">
                <a:cs typeface="Arial" panose="020B0604020202020204" pitchFamily="34" charset="0"/>
              </a:rPr>
              <a:t>6,333 deaths</a:t>
            </a:r>
          </a:p>
        </p:txBody>
      </p:sp>
      <p:sp>
        <p:nvSpPr>
          <p:cNvPr id="17" name="TextBox 16">
            <a:extLst>
              <a:ext uri="{FF2B5EF4-FFF2-40B4-BE49-F238E27FC236}">
                <a16:creationId xmlns:a16="http://schemas.microsoft.com/office/drawing/2014/main" id="{6A6D3140-DAA9-3891-3D04-7D44EBFA04AA}"/>
              </a:ext>
            </a:extLst>
          </p:cNvPr>
          <p:cNvSpPr txBox="1"/>
          <p:nvPr/>
        </p:nvSpPr>
        <p:spPr>
          <a:xfrm>
            <a:off x="8228841" y="5676057"/>
            <a:ext cx="3304488" cy="375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200" b="1" dirty="0">
                <a:cs typeface="Arial" panose="020B0604020202020204" pitchFamily="34" charset="0"/>
              </a:rPr>
              <a:t>Number of cocaine related deaths</a:t>
            </a:r>
          </a:p>
        </p:txBody>
      </p:sp>
      <p:sp>
        <p:nvSpPr>
          <p:cNvPr id="18" name="TextBox 17">
            <a:extLst>
              <a:ext uri="{FF2B5EF4-FFF2-40B4-BE49-F238E27FC236}">
                <a16:creationId xmlns:a16="http://schemas.microsoft.com/office/drawing/2014/main" id="{2F6F8F96-10E9-3D7A-BC99-86D8174C77E5}"/>
              </a:ext>
            </a:extLst>
          </p:cNvPr>
          <p:cNvSpPr txBox="1"/>
          <p:nvPr/>
        </p:nvSpPr>
        <p:spPr>
          <a:xfrm>
            <a:off x="10742192" y="5109588"/>
            <a:ext cx="1465385" cy="306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algn="l" defTabSz="2438400">
              <a:buSzPct val="100000"/>
            </a:pPr>
            <a:r>
              <a:rPr lang="en-US" sz="1200" b="1" dirty="0">
                <a:cs typeface="Arial" panose="020B0604020202020204" pitchFamily="34" charset="0"/>
              </a:rPr>
              <a:t>18,153 deaths</a:t>
            </a:r>
          </a:p>
        </p:txBody>
      </p:sp>
    </p:spTree>
    <p:extLst>
      <p:ext uri="{BB962C8B-B14F-4D97-AF65-F5344CB8AC3E}">
        <p14:creationId xmlns:p14="http://schemas.microsoft.com/office/powerpoint/2010/main" val="36305613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2.3 Craft your call to action</a:t>
            </a:r>
            <a:br>
              <a:rPr lang="en-US" sz="2999" dirty="0"/>
            </a:br>
            <a:endParaRPr lang="en-US" sz="2999" dirty="0"/>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19</a:t>
            </a:fld>
            <a:endParaRPr lang="en-US" dirty="0">
              <a:solidFill>
                <a:srgbClr val="000000"/>
              </a:solidFill>
            </a:endParaRPr>
          </a:p>
        </p:txBody>
      </p:sp>
      <p:sp>
        <p:nvSpPr>
          <p:cNvPr id="16" name="TextBox 15">
            <a:extLst>
              <a:ext uri="{FF2B5EF4-FFF2-40B4-BE49-F238E27FC236}">
                <a16:creationId xmlns:a16="http://schemas.microsoft.com/office/drawing/2014/main" id="{68E4CEF4-C3C3-306F-5494-7C21360BEDC4}"/>
              </a:ext>
            </a:extLst>
          </p:cNvPr>
          <p:cNvSpPr txBox="1"/>
          <p:nvPr/>
        </p:nvSpPr>
        <p:spPr>
          <a:xfrm>
            <a:off x="210942" y="900442"/>
            <a:ext cx="1148126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cs typeface="Arial" panose="020B0604020202020204" pitchFamily="34" charset="0"/>
              </a:rPr>
              <a:t>CALL TO ACTION</a:t>
            </a:r>
            <a:r>
              <a:rPr lang="en-US" dirty="0">
                <a:solidFill>
                  <a:srgbClr val="000000"/>
                </a:solidFill>
                <a:latin typeface="IBM Plex Sans Light"/>
                <a:cs typeface="Arial" panose="020B0604020202020204" pitchFamily="34" charset="0"/>
              </a:rPr>
              <a:t>: </a:t>
            </a:r>
            <a:r>
              <a:rPr lang="en-US" sz="1800" dirty="0">
                <a:cs typeface="Arial"/>
              </a:rPr>
              <a:t>Reggie is presented with a tailored list of recommended actions for cocaine.</a:t>
            </a:r>
            <a:endParaRPr lang="en-US" dirty="0">
              <a:solidFill>
                <a:srgbClr val="000000"/>
              </a:solidFill>
              <a:latin typeface="IBM Plex Sans Light"/>
            </a:endParaRPr>
          </a:p>
        </p:txBody>
      </p:sp>
      <p:sp>
        <p:nvSpPr>
          <p:cNvPr id="7" name="TextBox 6">
            <a:extLst>
              <a:ext uri="{FF2B5EF4-FFF2-40B4-BE49-F238E27FC236}">
                <a16:creationId xmlns:a16="http://schemas.microsoft.com/office/drawing/2014/main" id="{2A1A2FC6-C3E5-D865-F089-9BB1F5D024E4}"/>
              </a:ext>
            </a:extLst>
          </p:cNvPr>
          <p:cNvSpPr txBox="1"/>
          <p:nvPr/>
        </p:nvSpPr>
        <p:spPr>
          <a:xfrm>
            <a:off x="287999"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From here … </a:t>
            </a:r>
          </a:p>
        </p:txBody>
      </p:sp>
      <p:sp>
        <p:nvSpPr>
          <p:cNvPr id="13" name="Isosceles Triangle 12">
            <a:extLst>
              <a:ext uri="{FF2B5EF4-FFF2-40B4-BE49-F238E27FC236}">
                <a16:creationId xmlns:a16="http://schemas.microsoft.com/office/drawing/2014/main" id="{7E5D702A-D1D3-299C-FBBC-6092A8E5BC72}"/>
              </a:ext>
            </a:extLst>
          </p:cNvPr>
          <p:cNvSpPr/>
          <p:nvPr/>
        </p:nvSpPr>
        <p:spPr bwMode="auto">
          <a:xfrm rot="5400000">
            <a:off x="4766883" y="4067561"/>
            <a:ext cx="2658235" cy="535720"/>
          </a:xfrm>
          <a:prstGeom prst="triangle">
            <a:avLst/>
          </a:prstGeom>
          <a:solidFill>
            <a:schemeClr val="bg1">
              <a:lumMod val="95000"/>
            </a:schemeClr>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14" name="TextBox 13">
            <a:extLst>
              <a:ext uri="{FF2B5EF4-FFF2-40B4-BE49-F238E27FC236}">
                <a16:creationId xmlns:a16="http://schemas.microsoft.com/office/drawing/2014/main" id="{DB3B3025-A999-B580-7B90-879B957B8FDD}"/>
              </a:ext>
            </a:extLst>
          </p:cNvPr>
          <p:cNvSpPr txBox="1"/>
          <p:nvPr/>
        </p:nvSpPr>
        <p:spPr>
          <a:xfrm>
            <a:off x="6532600" y="2266259"/>
            <a:ext cx="3121788" cy="475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r>
              <a:rPr lang="en-US" sz="2000" b="1" dirty="0">
                <a:solidFill>
                  <a:srgbClr val="000000"/>
                </a:solidFill>
                <a:latin typeface="IBM Plex Sans Light"/>
                <a:cs typeface="Arial" panose="020B0604020202020204" pitchFamily="34" charset="0"/>
              </a:rPr>
              <a:t>To there … </a:t>
            </a:r>
          </a:p>
        </p:txBody>
      </p:sp>
      <p:sp>
        <p:nvSpPr>
          <p:cNvPr id="4" name="TextBox 3">
            <a:extLst>
              <a:ext uri="{FF2B5EF4-FFF2-40B4-BE49-F238E27FC236}">
                <a16:creationId xmlns:a16="http://schemas.microsoft.com/office/drawing/2014/main" id="{15FFCA55-7330-1826-994B-AEA49BBDF065}"/>
              </a:ext>
            </a:extLst>
          </p:cNvPr>
          <p:cNvSpPr txBox="1"/>
          <p:nvPr/>
        </p:nvSpPr>
        <p:spPr>
          <a:xfrm>
            <a:off x="660352" y="2741445"/>
            <a:ext cx="4699976" cy="3355622"/>
          </a:xfrm>
          <a:prstGeom prst="rect">
            <a:avLst/>
          </a:prstGeom>
          <a:ln w="12700">
            <a:solidFill>
              <a:schemeClr val="accent1"/>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8" name="Picture 7">
            <a:extLst>
              <a:ext uri="{FF2B5EF4-FFF2-40B4-BE49-F238E27FC236}">
                <a16:creationId xmlns:a16="http://schemas.microsoft.com/office/drawing/2014/main" id="{2C7E33B7-1726-6C3D-818B-FF6EA7A97AC7}"/>
              </a:ext>
            </a:extLst>
          </p:cNvPr>
          <p:cNvPicPr>
            <a:picLocks noChangeAspect="1"/>
          </p:cNvPicPr>
          <p:nvPr/>
        </p:nvPicPr>
        <p:blipFill>
          <a:blip r:embed="rId2"/>
          <a:stretch>
            <a:fillRect/>
          </a:stretch>
        </p:blipFill>
        <p:spPr>
          <a:xfrm>
            <a:off x="944406" y="2806142"/>
            <a:ext cx="2404716" cy="3265805"/>
          </a:xfrm>
          <a:prstGeom prst="rect">
            <a:avLst/>
          </a:prstGeom>
        </p:spPr>
      </p:pic>
      <p:pic>
        <p:nvPicPr>
          <p:cNvPr id="9" name="Picture 8">
            <a:extLst>
              <a:ext uri="{FF2B5EF4-FFF2-40B4-BE49-F238E27FC236}">
                <a16:creationId xmlns:a16="http://schemas.microsoft.com/office/drawing/2014/main" id="{33BE7E1E-A03A-FFA2-FCBD-2CFC3E06DB74}"/>
              </a:ext>
            </a:extLst>
          </p:cNvPr>
          <p:cNvPicPr>
            <a:picLocks noChangeAspect="1"/>
          </p:cNvPicPr>
          <p:nvPr/>
        </p:nvPicPr>
        <p:blipFill>
          <a:blip r:embed="rId3"/>
          <a:stretch>
            <a:fillRect/>
          </a:stretch>
        </p:blipFill>
        <p:spPr>
          <a:xfrm>
            <a:off x="6414412" y="3058242"/>
            <a:ext cx="5166026" cy="2750543"/>
          </a:xfrm>
          <a:prstGeom prst="rect">
            <a:avLst/>
          </a:prstGeom>
        </p:spPr>
      </p:pic>
    </p:spTree>
    <p:extLst>
      <p:ext uri="{BB962C8B-B14F-4D97-AF65-F5344CB8AC3E}">
        <p14:creationId xmlns:p14="http://schemas.microsoft.com/office/powerpoint/2010/main" val="268478383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6E023-91D4-18ED-0B7C-F23ADD77C57C}"/>
              </a:ext>
            </a:extLst>
          </p:cNvPr>
          <p:cNvSpPr>
            <a:spLocks noGrp="1"/>
          </p:cNvSpPr>
          <p:nvPr>
            <p:ph type="title"/>
          </p:nvPr>
        </p:nvSpPr>
        <p:spPr/>
        <p:txBody>
          <a:bodyPr lIns="0" tIns="0" rIns="0" bIns="0" anchor="t"/>
          <a:lstStyle/>
          <a:p>
            <a:r>
              <a:rPr lang="en-US" sz="3150" dirty="0">
                <a:latin typeface="IBM Plex Sans Light"/>
              </a:rPr>
              <a:t>Background on the Drug Overdose activity</a:t>
            </a:r>
            <a:endParaRPr lang="en-US" dirty="0"/>
          </a:p>
        </p:txBody>
      </p:sp>
      <p:sp>
        <p:nvSpPr>
          <p:cNvPr id="3" name="Text Placeholder 2">
            <a:extLst>
              <a:ext uri="{FF2B5EF4-FFF2-40B4-BE49-F238E27FC236}">
                <a16:creationId xmlns:a16="http://schemas.microsoft.com/office/drawing/2014/main" id="{1B9BAB4E-7249-5FC7-5610-2F4D9C8F6034}"/>
              </a:ext>
            </a:extLst>
          </p:cNvPr>
          <p:cNvSpPr>
            <a:spLocks noGrp="1"/>
          </p:cNvSpPr>
          <p:nvPr>
            <p:ph type="body" sz="quarter" idx="13"/>
          </p:nvPr>
        </p:nvSpPr>
        <p:spPr>
          <a:xfrm>
            <a:off x="304800" y="1004454"/>
            <a:ext cx="11582400" cy="648611"/>
          </a:xfrm>
        </p:spPr>
        <p:txBody>
          <a:bodyPr lIns="0" tIns="0" rIns="0" bIns="0" anchor="t">
            <a:noAutofit/>
          </a:bodyPr>
          <a:lstStyle/>
          <a:p>
            <a:r>
              <a:rPr lang="en-US" dirty="0">
                <a:solidFill>
                  <a:schemeClr val="accent4">
                    <a:lumMod val="50000"/>
                  </a:schemeClr>
                </a:solidFill>
              </a:rPr>
              <a:t>Drug overdose deaths in the State of Washington is a cause for concern.  The number of drug overdose deaths is rising each year.</a:t>
            </a:r>
          </a:p>
        </p:txBody>
      </p:sp>
      <p:sp>
        <p:nvSpPr>
          <p:cNvPr id="7" name="TextBox 7">
            <a:extLst>
              <a:ext uri="{FF2B5EF4-FFF2-40B4-BE49-F238E27FC236}">
                <a16:creationId xmlns:a16="http://schemas.microsoft.com/office/drawing/2014/main" id="{D7060E5B-5D0A-A563-A874-4BDDB61F0743}"/>
              </a:ext>
            </a:extLst>
          </p:cNvPr>
          <p:cNvSpPr txBox="1"/>
          <p:nvPr/>
        </p:nvSpPr>
        <p:spPr>
          <a:xfrm>
            <a:off x="351445" y="1992320"/>
            <a:ext cx="11397671" cy="1677382"/>
          </a:xfrm>
          <a:prstGeom prst="rect">
            <a:avLst/>
          </a:prstGeom>
          <a:noFill/>
          <a:ln w="12700">
            <a:miter lim="400000"/>
          </a:ln>
          <a:extLst>
            <a:ext uri="{C572A759-6A51-4108-AA02-DFA0A04FC94B}">
              <ma14:wrappingTextBoxFlag xmlns:lc="http://schemas.openxmlformats.org/drawingml/2006/lockedCanvas" xmlns:ma14="http://schemas.microsoft.com/office/mac/drawingml/2011/main" xmlns:a14="http://schemas.microsoft.com/office/drawing/2010/main" xmlns:m="http://schemas.openxmlformats.org/officeDocument/2006/math" xmlns:thm15="http://schemas.microsoft.com/office/thememl/2012/main" xmlns=""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2438400" rtl="0" eaLnBrk="1" fontAlgn="auto" latinLnBrk="0" hangingPunct="1">
              <a:lnSpc>
                <a:spcPct val="250000"/>
              </a:lnSpc>
              <a:spcBef>
                <a:spcPts val="0"/>
              </a:spcBef>
              <a:spcAft>
                <a:spcPts val="0"/>
              </a:spcAft>
              <a:buClrTx/>
              <a:buSzPct val="100000"/>
              <a:buFontTx/>
              <a:buNone/>
              <a:tabLst/>
              <a:defRPr/>
            </a:pP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In this activity, you will build on what you have already done in module 1 to </a:t>
            </a:r>
            <a:r>
              <a:rPr lang="en-US" dirty="0">
                <a:solidFill>
                  <a:srgbClr val="000000"/>
                </a:solidFill>
                <a:latin typeface="IBM Plex Sans Light"/>
              </a:rPr>
              <a:t>do</a:t>
            </a:r>
            <a:r>
              <a:rPr kumimoji="0" lang="en-US" sz="1800" b="0" i="0" u="none" strike="noStrike" kern="1200" cap="none" spc="0" normalizeH="0" baseline="0" noProof="0" dirty="0">
                <a:ln>
                  <a:noFill/>
                </a:ln>
                <a:solidFill>
                  <a:srgbClr val="000000"/>
                </a:solidFill>
                <a:effectLst/>
                <a:uLnTx/>
                <a:uFillTx/>
                <a:latin typeface="IBM Plex Sans Light"/>
                <a:ea typeface="+mn-ea"/>
                <a:cs typeface="+mn-cs"/>
              </a:rPr>
              <a:t> the following:</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Align data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Align visualizations to your storyline</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lang="en-US" sz="1600" dirty="0">
                <a:solidFill>
                  <a:srgbClr val="000000"/>
                </a:solidFill>
                <a:latin typeface="IBM Plex Sans Light"/>
              </a:rPr>
              <a:t>Draft your story</a:t>
            </a:r>
          </a:p>
          <a:p>
            <a:pPr marL="742950" marR="0" lvl="1" indent="-285750" algn="l" defTabSz="2438400" rtl="0" eaLnBrk="1" fontAlgn="auto" latinLnBrk="0" hangingPunct="1">
              <a:lnSpc>
                <a:spcPct val="100000"/>
              </a:lnSpc>
              <a:spcBef>
                <a:spcPts val="0"/>
              </a:spcBef>
              <a:spcAft>
                <a:spcPts val="0"/>
              </a:spcAft>
              <a:buClrTx/>
              <a:buSzPct val="10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IBM Plex Sans Light"/>
                <a:ea typeface="+mn-ea"/>
                <a:cs typeface="+mn-cs"/>
              </a:rPr>
              <a:t>Get feedback</a:t>
            </a:r>
          </a:p>
        </p:txBody>
      </p:sp>
      <p:sp>
        <p:nvSpPr>
          <p:cNvPr id="8" name="Text Placeholder 2">
            <a:extLst>
              <a:ext uri="{FF2B5EF4-FFF2-40B4-BE49-F238E27FC236}">
                <a16:creationId xmlns:a16="http://schemas.microsoft.com/office/drawing/2014/main" id="{B57783C9-D806-B42F-39B6-5078FB91BC39}"/>
              </a:ext>
            </a:extLst>
          </p:cNvPr>
          <p:cNvSpPr txBox="1">
            <a:spLocks/>
          </p:cNvSpPr>
          <p:nvPr/>
        </p:nvSpPr>
        <p:spPr>
          <a:xfrm>
            <a:off x="351445" y="4431030"/>
            <a:ext cx="11122587" cy="647700"/>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kern="0" dirty="0">
                <a:solidFill>
                  <a:schemeClr val="accent1">
                    <a:lumMod val="50000"/>
                  </a:schemeClr>
                </a:solidFill>
              </a:rPr>
              <a:t>A spreadsheet of drug overdose related data is available for your use in completing this activity (you received a link to get to it when you received the link to get to this file).  Or if you prefer you can use your own sources of drug overdose related data.</a:t>
            </a:r>
          </a:p>
        </p:txBody>
      </p:sp>
    </p:spTree>
    <p:extLst>
      <p:ext uri="{BB962C8B-B14F-4D97-AF65-F5344CB8AC3E}">
        <p14:creationId xmlns:p14="http://schemas.microsoft.com/office/powerpoint/2010/main" val="55295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2.4 Draft your story</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20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Use the data and visuals you identified to move the storyline into a story.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four parts of your story. Think about the data and the visuals you linked to each story part.</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create slides that will help present each of the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marL="506667" lvl="1" indent="-342900">
              <a:buClr>
                <a:schemeClr val="tx2"/>
              </a:buClr>
              <a:buFont typeface="+mj-lt"/>
              <a:buAutoNum type="arabicPeriod"/>
            </a:pPr>
            <a:r>
              <a:rPr lang="en-US" dirty="0">
                <a:latin typeface="IBM Plex Sans Light"/>
              </a:rPr>
              <a:t>The CALL TO ACTION</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data and visuals into the template (there are four of them).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13553228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8384649" y="2755319"/>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defRP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2.4 Draft your data story</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29747" y="3203953"/>
            <a:ext cx="121828" cy="123111"/>
          </a:xfrm>
        </p:spPr>
        <p:txBody>
          <a:bodyPr/>
          <a:lstStyle/>
          <a:p>
            <a:pPr defTabSz="914507">
              <a:defRPr/>
            </a:pPr>
            <a:fld id="{86CB4B4D-7CA3-9044-876B-883B54F8677D}" type="slidenum">
              <a:rPr lang="en-US">
                <a:solidFill>
                  <a:srgbClr val="000000"/>
                </a:solidFill>
              </a:rPr>
              <a:pPr defTabSz="914507">
                <a:defRPr/>
              </a:pPr>
              <a:t>21</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defRPr/>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defRPr/>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defRPr/>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defRPr/>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25FCF6FF-4177-0F78-08AA-D5E724BC7ADB}"/>
              </a:ext>
            </a:extLst>
          </p:cNvPr>
          <p:cNvSpPr txBox="1"/>
          <p:nvPr/>
        </p:nvSpPr>
        <p:spPr>
          <a:xfrm>
            <a:off x="1717897" y="1637010"/>
            <a:ext cx="8266744" cy="82648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ctr">
            <a:noAutofit/>
          </a:bodyPr>
          <a:lstStyle/>
          <a:p>
            <a:pPr algn="ctr" defTabSz="1218956">
              <a:buSzPct val="100000"/>
            </a:pPr>
            <a:r>
              <a:rPr lang="en-US" sz="2000" b="1" dirty="0">
                <a:solidFill>
                  <a:srgbClr val="000000"/>
                </a:solidFill>
                <a:latin typeface="IBM Plex Sans Light"/>
                <a:cs typeface="Arial" panose="020B0604020202020204" pitchFamily="34" charset="0"/>
              </a:rPr>
              <a:t>Assemble your storyline, data and visuals into a compelling data story.</a:t>
            </a:r>
          </a:p>
        </p:txBody>
      </p:sp>
    </p:spTree>
    <p:extLst>
      <p:ext uri="{BB962C8B-B14F-4D97-AF65-F5344CB8AC3E}">
        <p14:creationId xmlns:p14="http://schemas.microsoft.com/office/powerpoint/2010/main" val="41569584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350787" y="279831"/>
            <a:ext cx="10137753" cy="763425"/>
          </a:xfrm>
        </p:spPr>
        <p:txBody>
          <a:bodyPr/>
          <a:lstStyle/>
          <a:p>
            <a:r>
              <a:rPr lang="en-US" sz="2999" dirty="0"/>
              <a:t>2.4 Draft your data story: Process</a:t>
            </a:r>
          </a:p>
        </p:txBody>
      </p:sp>
      <p:graphicFrame>
        <p:nvGraphicFramePr>
          <p:cNvPr id="5" name="Diagram 4">
            <a:extLst>
              <a:ext uri="{FF2B5EF4-FFF2-40B4-BE49-F238E27FC236}">
                <a16:creationId xmlns:a16="http://schemas.microsoft.com/office/drawing/2014/main" id="{F27B1AD4-8356-1447-AF54-D5FBF85217EF}"/>
              </a:ext>
            </a:extLst>
          </p:cNvPr>
          <p:cNvGraphicFramePr/>
          <p:nvPr>
            <p:extLst>
              <p:ext uri="{D42A27DB-BD31-4B8C-83A1-F6EECF244321}">
                <p14:modId xmlns:p14="http://schemas.microsoft.com/office/powerpoint/2010/main" val="1760146781"/>
              </p:ext>
            </p:extLst>
          </p:nvPr>
        </p:nvGraphicFramePr>
        <p:xfrm>
          <a:off x="454958" y="956446"/>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113487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880948" y="1445022"/>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defTabSz="1218956">
              <a:buSzPct val="100000"/>
            </a:pPr>
            <a:endParaRPr lang="en-US" sz="1000" dirty="0">
              <a:solidFill>
                <a:srgbClr val="0F62FE"/>
              </a:solidFill>
              <a:latin typeface="IBM Plex Sans Light"/>
              <a:cs typeface="Arial" panose="020B0604020202020204" pitchFamily="34" charset="0"/>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699" dirty="0"/>
              <a:t>2.4 Draft your data story: </a:t>
            </a:r>
            <a:br>
              <a:rPr lang="en-US" sz="2699" dirty="0"/>
            </a:br>
            <a:r>
              <a:rPr lang="en-US" sz="2699" dirty="0"/>
              <a:t>Step 1: sample of completed create story for the HOOK</a:t>
            </a:r>
          </a:p>
        </p:txBody>
      </p:sp>
      <p:sp>
        <p:nvSpPr>
          <p:cNvPr id="3" name="Slide Number Placeholder 2">
            <a:extLst>
              <a:ext uri="{FF2B5EF4-FFF2-40B4-BE49-F238E27FC236}">
                <a16:creationId xmlns:a16="http://schemas.microsoft.com/office/drawing/2014/main" id="{A44EC128-DCCF-5B64-66DE-D2DE2A37E9D7}"/>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23</a:t>
            </a:fld>
            <a:endParaRPr lang="en-US" dirty="0">
              <a:solidFill>
                <a:srgbClr val="000000"/>
              </a:solidFill>
            </a:endParaRPr>
          </a:p>
        </p:txBody>
      </p:sp>
      <p:sp>
        <p:nvSpPr>
          <p:cNvPr id="8" name="TextBox 7">
            <a:extLst>
              <a:ext uri="{FF2B5EF4-FFF2-40B4-BE49-F238E27FC236}">
                <a16:creationId xmlns:a16="http://schemas.microsoft.com/office/drawing/2014/main" id="{7346FB0F-14CF-C6C1-5AC8-421A71C03CE3}"/>
              </a:ext>
            </a:extLst>
          </p:cNvPr>
          <p:cNvSpPr txBox="1"/>
          <p:nvPr/>
        </p:nvSpPr>
        <p:spPr>
          <a:xfrm>
            <a:off x="1498934" y="1806787"/>
            <a:ext cx="8451881" cy="716398"/>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914461">
              <a:defRPr/>
            </a:pPr>
            <a:r>
              <a:rPr lang="en-US" sz="2200" dirty="0">
                <a:solidFill>
                  <a:srgbClr val="000000"/>
                </a:solidFill>
                <a:latin typeface="IBM Plex Sans Light"/>
                <a:cs typeface="Arial" panose="020B0604020202020204" pitchFamily="34" charset="0"/>
                <a:sym typeface="IBM Plex Sans"/>
              </a:rPr>
              <a:t>COVID-19 health risks are HIGH or MEDIUM in 402 US counties.  More counties are at elevated risk this week compared to last week.  </a:t>
            </a:r>
          </a:p>
        </p:txBody>
      </p:sp>
      <p:pic>
        <p:nvPicPr>
          <p:cNvPr id="5" name="Picture 4">
            <a:extLst>
              <a:ext uri="{FF2B5EF4-FFF2-40B4-BE49-F238E27FC236}">
                <a16:creationId xmlns:a16="http://schemas.microsoft.com/office/drawing/2014/main" id="{F27CE6AF-FA52-BEA9-B0ED-60E69812D021}"/>
              </a:ext>
            </a:extLst>
          </p:cNvPr>
          <p:cNvPicPr>
            <a:picLocks noChangeAspect="1"/>
          </p:cNvPicPr>
          <p:nvPr/>
        </p:nvPicPr>
        <p:blipFill rotWithShape="1">
          <a:blip r:embed="rId2"/>
          <a:srcRect t="40623"/>
          <a:stretch/>
        </p:blipFill>
        <p:spPr>
          <a:xfrm>
            <a:off x="1426279" y="3429000"/>
            <a:ext cx="8451881" cy="921926"/>
          </a:xfrm>
          <a:prstGeom prst="rect">
            <a:avLst/>
          </a:prstGeom>
        </p:spPr>
      </p:pic>
      <p:sp>
        <p:nvSpPr>
          <p:cNvPr id="6" name="TextBox 5">
            <a:extLst>
              <a:ext uri="{FF2B5EF4-FFF2-40B4-BE49-F238E27FC236}">
                <a16:creationId xmlns:a16="http://schemas.microsoft.com/office/drawing/2014/main" id="{5B95E402-F39D-B5F5-508D-C579A6FDD126}"/>
              </a:ext>
            </a:extLst>
          </p:cNvPr>
          <p:cNvSpPr txBox="1"/>
          <p:nvPr/>
        </p:nvSpPr>
        <p:spPr>
          <a:xfrm>
            <a:off x="6527967" y="5568417"/>
            <a:ext cx="3795789" cy="352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9" name="TextBox 8">
            <a:extLst>
              <a:ext uri="{FF2B5EF4-FFF2-40B4-BE49-F238E27FC236}">
                <a16:creationId xmlns:a16="http://schemas.microsoft.com/office/drawing/2014/main" id="{4685152D-FF74-880D-A474-0796BB126AF0}"/>
              </a:ext>
            </a:extLst>
          </p:cNvPr>
          <p:cNvSpPr txBox="1"/>
          <p:nvPr/>
        </p:nvSpPr>
        <p:spPr>
          <a:xfrm>
            <a:off x="7981673" y="5632417"/>
            <a:ext cx="2342083" cy="2887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r>
              <a:rPr lang="en-US" sz="1200" dirty="0">
                <a:solidFill>
                  <a:srgbClr val="000000"/>
                </a:solidFill>
                <a:latin typeface="IBM Plex Sans Light"/>
                <a:cs typeface="Arial" panose="020B0604020202020204" pitchFamily="34" charset="0"/>
              </a:rPr>
              <a:t>Data through February 20, 2024</a:t>
            </a:r>
          </a:p>
        </p:txBody>
      </p:sp>
      <p:pic>
        <p:nvPicPr>
          <p:cNvPr id="10" name="Picture 2">
            <a:extLst>
              <a:ext uri="{FF2B5EF4-FFF2-40B4-BE49-F238E27FC236}">
                <a16:creationId xmlns:a16="http://schemas.microsoft.com/office/drawing/2014/main" id="{3D2CBFD5-CF3F-B8C8-A9F8-A2A58A133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819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1: create story for the HOOK </a:t>
            </a:r>
            <a:br>
              <a:rPr lang="en-US" sz="2999" dirty="0"/>
            </a:br>
            <a:endParaRPr lang="en-US" sz="2999" dirty="0"/>
          </a:p>
        </p:txBody>
      </p:sp>
      <p:sp>
        <p:nvSpPr>
          <p:cNvPr id="3" name="TextBox 2">
            <a:extLst>
              <a:ext uri="{FF2B5EF4-FFF2-40B4-BE49-F238E27FC236}">
                <a16:creationId xmlns:a16="http://schemas.microsoft.com/office/drawing/2014/main" id="{89E65CBD-983E-59F1-23ED-0337B3B6D481}"/>
              </a:ext>
            </a:extLst>
          </p:cNvPr>
          <p:cNvSpPr txBox="1"/>
          <p:nvPr/>
        </p:nvSpPr>
        <p:spPr>
          <a:xfrm>
            <a:off x="2363887" y="1854068"/>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sz="1800" b="0" i="0" u="none" strike="noStrike" cap="none" spc="0" baseline="0" dirty="0">
                <a:solidFill>
                  <a:schemeClr val="tx2"/>
                </a:solidFill>
                <a:uFillTx/>
                <a:latin typeface="+mn-lt"/>
                <a:ea typeface="+mn-ea"/>
                <a:cs typeface="Arial"/>
                <a:sym typeface="IBM Plex Sans"/>
              </a:rPr>
              <a:t>T</a:t>
            </a:r>
            <a:r>
              <a:rPr lang="en-US" sz="1800" dirty="0">
                <a:solidFill>
                  <a:schemeClr val="tx2"/>
                </a:solidFill>
                <a:cs typeface="Arial"/>
              </a:rPr>
              <a:t>here was a 16% increase in drug overdose deaths from last year.</a:t>
            </a:r>
            <a:r>
              <a:rPr lang="en-US" b="1" dirty="0">
                <a:solidFill>
                  <a:srgbClr val="000000"/>
                </a:solidFill>
                <a:latin typeface="IBM Plex Sans Light"/>
              </a:rPr>
              <a:t> </a:t>
            </a:r>
          </a:p>
        </p:txBody>
      </p:sp>
      <p:sp>
        <p:nvSpPr>
          <p:cNvPr id="4" name="Rectangle 3">
            <a:extLst>
              <a:ext uri="{FF2B5EF4-FFF2-40B4-BE49-F238E27FC236}">
                <a16:creationId xmlns:a16="http://schemas.microsoft.com/office/drawing/2014/main" id="{21F0313C-002A-D858-9D39-E06865101AA6}"/>
              </a:ext>
            </a:extLst>
          </p:cNvPr>
          <p:cNvSpPr/>
          <p:nvPr/>
        </p:nvSpPr>
        <p:spPr bwMode="auto">
          <a:xfrm>
            <a:off x="3936847" y="2643917"/>
            <a:ext cx="3026661" cy="2285636"/>
          </a:xfrm>
          <a:prstGeom prst="rect">
            <a:avLst/>
          </a:prstGeom>
          <a:no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R="0" algn="ctr" defTabSz="914400" rtl="0" eaLnBrk="1" fontAlgn="base" latinLnBrk="0" hangingPunct="1">
              <a:lnSpc>
                <a:spcPct val="100000"/>
              </a:lnSpc>
              <a:spcBef>
                <a:spcPct val="0"/>
              </a:spcBef>
              <a:spcAft>
                <a:spcPct val="0"/>
              </a:spcAft>
              <a:buClrTx/>
              <a:buSzTx/>
              <a:tabLst/>
            </a:pPr>
            <a:r>
              <a:rPr lang="en-US" sz="2000" b="1" dirty="0">
                <a:solidFill>
                  <a:schemeClr val="tx2"/>
                </a:solidFill>
                <a:latin typeface="IBM Plex Mono Medm" panose="020B0609050203000203" pitchFamily="49" charset="0"/>
              </a:rPr>
              <a:t>1</a:t>
            </a:r>
            <a:r>
              <a:rPr kumimoji="0" lang="en-US" sz="2000" b="1" i="0" u="none" strike="noStrike" cap="none" normalizeH="0" baseline="0" dirty="0">
                <a:ln>
                  <a:noFill/>
                </a:ln>
                <a:solidFill>
                  <a:schemeClr val="tx2"/>
                </a:solidFill>
                <a:effectLst/>
                <a:latin typeface="IBM Plex Mono Medm" panose="020B0609050203000203" pitchFamily="49" charset="0"/>
              </a:rPr>
              <a:t>6%</a:t>
            </a:r>
          </a:p>
          <a:p>
            <a:pPr marR="0" algn="ctr" defTabSz="914400" rtl="0" eaLnBrk="1" fontAlgn="base" latinLnBrk="0" hangingPunct="1">
              <a:lnSpc>
                <a:spcPct val="100000"/>
              </a:lnSpc>
              <a:spcBef>
                <a:spcPct val="0"/>
              </a:spcBef>
              <a:spcAft>
                <a:spcPct val="0"/>
              </a:spcAft>
              <a:buClrTx/>
              <a:buSzTx/>
              <a:tabLst/>
            </a:pPr>
            <a:r>
              <a:rPr lang="en-US" sz="1400" b="1" dirty="0">
                <a:solidFill>
                  <a:schemeClr val="tx2"/>
                </a:solidFill>
              </a:rPr>
              <a:t>Increase in Deaths</a:t>
            </a:r>
          </a:p>
          <a:p>
            <a:pPr marR="0" algn="ctr" defTabSz="914400" rtl="0" eaLnBrk="1" fontAlgn="base" latinLnBrk="0" hangingPunct="1">
              <a:lnSpc>
                <a:spcPct val="100000"/>
              </a:lnSpc>
              <a:spcBef>
                <a:spcPct val="0"/>
              </a:spcBef>
              <a:spcAft>
                <a:spcPct val="0"/>
              </a:spcAft>
              <a:buClrTx/>
              <a:buSzTx/>
              <a:tabLst/>
            </a:pPr>
            <a:endParaRPr lang="en-US" sz="1400" dirty="0">
              <a:solidFill>
                <a:schemeClr val="tx2"/>
              </a:solidFill>
            </a:endParaRPr>
          </a:p>
          <a:p>
            <a:pPr marR="0" algn="ctr" defTabSz="914400" rtl="0" eaLnBrk="1" fontAlgn="base" latinLnBrk="0" hangingPunct="1">
              <a:lnSpc>
                <a:spcPct val="100000"/>
              </a:lnSpc>
              <a:spcBef>
                <a:spcPct val="0"/>
              </a:spcBef>
              <a:spcAft>
                <a:spcPct val="0"/>
              </a:spcAft>
              <a:buClrTx/>
              <a:buSzTx/>
              <a:tabLst/>
            </a:pPr>
            <a:r>
              <a:rPr lang="en-US" sz="1200" dirty="0">
                <a:solidFill>
                  <a:schemeClr val="tx2"/>
                </a:solidFill>
              </a:rPr>
              <a:t>In 2021 there were 106,699 deaths due to overdose. An increase of 16% over the previous year.</a:t>
            </a:r>
          </a:p>
          <a:p>
            <a:pPr marR="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2"/>
              </a:solidFill>
              <a:effectLst/>
              <a:latin typeface="+mn-lt"/>
            </a:endParaRPr>
          </a:p>
          <a:p>
            <a:pPr marR="0" algn="l" defTabSz="914400" rtl="0" eaLnBrk="1" fontAlgn="base" latinLnBrk="0" hangingPunct="1">
              <a:lnSpc>
                <a:spcPct val="100000"/>
              </a:lnSpc>
              <a:spcBef>
                <a:spcPct val="0"/>
              </a:spcBef>
              <a:spcAft>
                <a:spcPct val="0"/>
              </a:spcAft>
              <a:buClrTx/>
              <a:buSzTx/>
              <a:tabLst/>
            </a:pPr>
            <a:endParaRPr kumimoji="0" lang="en-US" sz="2000" b="0" i="0" u="none" strike="noStrike" cap="none" normalizeH="0" baseline="0" dirty="0">
              <a:ln>
                <a:noFill/>
              </a:ln>
              <a:solidFill>
                <a:schemeClr val="tx2"/>
              </a:solidFill>
              <a:effectLst/>
              <a:latin typeface="+mn-lt"/>
            </a:endParaRPr>
          </a:p>
        </p:txBody>
      </p:sp>
    </p:spTree>
    <p:extLst>
      <p:ext uri="{BB962C8B-B14F-4D97-AF65-F5344CB8AC3E}">
        <p14:creationId xmlns:p14="http://schemas.microsoft.com/office/powerpoint/2010/main" val="820879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2: create story for the RISING MOMENT </a:t>
            </a:r>
            <a:br>
              <a:rPr lang="en-US" sz="2999" dirty="0"/>
            </a:br>
            <a:endParaRPr lang="en-US" sz="2999" dirty="0"/>
          </a:p>
        </p:txBody>
      </p:sp>
      <p:sp>
        <p:nvSpPr>
          <p:cNvPr id="3" name="TextBox 2">
            <a:extLst>
              <a:ext uri="{FF2B5EF4-FFF2-40B4-BE49-F238E27FC236}">
                <a16:creationId xmlns:a16="http://schemas.microsoft.com/office/drawing/2014/main" id="{125FD8D4-A3E6-E5B0-F462-8E80BB9D39E3}"/>
              </a:ext>
            </a:extLst>
          </p:cNvPr>
          <p:cNvSpPr txBox="1"/>
          <p:nvPr/>
        </p:nvSpPr>
        <p:spPr>
          <a:xfrm>
            <a:off x="1959441" y="1762065"/>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sz="1800" b="1" i="0" u="none" strike="noStrike" cap="none" spc="0" baseline="0" dirty="0">
                <a:solidFill>
                  <a:schemeClr val="tx2"/>
                </a:solidFill>
                <a:uFillTx/>
                <a:latin typeface="+mn-lt"/>
                <a:ea typeface="+mn-ea"/>
                <a:cs typeface="Arial" panose="020B0604020202020204" pitchFamily="34" charset="0"/>
                <a:sym typeface="IBM Plex Sans"/>
              </a:rPr>
              <a:t>Overdose deaths are higher depending on the drugs being used.</a:t>
            </a:r>
            <a:r>
              <a:rPr lang="en-US" b="1" dirty="0">
                <a:solidFill>
                  <a:srgbClr val="000000"/>
                </a:solidFill>
                <a:latin typeface="IBM Plex Sans Light"/>
              </a:rPr>
              <a:t>  </a:t>
            </a:r>
          </a:p>
        </p:txBody>
      </p:sp>
      <p:pic>
        <p:nvPicPr>
          <p:cNvPr id="5" name="Picture 4">
            <a:extLst>
              <a:ext uri="{FF2B5EF4-FFF2-40B4-BE49-F238E27FC236}">
                <a16:creationId xmlns:a16="http://schemas.microsoft.com/office/drawing/2014/main" id="{57FF20A8-2F86-8DFB-1621-B39E2F20473B}"/>
              </a:ext>
            </a:extLst>
          </p:cNvPr>
          <p:cNvPicPr>
            <a:picLocks noChangeAspect="1"/>
          </p:cNvPicPr>
          <p:nvPr/>
        </p:nvPicPr>
        <p:blipFill>
          <a:blip r:embed="rId2"/>
          <a:stretch>
            <a:fillRect/>
          </a:stretch>
        </p:blipFill>
        <p:spPr>
          <a:xfrm>
            <a:off x="2984392" y="2509230"/>
            <a:ext cx="4926686" cy="2994755"/>
          </a:xfrm>
          <a:prstGeom prst="rect">
            <a:avLst/>
          </a:prstGeom>
        </p:spPr>
      </p:pic>
    </p:spTree>
    <p:extLst>
      <p:ext uri="{BB962C8B-B14F-4D97-AF65-F5344CB8AC3E}">
        <p14:creationId xmlns:p14="http://schemas.microsoft.com/office/powerpoint/2010/main" val="238656702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3: create story for the AHA MOMENT </a:t>
            </a:r>
            <a:br>
              <a:rPr lang="en-US" sz="2999" dirty="0"/>
            </a:br>
            <a:endParaRPr lang="en-US" sz="2999" dirty="0"/>
          </a:p>
        </p:txBody>
      </p:sp>
      <p:sp>
        <p:nvSpPr>
          <p:cNvPr id="3" name="TextBox 2">
            <a:extLst>
              <a:ext uri="{FF2B5EF4-FFF2-40B4-BE49-F238E27FC236}">
                <a16:creationId xmlns:a16="http://schemas.microsoft.com/office/drawing/2014/main" id="{BAAA1409-9EAE-E1E0-ACF6-C0C803C5AA09}"/>
              </a:ext>
            </a:extLst>
          </p:cNvPr>
          <p:cNvSpPr txBox="1"/>
          <p:nvPr/>
        </p:nvSpPr>
        <p:spPr>
          <a:xfrm>
            <a:off x="1305839" y="1747554"/>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sz="1800" b="1" i="0" u="none" strike="noStrike" cap="none" spc="0" baseline="0" dirty="0">
                <a:solidFill>
                  <a:schemeClr val="tx2"/>
                </a:solidFill>
                <a:uFillTx/>
                <a:latin typeface="+mn-lt"/>
                <a:ea typeface="+mn-ea"/>
                <a:cs typeface="Arial" panose="020B0604020202020204" pitchFamily="34" charset="0"/>
                <a:sym typeface="IBM Plex Sans"/>
              </a:rPr>
              <a:t>Some overdose deaths are due to fentanyl even those users were not using opioids.</a:t>
            </a:r>
            <a:endParaRPr lang="en-US" b="1" dirty="0">
              <a:solidFill>
                <a:srgbClr val="000000"/>
              </a:solidFill>
              <a:latin typeface="IBM Plex Sans Light"/>
            </a:endParaRPr>
          </a:p>
        </p:txBody>
      </p:sp>
      <p:pic>
        <p:nvPicPr>
          <p:cNvPr id="5" name="Picture 4">
            <a:extLst>
              <a:ext uri="{FF2B5EF4-FFF2-40B4-BE49-F238E27FC236}">
                <a16:creationId xmlns:a16="http://schemas.microsoft.com/office/drawing/2014/main" id="{02B2B4C4-8CB4-B0D7-8089-09A82AEC8908}"/>
              </a:ext>
            </a:extLst>
          </p:cNvPr>
          <p:cNvPicPr>
            <a:picLocks noChangeAspect="1"/>
          </p:cNvPicPr>
          <p:nvPr/>
        </p:nvPicPr>
        <p:blipFill>
          <a:blip r:embed="rId2"/>
          <a:stretch>
            <a:fillRect/>
          </a:stretch>
        </p:blipFill>
        <p:spPr>
          <a:xfrm>
            <a:off x="3562936" y="2356398"/>
            <a:ext cx="5066128" cy="2987131"/>
          </a:xfrm>
          <a:prstGeom prst="rect">
            <a:avLst/>
          </a:prstGeom>
        </p:spPr>
      </p:pic>
    </p:spTree>
    <p:extLst>
      <p:ext uri="{BB962C8B-B14F-4D97-AF65-F5344CB8AC3E}">
        <p14:creationId xmlns:p14="http://schemas.microsoft.com/office/powerpoint/2010/main" val="301135196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81C1247-3B26-0CF7-6CD5-C238C6DD708C}"/>
              </a:ext>
            </a:extLst>
          </p:cNvPr>
          <p:cNvSpPr/>
          <p:nvPr/>
        </p:nvSpPr>
        <p:spPr bwMode="auto">
          <a:xfrm>
            <a:off x="1109518" y="1629009"/>
            <a:ext cx="9442808" cy="4476167"/>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9EB3C6D9-07FD-32BA-17EC-149B27175F69}"/>
              </a:ext>
            </a:extLst>
          </p:cNvPr>
          <p:cNvSpPr>
            <a:spLocks noGrp="1"/>
          </p:cNvSpPr>
          <p:nvPr>
            <p:ph type="title"/>
          </p:nvPr>
        </p:nvSpPr>
        <p:spPr>
          <a:xfrm>
            <a:off x="287999" y="193021"/>
            <a:ext cx="11481265" cy="763425"/>
          </a:xfrm>
        </p:spPr>
        <p:txBody>
          <a:bodyPr/>
          <a:lstStyle/>
          <a:p>
            <a:r>
              <a:rPr lang="en-US" sz="2999" dirty="0"/>
              <a:t>2.4 Draft your data story:</a:t>
            </a:r>
            <a:br>
              <a:rPr lang="en-US" sz="2999" dirty="0"/>
            </a:br>
            <a:r>
              <a:rPr lang="en-US" sz="2999" dirty="0"/>
              <a:t>Step 4: create story for the CALL TO ACTION</a:t>
            </a:r>
            <a:br>
              <a:rPr lang="en-US" sz="2999" dirty="0"/>
            </a:br>
            <a:endParaRPr lang="en-US" sz="2999" dirty="0"/>
          </a:p>
        </p:txBody>
      </p:sp>
      <p:sp>
        <p:nvSpPr>
          <p:cNvPr id="3" name="TextBox 2">
            <a:extLst>
              <a:ext uri="{FF2B5EF4-FFF2-40B4-BE49-F238E27FC236}">
                <a16:creationId xmlns:a16="http://schemas.microsoft.com/office/drawing/2014/main" id="{DB5D4AC3-DBE2-C5F0-3F10-5556B118E625}"/>
              </a:ext>
            </a:extLst>
          </p:cNvPr>
          <p:cNvSpPr txBox="1"/>
          <p:nvPr/>
        </p:nvSpPr>
        <p:spPr>
          <a:xfrm>
            <a:off x="1922510" y="1873458"/>
            <a:ext cx="11481265"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sz="1800" dirty="0">
                <a:cs typeface="Arial"/>
              </a:rPr>
              <a:t>Reggie is presented with a tailored list of recommended actions for cocaine.</a:t>
            </a:r>
            <a:endParaRPr lang="en-US" dirty="0">
              <a:solidFill>
                <a:srgbClr val="000000"/>
              </a:solidFill>
              <a:latin typeface="IBM Plex Sans Light"/>
            </a:endParaRPr>
          </a:p>
        </p:txBody>
      </p:sp>
      <p:pic>
        <p:nvPicPr>
          <p:cNvPr id="4" name="Picture 3">
            <a:extLst>
              <a:ext uri="{FF2B5EF4-FFF2-40B4-BE49-F238E27FC236}">
                <a16:creationId xmlns:a16="http://schemas.microsoft.com/office/drawing/2014/main" id="{1C66986F-D195-65DC-CFC4-80793EEE38F9}"/>
              </a:ext>
            </a:extLst>
          </p:cNvPr>
          <p:cNvPicPr>
            <a:picLocks noChangeAspect="1"/>
          </p:cNvPicPr>
          <p:nvPr/>
        </p:nvPicPr>
        <p:blipFill>
          <a:blip r:embed="rId2"/>
          <a:stretch>
            <a:fillRect/>
          </a:stretch>
        </p:blipFill>
        <p:spPr>
          <a:xfrm>
            <a:off x="3445618" y="2636211"/>
            <a:ext cx="5166026" cy="2750543"/>
          </a:xfrm>
          <a:prstGeom prst="rect">
            <a:avLst/>
          </a:prstGeom>
        </p:spPr>
      </p:pic>
    </p:spTree>
    <p:extLst>
      <p:ext uri="{BB962C8B-B14F-4D97-AF65-F5344CB8AC3E}">
        <p14:creationId xmlns:p14="http://schemas.microsoft.com/office/powerpoint/2010/main" val="43141231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Sample of completed Pulling it all together</a:t>
            </a:r>
          </a:p>
        </p:txBody>
      </p:sp>
      <p:sp>
        <p:nvSpPr>
          <p:cNvPr id="3" name="Slide Number Placeholder 2">
            <a:extLst>
              <a:ext uri="{FF2B5EF4-FFF2-40B4-BE49-F238E27FC236}">
                <a16:creationId xmlns:a16="http://schemas.microsoft.com/office/drawing/2014/main" id="{7BBCF3B2-8CD8-351A-5CF9-92350558591D}"/>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28</a:t>
            </a:fld>
            <a:endParaRPr lang="en-US" dirty="0">
              <a:solidFill>
                <a:srgbClr val="000000"/>
              </a:solidFill>
            </a:endParaRPr>
          </a:p>
        </p:txBody>
      </p:sp>
      <p:pic>
        <p:nvPicPr>
          <p:cNvPr id="9" name="Picture 8">
            <a:extLst>
              <a:ext uri="{FF2B5EF4-FFF2-40B4-BE49-F238E27FC236}">
                <a16:creationId xmlns:a16="http://schemas.microsoft.com/office/drawing/2014/main" id="{59BF9664-A114-87CF-21A1-3DF835B32464}"/>
              </a:ext>
            </a:extLst>
          </p:cNvPr>
          <p:cNvPicPr>
            <a:picLocks noChangeAspect="1"/>
          </p:cNvPicPr>
          <p:nvPr/>
        </p:nvPicPr>
        <p:blipFill>
          <a:blip r:embed="rId2"/>
          <a:stretch>
            <a:fillRect/>
          </a:stretch>
        </p:blipFill>
        <p:spPr>
          <a:xfrm>
            <a:off x="920030" y="1328992"/>
            <a:ext cx="5196510" cy="2466709"/>
          </a:xfrm>
          <a:prstGeom prst="rect">
            <a:avLst/>
          </a:prstGeom>
        </p:spPr>
      </p:pic>
      <p:pic>
        <p:nvPicPr>
          <p:cNvPr id="11" name="Picture 10">
            <a:extLst>
              <a:ext uri="{FF2B5EF4-FFF2-40B4-BE49-F238E27FC236}">
                <a16:creationId xmlns:a16="http://schemas.microsoft.com/office/drawing/2014/main" id="{DBDC8E21-0DD3-F5F4-6165-144DF3E19BF3}"/>
              </a:ext>
            </a:extLst>
          </p:cNvPr>
          <p:cNvPicPr>
            <a:picLocks noChangeAspect="1"/>
          </p:cNvPicPr>
          <p:nvPr/>
        </p:nvPicPr>
        <p:blipFill>
          <a:blip r:embed="rId3"/>
          <a:stretch>
            <a:fillRect/>
          </a:stretch>
        </p:blipFill>
        <p:spPr>
          <a:xfrm>
            <a:off x="6116541" y="1328993"/>
            <a:ext cx="5196510" cy="2466708"/>
          </a:xfrm>
          <a:prstGeom prst="rect">
            <a:avLst/>
          </a:prstGeom>
        </p:spPr>
      </p:pic>
      <p:pic>
        <p:nvPicPr>
          <p:cNvPr id="12" name="Picture 11">
            <a:extLst>
              <a:ext uri="{FF2B5EF4-FFF2-40B4-BE49-F238E27FC236}">
                <a16:creationId xmlns:a16="http://schemas.microsoft.com/office/drawing/2014/main" id="{DE1C5056-BD0E-3356-2BD0-EA2E53650C78}"/>
              </a:ext>
            </a:extLst>
          </p:cNvPr>
          <p:cNvPicPr>
            <a:picLocks noChangeAspect="1"/>
          </p:cNvPicPr>
          <p:nvPr/>
        </p:nvPicPr>
        <p:blipFill>
          <a:blip r:embed="rId4"/>
          <a:stretch>
            <a:fillRect/>
          </a:stretch>
        </p:blipFill>
        <p:spPr>
          <a:xfrm>
            <a:off x="920030" y="3795702"/>
            <a:ext cx="5196510" cy="2466709"/>
          </a:xfrm>
          <a:prstGeom prst="rect">
            <a:avLst/>
          </a:prstGeom>
        </p:spPr>
      </p:pic>
      <p:pic>
        <p:nvPicPr>
          <p:cNvPr id="19" name="Picture 18">
            <a:extLst>
              <a:ext uri="{FF2B5EF4-FFF2-40B4-BE49-F238E27FC236}">
                <a16:creationId xmlns:a16="http://schemas.microsoft.com/office/drawing/2014/main" id="{6569897D-B100-5247-4D21-CEDDBA9CB327}"/>
              </a:ext>
            </a:extLst>
          </p:cNvPr>
          <p:cNvPicPr>
            <a:picLocks noChangeAspect="1"/>
          </p:cNvPicPr>
          <p:nvPr/>
        </p:nvPicPr>
        <p:blipFill>
          <a:blip r:embed="rId5"/>
          <a:stretch>
            <a:fillRect/>
          </a:stretch>
        </p:blipFill>
        <p:spPr>
          <a:xfrm>
            <a:off x="6116541" y="3795701"/>
            <a:ext cx="5196510" cy="2466709"/>
          </a:xfrm>
          <a:prstGeom prst="rect">
            <a:avLst/>
          </a:prstGeom>
        </p:spPr>
      </p:pic>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11435022" y="132899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11393050" y="3789606"/>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pic>
        <p:nvPicPr>
          <p:cNvPr id="24" name="Picture 2">
            <a:extLst>
              <a:ext uri="{FF2B5EF4-FFF2-40B4-BE49-F238E27FC236}">
                <a16:creationId xmlns:a16="http://schemas.microsoft.com/office/drawing/2014/main" id="{91264F2F-7DE6-8726-DF9C-FED4E0AA3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537422"/>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8D4B-82E1-20C2-F530-A1AB465097BB}"/>
              </a:ext>
            </a:extLst>
          </p:cNvPr>
          <p:cNvSpPr>
            <a:spLocks noGrp="1"/>
          </p:cNvSpPr>
          <p:nvPr>
            <p:ph type="title"/>
          </p:nvPr>
        </p:nvSpPr>
        <p:spPr>
          <a:xfrm>
            <a:off x="287999" y="193021"/>
            <a:ext cx="7156817" cy="763425"/>
          </a:xfrm>
        </p:spPr>
        <p:txBody>
          <a:bodyPr lIns="0" tIns="0" rIns="0" bIns="0" anchor="t"/>
          <a:lstStyle/>
          <a:p>
            <a:r>
              <a:rPr lang="en-US" sz="2699" dirty="0"/>
              <a:t>2.4 Draft your data story: </a:t>
            </a:r>
            <a:br>
              <a:rPr lang="en-US" sz="2699" dirty="0"/>
            </a:br>
            <a:r>
              <a:rPr lang="en-US" sz="2699" dirty="0"/>
              <a:t>Pulling it all together</a:t>
            </a:r>
          </a:p>
        </p:txBody>
      </p:sp>
      <p:sp>
        <p:nvSpPr>
          <p:cNvPr id="20" name="TextBox 19">
            <a:extLst>
              <a:ext uri="{FF2B5EF4-FFF2-40B4-BE49-F238E27FC236}">
                <a16:creationId xmlns:a16="http://schemas.microsoft.com/office/drawing/2014/main" id="{6A7DBCBD-29F0-EDF4-8F2D-5D78C81B4C8B}"/>
              </a:ext>
            </a:extLst>
          </p:cNvPr>
          <p:cNvSpPr txBox="1"/>
          <p:nvPr/>
        </p:nvSpPr>
        <p:spPr>
          <a:xfrm>
            <a:off x="287999" y="1328993"/>
            <a:ext cx="469678" cy="2285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HOOK</a:t>
            </a:r>
          </a:p>
        </p:txBody>
      </p:sp>
      <p:sp>
        <p:nvSpPr>
          <p:cNvPr id="21" name="TextBox 20">
            <a:extLst>
              <a:ext uri="{FF2B5EF4-FFF2-40B4-BE49-F238E27FC236}">
                <a16:creationId xmlns:a16="http://schemas.microsoft.com/office/drawing/2014/main" id="{81E3402B-596B-0DD9-1A32-148C6F8C8DA8}"/>
              </a:ext>
            </a:extLst>
          </p:cNvPr>
          <p:cNvSpPr txBox="1"/>
          <p:nvPr/>
        </p:nvSpPr>
        <p:spPr>
          <a:xfrm>
            <a:off x="9247407" y="1388962"/>
            <a:ext cx="596915"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RISING POINTS</a:t>
            </a:r>
          </a:p>
        </p:txBody>
      </p:sp>
      <p:sp>
        <p:nvSpPr>
          <p:cNvPr id="22" name="TextBox 21">
            <a:extLst>
              <a:ext uri="{FF2B5EF4-FFF2-40B4-BE49-F238E27FC236}">
                <a16:creationId xmlns:a16="http://schemas.microsoft.com/office/drawing/2014/main" id="{AA1F9190-4347-FC35-BAA4-9B6DF04AD1E8}"/>
              </a:ext>
            </a:extLst>
          </p:cNvPr>
          <p:cNvSpPr txBox="1"/>
          <p:nvPr/>
        </p:nvSpPr>
        <p:spPr>
          <a:xfrm>
            <a:off x="201557" y="3789607"/>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AHA MOMENT</a:t>
            </a:r>
          </a:p>
        </p:txBody>
      </p:sp>
      <p:sp>
        <p:nvSpPr>
          <p:cNvPr id="23" name="TextBox 22">
            <a:extLst>
              <a:ext uri="{FF2B5EF4-FFF2-40B4-BE49-F238E27FC236}">
                <a16:creationId xmlns:a16="http://schemas.microsoft.com/office/drawing/2014/main" id="{40B42313-0A93-B769-2788-FD41EDB823AB}"/>
              </a:ext>
            </a:extLst>
          </p:cNvPr>
          <p:cNvSpPr txBox="1"/>
          <p:nvPr/>
        </p:nvSpPr>
        <p:spPr>
          <a:xfrm>
            <a:off x="9247407" y="3731733"/>
            <a:ext cx="637297" cy="3994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algn="ctr" defTabSz="1218956">
              <a:buSzPct val="100000"/>
            </a:pPr>
            <a:r>
              <a:rPr lang="en-US" sz="1200" b="1" dirty="0">
                <a:solidFill>
                  <a:srgbClr val="000000"/>
                </a:solidFill>
                <a:latin typeface="IBM Plex Sans Light"/>
                <a:cs typeface="Arial" panose="020B0604020202020204" pitchFamily="34" charset="0"/>
              </a:rPr>
              <a:t>CALL TO ACTION</a:t>
            </a:r>
          </a:p>
        </p:txBody>
      </p:sp>
      <p:grpSp>
        <p:nvGrpSpPr>
          <p:cNvPr id="8" name="Group 7">
            <a:extLst>
              <a:ext uri="{FF2B5EF4-FFF2-40B4-BE49-F238E27FC236}">
                <a16:creationId xmlns:a16="http://schemas.microsoft.com/office/drawing/2014/main" id="{633456CE-C359-D3A0-D055-4CF0F735298B}"/>
              </a:ext>
            </a:extLst>
          </p:cNvPr>
          <p:cNvGrpSpPr/>
          <p:nvPr/>
        </p:nvGrpSpPr>
        <p:grpSpPr>
          <a:xfrm>
            <a:off x="1088020" y="1261640"/>
            <a:ext cx="7685590" cy="4659578"/>
            <a:chOff x="1203767" y="1388962"/>
            <a:chExt cx="7685590" cy="4659578"/>
          </a:xfrm>
        </p:grpSpPr>
        <p:sp>
          <p:nvSpPr>
            <p:cNvPr id="4" name="Rectangle 3">
              <a:extLst>
                <a:ext uri="{FF2B5EF4-FFF2-40B4-BE49-F238E27FC236}">
                  <a16:creationId xmlns:a16="http://schemas.microsoft.com/office/drawing/2014/main" id="{2F87F3C6-3DD1-467C-2F0A-0B202D122892}"/>
                </a:ext>
              </a:extLst>
            </p:cNvPr>
            <p:cNvSpPr/>
            <p:nvPr/>
          </p:nvSpPr>
          <p:spPr bwMode="auto">
            <a:xfrm>
              <a:off x="1203767"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5" name="Rectangle 4">
              <a:extLst>
                <a:ext uri="{FF2B5EF4-FFF2-40B4-BE49-F238E27FC236}">
                  <a16:creationId xmlns:a16="http://schemas.microsoft.com/office/drawing/2014/main" id="{45FA4C22-4F0D-C6CA-30B8-CD14E93CEB7A}"/>
                </a:ext>
              </a:extLst>
            </p:cNvPr>
            <p:cNvSpPr/>
            <p:nvPr/>
          </p:nvSpPr>
          <p:spPr bwMode="auto">
            <a:xfrm>
              <a:off x="5046562" y="1388962"/>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6" name="Rectangle 5">
              <a:extLst>
                <a:ext uri="{FF2B5EF4-FFF2-40B4-BE49-F238E27FC236}">
                  <a16:creationId xmlns:a16="http://schemas.microsoft.com/office/drawing/2014/main" id="{6240B72B-D81E-C09D-8448-F7703A376098}"/>
                </a:ext>
              </a:extLst>
            </p:cNvPr>
            <p:cNvSpPr/>
            <p:nvPr/>
          </p:nvSpPr>
          <p:spPr bwMode="auto">
            <a:xfrm>
              <a:off x="1203767"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7" name="Rectangle 6">
              <a:extLst>
                <a:ext uri="{FF2B5EF4-FFF2-40B4-BE49-F238E27FC236}">
                  <a16:creationId xmlns:a16="http://schemas.microsoft.com/office/drawing/2014/main" id="{857A959F-CD8C-9F7A-BAC7-59B905F0689D}"/>
                </a:ext>
              </a:extLst>
            </p:cNvPr>
            <p:cNvSpPr/>
            <p:nvPr/>
          </p:nvSpPr>
          <p:spPr bwMode="auto">
            <a:xfrm>
              <a:off x="5046562" y="3710454"/>
              <a:ext cx="3842795" cy="2338086"/>
            </a:xfrm>
            <a:prstGeom prst="rect">
              <a:avLst/>
            </a:prstGeom>
            <a:solidFill>
              <a:schemeClr val="bg2"/>
            </a:solidFill>
            <a:ln w="1905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grpSp>
      <p:pic>
        <p:nvPicPr>
          <p:cNvPr id="3" name="Picture 2">
            <a:extLst>
              <a:ext uri="{FF2B5EF4-FFF2-40B4-BE49-F238E27FC236}">
                <a16:creationId xmlns:a16="http://schemas.microsoft.com/office/drawing/2014/main" id="{97A31AAE-15C5-1A94-9BC6-FDE59CF04222}"/>
              </a:ext>
            </a:extLst>
          </p:cNvPr>
          <p:cNvPicPr>
            <a:picLocks noChangeAspect="1"/>
          </p:cNvPicPr>
          <p:nvPr/>
        </p:nvPicPr>
        <p:blipFill>
          <a:blip r:embed="rId2"/>
          <a:stretch>
            <a:fillRect/>
          </a:stretch>
        </p:blipFill>
        <p:spPr>
          <a:xfrm>
            <a:off x="5179981" y="3861844"/>
            <a:ext cx="3375578" cy="1797256"/>
          </a:xfrm>
          <a:prstGeom prst="rect">
            <a:avLst/>
          </a:prstGeom>
        </p:spPr>
      </p:pic>
      <p:pic>
        <p:nvPicPr>
          <p:cNvPr id="11" name="Picture 10">
            <a:extLst>
              <a:ext uri="{FF2B5EF4-FFF2-40B4-BE49-F238E27FC236}">
                <a16:creationId xmlns:a16="http://schemas.microsoft.com/office/drawing/2014/main" id="{04AFD084-C919-1C58-3D21-FB84871FED08}"/>
              </a:ext>
            </a:extLst>
          </p:cNvPr>
          <p:cNvPicPr>
            <a:picLocks noChangeAspect="1"/>
          </p:cNvPicPr>
          <p:nvPr/>
        </p:nvPicPr>
        <p:blipFill>
          <a:blip r:embed="rId3"/>
          <a:stretch>
            <a:fillRect/>
          </a:stretch>
        </p:blipFill>
        <p:spPr>
          <a:xfrm>
            <a:off x="1115308" y="3852084"/>
            <a:ext cx="3772079" cy="1816775"/>
          </a:xfrm>
          <a:prstGeom prst="rect">
            <a:avLst/>
          </a:prstGeom>
        </p:spPr>
      </p:pic>
      <p:pic>
        <p:nvPicPr>
          <p:cNvPr id="16" name="Picture 15">
            <a:extLst>
              <a:ext uri="{FF2B5EF4-FFF2-40B4-BE49-F238E27FC236}">
                <a16:creationId xmlns:a16="http://schemas.microsoft.com/office/drawing/2014/main" id="{13B605FB-7CDE-6A4A-1786-622189B1EE49}"/>
              </a:ext>
            </a:extLst>
          </p:cNvPr>
          <p:cNvPicPr>
            <a:picLocks noChangeAspect="1"/>
          </p:cNvPicPr>
          <p:nvPr/>
        </p:nvPicPr>
        <p:blipFill>
          <a:blip r:embed="rId4"/>
          <a:stretch>
            <a:fillRect/>
          </a:stretch>
        </p:blipFill>
        <p:spPr>
          <a:xfrm>
            <a:off x="5078420" y="1510070"/>
            <a:ext cx="3578699" cy="1725913"/>
          </a:xfrm>
          <a:prstGeom prst="rect">
            <a:avLst/>
          </a:prstGeom>
        </p:spPr>
      </p:pic>
      <p:pic>
        <p:nvPicPr>
          <p:cNvPr id="18" name="Picture 17">
            <a:extLst>
              <a:ext uri="{FF2B5EF4-FFF2-40B4-BE49-F238E27FC236}">
                <a16:creationId xmlns:a16="http://schemas.microsoft.com/office/drawing/2014/main" id="{0D9180A8-46BE-880B-038D-32ADCA12042B}"/>
              </a:ext>
            </a:extLst>
          </p:cNvPr>
          <p:cNvPicPr>
            <a:picLocks noChangeAspect="1"/>
          </p:cNvPicPr>
          <p:nvPr/>
        </p:nvPicPr>
        <p:blipFill>
          <a:blip r:embed="rId5"/>
          <a:stretch>
            <a:fillRect/>
          </a:stretch>
        </p:blipFill>
        <p:spPr>
          <a:xfrm>
            <a:off x="1156181" y="1489397"/>
            <a:ext cx="3658143" cy="1816775"/>
          </a:xfrm>
          <a:prstGeom prst="rect">
            <a:avLst/>
          </a:prstGeom>
        </p:spPr>
      </p:pic>
    </p:spTree>
    <p:extLst>
      <p:ext uri="{BB962C8B-B14F-4D97-AF65-F5344CB8AC3E}">
        <p14:creationId xmlns:p14="http://schemas.microsoft.com/office/powerpoint/2010/main" val="71005051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2.1 Align data sources to your storyline</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2149" y="960916"/>
            <a:ext cx="8068602"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Identify </a:t>
            </a:r>
            <a:r>
              <a:rPr lang="en-US" dirty="0">
                <a:solidFill>
                  <a:srgbClr val="012F86"/>
                </a:solidFill>
                <a:latin typeface="IBM Plex Sans Hebrew Medm" panose="020B0603050203000203" pitchFamily="34" charset="-79"/>
              </a:rPr>
              <a:t>and align potential data sources to </a:t>
            </a:r>
            <a:r>
              <a:rPr lang="en-US" b="0" i="0" u="none" strike="noStrike" dirty="0">
                <a:solidFill>
                  <a:srgbClr val="012F86"/>
                </a:solidFill>
                <a:effectLst/>
                <a:latin typeface="IBM Plex Sans Hebrew Medm" panose="020B0603050203000203" pitchFamily="34" charset="-79"/>
              </a:rPr>
              <a:t>your storyline.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9060" y="1797453"/>
            <a:ext cx="9879012" cy="4248112"/>
          </a:xfrm>
          <a:prstGeom prst="rect">
            <a:avLst/>
          </a:prstGeom>
          <a:ln w="12700">
            <a:miter lim="400000"/>
          </a:ln>
          <a:extLst>
            <a:ext uri="{C572A759-6A51-4108-AA02-DFA0A04FC94B}">
              <ma14:wrappingTextBoxFlag xmlns:lc="http://schemas.openxmlformats.org/drawingml/2006/lockedCanvas" xmlns:m="http://schemas.openxmlformats.org/officeDocument/2006/math" xmlns:a14="http://schemas.microsoft.com/office/drawing/2010/main" xmlns:ma14="http://schemas.microsoft.com/office/mac/drawingml/2011/main" xmlns:p15="http://schemas.microsoft.com/office/powerpoint/2012/main" xmlns:p14="http://schemas.microsoft.com/office/powerpoint/2010/main" xmlns:a16="http://schemas.microsoft.com/office/drawing/2014/main" xmln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Look at the storyline you created.  Think about the parts of your story.</a:t>
            </a:r>
          </a:p>
          <a:p>
            <a:pPr marL="342900" indent="-342900">
              <a:buClr>
                <a:schemeClr val="tx2"/>
              </a:buClr>
              <a:buFont typeface="+mj-lt"/>
              <a:buAutoNum type="arabicPeriod"/>
            </a:pPr>
            <a:endParaRPr lang="en-US" dirty="0">
              <a:solidFill>
                <a:schemeClr val="tx2"/>
              </a:solidFill>
              <a:latin typeface="IBM Plex Sans Light"/>
            </a:endParaRPr>
          </a:p>
          <a:p>
            <a:pPr marL="342900" indent="-342900">
              <a:buClr>
                <a:schemeClr val="tx2"/>
              </a:buClr>
              <a:buFont typeface="+mj-lt"/>
              <a:buAutoNum type="arabicPeriod"/>
            </a:pPr>
            <a:r>
              <a:rPr lang="en-US" dirty="0">
                <a:solidFill>
                  <a:schemeClr val="tx2"/>
                </a:solidFill>
                <a:latin typeface="IBM Plex Sans Light"/>
              </a:rPr>
              <a:t>Refer to the data dictionary for your data, either use what came from the source or create your own.</a:t>
            </a:r>
          </a:p>
          <a:p>
            <a:pPr marL="342265" indent="-342265">
              <a:buClr>
                <a:schemeClr val="tx2"/>
              </a:buClr>
              <a:buAutoNum type="arabicPeriod"/>
            </a:pPr>
            <a:endParaRPr lang="en-US" dirty="0"/>
          </a:p>
          <a:p>
            <a:pPr marL="342900" indent="-342900">
              <a:buClr>
                <a:schemeClr val="tx2"/>
              </a:buClr>
              <a:buFont typeface="+mj-lt"/>
              <a:buAutoNum type="arabicPeriod"/>
            </a:pPr>
            <a:r>
              <a:rPr lang="en-US" dirty="0">
                <a:latin typeface="IBM Plex Sans Light"/>
              </a:rPr>
              <a:t>Use this information to identify data sources that will help present each of the following story parts</a:t>
            </a:r>
          </a:p>
          <a:p>
            <a:pPr marL="506667" lvl="1" indent="-342900">
              <a:buClr>
                <a:schemeClr val="tx2"/>
              </a:buClr>
            </a:pPr>
            <a:endParaRPr lang="en-US" dirty="0">
              <a:latin typeface="IBM Plex Sans Light"/>
            </a:endParaRPr>
          </a:p>
          <a:p>
            <a:pPr marL="506667" lvl="1" indent="-342900">
              <a:buClr>
                <a:schemeClr val="tx2"/>
              </a:buClr>
              <a:buFont typeface="+mj-lt"/>
              <a:buAutoNum type="arabicPeriod"/>
            </a:pPr>
            <a:r>
              <a:rPr lang="en-US" dirty="0">
                <a:latin typeface="IBM Plex Sans Light"/>
              </a:rPr>
              <a:t>The HOOK</a:t>
            </a:r>
          </a:p>
          <a:p>
            <a:pPr marL="506667" lvl="1" indent="-342900">
              <a:buClr>
                <a:schemeClr val="tx2"/>
              </a:buClr>
              <a:buFont typeface="+mj-lt"/>
              <a:buAutoNum type="arabicPeriod"/>
            </a:pPr>
            <a:r>
              <a:rPr lang="en-US" dirty="0">
                <a:latin typeface="IBM Plex Sans Light"/>
              </a:rPr>
              <a:t>The RISING MOMENT</a:t>
            </a:r>
          </a:p>
          <a:p>
            <a:pPr marL="506667" lvl="1" indent="-342900">
              <a:buClr>
                <a:schemeClr val="tx2"/>
              </a:buClr>
              <a:buFont typeface="+mj-lt"/>
              <a:buAutoNum type="arabicPeriod"/>
            </a:pPr>
            <a:r>
              <a:rPr lang="en-US" dirty="0">
                <a:latin typeface="IBM Plex Sans Light"/>
              </a:rPr>
              <a:t>The AHA MOMENT</a:t>
            </a:r>
          </a:p>
          <a:p>
            <a:pPr>
              <a:buClr>
                <a:schemeClr val="tx2"/>
              </a:buClr>
            </a:pPr>
            <a:endParaRPr lang="en-US" dirty="0"/>
          </a:p>
          <a:p>
            <a:pPr marL="342900" indent="-342900">
              <a:buClr>
                <a:schemeClr val="tx2"/>
              </a:buClr>
              <a:buFont typeface="+mj-lt"/>
              <a:buAutoNum type="arabicPeriod" startAt="3"/>
            </a:pPr>
            <a:r>
              <a:rPr lang="en-US" dirty="0">
                <a:latin typeface="IBM Plex Sans Light"/>
              </a:rPr>
              <a:t>Put your potential data sources into the template. </a:t>
            </a:r>
            <a:endParaRPr lang="en-US" dirty="0"/>
          </a:p>
          <a:p>
            <a:pPr marL="342831" indent="-342831">
              <a:buAutoNum type="arabicPeriod" startAt="3"/>
            </a:pPr>
            <a:endParaRPr lang="en-US" dirty="0"/>
          </a:p>
          <a:p>
            <a:endParaRPr lang="en-US" sz="2400" b="1" dirty="0"/>
          </a:p>
        </p:txBody>
      </p:sp>
    </p:spTree>
    <p:extLst>
      <p:ext uri="{BB962C8B-B14F-4D97-AF65-F5344CB8AC3E}">
        <p14:creationId xmlns:p14="http://schemas.microsoft.com/office/powerpoint/2010/main" val="299792008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CBA4E-4F99-1E5F-6F0B-EB96620C1CC7}"/>
              </a:ext>
            </a:extLst>
          </p:cNvPr>
          <p:cNvSpPr>
            <a:spLocks noGrp="1"/>
          </p:cNvSpPr>
          <p:nvPr>
            <p:ph type="title"/>
          </p:nvPr>
        </p:nvSpPr>
        <p:spPr>
          <a:xfrm>
            <a:off x="287998" y="192600"/>
            <a:ext cx="9706902" cy="763524"/>
          </a:xfrm>
        </p:spPr>
        <p:txBody>
          <a:bodyPr/>
          <a:lstStyle/>
          <a:p>
            <a:r>
              <a:rPr lang="en-US" dirty="0">
                <a:latin typeface="IBM Plex Sans Light"/>
              </a:rPr>
              <a:t>Activity 2.5 Getting feedback</a:t>
            </a:r>
            <a:endParaRPr lang="en-US" dirty="0"/>
          </a:p>
        </p:txBody>
      </p:sp>
      <p:sp>
        <p:nvSpPr>
          <p:cNvPr id="3" name="Slide Number Placeholder 2">
            <a:extLst>
              <a:ext uri="{FF2B5EF4-FFF2-40B4-BE49-F238E27FC236}">
                <a16:creationId xmlns:a16="http://schemas.microsoft.com/office/drawing/2014/main" id="{8ED7FBD7-EB8F-713A-5467-EBF328FA40CB}"/>
              </a:ext>
            </a:extLst>
          </p:cNvPr>
          <p:cNvSpPr>
            <a:spLocks noGrp="1"/>
          </p:cNvSpPr>
          <p:nvPr>
            <p:ph type="sldNum" sz="quarter" idx="4"/>
          </p:nvPr>
        </p:nvSpPr>
        <p:spPr/>
        <p:txBody>
          <a:bodyPr/>
          <a:lstStyle/>
          <a:p>
            <a:fld id="{86CB4B4D-7CA3-9044-876B-883B54F8677D}" type="slidenum">
              <a:rPr lang="en-US" smtClean="0"/>
              <a:pPr/>
              <a:t>30</a:t>
            </a:fld>
            <a:endParaRPr lang="en-US" dirty="0"/>
          </a:p>
        </p:txBody>
      </p:sp>
      <p:sp>
        <p:nvSpPr>
          <p:cNvPr id="5" name="TextBox 4">
            <a:extLst>
              <a:ext uri="{FF2B5EF4-FFF2-40B4-BE49-F238E27FC236}">
                <a16:creationId xmlns:a16="http://schemas.microsoft.com/office/drawing/2014/main" id="{F53A1ED9-83B3-79ED-06F2-233E58832A06}"/>
              </a:ext>
            </a:extLst>
          </p:cNvPr>
          <p:cNvSpPr txBox="1"/>
          <p:nvPr/>
        </p:nvSpPr>
        <p:spPr>
          <a:xfrm>
            <a:off x="199098" y="956124"/>
            <a:ext cx="8068602"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r>
              <a:rPr lang="en-US" b="0" i="0" u="none" strike="noStrike" dirty="0">
                <a:solidFill>
                  <a:srgbClr val="012F86"/>
                </a:solidFill>
                <a:effectLst/>
                <a:latin typeface="IBM Plex Sans Hebrew Medm" panose="020B0603050203000203" pitchFamily="34" charset="-79"/>
              </a:rPr>
              <a:t>Tap into respondents that represent your persona to get feedback. </a:t>
            </a:r>
            <a:endParaRPr lang="en-US" dirty="0"/>
          </a:p>
        </p:txBody>
      </p:sp>
      <p:sp>
        <p:nvSpPr>
          <p:cNvPr id="6" name="Text Placeholder 7">
            <a:extLst>
              <a:ext uri="{FF2B5EF4-FFF2-40B4-BE49-F238E27FC236}">
                <a16:creationId xmlns:a16="http://schemas.microsoft.com/office/drawing/2014/main" id="{8DFD18AE-1EC6-C302-4775-927DB7538F87}"/>
              </a:ext>
            </a:extLst>
          </p:cNvPr>
          <p:cNvSpPr>
            <a:spLocks noGrp="1"/>
          </p:cNvSpPr>
          <p:nvPr/>
        </p:nvSpPr>
        <p:spPr>
          <a:xfrm>
            <a:off x="287998" y="1719648"/>
            <a:ext cx="9879012" cy="3705225"/>
          </a:xfrm>
          <a:prstGeom prst="rect">
            <a:avLst/>
          </a:prstGeom>
          <a:ln w="12700">
            <a:miter lim="400000"/>
          </a:ln>
          <a:extLst>
            <a:ext uri="{C572A759-6A51-4108-AA02-DFA0A04FC94B}">
              <ma14:wrappingTextBoxFlag xmlns="" xmlns:a16="http://schemas.microsoft.com/office/drawing/2014/main" xmlns:p14="http://schemas.microsoft.com/office/powerpoint/2010/main" xmlns:p15="http://schemas.microsoft.com/office/powerpoint/2012/main" xmlns:ma14="http://schemas.microsoft.com/office/mac/drawingml/2011/main" xmlns:a14="http://schemas.microsoft.com/office/drawing/2010/main" xmlns:m="http://schemas.openxmlformats.org/officeDocument/2006/math" xmlns:lc="http://schemas.openxmlformats.org/drawingml/2006/lockedCanvas" val="1"/>
            </a:ext>
          </a:extLst>
        </p:spPr>
        <p:txBody>
          <a:bodyPr lIns="0" tIns="0" rIns="0" bIns="0" anchor="t"/>
          <a:lstStyle>
            <a:lvl1pPr marL="0" marR="0" indent="0" algn="l" defTabSz="1218956" rtl="0" eaLnBrk="1" latinLnBrk="0" hangingPunct="1">
              <a:lnSpc>
                <a:spcPct val="100000"/>
              </a:lnSpc>
              <a:spcBef>
                <a:spcPts val="0"/>
              </a:spcBef>
              <a:spcAft>
                <a:spcPts val="0"/>
              </a:spcAft>
              <a:buClr>
                <a:schemeClr val="tx1"/>
              </a:buClr>
              <a:buSzTx/>
              <a:buFont typeface="Arial" panose="020B0604020202020204" pitchFamily="34" charset="0"/>
              <a:buNone/>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1pPr>
            <a:lvl2pPr marL="163767"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2pPr>
            <a:lvl3pPr marL="329334"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3pPr>
            <a:lvl4pPr marL="493101" marR="0" indent="-163767" algn="l" defTabSz="1218956" rtl="0" eaLnBrk="1" latinLnBrk="0" hangingPunct="1">
              <a:lnSpc>
                <a:spcPct val="100000"/>
              </a:lnSpc>
              <a:spcBef>
                <a:spcPts val="0"/>
              </a:spcBef>
              <a:spcAft>
                <a:spcPts val="0"/>
              </a:spcAft>
              <a:buClr>
                <a:schemeClr val="tx1"/>
              </a:buClr>
              <a:buSzPct val="100000"/>
              <a:buFont typeface="Arial" panose="020B0604020202020204" pitchFamily="34" charset="0"/>
              <a:buChar char="•"/>
              <a:tabLst/>
              <a:defRPr sz="1800" b="0" i="0" u="none" strike="noStrike" cap="none" spc="0" baseline="0">
                <a:solidFill>
                  <a:schemeClr val="tx1"/>
                </a:solidFill>
                <a:uFillTx/>
                <a:latin typeface="IBM Plex Sans Light" panose="020B0403050203000203" pitchFamily="34" charset="0"/>
                <a:ea typeface="+mj-ea"/>
                <a:cs typeface="+mj-cs"/>
                <a:sym typeface="IBM Plex Sans Light"/>
              </a:defRPr>
            </a:lvl4pPr>
            <a:lvl5pPr marL="342831" marR="0" indent="0" algn="l" defTabSz="1218956" rtl="0" eaLnBrk="1" latinLnBrk="0" hangingPunct="1">
              <a:lnSpc>
                <a:spcPct val="110000"/>
              </a:lnSpc>
              <a:spcBef>
                <a:spcPts val="1450"/>
              </a:spcBef>
              <a:spcAft>
                <a:spcPts val="0"/>
              </a:spcAft>
              <a:buClrTx/>
              <a:buSzPct val="100000"/>
              <a:buFont typeface="Arial" panose="020B0604020202020204" pitchFamily="34" charset="0"/>
              <a:buNone/>
              <a:tabLst/>
              <a:defRPr sz="1800" b="0" i="0" u="none" strike="noStrike" cap="none" spc="0" baseline="0">
                <a:solidFill>
                  <a:srgbClr val="000000"/>
                </a:solidFill>
                <a:uFillTx/>
                <a:latin typeface="+mj-lt"/>
                <a:ea typeface="+mj-ea"/>
                <a:cs typeface="+mj-cs"/>
                <a:sym typeface="IBM Plex Sans Light"/>
              </a:defRPr>
            </a:lvl5pPr>
            <a:lvl6pPr marL="921346"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6pPr>
            <a:lvl7pPr marL="1102595"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7pPr>
            <a:lvl8pPr marL="1283843"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8pPr>
            <a:lvl9pPr marL="1465091" marR="0" indent="-194466" algn="l" defTabSz="1218956" rtl="0" eaLnBrk="1" latinLnBrk="0" hangingPunct="1">
              <a:lnSpc>
                <a:spcPct val="100000"/>
              </a:lnSpc>
              <a:spcBef>
                <a:spcPts val="1450"/>
              </a:spcBef>
              <a:spcAft>
                <a:spcPts val="0"/>
              </a:spcAft>
              <a:buClrTx/>
              <a:buSzPct val="100000"/>
              <a:buFontTx/>
              <a:buChar char="»"/>
              <a:tabLst/>
              <a:defRPr sz="1800" b="0" i="0" u="none" strike="noStrike" cap="none" spc="0" baseline="0">
                <a:solidFill>
                  <a:srgbClr val="000000"/>
                </a:solidFill>
                <a:uFillTx/>
                <a:latin typeface="+mj-lt"/>
                <a:ea typeface="+mj-ea"/>
                <a:cs typeface="+mj-cs"/>
                <a:sym typeface="IBM Plex Sans Light"/>
              </a:defRPr>
            </a:lvl9pPr>
          </a:lstStyle>
          <a:p>
            <a:r>
              <a:rPr lang="en-US" sz="2000" b="1" dirty="0"/>
              <a:t>Instructions</a:t>
            </a:r>
            <a:endParaRPr lang="en-US" sz="2000" b="1" i="1" dirty="0"/>
          </a:p>
          <a:p>
            <a:endParaRPr lang="en-US" sz="2000" b="1" i="1" dirty="0"/>
          </a:p>
          <a:p>
            <a:pPr marL="342900" indent="-342900">
              <a:buClr>
                <a:schemeClr val="tx2"/>
              </a:buClr>
              <a:buFont typeface="+mj-lt"/>
              <a:buAutoNum type="arabicPeriod"/>
            </a:pPr>
            <a:r>
              <a:rPr lang="en-US" dirty="0">
                <a:solidFill>
                  <a:schemeClr val="tx2"/>
                </a:solidFill>
                <a:latin typeface="IBM Plex Sans Light"/>
              </a:rPr>
              <a:t>Think about the persona.  Think about other stakeholders (SME, communications staff, etc.).</a:t>
            </a:r>
          </a:p>
          <a:p>
            <a:pPr marL="342265" indent="-342265">
              <a:buClr>
                <a:schemeClr val="tx2"/>
              </a:buClr>
              <a:buAutoNum type="arabicPeriod"/>
            </a:pPr>
            <a:endParaRPr lang="en-US" dirty="0"/>
          </a:p>
          <a:p>
            <a:pPr marL="506667" lvl="1" indent="-342900">
              <a:buClr>
                <a:schemeClr val="tx2"/>
              </a:buClr>
            </a:pPr>
            <a:r>
              <a:rPr lang="en-US" dirty="0">
                <a:latin typeface="IBM Plex Sans Light"/>
              </a:rPr>
              <a:t>Use this information to identify people that represent these various stakeholders to provide you with feed back.</a:t>
            </a:r>
          </a:p>
          <a:p>
            <a:pPr marL="506667" lvl="1" indent="-342900">
              <a:buClr>
                <a:schemeClr val="tx2"/>
              </a:buClr>
            </a:pPr>
            <a:endParaRPr lang="en-US" dirty="0">
              <a:latin typeface="IBM Plex Sans Light"/>
            </a:endParaRPr>
          </a:p>
          <a:p>
            <a:pPr marL="342900" indent="-342900">
              <a:buClr>
                <a:schemeClr val="tx2"/>
              </a:buClr>
              <a:buFont typeface="+mj-lt"/>
              <a:buAutoNum type="arabicPeriod"/>
            </a:pPr>
            <a:r>
              <a:rPr lang="en-US" dirty="0">
                <a:latin typeface="IBM Plex Sans Light"/>
              </a:rPr>
              <a:t>Obtain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a:pPr>
            <a:r>
              <a:rPr lang="en-US" dirty="0">
                <a:latin typeface="IBM Plex Sans Light"/>
              </a:rPr>
              <a:t>Update your draft story based on their feedback.</a:t>
            </a:r>
          </a:p>
          <a:p>
            <a:pPr marL="342900" indent="-342900">
              <a:buClr>
                <a:schemeClr val="tx2"/>
              </a:buClr>
              <a:buFont typeface="+mj-lt"/>
              <a:buAutoNum type="arabicPeriod"/>
            </a:pPr>
            <a:endParaRPr lang="en-US" dirty="0">
              <a:latin typeface="IBM Plex Sans Light"/>
            </a:endParaRPr>
          </a:p>
          <a:p>
            <a:pPr marL="342900" indent="-342900">
              <a:buClr>
                <a:schemeClr val="tx2"/>
              </a:buClr>
              <a:buFont typeface="+mj-lt"/>
              <a:buAutoNum type="arabicPeriod" startAt="4"/>
            </a:pPr>
            <a:r>
              <a:rPr lang="en-US" dirty="0">
                <a:latin typeface="IBM Plex Sans Light"/>
              </a:rPr>
              <a:t>Place your updated story into the template. </a:t>
            </a:r>
            <a:endParaRPr lang="en-US" dirty="0"/>
          </a:p>
          <a:p>
            <a:pPr marL="342831" indent="-342831">
              <a:buAutoNum type="arabicPeriod" startAt="4"/>
            </a:pPr>
            <a:endParaRPr lang="en-US" dirty="0"/>
          </a:p>
          <a:p>
            <a:endParaRPr lang="en-US" sz="2400" b="1" dirty="0"/>
          </a:p>
        </p:txBody>
      </p:sp>
    </p:spTree>
    <p:extLst>
      <p:ext uri="{BB962C8B-B14F-4D97-AF65-F5344CB8AC3E}">
        <p14:creationId xmlns:p14="http://schemas.microsoft.com/office/powerpoint/2010/main" val="220752945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0056-D941-EDC0-C21C-603104D17A1C}"/>
              </a:ext>
            </a:extLst>
          </p:cNvPr>
          <p:cNvSpPr>
            <a:spLocks noGrp="1"/>
          </p:cNvSpPr>
          <p:nvPr>
            <p:ph type="title"/>
          </p:nvPr>
        </p:nvSpPr>
        <p:spPr>
          <a:xfrm>
            <a:off x="287999" y="193021"/>
            <a:ext cx="8250206" cy="763425"/>
          </a:xfrm>
        </p:spPr>
        <p:txBody>
          <a:bodyPr/>
          <a:lstStyle/>
          <a:p>
            <a:r>
              <a:rPr lang="en-US" dirty="0"/>
              <a:t>2.5 Process for getting feedback</a:t>
            </a:r>
            <a:br>
              <a:rPr lang="en-US" dirty="0"/>
            </a:br>
            <a:endParaRPr lang="en-US" dirty="0"/>
          </a:p>
        </p:txBody>
      </p:sp>
      <p:sp>
        <p:nvSpPr>
          <p:cNvPr id="3" name="Slide Number Placeholder 2">
            <a:extLst>
              <a:ext uri="{FF2B5EF4-FFF2-40B4-BE49-F238E27FC236}">
                <a16:creationId xmlns:a16="http://schemas.microsoft.com/office/drawing/2014/main" id="{90674667-4172-699F-67A8-E2205F4D12A3}"/>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31</a:t>
            </a:fld>
            <a:endParaRPr lang="en-US" dirty="0">
              <a:solidFill>
                <a:srgbClr val="000000"/>
              </a:solidFill>
            </a:endParaRPr>
          </a:p>
        </p:txBody>
      </p:sp>
      <p:graphicFrame>
        <p:nvGraphicFramePr>
          <p:cNvPr id="4" name="Diagram 3">
            <a:extLst>
              <a:ext uri="{FF2B5EF4-FFF2-40B4-BE49-F238E27FC236}">
                <a16:creationId xmlns:a16="http://schemas.microsoft.com/office/drawing/2014/main" id="{94D7A75A-C064-06D5-19AD-E049C4672415}"/>
              </a:ext>
            </a:extLst>
          </p:cNvPr>
          <p:cNvGraphicFramePr/>
          <p:nvPr>
            <p:extLst>
              <p:ext uri="{D42A27DB-BD31-4B8C-83A1-F6EECF244321}">
                <p14:modId xmlns:p14="http://schemas.microsoft.com/office/powerpoint/2010/main" val="1829507838"/>
              </p:ext>
            </p:extLst>
          </p:nvPr>
        </p:nvGraphicFramePr>
        <p:xfrm>
          <a:off x="381001" y="1317733"/>
          <a:ext cx="11407334" cy="4384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31045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1: Identify representatives to ask for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38DC5D1D-366C-14F7-F279-5622B5C10708}"/>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Family members of addicts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IBM Plex Sans Light"/>
                <a:ea typeface="+mn-ea"/>
                <a:cs typeface="+mn-cs"/>
              </a:rPr>
              <a:t>Addicts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Social workers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IBM Plex Sans Light"/>
                <a:ea typeface="+mn-ea"/>
                <a:cs typeface="+mn-cs"/>
              </a:rPr>
              <a:t>Counselors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Clergy</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Communications team members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IBM Plex Sans Light"/>
                <a:ea typeface="+mn-ea"/>
                <a:cs typeface="+mn-cs"/>
              </a:rPr>
              <a:t>Subject matter experts</a:t>
            </a:r>
          </a:p>
        </p:txBody>
      </p:sp>
    </p:spTree>
    <p:extLst>
      <p:ext uri="{BB962C8B-B14F-4D97-AF65-F5344CB8AC3E}">
        <p14:creationId xmlns:p14="http://schemas.microsoft.com/office/powerpoint/2010/main" val="83389751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B669B-A78E-A1FE-0E29-418BC0DE21BA}"/>
              </a:ext>
            </a:extLst>
          </p:cNvPr>
          <p:cNvSpPr>
            <a:spLocks noGrp="1"/>
          </p:cNvSpPr>
          <p:nvPr>
            <p:ph type="title"/>
          </p:nvPr>
        </p:nvSpPr>
        <p:spPr>
          <a:xfrm>
            <a:off x="287999" y="192600"/>
            <a:ext cx="9980664" cy="763524"/>
          </a:xfrm>
        </p:spPr>
        <p:txBody>
          <a:bodyPr/>
          <a:lstStyle/>
          <a:p>
            <a:r>
              <a:rPr lang="en-US" dirty="0"/>
              <a:t>2.5 Process for getting feedback</a:t>
            </a:r>
            <a:br>
              <a:rPr lang="en-US" dirty="0"/>
            </a:br>
            <a:r>
              <a:rPr lang="en-US" dirty="0"/>
              <a:t>Step 2: Obtain feedback</a:t>
            </a:r>
          </a:p>
        </p:txBody>
      </p:sp>
      <p:sp>
        <p:nvSpPr>
          <p:cNvPr id="3" name="Slide Number Placeholder 2">
            <a:extLst>
              <a:ext uri="{FF2B5EF4-FFF2-40B4-BE49-F238E27FC236}">
                <a16:creationId xmlns:a16="http://schemas.microsoft.com/office/drawing/2014/main" id="{E330E72A-F896-C394-A587-157C3E349E8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800" b="0" i="0" u="none" strike="noStrike" kern="1200" cap="none" spc="0" normalizeH="0" baseline="0" noProof="0" smtClean="0">
                <a:ln>
                  <a:noFill/>
                </a:ln>
                <a:solidFill>
                  <a:srgbClr val="000000"/>
                </a:solidFill>
                <a:effectLst/>
                <a:uLnTx/>
                <a:uFillTx/>
                <a:latin typeface="IBM Plex Sans Light" panose="020B0403050203000203" pitchFamily="34" charset="0"/>
                <a:ea typeface="+mn-ea"/>
                <a:cs typeface="+mn-cs"/>
                <a:sym typeface="IBM Plex San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000000"/>
              </a:solidFill>
              <a:effectLst/>
              <a:uLnTx/>
              <a:uFillTx/>
              <a:latin typeface="IBM Plex Sans Light" panose="020B0403050203000203" pitchFamily="34" charset="0"/>
              <a:ea typeface="+mn-ea"/>
              <a:cs typeface="+mn-cs"/>
              <a:sym typeface="IBM Plex Sans"/>
            </a:endParaRPr>
          </a:p>
        </p:txBody>
      </p:sp>
      <p:sp>
        <p:nvSpPr>
          <p:cNvPr id="4" name="Rectangle 3">
            <a:extLst>
              <a:ext uri="{FF2B5EF4-FFF2-40B4-BE49-F238E27FC236}">
                <a16:creationId xmlns:a16="http://schemas.microsoft.com/office/drawing/2014/main" id="{D1857522-2042-FAB4-DEEA-FC324351AA10}"/>
              </a:ext>
            </a:extLst>
          </p:cNvPr>
          <p:cNvSpPr/>
          <p:nvPr/>
        </p:nvSpPr>
        <p:spPr bwMode="auto">
          <a:xfrm>
            <a:off x="3672270" y="1510961"/>
            <a:ext cx="4728474" cy="4195482"/>
          </a:xfrm>
          <a:prstGeom prst="rect">
            <a:avLst/>
          </a:prstGeom>
          <a:solidFill>
            <a:schemeClr val="bg2">
              <a:lumMod val="95000"/>
            </a:schemeClr>
          </a:solidFill>
          <a:ln w="38100">
            <a:solidFill>
              <a:schemeClr val="tx2"/>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IBM Plex Sans Light"/>
                <a:ea typeface="+mn-ea"/>
                <a:cs typeface="+mn-cs"/>
              </a:rPr>
              <a:t>Too many numbers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Don’t know how to read charts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Is</a:t>
            </a:r>
            <a:r>
              <a:rPr kumimoji="0" lang="en-US" sz="2000" b="0" i="0" u="none" strike="noStrike" kern="1200" cap="none" spc="0" normalizeH="0" baseline="0" noProof="0" dirty="0">
                <a:ln>
                  <a:noFill/>
                </a:ln>
                <a:solidFill>
                  <a:schemeClr val="tx2"/>
                </a:solidFill>
                <a:effectLst/>
                <a:uLnTx/>
                <a:uFillTx/>
                <a:latin typeface="IBM Plex Sans Light"/>
                <a:ea typeface="+mn-ea"/>
                <a:cs typeface="+mn-cs"/>
              </a:rPr>
              <a:t> my family member at </a:t>
            </a:r>
            <a:r>
              <a:rPr kumimoji="0" lang="en-US" sz="2000" b="0" i="0" u="none" strike="noStrike" kern="1200" cap="none" spc="0" normalizeH="0" baseline="0" noProof="0" dirty="0" err="1">
                <a:ln>
                  <a:noFill/>
                </a:ln>
                <a:solidFill>
                  <a:schemeClr val="tx2"/>
                </a:solidFill>
                <a:effectLst/>
                <a:uLnTx/>
                <a:uFillTx/>
                <a:latin typeface="IBM Plex Sans Light"/>
                <a:ea typeface="+mn-ea"/>
                <a:cs typeface="+mn-cs"/>
              </a:rPr>
              <a:t>ris</a:t>
            </a:r>
            <a:r>
              <a:rPr lang="en-US" sz="2000" dirty="0">
                <a:solidFill>
                  <a:schemeClr val="tx2"/>
                </a:solidFill>
                <a:latin typeface="IBM Plex Sans Light"/>
              </a:rPr>
              <a:t>k?</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Too many colors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I don’t know where to click</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2000" dirty="0">
                <a:solidFill>
                  <a:schemeClr val="tx2"/>
                </a:solidFill>
                <a:latin typeface="IBM Plex Sans Light"/>
              </a:rPr>
              <a:t>Needs to be simple</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chemeClr val="tx2"/>
              </a:solidFill>
              <a:effectLst/>
              <a:uLnTx/>
              <a:uFillTx/>
              <a:latin typeface="IBM Plex Sans Light"/>
              <a:ea typeface="+mn-ea"/>
              <a:cs typeface="+mn-cs"/>
            </a:endParaRPr>
          </a:p>
        </p:txBody>
      </p:sp>
    </p:spTree>
    <p:extLst>
      <p:ext uri="{BB962C8B-B14F-4D97-AF65-F5344CB8AC3E}">
        <p14:creationId xmlns:p14="http://schemas.microsoft.com/office/powerpoint/2010/main" val="1150349925"/>
      </p:ext>
    </p:extLst>
  </p:cSld>
  <p:clrMapOvr>
    <a:masterClrMapping/>
  </p:clrMapOvr>
  <p:transition spd="med"/>
  <p:extLst>
    <p:ext uri="{6950BFC3-D8DA-4A85-94F7-54DA5524770B}">
      <p188:commentRel xmlns:p188="http://schemas.microsoft.com/office/powerpoint/2018/8/main" r:id="rId2"/>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C4D1D-D8CF-42D4-A1F7-E54280772F19}"/>
              </a:ext>
            </a:extLst>
          </p:cNvPr>
          <p:cNvSpPr>
            <a:spLocks noGrp="1"/>
          </p:cNvSpPr>
          <p:nvPr>
            <p:ph type="title"/>
          </p:nvPr>
        </p:nvSpPr>
        <p:spPr>
          <a:xfrm>
            <a:off x="287999" y="193021"/>
            <a:ext cx="9772320" cy="763425"/>
          </a:xfrm>
        </p:spPr>
        <p:txBody>
          <a:bodyPr lIns="0" tIns="0" rIns="0" bIns="0" anchor="t">
            <a:normAutofit fontScale="90000"/>
          </a:bodyPr>
          <a:lstStyle/>
          <a:p>
            <a:r>
              <a:rPr lang="en-US" dirty="0">
                <a:latin typeface="IBM Plex Sans Light"/>
              </a:rPr>
              <a:t>2.5 Getting feedback:</a:t>
            </a:r>
            <a:br>
              <a:rPr lang="en-US" dirty="0">
                <a:latin typeface="IBM Plex Sans Light"/>
              </a:rPr>
            </a:br>
            <a:r>
              <a:rPr lang="en-US" dirty="0">
                <a:latin typeface="IBM Plex Sans Light"/>
              </a:rPr>
              <a:t>Step 3: Update the story based on feedback</a:t>
            </a:r>
          </a:p>
        </p:txBody>
      </p:sp>
      <p:sp>
        <p:nvSpPr>
          <p:cNvPr id="27" name="TextBox 26">
            <a:extLst>
              <a:ext uri="{FF2B5EF4-FFF2-40B4-BE49-F238E27FC236}">
                <a16:creationId xmlns:a16="http://schemas.microsoft.com/office/drawing/2014/main" id="{C45AE79F-ADF5-C8A7-D6B4-2BABEB41C2A6}"/>
              </a:ext>
            </a:extLst>
          </p:cNvPr>
          <p:cNvSpPr txBox="1"/>
          <p:nvPr/>
        </p:nvSpPr>
        <p:spPr>
          <a:xfrm>
            <a:off x="1077954" y="1959568"/>
            <a:ext cx="2403867" cy="435247"/>
          </a:xfrm>
          <a:prstGeom prst="rect">
            <a:avLst/>
          </a:prstGeom>
          <a:noFill/>
        </p:spPr>
        <p:txBody>
          <a:bodyPr wrap="square" rtlCol="0">
            <a:spAutoFit/>
          </a:bodyPr>
          <a:lstStyle/>
          <a:p>
            <a:pPr algn="ctr" defTabSz="914217">
              <a:lnSpc>
                <a:spcPct val="123000"/>
              </a:lnSpc>
              <a:spcBef>
                <a:spcPts val="600"/>
              </a:spcBef>
              <a:spcAft>
                <a:spcPts val="600"/>
              </a:spcAft>
              <a:defRPr/>
            </a:pPr>
            <a:r>
              <a:rPr lang="en-US" sz="2000" b="1" dirty="0">
                <a:solidFill>
                  <a:srgbClr val="1E497F"/>
                </a:solidFill>
                <a:latin typeface="Franklin Gothic Book"/>
              </a:rPr>
              <a:t>Draft Visualization</a:t>
            </a:r>
            <a:endParaRPr lang="en-US" sz="2000" dirty="0">
              <a:solidFill>
                <a:srgbClr val="1E497F"/>
              </a:solidFill>
              <a:latin typeface="Franklin Gothic Book"/>
            </a:endParaRPr>
          </a:p>
        </p:txBody>
      </p:sp>
      <p:sp>
        <p:nvSpPr>
          <p:cNvPr id="28" name="TextBox 27">
            <a:extLst>
              <a:ext uri="{FF2B5EF4-FFF2-40B4-BE49-F238E27FC236}">
                <a16:creationId xmlns:a16="http://schemas.microsoft.com/office/drawing/2014/main" id="{3C0F940F-0FA6-CA36-8E05-EBE37D5DF3EF}"/>
              </a:ext>
            </a:extLst>
          </p:cNvPr>
          <p:cNvSpPr txBox="1"/>
          <p:nvPr/>
        </p:nvSpPr>
        <p:spPr>
          <a:xfrm>
            <a:off x="5380311" y="1942878"/>
            <a:ext cx="4060938"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Feedback</a:t>
            </a:r>
            <a:endParaRPr lang="en-US" sz="2000" dirty="0">
              <a:solidFill>
                <a:srgbClr val="1E497F"/>
              </a:solidFill>
              <a:latin typeface="Franklin Gothic Book"/>
            </a:endParaRPr>
          </a:p>
        </p:txBody>
      </p:sp>
      <p:sp>
        <p:nvSpPr>
          <p:cNvPr id="30" name="TextBox 29">
            <a:extLst>
              <a:ext uri="{FF2B5EF4-FFF2-40B4-BE49-F238E27FC236}">
                <a16:creationId xmlns:a16="http://schemas.microsoft.com/office/drawing/2014/main" id="{6C1BE243-3CC7-5F38-265A-B4B735BE919A}"/>
              </a:ext>
            </a:extLst>
          </p:cNvPr>
          <p:cNvSpPr txBox="1"/>
          <p:nvPr/>
        </p:nvSpPr>
        <p:spPr>
          <a:xfrm>
            <a:off x="8914416" y="1980068"/>
            <a:ext cx="2598006" cy="435247"/>
          </a:xfrm>
          <a:prstGeom prst="rect">
            <a:avLst/>
          </a:prstGeom>
          <a:noFill/>
        </p:spPr>
        <p:txBody>
          <a:bodyPr wrap="square" rtlCol="0">
            <a:spAutoFit/>
          </a:bodyPr>
          <a:lstStyle/>
          <a:p>
            <a:pPr defTabSz="914217">
              <a:lnSpc>
                <a:spcPct val="123000"/>
              </a:lnSpc>
              <a:spcBef>
                <a:spcPts val="600"/>
              </a:spcBef>
              <a:spcAft>
                <a:spcPts val="600"/>
              </a:spcAft>
              <a:defRPr/>
            </a:pPr>
            <a:r>
              <a:rPr lang="en-US" sz="2000" b="1" dirty="0">
                <a:solidFill>
                  <a:srgbClr val="1E497F"/>
                </a:solidFill>
                <a:latin typeface="Franklin Gothic Book"/>
              </a:rPr>
              <a:t>Final Visualization</a:t>
            </a:r>
            <a:endParaRPr lang="en-US" sz="2000" dirty="0">
              <a:solidFill>
                <a:srgbClr val="1E497F"/>
              </a:solidFill>
              <a:latin typeface="Franklin Gothic Book"/>
            </a:endParaRPr>
          </a:p>
        </p:txBody>
      </p:sp>
      <p:sp>
        <p:nvSpPr>
          <p:cNvPr id="31" name="Right Arrow 30">
            <a:extLst>
              <a:ext uri="{FF2B5EF4-FFF2-40B4-BE49-F238E27FC236}">
                <a16:creationId xmlns:a16="http://schemas.microsoft.com/office/drawing/2014/main" id="{0C92BD13-2E9F-3700-CA84-0E916940C94E}"/>
              </a:ext>
            </a:extLst>
          </p:cNvPr>
          <p:cNvSpPr/>
          <p:nvPr/>
        </p:nvSpPr>
        <p:spPr>
          <a:xfrm>
            <a:off x="4111187"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sp>
        <p:nvSpPr>
          <p:cNvPr id="32" name="Right Arrow 31">
            <a:extLst>
              <a:ext uri="{FF2B5EF4-FFF2-40B4-BE49-F238E27FC236}">
                <a16:creationId xmlns:a16="http://schemas.microsoft.com/office/drawing/2014/main" id="{5026D5E2-6223-E805-0AE5-7DDB3DD773CB}"/>
              </a:ext>
            </a:extLst>
          </p:cNvPr>
          <p:cNvSpPr/>
          <p:nvPr/>
        </p:nvSpPr>
        <p:spPr>
          <a:xfrm>
            <a:off x="7645293" y="1980068"/>
            <a:ext cx="500873" cy="394190"/>
          </a:xfrm>
          <a:prstGeom prst="rightArrow">
            <a:avLst/>
          </a:prstGeom>
          <a:solidFill>
            <a:srgbClr val="1E497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8" tIns="45714" rIns="91428" bIns="45714" numCol="1" spcCol="0" rtlCol="0" fromWordArt="0" anchor="ctr" anchorCtr="0" forceAA="0" compatLnSpc="1">
            <a:prstTxWarp prst="textNoShape">
              <a:avLst/>
            </a:prstTxWarp>
            <a:noAutofit/>
          </a:bodyPr>
          <a:lstStyle/>
          <a:p>
            <a:pPr algn="ctr" defTabSz="914217">
              <a:lnSpc>
                <a:spcPct val="123000"/>
              </a:lnSpc>
              <a:spcBef>
                <a:spcPts val="600"/>
              </a:spcBef>
              <a:spcAft>
                <a:spcPts val="600"/>
              </a:spcAft>
              <a:defRPr/>
            </a:pPr>
            <a:endParaRPr lang="en-US" sz="1600">
              <a:solidFill>
                <a:prstClr val="white"/>
              </a:solidFill>
              <a:latin typeface="Franklin Gothic Book"/>
            </a:endParaRPr>
          </a:p>
        </p:txBody>
      </p:sp>
      <p:graphicFrame>
        <p:nvGraphicFramePr>
          <p:cNvPr id="7" name="Table 9">
            <a:extLst>
              <a:ext uri="{FF2B5EF4-FFF2-40B4-BE49-F238E27FC236}">
                <a16:creationId xmlns:a16="http://schemas.microsoft.com/office/drawing/2014/main" id="{CA7F4253-7179-DCF3-B2BC-DC25910597FA}"/>
              </a:ext>
            </a:extLst>
          </p:cNvPr>
          <p:cNvGraphicFramePr>
            <a:graphicFrameLocks noGrp="1"/>
          </p:cNvGraphicFramePr>
          <p:nvPr>
            <p:extLst>
              <p:ext uri="{D42A27DB-BD31-4B8C-83A1-F6EECF244321}">
                <p14:modId xmlns:p14="http://schemas.microsoft.com/office/powerpoint/2010/main" val="2248180141"/>
              </p:ext>
            </p:extLst>
          </p:nvPr>
        </p:nvGraphicFramePr>
        <p:xfrm>
          <a:off x="4776993" y="2568601"/>
          <a:ext cx="2735732" cy="3546336"/>
        </p:xfrm>
        <a:graphic>
          <a:graphicData uri="http://schemas.openxmlformats.org/drawingml/2006/table">
            <a:tbl>
              <a:tblPr bandRow="1">
                <a:tableStyleId>{21E4AEA4-8DFA-4A89-87EB-49C32662AFE0}</a:tableStyleId>
              </a:tblPr>
              <a:tblGrid>
                <a:gridCol w="2735732">
                  <a:extLst>
                    <a:ext uri="{9D8B030D-6E8A-4147-A177-3AD203B41FA5}">
                      <a16:colId xmlns:a16="http://schemas.microsoft.com/office/drawing/2014/main" val="1838148318"/>
                    </a:ext>
                  </a:extLst>
                </a:gridCol>
              </a:tblGrid>
              <a:tr h="3096238">
                <a:tc>
                  <a:txBody>
                    <a:bodyPr/>
                    <a:lstStyle/>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2"/>
                          </a:solidFill>
                          <a:effectLst/>
                          <a:uLnTx/>
                          <a:uFillTx/>
                          <a:latin typeface="+mn-lt"/>
                          <a:ea typeface="+mn-ea"/>
                          <a:cs typeface="+mn-cs"/>
                        </a:rPr>
                        <a:t>Too many numbers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solidFill>
                            <a:schemeClr val="tx2"/>
                          </a:solidFill>
                          <a:latin typeface="+mn-lt"/>
                        </a:rPr>
                        <a:t>Don’t know how to read charts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solidFill>
                            <a:schemeClr val="tx2"/>
                          </a:solidFill>
                          <a:latin typeface="+mn-lt"/>
                        </a:rPr>
                        <a:t>Is</a:t>
                      </a:r>
                      <a:r>
                        <a:rPr kumimoji="0" lang="en-US" sz="1800" b="0" i="0" u="none" strike="noStrike" kern="1200" cap="none" spc="0" normalizeH="0" baseline="0" noProof="0" dirty="0">
                          <a:ln>
                            <a:noFill/>
                          </a:ln>
                          <a:solidFill>
                            <a:schemeClr val="tx2"/>
                          </a:solidFill>
                          <a:effectLst/>
                          <a:uLnTx/>
                          <a:uFillTx/>
                          <a:latin typeface="+mn-lt"/>
                          <a:ea typeface="+mn-ea"/>
                          <a:cs typeface="+mn-cs"/>
                        </a:rPr>
                        <a:t> my family member at </a:t>
                      </a:r>
                      <a:r>
                        <a:rPr kumimoji="0" lang="en-US" sz="1800" b="0" i="0" u="none" strike="noStrike" kern="1200" cap="none" spc="0" normalizeH="0" baseline="0" noProof="0" dirty="0" err="1">
                          <a:ln>
                            <a:noFill/>
                          </a:ln>
                          <a:solidFill>
                            <a:schemeClr val="tx2"/>
                          </a:solidFill>
                          <a:effectLst/>
                          <a:uLnTx/>
                          <a:uFillTx/>
                          <a:latin typeface="+mn-lt"/>
                          <a:ea typeface="+mn-ea"/>
                          <a:cs typeface="+mn-cs"/>
                        </a:rPr>
                        <a:t>ris</a:t>
                      </a:r>
                      <a:r>
                        <a:rPr lang="en-US" sz="1800" dirty="0">
                          <a:solidFill>
                            <a:schemeClr val="tx2"/>
                          </a:solidFill>
                          <a:latin typeface="+mn-lt"/>
                        </a:rPr>
                        <a:t>k?</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solidFill>
                            <a:schemeClr val="tx2"/>
                          </a:solidFill>
                          <a:latin typeface="+mn-lt"/>
                        </a:rPr>
                        <a:t>Too many colors</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solidFill>
                            <a:schemeClr val="tx2"/>
                          </a:solidFill>
                          <a:latin typeface="+mn-lt"/>
                        </a:rPr>
                        <a:t>I don’t know where to click</a:t>
                      </a:r>
                    </a:p>
                    <a:p>
                      <a:pPr marL="327600" marR="0" lvl="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800" dirty="0">
                          <a:solidFill>
                            <a:schemeClr val="tx2"/>
                          </a:solidFill>
                          <a:latin typeface="+mn-lt"/>
                        </a:rPr>
                        <a:t>Needs to be simple</a:t>
                      </a: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p>
                      <a:pPr marL="285750" indent="-285750" algn="l">
                        <a:lnSpc>
                          <a:spcPct val="123000"/>
                        </a:lnSpc>
                        <a:spcAft>
                          <a:spcPts val="0"/>
                        </a:spcAft>
                        <a:buFont typeface="Arial" panose="020B0604020202020204" pitchFamily="34" charset="0"/>
                        <a:buChar char="•"/>
                      </a:pPr>
                      <a:endParaRPr lang="en-US" sz="1800" b="0" dirty="0">
                        <a:solidFill>
                          <a:schemeClr val="tx1"/>
                        </a:solidFill>
                      </a:endParaRPr>
                    </a:p>
                  </a:txBody>
                  <a:tcPr marL="91428" marR="91428" marT="45714" marB="45714">
                    <a:solidFill>
                      <a:schemeClr val="accent3">
                        <a:lumMod val="20000"/>
                        <a:lumOff val="80000"/>
                      </a:schemeClr>
                    </a:solidFill>
                  </a:tcPr>
                </a:tc>
                <a:extLst>
                  <a:ext uri="{0D108BD9-81ED-4DB2-BD59-A6C34878D82A}">
                    <a16:rowId xmlns:a16="http://schemas.microsoft.com/office/drawing/2014/main" val="425581238"/>
                  </a:ext>
                </a:extLst>
              </a:tr>
            </a:tbl>
          </a:graphicData>
        </a:graphic>
      </p:graphicFrame>
      <p:sp>
        <p:nvSpPr>
          <p:cNvPr id="3" name="Rectangle 2">
            <a:extLst>
              <a:ext uri="{FF2B5EF4-FFF2-40B4-BE49-F238E27FC236}">
                <a16:creationId xmlns:a16="http://schemas.microsoft.com/office/drawing/2014/main" id="{A912F607-7615-38CC-2044-1A290BB052F1}"/>
              </a:ext>
            </a:extLst>
          </p:cNvPr>
          <p:cNvSpPr/>
          <p:nvPr/>
        </p:nvSpPr>
        <p:spPr bwMode="auto">
          <a:xfrm>
            <a:off x="620708" y="2568601"/>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sp>
        <p:nvSpPr>
          <p:cNvPr id="4" name="Rectangle 3">
            <a:extLst>
              <a:ext uri="{FF2B5EF4-FFF2-40B4-BE49-F238E27FC236}">
                <a16:creationId xmlns:a16="http://schemas.microsoft.com/office/drawing/2014/main" id="{5A53989E-4550-7BB6-B826-88026235A1F1}"/>
              </a:ext>
            </a:extLst>
          </p:cNvPr>
          <p:cNvSpPr/>
          <p:nvPr/>
        </p:nvSpPr>
        <p:spPr bwMode="auto">
          <a:xfrm>
            <a:off x="8086018" y="2667000"/>
            <a:ext cx="3543300" cy="2501900"/>
          </a:xfrm>
          <a:prstGeom prst="rect">
            <a:avLst/>
          </a:prstGeom>
          <a:solidFill>
            <a:schemeClr val="bg2">
              <a:lumMod val="95000"/>
            </a:schemeClr>
          </a:solidFill>
          <a:ln w="38100">
            <a:solidFill>
              <a:schemeClr val="accent1"/>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91440" tIns="91440" rIns="91440" bIns="91440" numCol="1" rtlCol="0" anchor="t" anchorCtr="0" compatLnSpc="1">
            <a:prstTxWarp prst="textNoShape">
              <a:avLst/>
            </a:prstTxWarp>
          </a:bodyPr>
          <a:lstStyle/>
          <a:p>
            <a: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2000" b="0" i="0" u="none" strike="noStrike" cap="none" normalizeH="0" baseline="0" dirty="0">
              <a:ln>
                <a:noFill/>
              </a:ln>
              <a:solidFill>
                <a:schemeClr val="bg1"/>
              </a:solidFill>
              <a:effectLst/>
              <a:latin typeface="+mn-lt"/>
            </a:endParaRPr>
          </a:p>
        </p:txBody>
      </p:sp>
      <p:pic>
        <p:nvPicPr>
          <p:cNvPr id="9" name="Picture 8">
            <a:extLst>
              <a:ext uri="{FF2B5EF4-FFF2-40B4-BE49-F238E27FC236}">
                <a16:creationId xmlns:a16="http://schemas.microsoft.com/office/drawing/2014/main" id="{7EF85483-10E7-5E40-B063-15D9BA5B003E}"/>
              </a:ext>
            </a:extLst>
          </p:cNvPr>
          <p:cNvPicPr>
            <a:picLocks noChangeAspect="1"/>
          </p:cNvPicPr>
          <p:nvPr/>
        </p:nvPicPr>
        <p:blipFill>
          <a:blip r:embed="rId3"/>
          <a:stretch>
            <a:fillRect/>
          </a:stretch>
        </p:blipFill>
        <p:spPr>
          <a:xfrm>
            <a:off x="762014" y="2667000"/>
            <a:ext cx="3125979" cy="2207260"/>
          </a:xfrm>
          <a:prstGeom prst="rect">
            <a:avLst/>
          </a:prstGeom>
        </p:spPr>
      </p:pic>
      <p:pic>
        <p:nvPicPr>
          <p:cNvPr id="12" name="Picture 11">
            <a:extLst>
              <a:ext uri="{FF2B5EF4-FFF2-40B4-BE49-F238E27FC236}">
                <a16:creationId xmlns:a16="http://schemas.microsoft.com/office/drawing/2014/main" id="{B3C3AE57-20CA-BC2B-A07C-456F6AC9D105}"/>
              </a:ext>
            </a:extLst>
          </p:cNvPr>
          <p:cNvPicPr>
            <a:picLocks noChangeAspect="1"/>
          </p:cNvPicPr>
          <p:nvPr/>
        </p:nvPicPr>
        <p:blipFill>
          <a:blip r:embed="rId4"/>
          <a:stretch>
            <a:fillRect/>
          </a:stretch>
        </p:blipFill>
        <p:spPr>
          <a:xfrm>
            <a:off x="8319024" y="2851756"/>
            <a:ext cx="3110962" cy="2172589"/>
          </a:xfrm>
          <a:prstGeom prst="rect">
            <a:avLst/>
          </a:prstGeom>
        </p:spPr>
      </p:pic>
    </p:spTree>
    <p:extLst>
      <p:ext uri="{BB962C8B-B14F-4D97-AF65-F5344CB8AC3E}">
        <p14:creationId xmlns:p14="http://schemas.microsoft.com/office/powerpoint/2010/main" val="192908267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lumMod val="85000"/>
          </a:schemeClr>
        </a:solidFill>
        <a:effectLst/>
      </p:bgPr>
    </p:bg>
    <p:spTree>
      <p:nvGrpSpPr>
        <p:cNvPr id="1" name=""/>
        <p:cNvGrpSpPr/>
        <p:nvPr/>
      </p:nvGrpSpPr>
      <p:grpSpPr>
        <a:xfrm>
          <a:off x="0" y="0"/>
          <a:ext cx="0" cy="0"/>
          <a:chOff x="0" y="0"/>
          <a:chExt cx="0" cy="0"/>
        </a:xfrm>
      </p:grpSpPr>
      <p:pic>
        <p:nvPicPr>
          <p:cNvPr id="5" name="Picture Placeholder 4" descr="A group of people sitting in a auditorium">
            <a:extLst>
              <a:ext uri="{FF2B5EF4-FFF2-40B4-BE49-F238E27FC236}">
                <a16:creationId xmlns:a16="http://schemas.microsoft.com/office/drawing/2014/main" id="{2E7C971E-EE15-ABD6-212B-C5EF874CFCAC}"/>
              </a:ext>
            </a:extLst>
          </p:cNvPr>
          <p:cNvPicPr>
            <a:picLocks noGrp="1" noChangeAspect="1"/>
          </p:cNvPicPr>
          <p:nvPr>
            <p:ph type="pic" sz="quarter" idx="4294967295"/>
          </p:nvPr>
        </p:nvPicPr>
        <p:blipFill>
          <a:blip r:embed="rId2">
            <a:extLst>
              <a:ext uri="{837473B0-CC2E-450A-ABE3-18F120FF3D39}">
                <a1611:picAttrSrcUrl xmlns:a1611="http://schemas.microsoft.com/office/drawing/2016/11/main" r:id="rId3"/>
              </a:ext>
            </a:extLst>
          </a:blip>
          <a:srcRect l="20696" r="20696"/>
          <a:stretch>
            <a:fillRect/>
          </a:stretch>
        </p:blipFill>
        <p:spPr>
          <a:xfrm>
            <a:off x="7032625" y="285750"/>
            <a:ext cx="5159375" cy="5872163"/>
          </a:xfrm>
        </p:spPr>
      </p:pic>
      <p:sp>
        <p:nvSpPr>
          <p:cNvPr id="3" name="Title 2">
            <a:extLst>
              <a:ext uri="{FF2B5EF4-FFF2-40B4-BE49-F238E27FC236}">
                <a16:creationId xmlns:a16="http://schemas.microsoft.com/office/drawing/2014/main" id="{CEF46F55-FD1A-079D-BBA8-9F1CB66A904B}"/>
              </a:ext>
            </a:extLst>
          </p:cNvPr>
          <p:cNvSpPr>
            <a:spLocks noGrp="1"/>
          </p:cNvSpPr>
          <p:nvPr>
            <p:ph type="title" idx="4294967295"/>
          </p:nvPr>
        </p:nvSpPr>
        <p:spPr>
          <a:xfrm>
            <a:off x="233265" y="285749"/>
            <a:ext cx="5524500" cy="3269213"/>
          </a:xfrm>
        </p:spPr>
        <p:txBody>
          <a:bodyPr lIns="0" tIns="0" rIns="0" bIns="0" anchor="t"/>
          <a:lstStyle/>
          <a:p>
            <a:pPr indent="-227965"/>
            <a:r>
              <a:rPr lang="en-US" sz="2400" b="1" dirty="0">
                <a:latin typeface="IBM Plex Sans Light"/>
              </a:rPr>
              <a:t>You have completed the practice activities for Module 2.</a:t>
            </a:r>
            <a:br>
              <a:rPr lang="en-US" sz="2400" b="1" dirty="0">
                <a:latin typeface="IBM Plex Sans Light"/>
              </a:rPr>
            </a:br>
            <a:br>
              <a:rPr lang="en-US" sz="2400" b="1" dirty="0">
                <a:latin typeface="IBM Plex Sans Light"/>
              </a:rPr>
            </a:br>
            <a:br>
              <a:rPr lang="en-US" sz="2400" b="1" dirty="0">
                <a:latin typeface="IBM Plex Sans Light"/>
              </a:rPr>
            </a:br>
            <a:r>
              <a:rPr lang="en-US" sz="2400" b="1" dirty="0">
                <a:latin typeface="IBM Plex Sans Light"/>
              </a:rPr>
              <a:t>     </a:t>
            </a:r>
            <a:br>
              <a:rPr lang="en-US" sz="2200" dirty="0"/>
            </a:br>
            <a:br>
              <a:rPr lang="en-US" sz="2200" dirty="0"/>
            </a:br>
            <a:endParaRPr lang="en-US" dirty="0">
              <a:latin typeface="IBM Plex Sans Light"/>
            </a:endParaRPr>
          </a:p>
        </p:txBody>
      </p:sp>
    </p:spTree>
    <p:extLst>
      <p:ext uri="{BB962C8B-B14F-4D97-AF65-F5344CB8AC3E}">
        <p14:creationId xmlns:p14="http://schemas.microsoft.com/office/powerpoint/2010/main" val="17480637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A66465C-067C-E43D-1A0D-C9B91364FF9D}"/>
              </a:ext>
            </a:extLst>
          </p:cNvPr>
          <p:cNvSpPr/>
          <p:nvPr/>
        </p:nvSpPr>
        <p:spPr bwMode="auto">
          <a:xfrm>
            <a:off x="3841395" y="2746297"/>
            <a:ext cx="1599992" cy="1449616"/>
          </a:xfrm>
          <a:prstGeom prst="rect">
            <a:avLst/>
          </a:prstGeom>
          <a:solidFill>
            <a:schemeClr val="bg2"/>
          </a:solidFill>
          <a:ln w="57150">
            <a:solidFill>
              <a:srgbClr val="C00000"/>
            </a:solid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45714" tIns="45714" rIns="45714" bIns="45714" numCol="1" rtlCol="0" anchor="t" anchorCtr="0" compatLnSpc="1">
            <a:prstTxWarp prst="textNoShape">
              <a:avLst/>
            </a:prstTxWarp>
          </a:bodyPr>
          <a:lstStyle/>
          <a:p>
            <a:pPr marL="163767" indent="-163767" defTabSz="457109" fontAlgn="base">
              <a:spcBef>
                <a:spcPct val="0"/>
              </a:spcBef>
              <a:spcAft>
                <a:spcPct val="0"/>
              </a:spcAft>
              <a:buFont typeface="Arial" panose="020B0604020202020204" pitchFamily="34" charset="0"/>
              <a:buChar char="•"/>
            </a:pPr>
            <a:endParaRPr lang="en-US" sz="1000" dirty="0">
              <a:solidFill>
                <a:srgbClr val="FFFFFF"/>
              </a:solidFill>
              <a:latin typeface="IBM Plex Sans Light"/>
            </a:endParaRPr>
          </a:p>
        </p:txBody>
      </p:sp>
      <p:sp>
        <p:nvSpPr>
          <p:cNvPr id="2" name="Title 1">
            <a:extLst>
              <a:ext uri="{FF2B5EF4-FFF2-40B4-BE49-F238E27FC236}">
                <a16:creationId xmlns:a16="http://schemas.microsoft.com/office/drawing/2014/main" id="{C1A43D7E-CA8E-6E0F-8FDC-56F83C5D419A}"/>
              </a:ext>
            </a:extLst>
          </p:cNvPr>
          <p:cNvSpPr>
            <a:spLocks noGrp="1"/>
          </p:cNvSpPr>
          <p:nvPr>
            <p:ph type="title"/>
          </p:nvPr>
        </p:nvSpPr>
        <p:spPr>
          <a:xfrm>
            <a:off x="287999" y="193021"/>
            <a:ext cx="9119471" cy="763425"/>
          </a:xfrm>
        </p:spPr>
        <p:txBody>
          <a:bodyPr/>
          <a:lstStyle/>
          <a:p>
            <a:r>
              <a:rPr lang="en-US" sz="2999" dirty="0"/>
              <a:t>2.1 Align data to your storyboard and storyline</a:t>
            </a:r>
          </a:p>
        </p:txBody>
      </p:sp>
      <p:sp>
        <p:nvSpPr>
          <p:cNvPr id="3" name="Slide Number Placeholder 2">
            <a:extLst>
              <a:ext uri="{FF2B5EF4-FFF2-40B4-BE49-F238E27FC236}">
                <a16:creationId xmlns:a16="http://schemas.microsoft.com/office/drawing/2014/main" id="{809EC51D-C7A0-4AAA-B86C-6C31B85151C4}"/>
              </a:ext>
            </a:extLst>
          </p:cNvPr>
          <p:cNvSpPr>
            <a:spLocks noGrp="1"/>
          </p:cNvSpPr>
          <p:nvPr>
            <p:ph type="sldNum" sz="quarter" idx="4"/>
          </p:nvPr>
        </p:nvSpPr>
        <p:spPr>
          <a:xfrm>
            <a:off x="5890660" y="3203953"/>
            <a:ext cx="60915" cy="123111"/>
          </a:xfrm>
        </p:spPr>
        <p:txBody>
          <a:bodyPr/>
          <a:lstStyle/>
          <a:p>
            <a:pPr defTabSz="914507"/>
            <a:fld id="{86CB4B4D-7CA3-9044-876B-883B54F8677D}" type="slidenum">
              <a:rPr lang="en-US">
                <a:solidFill>
                  <a:srgbClr val="000000"/>
                </a:solidFill>
              </a:rPr>
              <a:pPr defTabSz="914507"/>
              <a:t>4</a:t>
            </a:fld>
            <a:endParaRPr lang="en-US" dirty="0">
              <a:solidFill>
                <a:srgbClr val="000000"/>
              </a:solidFill>
            </a:endParaRPr>
          </a:p>
        </p:txBody>
      </p:sp>
      <p:grpSp>
        <p:nvGrpSpPr>
          <p:cNvPr id="7" name="Group 6">
            <a:extLst>
              <a:ext uri="{FF2B5EF4-FFF2-40B4-BE49-F238E27FC236}">
                <a16:creationId xmlns:a16="http://schemas.microsoft.com/office/drawing/2014/main" id="{1C0AC75B-C6D3-0DE6-9FBF-73A1A9426593}"/>
              </a:ext>
            </a:extLst>
          </p:cNvPr>
          <p:cNvGrpSpPr/>
          <p:nvPr/>
        </p:nvGrpSpPr>
        <p:grpSpPr>
          <a:xfrm>
            <a:off x="1717897" y="2819238"/>
            <a:ext cx="8118615" cy="1303734"/>
            <a:chOff x="3436241" y="5638316"/>
            <a:chExt cx="16239344" cy="2607808"/>
          </a:xfrm>
        </p:grpSpPr>
        <p:sp>
          <p:nvSpPr>
            <p:cNvPr id="8" name="Freeform: Shape 7">
              <a:extLst>
                <a:ext uri="{FF2B5EF4-FFF2-40B4-BE49-F238E27FC236}">
                  <a16:creationId xmlns:a16="http://schemas.microsoft.com/office/drawing/2014/main" id="{ECBF566C-9D1A-A23D-3C98-33BCCB3FC14F}"/>
                </a:ext>
              </a:extLst>
            </p:cNvPr>
            <p:cNvSpPr/>
            <p:nvPr/>
          </p:nvSpPr>
          <p:spPr>
            <a:xfrm>
              <a:off x="343624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0"/>
                <a:satOff val="0"/>
                <a:lumOff val="0"/>
                <a:alphaOff val="0"/>
              </a:schemeClr>
            </a:fillRef>
            <a:effectRef idx="1">
              <a:schemeClr val="accent1">
                <a:shade val="80000"/>
                <a:hueOff val="0"/>
                <a:satOff val="0"/>
                <a:lumOff val="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Storyline</a:t>
              </a:r>
              <a:endParaRPr lang="en-US" sz="1600" b="1" dirty="0">
                <a:solidFill>
                  <a:srgbClr val="FFFFFF"/>
                </a:solidFill>
                <a:latin typeface="IBM Plex Sans Light"/>
              </a:endParaRPr>
            </a:p>
          </p:txBody>
        </p:sp>
        <p:sp>
          <p:nvSpPr>
            <p:cNvPr id="9" name="Freeform: Shape 8">
              <a:extLst>
                <a:ext uri="{FF2B5EF4-FFF2-40B4-BE49-F238E27FC236}">
                  <a16:creationId xmlns:a16="http://schemas.microsoft.com/office/drawing/2014/main" id="{0EAD8C76-0831-5D7C-6C2C-A4264F93FEC7}"/>
                </a:ext>
              </a:extLst>
            </p:cNvPr>
            <p:cNvSpPr/>
            <p:nvPr/>
          </p:nvSpPr>
          <p:spPr>
            <a:xfrm>
              <a:off x="6255803"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0"/>
                <a:satOff val="0"/>
                <a:lumOff val="0"/>
                <a:alphaOff val="0"/>
              </a:schemeClr>
            </a:lnRef>
            <a:fillRef idx="2">
              <a:schemeClr val="accent1">
                <a:shade val="90000"/>
                <a:hueOff val="0"/>
                <a:satOff val="0"/>
                <a:lumOff val="0"/>
                <a:alphaOff val="0"/>
              </a:schemeClr>
            </a:fillRef>
            <a:effectRef idx="1">
              <a:schemeClr val="accent1">
                <a:shade val="90000"/>
                <a:hueOff val="0"/>
                <a:satOff val="0"/>
                <a:lumOff val="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0" name="Freeform: Shape 9">
              <a:extLst>
                <a:ext uri="{FF2B5EF4-FFF2-40B4-BE49-F238E27FC236}">
                  <a16:creationId xmlns:a16="http://schemas.microsoft.com/office/drawing/2014/main" id="{5E31E744-7310-808E-8675-97ECC1442F05}"/>
                </a:ext>
              </a:extLst>
            </p:cNvPr>
            <p:cNvSpPr/>
            <p:nvPr/>
          </p:nvSpPr>
          <p:spPr>
            <a:xfrm>
              <a:off x="7980086"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219716"/>
                <a:satOff val="2973"/>
                <a:lumOff val="10543"/>
                <a:alphaOff val="0"/>
              </a:schemeClr>
            </a:fillRef>
            <a:effectRef idx="1">
              <a:schemeClr val="accent1">
                <a:shade val="80000"/>
                <a:hueOff val="219716"/>
                <a:satOff val="2973"/>
                <a:lumOff val="10543"/>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Data</a:t>
              </a:r>
              <a:endParaRPr lang="en-US" sz="1600" b="1" dirty="0">
                <a:solidFill>
                  <a:srgbClr val="FFFFFF"/>
                </a:solidFill>
                <a:latin typeface="IBM Plex Sans Light"/>
              </a:endParaRPr>
            </a:p>
          </p:txBody>
        </p:sp>
        <p:sp>
          <p:nvSpPr>
            <p:cNvPr id="11" name="Freeform: Shape 10">
              <a:extLst>
                <a:ext uri="{FF2B5EF4-FFF2-40B4-BE49-F238E27FC236}">
                  <a16:creationId xmlns:a16="http://schemas.microsoft.com/office/drawing/2014/main" id="{11B9E421-46E9-2D84-64FF-9040D9AAFCC8}"/>
                </a:ext>
              </a:extLst>
            </p:cNvPr>
            <p:cNvSpPr/>
            <p:nvPr/>
          </p:nvSpPr>
          <p:spPr>
            <a:xfrm>
              <a:off x="10799649" y="6185956"/>
              <a:ext cx="1512528" cy="1512528"/>
            </a:xfrm>
            <a:custGeom>
              <a:avLst/>
              <a:gdLst>
                <a:gd name="connsiteX0" fmla="*/ 200486 w 1512528"/>
                <a:gd name="connsiteY0" fmla="*/ 578391 h 1512528"/>
                <a:gd name="connsiteX1" fmla="*/ 578391 w 1512528"/>
                <a:gd name="connsiteY1" fmla="*/ 578391 h 1512528"/>
                <a:gd name="connsiteX2" fmla="*/ 578391 w 1512528"/>
                <a:gd name="connsiteY2" fmla="*/ 200486 h 1512528"/>
                <a:gd name="connsiteX3" fmla="*/ 934137 w 1512528"/>
                <a:gd name="connsiteY3" fmla="*/ 200486 h 1512528"/>
                <a:gd name="connsiteX4" fmla="*/ 934137 w 1512528"/>
                <a:gd name="connsiteY4" fmla="*/ 578391 h 1512528"/>
                <a:gd name="connsiteX5" fmla="*/ 1312042 w 1512528"/>
                <a:gd name="connsiteY5" fmla="*/ 578391 h 1512528"/>
                <a:gd name="connsiteX6" fmla="*/ 1312042 w 1512528"/>
                <a:gd name="connsiteY6" fmla="*/ 934137 h 1512528"/>
                <a:gd name="connsiteX7" fmla="*/ 934137 w 1512528"/>
                <a:gd name="connsiteY7" fmla="*/ 934137 h 1512528"/>
                <a:gd name="connsiteX8" fmla="*/ 934137 w 1512528"/>
                <a:gd name="connsiteY8" fmla="*/ 1312042 h 1512528"/>
                <a:gd name="connsiteX9" fmla="*/ 578391 w 1512528"/>
                <a:gd name="connsiteY9" fmla="*/ 1312042 h 1512528"/>
                <a:gd name="connsiteX10" fmla="*/ 578391 w 1512528"/>
                <a:gd name="connsiteY10" fmla="*/ 934137 h 1512528"/>
                <a:gd name="connsiteX11" fmla="*/ 200486 w 1512528"/>
                <a:gd name="connsiteY11" fmla="*/ 934137 h 1512528"/>
                <a:gd name="connsiteX12" fmla="*/ 200486 w 1512528"/>
                <a:gd name="connsiteY12" fmla="*/ 57839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2528" h="1512528">
                  <a:moveTo>
                    <a:pt x="200486" y="578391"/>
                  </a:moveTo>
                  <a:lnTo>
                    <a:pt x="578391" y="578391"/>
                  </a:lnTo>
                  <a:lnTo>
                    <a:pt x="578391" y="200486"/>
                  </a:lnTo>
                  <a:lnTo>
                    <a:pt x="934137" y="200486"/>
                  </a:lnTo>
                  <a:lnTo>
                    <a:pt x="934137" y="578391"/>
                  </a:lnTo>
                  <a:lnTo>
                    <a:pt x="1312042" y="578391"/>
                  </a:lnTo>
                  <a:lnTo>
                    <a:pt x="1312042" y="934137"/>
                  </a:lnTo>
                  <a:lnTo>
                    <a:pt x="934137" y="934137"/>
                  </a:lnTo>
                  <a:lnTo>
                    <a:pt x="934137" y="1312042"/>
                  </a:lnTo>
                  <a:lnTo>
                    <a:pt x="578391" y="1312042"/>
                  </a:lnTo>
                  <a:lnTo>
                    <a:pt x="578391" y="934137"/>
                  </a:lnTo>
                  <a:lnTo>
                    <a:pt x="200486" y="934137"/>
                  </a:lnTo>
                  <a:lnTo>
                    <a:pt x="200486" y="578391"/>
                  </a:lnTo>
                  <a:close/>
                </a:path>
              </a:pathLst>
            </a:custGeom>
          </p:spPr>
          <p:style>
            <a:lnRef idx="0">
              <a:schemeClr val="accent1">
                <a:shade val="90000"/>
                <a:hueOff val="329561"/>
                <a:satOff val="4271"/>
                <a:lumOff val="14480"/>
                <a:alphaOff val="0"/>
              </a:schemeClr>
            </a:lnRef>
            <a:fillRef idx="2">
              <a:schemeClr val="accent1">
                <a:shade val="90000"/>
                <a:hueOff val="329561"/>
                <a:satOff val="4271"/>
                <a:lumOff val="14480"/>
                <a:alphaOff val="0"/>
              </a:schemeClr>
            </a:fillRef>
            <a:effectRef idx="1">
              <a:schemeClr val="accent1">
                <a:shade val="90000"/>
                <a:hueOff val="329561"/>
                <a:satOff val="4271"/>
                <a:lumOff val="14480"/>
                <a:alphaOff val="0"/>
              </a:schemeClr>
            </a:effectRef>
            <a:fontRef idx="minor">
              <a:schemeClr val="dk1"/>
            </a:fontRef>
          </p:style>
          <p:txBody>
            <a:bodyPr spcFirstLastPara="0" vert="horz" wrap="square" lIns="100230" tIns="289158" rIns="100230" bIns="289158" numCol="1" spcCol="1270" anchor="ctr" anchorCtr="0">
              <a:noAutofit/>
            </a:bodyPr>
            <a:lstStyle/>
            <a:p>
              <a:pPr algn="ctr" defTabSz="511073">
                <a:lnSpc>
                  <a:spcPct val="90000"/>
                </a:lnSpc>
                <a:spcBef>
                  <a:spcPct val="0"/>
                </a:spcBef>
                <a:spcAft>
                  <a:spcPct val="35000"/>
                </a:spcAft>
              </a:pPr>
              <a:endParaRPr lang="en-US" sz="1150">
                <a:solidFill>
                  <a:srgbClr val="FFFFFF"/>
                </a:solidFill>
                <a:latin typeface="IBM Plex Sans Light"/>
              </a:endParaRPr>
            </a:p>
          </p:txBody>
        </p:sp>
        <p:sp>
          <p:nvSpPr>
            <p:cNvPr id="12" name="Freeform: Shape 11">
              <a:extLst>
                <a:ext uri="{FF2B5EF4-FFF2-40B4-BE49-F238E27FC236}">
                  <a16:creationId xmlns:a16="http://schemas.microsoft.com/office/drawing/2014/main" id="{21414F3D-C5C6-77B2-CD90-A7F9F9FB6DC3}"/>
                </a:ext>
              </a:extLst>
            </p:cNvPr>
            <p:cNvSpPr/>
            <p:nvPr/>
          </p:nvSpPr>
          <p:spPr>
            <a:xfrm>
              <a:off x="12523931"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439433"/>
                <a:satOff val="5945"/>
                <a:lumOff val="21087"/>
                <a:alphaOff val="0"/>
              </a:schemeClr>
            </a:fillRef>
            <a:effectRef idx="1">
              <a:schemeClr val="accent1">
                <a:shade val="80000"/>
                <a:hueOff val="439433"/>
                <a:satOff val="5945"/>
                <a:lumOff val="21087"/>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Visuals</a:t>
              </a:r>
              <a:endParaRPr lang="en-US" sz="1600" b="1" dirty="0">
                <a:solidFill>
                  <a:srgbClr val="FFFFFF"/>
                </a:solidFill>
                <a:latin typeface="IBM Plex Sans Light"/>
              </a:endParaRPr>
            </a:p>
          </p:txBody>
        </p:sp>
        <p:sp>
          <p:nvSpPr>
            <p:cNvPr id="13" name="Freeform: Shape 12">
              <a:extLst>
                <a:ext uri="{FF2B5EF4-FFF2-40B4-BE49-F238E27FC236}">
                  <a16:creationId xmlns:a16="http://schemas.microsoft.com/office/drawing/2014/main" id="{7133DC76-7D77-1BFB-CBA7-3FE0E4B131D4}"/>
                </a:ext>
              </a:extLst>
            </p:cNvPr>
            <p:cNvSpPr/>
            <p:nvPr/>
          </p:nvSpPr>
          <p:spPr>
            <a:xfrm>
              <a:off x="15343494" y="6185956"/>
              <a:ext cx="1512528" cy="1512528"/>
            </a:xfrm>
            <a:custGeom>
              <a:avLst/>
              <a:gdLst>
                <a:gd name="connsiteX0" fmla="*/ 200486 w 1512528"/>
                <a:gd name="connsiteY0" fmla="*/ 311581 h 1512528"/>
                <a:gd name="connsiteX1" fmla="*/ 1312042 w 1512528"/>
                <a:gd name="connsiteY1" fmla="*/ 311581 h 1512528"/>
                <a:gd name="connsiteX2" fmla="*/ 1312042 w 1512528"/>
                <a:gd name="connsiteY2" fmla="*/ 667327 h 1512528"/>
                <a:gd name="connsiteX3" fmla="*/ 200486 w 1512528"/>
                <a:gd name="connsiteY3" fmla="*/ 667327 h 1512528"/>
                <a:gd name="connsiteX4" fmla="*/ 200486 w 1512528"/>
                <a:gd name="connsiteY4" fmla="*/ 311581 h 1512528"/>
                <a:gd name="connsiteX5" fmla="*/ 200486 w 1512528"/>
                <a:gd name="connsiteY5" fmla="*/ 845201 h 1512528"/>
                <a:gd name="connsiteX6" fmla="*/ 1312042 w 1512528"/>
                <a:gd name="connsiteY6" fmla="*/ 845201 h 1512528"/>
                <a:gd name="connsiteX7" fmla="*/ 1312042 w 1512528"/>
                <a:gd name="connsiteY7" fmla="*/ 1200947 h 1512528"/>
                <a:gd name="connsiteX8" fmla="*/ 200486 w 1512528"/>
                <a:gd name="connsiteY8" fmla="*/ 1200947 h 1512528"/>
                <a:gd name="connsiteX9" fmla="*/ 200486 w 1512528"/>
                <a:gd name="connsiteY9" fmla="*/ 845201 h 1512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528" h="1512528">
                  <a:moveTo>
                    <a:pt x="200486" y="311581"/>
                  </a:moveTo>
                  <a:lnTo>
                    <a:pt x="1312042" y="311581"/>
                  </a:lnTo>
                  <a:lnTo>
                    <a:pt x="1312042" y="667327"/>
                  </a:lnTo>
                  <a:lnTo>
                    <a:pt x="200486" y="667327"/>
                  </a:lnTo>
                  <a:lnTo>
                    <a:pt x="200486" y="311581"/>
                  </a:lnTo>
                  <a:close/>
                  <a:moveTo>
                    <a:pt x="200486" y="845201"/>
                  </a:moveTo>
                  <a:lnTo>
                    <a:pt x="1312042" y="845201"/>
                  </a:lnTo>
                  <a:lnTo>
                    <a:pt x="1312042" y="1200947"/>
                  </a:lnTo>
                  <a:lnTo>
                    <a:pt x="200486" y="1200947"/>
                  </a:lnTo>
                  <a:lnTo>
                    <a:pt x="200486" y="845201"/>
                  </a:lnTo>
                  <a:close/>
                </a:path>
              </a:pathLst>
            </a:custGeom>
          </p:spPr>
          <p:style>
            <a:lnRef idx="0">
              <a:schemeClr val="accent1">
                <a:shade val="90000"/>
                <a:hueOff val="659122"/>
                <a:satOff val="8542"/>
                <a:lumOff val="28959"/>
                <a:alphaOff val="0"/>
              </a:schemeClr>
            </a:lnRef>
            <a:fillRef idx="2">
              <a:schemeClr val="accent1">
                <a:shade val="90000"/>
                <a:hueOff val="659122"/>
                <a:satOff val="8542"/>
                <a:lumOff val="28959"/>
                <a:alphaOff val="0"/>
              </a:schemeClr>
            </a:fillRef>
            <a:effectRef idx="1">
              <a:schemeClr val="accent1">
                <a:shade val="90000"/>
                <a:hueOff val="659122"/>
                <a:satOff val="8542"/>
                <a:lumOff val="28959"/>
                <a:alphaOff val="0"/>
              </a:schemeClr>
            </a:effectRef>
            <a:fontRef idx="minor">
              <a:schemeClr val="dk1"/>
            </a:fontRef>
          </p:style>
          <p:txBody>
            <a:bodyPr spcFirstLastPara="0" vert="horz" wrap="square" lIns="100230" tIns="155770" rIns="100230" bIns="155770" numCol="1" spcCol="1270" anchor="ctr" anchorCtr="0">
              <a:noAutofit/>
            </a:bodyPr>
            <a:lstStyle/>
            <a:p>
              <a:pPr algn="ctr" defTabSz="1222131">
                <a:lnSpc>
                  <a:spcPct val="90000"/>
                </a:lnSpc>
                <a:spcBef>
                  <a:spcPct val="0"/>
                </a:spcBef>
                <a:spcAft>
                  <a:spcPct val="35000"/>
                </a:spcAft>
              </a:pPr>
              <a:endParaRPr lang="en-US" sz="2749">
                <a:solidFill>
                  <a:srgbClr val="FFFFFF"/>
                </a:solidFill>
                <a:latin typeface="IBM Plex Sans Light"/>
              </a:endParaRPr>
            </a:p>
          </p:txBody>
        </p:sp>
        <p:sp>
          <p:nvSpPr>
            <p:cNvPr id="14" name="Freeform: Shape 13">
              <a:extLst>
                <a:ext uri="{FF2B5EF4-FFF2-40B4-BE49-F238E27FC236}">
                  <a16:creationId xmlns:a16="http://schemas.microsoft.com/office/drawing/2014/main" id="{55345197-7AD7-C4AE-3005-9F779455891C}"/>
                </a:ext>
              </a:extLst>
            </p:cNvPr>
            <p:cNvSpPr/>
            <p:nvPr/>
          </p:nvSpPr>
          <p:spPr>
            <a:xfrm>
              <a:off x="17067777" y="5638316"/>
              <a:ext cx="2607808" cy="2607808"/>
            </a:xfrm>
            <a:custGeom>
              <a:avLst/>
              <a:gdLst>
                <a:gd name="connsiteX0" fmla="*/ 0 w 2607808"/>
                <a:gd name="connsiteY0" fmla="*/ 1303904 h 2607808"/>
                <a:gd name="connsiteX1" fmla="*/ 1303904 w 2607808"/>
                <a:gd name="connsiteY1" fmla="*/ 0 h 2607808"/>
                <a:gd name="connsiteX2" fmla="*/ 2607808 w 2607808"/>
                <a:gd name="connsiteY2" fmla="*/ 1303904 h 2607808"/>
                <a:gd name="connsiteX3" fmla="*/ 1303904 w 2607808"/>
                <a:gd name="connsiteY3" fmla="*/ 2607808 h 2607808"/>
                <a:gd name="connsiteX4" fmla="*/ 0 w 2607808"/>
                <a:gd name="connsiteY4" fmla="*/ 1303904 h 2607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808" h="2607808">
                  <a:moveTo>
                    <a:pt x="0" y="1303904"/>
                  </a:moveTo>
                  <a:cubicBezTo>
                    <a:pt x="0" y="583778"/>
                    <a:pt x="583778" y="0"/>
                    <a:pt x="1303904" y="0"/>
                  </a:cubicBezTo>
                  <a:cubicBezTo>
                    <a:pt x="2024030" y="0"/>
                    <a:pt x="2607808" y="583778"/>
                    <a:pt x="2607808" y="1303904"/>
                  </a:cubicBezTo>
                  <a:cubicBezTo>
                    <a:pt x="2607808" y="2024030"/>
                    <a:pt x="2024030" y="2607808"/>
                    <a:pt x="1303904" y="2607808"/>
                  </a:cubicBezTo>
                  <a:cubicBezTo>
                    <a:pt x="583778" y="2607808"/>
                    <a:pt x="0" y="2024030"/>
                    <a:pt x="0" y="1303904"/>
                  </a:cubicBez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1">
                <a:shade val="80000"/>
                <a:hueOff val="659149"/>
                <a:satOff val="8918"/>
                <a:lumOff val="31630"/>
                <a:alphaOff val="0"/>
              </a:schemeClr>
            </a:fillRef>
            <a:effectRef idx="1">
              <a:schemeClr val="accent1">
                <a:shade val="80000"/>
                <a:hueOff val="659149"/>
                <a:satOff val="8918"/>
                <a:lumOff val="31630"/>
                <a:alphaOff val="0"/>
              </a:schemeClr>
            </a:effectRef>
            <a:fontRef idx="minor">
              <a:schemeClr val="dk1"/>
            </a:fontRef>
          </p:style>
          <p:txBody>
            <a:bodyPr spcFirstLastPara="0" vert="horz" wrap="square" lIns="211245" tIns="211245" rIns="211245" bIns="211245" numCol="1" spcCol="1270" anchor="ctr" anchorCtr="0">
              <a:noAutofit/>
            </a:bodyPr>
            <a:lstStyle/>
            <a:p>
              <a:pPr algn="ctr" defTabSz="711058">
                <a:lnSpc>
                  <a:spcPct val="90000"/>
                </a:lnSpc>
                <a:spcBef>
                  <a:spcPct val="0"/>
                </a:spcBef>
                <a:spcAft>
                  <a:spcPct val="35000"/>
                </a:spcAft>
              </a:pPr>
              <a:r>
                <a:rPr lang="en-US" sz="1600" b="1">
                  <a:solidFill>
                    <a:srgbClr val="FFFFFF"/>
                  </a:solidFill>
                  <a:latin typeface="IBM Plex Sans Light"/>
                </a:rPr>
                <a:t>Great story</a:t>
              </a:r>
              <a:endParaRPr lang="en-US" sz="1600" b="1" dirty="0">
                <a:solidFill>
                  <a:srgbClr val="FFFFFF"/>
                </a:solidFill>
                <a:latin typeface="IBM Plex Sans Light"/>
              </a:endParaRPr>
            </a:p>
          </p:txBody>
        </p:sp>
      </p:grpSp>
      <p:sp>
        <p:nvSpPr>
          <p:cNvPr id="5" name="TextBox 14">
            <a:extLst>
              <a:ext uri="{FF2B5EF4-FFF2-40B4-BE49-F238E27FC236}">
                <a16:creationId xmlns:a16="http://schemas.microsoft.com/office/drawing/2014/main" id="{AC83C4C3-C835-B18B-4C19-032FAF7F0C76}"/>
              </a:ext>
            </a:extLst>
          </p:cNvPr>
          <p:cNvSpPr txBox="1"/>
          <p:nvPr/>
        </p:nvSpPr>
        <p:spPr>
          <a:xfrm>
            <a:off x="3235829" y="5811154"/>
            <a:ext cx="5314425" cy="369332"/>
          </a:xfrm>
          <a:prstGeom prst="rect">
            <a:avLst/>
          </a:prstGeom>
          <a:noFill/>
          <a:ln w="12700">
            <a:miter lim="400000"/>
          </a:ln>
          <a:extLst>
            <a:ext uri="{C572A759-6A51-4108-AA02-DFA0A04FC94B}">
              <ma14:wrappingTextBoxFlag xmlns:lc="http://schemas.openxmlformats.org/drawingml/2006/lockedCanvas" xmlns="" xmlns:thm15="http://schemas.microsoft.com/office/thememl/2012/main" xmlns:m="http://schemas.openxmlformats.org/officeDocument/2006/math" xmlns:a14="http://schemas.microsoft.com/office/drawing/2010/main" xmlns:ma14="http://schemas.microsoft.com/office/mac/drawingml/2011/main" val="1"/>
            </a:ext>
          </a:extLst>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1829379" rtl="0" eaLnBrk="1" latinLnBrk="0" hangingPunct="1">
              <a:defRPr sz="3600" kern="1200">
                <a:solidFill>
                  <a:schemeClr val="tx1"/>
                </a:solidFill>
                <a:latin typeface="+mn-lt"/>
                <a:ea typeface="+mn-ea"/>
                <a:cs typeface="+mn-cs"/>
              </a:defRPr>
            </a:lvl1pPr>
            <a:lvl2pPr marL="914688" algn="l" defTabSz="1829379" rtl="0" eaLnBrk="1" latinLnBrk="0" hangingPunct="1">
              <a:defRPr sz="3600" kern="1200">
                <a:solidFill>
                  <a:schemeClr val="tx1"/>
                </a:solidFill>
                <a:latin typeface="+mn-lt"/>
                <a:ea typeface="+mn-ea"/>
                <a:cs typeface="+mn-cs"/>
              </a:defRPr>
            </a:lvl2pPr>
            <a:lvl3pPr marL="1829379" algn="l" defTabSz="1829379" rtl="0" eaLnBrk="1" latinLnBrk="0" hangingPunct="1">
              <a:defRPr sz="3600" kern="1200">
                <a:solidFill>
                  <a:schemeClr val="tx1"/>
                </a:solidFill>
                <a:latin typeface="+mn-lt"/>
                <a:ea typeface="+mn-ea"/>
                <a:cs typeface="+mn-cs"/>
              </a:defRPr>
            </a:lvl3pPr>
            <a:lvl4pPr marL="2744068" algn="l" defTabSz="1829379" rtl="0" eaLnBrk="1" latinLnBrk="0" hangingPunct="1">
              <a:defRPr sz="3600" kern="1200">
                <a:solidFill>
                  <a:schemeClr val="tx1"/>
                </a:solidFill>
                <a:latin typeface="+mn-lt"/>
                <a:ea typeface="+mn-ea"/>
                <a:cs typeface="+mn-cs"/>
              </a:defRPr>
            </a:lvl4pPr>
            <a:lvl5pPr marL="3658759" algn="l" defTabSz="1829379" rtl="0" eaLnBrk="1" latinLnBrk="0" hangingPunct="1">
              <a:defRPr sz="3600" kern="1200">
                <a:solidFill>
                  <a:schemeClr val="tx1"/>
                </a:solidFill>
                <a:latin typeface="+mn-lt"/>
                <a:ea typeface="+mn-ea"/>
                <a:cs typeface="+mn-cs"/>
              </a:defRPr>
            </a:lvl5pPr>
            <a:lvl6pPr marL="4573447" algn="l" defTabSz="1829379" rtl="0" eaLnBrk="1" latinLnBrk="0" hangingPunct="1">
              <a:defRPr sz="3600" kern="1200">
                <a:solidFill>
                  <a:schemeClr val="tx1"/>
                </a:solidFill>
                <a:latin typeface="+mn-lt"/>
                <a:ea typeface="+mn-ea"/>
                <a:cs typeface="+mn-cs"/>
              </a:defRPr>
            </a:lvl6pPr>
            <a:lvl7pPr marL="5488138" algn="l" defTabSz="1829379" rtl="0" eaLnBrk="1" latinLnBrk="0" hangingPunct="1">
              <a:defRPr sz="3600" kern="1200">
                <a:solidFill>
                  <a:schemeClr val="tx1"/>
                </a:solidFill>
                <a:latin typeface="+mn-lt"/>
                <a:ea typeface="+mn-ea"/>
                <a:cs typeface="+mn-cs"/>
              </a:defRPr>
            </a:lvl7pPr>
            <a:lvl8pPr marL="6402827" algn="l" defTabSz="1829379" rtl="0" eaLnBrk="1" latinLnBrk="0" hangingPunct="1">
              <a:defRPr sz="3600" kern="1200">
                <a:solidFill>
                  <a:schemeClr val="tx1"/>
                </a:solidFill>
                <a:latin typeface="+mn-lt"/>
                <a:ea typeface="+mn-ea"/>
                <a:cs typeface="+mn-cs"/>
              </a:defRPr>
            </a:lvl8pPr>
            <a:lvl9pPr marL="7317518" algn="l" defTabSz="1829379" rtl="0" eaLnBrk="1" latinLnBrk="0" hangingPunct="1">
              <a:defRPr sz="3600" kern="1200">
                <a:solidFill>
                  <a:schemeClr val="tx1"/>
                </a:solidFill>
                <a:latin typeface="+mn-lt"/>
                <a:ea typeface="+mn-ea"/>
                <a:cs typeface="+mn-cs"/>
              </a:defRPr>
            </a:lvl9pPr>
          </a:lstStyle>
          <a:p>
            <a:pPr defTabSz="1218956">
              <a:buSzPct val="100000"/>
            </a:pPr>
            <a:r>
              <a:rPr lang="en-US" sz="1200" dirty="0">
                <a:solidFill>
                  <a:srgbClr val="000000"/>
                </a:solidFill>
                <a:latin typeface="IBM Plex Sans Light"/>
                <a:cs typeface="Arial"/>
              </a:rPr>
              <a:t>References:  Brent Dyles, Effective Storytelling and Catherine Cote </a:t>
            </a:r>
            <a:r>
              <a:rPr lang="en-US" sz="1200" dirty="0">
                <a:solidFill>
                  <a:srgbClr val="000000"/>
                </a:solidFill>
                <a:latin typeface="IBM Plex Sans Light"/>
                <a:ea typeface="+mn-lt"/>
                <a:cs typeface="+mn-lt"/>
                <a:hlinkClick r:id="rId2"/>
              </a:rPr>
              <a:t>Data Storytelling: How to Tell a Story with Data (hbs.edu)</a:t>
            </a:r>
            <a:endParaRPr lang="en-US" sz="1200" dirty="0">
              <a:solidFill>
                <a:srgbClr val="000000"/>
              </a:solidFill>
              <a:latin typeface="IBM Plex Sans Light"/>
              <a:cs typeface="Arial" panose="020B0604020202020204" pitchFamily="34" charset="0"/>
            </a:endParaRPr>
          </a:p>
        </p:txBody>
      </p:sp>
    </p:spTree>
    <p:extLst>
      <p:ext uri="{BB962C8B-B14F-4D97-AF65-F5344CB8AC3E}">
        <p14:creationId xmlns:p14="http://schemas.microsoft.com/office/powerpoint/2010/main" val="381475938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D6A94-2B83-9FD6-2509-15BF77FDF501}"/>
              </a:ext>
            </a:extLst>
          </p:cNvPr>
          <p:cNvSpPr>
            <a:spLocks noGrp="1"/>
          </p:cNvSpPr>
          <p:nvPr>
            <p:ph type="title"/>
          </p:nvPr>
        </p:nvSpPr>
        <p:spPr>
          <a:xfrm>
            <a:off x="287999" y="193021"/>
            <a:ext cx="10137753" cy="763425"/>
          </a:xfrm>
        </p:spPr>
        <p:txBody>
          <a:bodyPr lIns="0" tIns="0" rIns="0" bIns="0" anchor="t"/>
          <a:lstStyle/>
          <a:p>
            <a:r>
              <a:rPr lang="en-US" sz="2999" dirty="0">
                <a:latin typeface="IBM Plex Sans Light"/>
              </a:rPr>
              <a:t>2.1 Align data to your storyline: Process</a:t>
            </a:r>
            <a:endParaRPr lang="en-US" sz="2999" dirty="0"/>
          </a:p>
        </p:txBody>
      </p:sp>
      <p:sp>
        <p:nvSpPr>
          <p:cNvPr id="3" name="Slide Number Placeholder 2">
            <a:extLst>
              <a:ext uri="{FF2B5EF4-FFF2-40B4-BE49-F238E27FC236}">
                <a16:creationId xmlns:a16="http://schemas.microsoft.com/office/drawing/2014/main" id="{428AB4C9-197B-167E-9EDB-983D3C30FEDF}"/>
              </a:ext>
            </a:extLst>
          </p:cNvPr>
          <p:cNvSpPr>
            <a:spLocks noGrp="1"/>
          </p:cNvSpPr>
          <p:nvPr>
            <p:ph type="sldNum" sz="quarter" idx="4"/>
          </p:nvPr>
        </p:nvSpPr>
        <p:spPr>
          <a:xfrm>
            <a:off x="5829747" y="3203953"/>
            <a:ext cx="121828" cy="123111"/>
          </a:xfrm>
        </p:spPr>
        <p:txBody>
          <a:bodyPr/>
          <a:lstStyle/>
          <a:p>
            <a:pPr defTabSz="914507"/>
            <a:fld id="{86CB4B4D-7CA3-9044-876B-883B54F8677D}" type="slidenum">
              <a:rPr lang="en-US">
                <a:solidFill>
                  <a:srgbClr val="000000"/>
                </a:solidFill>
              </a:rPr>
              <a:pPr defTabSz="914507"/>
              <a:t>5</a:t>
            </a:fld>
            <a:endParaRPr lang="en-US" dirty="0">
              <a:solidFill>
                <a:srgbClr val="000000"/>
              </a:solidFill>
            </a:endParaRPr>
          </a:p>
        </p:txBody>
      </p:sp>
      <p:graphicFrame>
        <p:nvGraphicFramePr>
          <p:cNvPr id="4" name="Diagram 3">
            <a:extLst>
              <a:ext uri="{FF2B5EF4-FFF2-40B4-BE49-F238E27FC236}">
                <a16:creationId xmlns:a16="http://schemas.microsoft.com/office/drawing/2014/main" id="{DCEC759C-A453-C835-2CF3-8218D19131C8}"/>
              </a:ext>
            </a:extLst>
          </p:cNvPr>
          <p:cNvGraphicFramePr/>
          <p:nvPr>
            <p:extLst>
              <p:ext uri="{D42A27DB-BD31-4B8C-83A1-F6EECF244321}">
                <p14:modId xmlns:p14="http://schemas.microsoft.com/office/powerpoint/2010/main" val="3389161230"/>
              </p:ext>
            </p:extLst>
          </p:nvPr>
        </p:nvGraphicFramePr>
        <p:xfrm>
          <a:off x="402079" y="1270281"/>
          <a:ext cx="11386255" cy="4679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587084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Sample of completed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6</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pic>
        <p:nvPicPr>
          <p:cNvPr id="9" name="Picture 2">
            <a:extLst>
              <a:ext uri="{FF2B5EF4-FFF2-40B4-BE49-F238E27FC236}">
                <a16:creationId xmlns:a16="http://schemas.microsoft.com/office/drawing/2014/main" id="{060F0945-E860-BE1E-3F30-9F21ABC8D0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9425" y="145532"/>
            <a:ext cx="547775" cy="5477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92333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HOOK from the storyline we have prepared for the CDC: </a:t>
            </a:r>
          </a:p>
          <a:p>
            <a:pPr defTabSz="914507"/>
            <a:r>
              <a:rPr lang="en-US" dirty="0">
                <a:solidFill>
                  <a:srgbClr val="000000"/>
                </a:solidFill>
                <a:latin typeface="IBM Plex Sans Light"/>
                <a:cs typeface="Arial" panose="020B0604020202020204" pitchFamily="34" charset="0"/>
              </a:rPr>
              <a:t>COVID-19 </a:t>
            </a:r>
            <a:r>
              <a:rPr lang="en-US" dirty="0">
                <a:solidFill>
                  <a:srgbClr val="000000"/>
                </a:solidFill>
                <a:highlight>
                  <a:srgbClr val="EF9C33"/>
                </a:highlight>
                <a:latin typeface="IBM Plex Sans Light"/>
                <a:cs typeface="Arial" panose="020B0604020202020204" pitchFamily="34" charset="0"/>
              </a:rPr>
              <a:t>risks are MEDIUM or HIGH in &lt;#&gt; US counties</a:t>
            </a:r>
            <a:r>
              <a:rPr lang="en-US" dirty="0">
                <a:solidFill>
                  <a:srgbClr val="000000"/>
                </a:solidFill>
                <a:latin typeface="IBM Plex Sans Light"/>
                <a:cs typeface="Arial" panose="020B0604020202020204" pitchFamily="34" charset="0"/>
              </a:rPr>
              <a:t>.  &lt;More, Fewer&gt; counties are at elevated risk </a:t>
            </a:r>
            <a:r>
              <a:rPr lang="en-US" dirty="0">
                <a:solidFill>
                  <a:srgbClr val="000000"/>
                </a:solidFill>
                <a:highlight>
                  <a:srgbClr val="EF9C33"/>
                </a:highlight>
                <a:latin typeface="IBM Plex Sans Light"/>
                <a:cs typeface="Arial" panose="020B0604020202020204" pitchFamily="34" charset="0"/>
              </a:rPr>
              <a:t>this week compared to last week</a:t>
            </a:r>
            <a:r>
              <a:rPr lang="en-US" dirty="0">
                <a:solidFill>
                  <a:srgbClr val="000000"/>
                </a:solidFill>
                <a:latin typeface="IBM Plex Sans Light"/>
                <a:cs typeface="Arial" panose="020B0604020202020204" pitchFamily="34" charset="0"/>
              </a:rPr>
              <a:t>.</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County</a:t>
                      </a:r>
                    </a:p>
                  </a:txBody>
                  <a:tcPr marL="45714" marR="45714" marT="22857" marB="22857" anchor="ctr"/>
                </a:tc>
                <a:tc>
                  <a:txBody>
                    <a:bodyPr/>
                    <a:lstStyle/>
                    <a:p>
                      <a:pPr algn="l"/>
                      <a:r>
                        <a:rPr lang="en-US" sz="1000" b="1" dirty="0"/>
                        <a:t>Name of the county included in the hospital service area (HSA) reporting data </a:t>
                      </a:r>
                    </a:p>
                  </a:txBody>
                  <a:tcPr marL="45714" marR="45714" marT="22857" marB="22857" anchor="ctr"/>
                </a:tc>
                <a:extLst>
                  <a:ext uri="{0D108BD9-81ED-4DB2-BD59-A6C34878D82A}">
                    <a16:rowId xmlns:a16="http://schemas.microsoft.com/office/drawing/2014/main" val="2000975421"/>
                  </a:ext>
                </a:extLst>
              </a:tr>
              <a:tr h="269500">
                <a:tc>
                  <a:txBody>
                    <a:bodyPr/>
                    <a:lstStyle/>
                    <a:p>
                      <a:pPr algn="l"/>
                      <a:r>
                        <a:rPr lang="en-US" sz="1000" b="1" dirty="0"/>
                        <a:t>State</a:t>
                      </a:r>
                    </a:p>
                  </a:txBody>
                  <a:tcPr marL="45714" marR="45714" marT="22857" marB="22857" anchor="ctr"/>
                </a:tc>
                <a:tc>
                  <a:txBody>
                    <a:bodyPr/>
                    <a:lstStyle/>
                    <a:p>
                      <a:pPr algn="l"/>
                      <a:r>
                        <a:rPr lang="en-US" sz="1000" b="1" dirty="0"/>
                        <a:t>Name of the state or territory where the county is located</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New Hospital Admissions</a:t>
                      </a:r>
                    </a:p>
                  </a:txBody>
                  <a:tcPr marL="45714" marR="45714" marT="22857" marB="22857" anchor="ctr"/>
                </a:tc>
                <a:tc>
                  <a:txBody>
                    <a:bodyPr/>
                    <a:lstStyle/>
                    <a:p>
                      <a:pPr algn="l"/>
                      <a:r>
                        <a:rPr lang="en-US" sz="1000" b="1" dirty="0"/>
                        <a:t>Total new hospital admissions for the HSA in the past week</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New Hospital Admission Rate</a:t>
                      </a:r>
                    </a:p>
                  </a:txBody>
                  <a:tcPr marL="45714" marR="45714" marT="22857" marB="22857" anchor="ctr"/>
                </a:tc>
                <a:tc>
                  <a:txBody>
                    <a:bodyPr/>
                    <a:lstStyle/>
                    <a:p>
                      <a:pPr algn="l"/>
                      <a:r>
                        <a:rPr lang="en-US" sz="1000" b="1" dirty="0"/>
                        <a:t>Total new hospital admissions per 100K population for the HSA in the past week</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Risk Level This Week</a:t>
                      </a:r>
                    </a:p>
                  </a:txBody>
                  <a:tcPr marL="45714" marR="45714" marT="22857" marB="22857" anchor="ctr">
                    <a:solidFill>
                      <a:srgbClr val="FFC000"/>
                    </a:solidFill>
                  </a:tcPr>
                </a:tc>
                <a:tc>
                  <a:txBody>
                    <a:bodyPr/>
                    <a:lstStyle/>
                    <a:p>
                      <a:pPr algn="l"/>
                      <a:r>
                        <a:rPr lang="en-US" sz="1000" b="1" dirty="0"/>
                        <a:t>Hospital admission level this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3843057671"/>
                  </a:ext>
                </a:extLst>
              </a:tr>
              <a:tr h="269500">
                <a:tc>
                  <a:txBody>
                    <a:bodyPr/>
                    <a:lstStyle/>
                    <a:p>
                      <a:pPr algn="l"/>
                      <a:r>
                        <a:rPr lang="en-US" sz="1000" b="1" dirty="0"/>
                        <a:t>Risk Level Last Week</a:t>
                      </a:r>
                    </a:p>
                  </a:txBody>
                  <a:tcPr marL="45714" marR="45714" marT="22857" marB="22857" anchor="ctr">
                    <a:solidFill>
                      <a:srgbClr val="FFC000"/>
                    </a:solidFill>
                  </a:tcP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r>
                        <a:rPr lang="en-US" sz="1000" b="1" dirty="0"/>
                        <a:t>Hospital admission level last week: LOW (&lt;10 per 100K), MED (10 to 20), HIGH (&gt;20)</a:t>
                      </a:r>
                    </a:p>
                  </a:txBody>
                  <a:tcPr marL="45714" marR="45714" marT="22857" marB="22857" anchor="ctr">
                    <a:solidFill>
                      <a:srgbClr val="FFC000"/>
                    </a:solidFill>
                  </a:tcPr>
                </a:tc>
                <a:extLst>
                  <a:ext uri="{0D108BD9-81ED-4DB2-BD59-A6C34878D82A}">
                    <a16:rowId xmlns:a16="http://schemas.microsoft.com/office/drawing/2014/main" val="1316385671"/>
                  </a:ext>
                </a:extLst>
              </a:tr>
              <a:tr h="269500">
                <a:tc>
                  <a:txBody>
                    <a:bodyPr/>
                    <a:lstStyle/>
                    <a:p>
                      <a:pPr algn="l"/>
                      <a:r>
                        <a:rPr lang="en-US" sz="1000" b="1" dirty="0"/>
                        <a:t>Change in Admissions</a:t>
                      </a:r>
                    </a:p>
                  </a:txBody>
                  <a:tcPr marL="45714" marR="45714" marT="22857" marB="22857" anchor="ctr"/>
                </a:tc>
                <a:tc>
                  <a:txBody>
                    <a:bodyPr/>
                    <a:lstStyle/>
                    <a:p>
                      <a:pPr algn="l"/>
                      <a:r>
                        <a:rPr lang="en-US" sz="1000" b="1" dirty="0"/>
                        <a:t>Percent change in New Hospital Admissions compared to prior week</a:t>
                      </a:r>
                    </a:p>
                  </a:txBody>
                  <a:tcPr marL="45714" marR="45714" marT="22857" marB="22857" anchor="ctr"/>
                </a:tc>
                <a:extLst>
                  <a:ext uri="{0D108BD9-81ED-4DB2-BD59-A6C34878D82A}">
                    <a16:rowId xmlns:a16="http://schemas.microsoft.com/office/drawing/2014/main" val="2438889288"/>
                  </a:ext>
                </a:extLst>
              </a:tr>
              <a:tr h="269500">
                <a:tc>
                  <a:txBody>
                    <a:bodyPr/>
                    <a:lstStyle/>
                    <a:p>
                      <a:pPr algn="l"/>
                      <a:r>
                        <a:rPr lang="en-US" sz="1000" b="1" dirty="0"/>
                        <a:t>Capacity Utilization</a:t>
                      </a:r>
                    </a:p>
                  </a:txBody>
                  <a:tcPr marL="45714" marR="45714" marT="22857" marB="22857" anchor="ctr"/>
                </a:tc>
                <a:tc>
                  <a:txBody>
                    <a:bodyPr/>
                    <a:lstStyle/>
                    <a:p>
                      <a:pPr algn="l"/>
                      <a:r>
                        <a:rPr lang="en-US" sz="1000" b="1" dirty="0"/>
                        <a:t>Percent of staffed inpatient beds occupied by COVID-19 patients</a:t>
                      </a:r>
                    </a:p>
                  </a:txBody>
                  <a:tcPr marL="45714" marR="45714" marT="22857" marB="22857" anchor="ctr"/>
                </a:tc>
                <a:extLst>
                  <a:ext uri="{0D108BD9-81ED-4DB2-BD59-A6C34878D82A}">
                    <a16:rowId xmlns:a16="http://schemas.microsoft.com/office/drawing/2014/main" val="4257506398"/>
                  </a:ext>
                </a:extLst>
              </a:tr>
              <a:tr h="269500">
                <a:tc>
                  <a:txBody>
                    <a:bodyPr/>
                    <a:lstStyle/>
                    <a:p>
                      <a:pPr algn="l"/>
                      <a:r>
                        <a:rPr lang="en-US" sz="1000" b="1" dirty="0"/>
                        <a:t>Change in Capacity Utilization</a:t>
                      </a:r>
                    </a:p>
                  </a:txBody>
                  <a:tcPr marL="45714" marR="45714" marT="22857" marB="22857" anchor="ctr"/>
                </a:tc>
                <a:tc>
                  <a:txBody>
                    <a:bodyPr/>
                    <a:lstStyle/>
                    <a:p>
                      <a:pPr algn="l"/>
                      <a:r>
                        <a:rPr lang="en-US" sz="1000" b="1" dirty="0"/>
                        <a:t>Absolute change in Capacity Utilization compared to prior week</a:t>
                      </a:r>
                    </a:p>
                  </a:txBody>
                  <a:tcPr marL="45714" marR="45714" marT="22857" marB="22857" anchor="ctr"/>
                </a:tc>
                <a:extLst>
                  <a:ext uri="{0D108BD9-81ED-4DB2-BD59-A6C34878D82A}">
                    <a16:rowId xmlns:a16="http://schemas.microsoft.com/office/drawing/2014/main" val="2188549637"/>
                  </a:ext>
                </a:extLst>
              </a:tr>
              <a:tr h="269500">
                <a:tc>
                  <a:txBody>
                    <a:bodyPr/>
                    <a:lstStyle/>
                    <a:p>
                      <a:pPr algn="l"/>
                      <a:r>
                        <a:rPr lang="en-US" sz="1000" b="1" dirty="0"/>
                        <a:t>ICU Capacity Utilization</a:t>
                      </a:r>
                    </a:p>
                  </a:txBody>
                  <a:tcPr marL="45714" marR="45714" marT="22857" marB="22857" anchor="ctr"/>
                </a:tc>
                <a:tc>
                  <a:txBody>
                    <a:bodyPr/>
                    <a:lstStyle/>
                    <a:p>
                      <a:pPr algn="l"/>
                      <a:r>
                        <a:rPr lang="en-US" sz="1000" b="1" dirty="0"/>
                        <a:t>Percent of staffed intensive care unit (ICU) beds occupied by COVID-19 patients</a:t>
                      </a:r>
                    </a:p>
                  </a:txBody>
                  <a:tcPr marL="45714" marR="45714" marT="22857" marB="22857" anchor="ctr"/>
                </a:tc>
                <a:extLst>
                  <a:ext uri="{0D108BD9-81ED-4DB2-BD59-A6C34878D82A}">
                    <a16:rowId xmlns:a16="http://schemas.microsoft.com/office/drawing/2014/main" val="807947865"/>
                  </a:ext>
                </a:extLst>
              </a:tr>
              <a:tr h="269500">
                <a:tc>
                  <a:txBody>
                    <a:bodyPr/>
                    <a:lstStyle/>
                    <a:p>
                      <a:pPr algn="l"/>
                      <a:r>
                        <a:rPr lang="en-US" sz="1000" b="1" dirty="0"/>
                        <a:t>Change in ICU Capacity Utilization</a:t>
                      </a:r>
                    </a:p>
                  </a:txBody>
                  <a:tcPr marL="45714" marR="45714" marT="22857" marB="22857" anchor="ctr"/>
                </a:tc>
                <a:tc>
                  <a:txBody>
                    <a:bodyPr/>
                    <a:lstStyle/>
                    <a:p>
                      <a:pPr algn="l"/>
                      <a:r>
                        <a:rPr lang="en-US" sz="1000" b="1" dirty="0"/>
                        <a:t>Absolute change in ICU Capacity Utilization compared to prior week</a:t>
                      </a:r>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provided by the CDC: </a:t>
            </a:r>
          </a:p>
        </p:txBody>
      </p:sp>
      <p:sp>
        <p:nvSpPr>
          <p:cNvPr id="5" name="TextBox 4">
            <a:extLst>
              <a:ext uri="{FF2B5EF4-FFF2-40B4-BE49-F238E27FC236}">
                <a16:creationId xmlns:a16="http://schemas.microsoft.com/office/drawing/2014/main" id="{261B8FD9-2C87-543B-40E1-21EEE853CBAD}"/>
              </a:ext>
            </a:extLst>
          </p:cNvPr>
          <p:cNvSpPr txBox="1"/>
          <p:nvPr/>
        </p:nvSpPr>
        <p:spPr>
          <a:xfrm>
            <a:off x="7679960" y="2807288"/>
            <a:ext cx="4083566" cy="32658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ctr">
            <a:noAutofit/>
          </a:bodyPr>
          <a:lstStyle/>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Our HOOK requires us to count counties that are in MEDIUM or HIGH COVID-19 risk levels.</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“Risk Level This Week” is the most relevant data for this part of our HOOK.</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 Our HOOK also requires a comparison of risk levels this week compared to last week.</a:t>
            </a:r>
          </a:p>
          <a:p>
            <a:pPr marL="228554" indent="-228554" defTabSz="1218956">
              <a:buSzPct val="100000"/>
              <a:buFont typeface="Arial" panose="020B0604020202020204" pitchFamily="34" charset="0"/>
              <a:buChar char="•"/>
            </a:pPr>
            <a:endParaRPr lang="en-US" sz="1400" dirty="0">
              <a:solidFill>
                <a:srgbClr val="000000"/>
              </a:solidFill>
              <a:latin typeface="IBM Plex Sans Light"/>
              <a:cs typeface="Arial" panose="020B0604020202020204" pitchFamily="34" charset="0"/>
            </a:endParaRPr>
          </a:p>
          <a:p>
            <a:pPr marL="228554" indent="-228554" defTabSz="1218956">
              <a:buSzPct val="100000"/>
              <a:buFont typeface="Arial" panose="020B0604020202020204" pitchFamily="34" charset="0"/>
              <a:buChar char="•"/>
            </a:pPr>
            <a:r>
              <a:rPr lang="en-US" sz="1400" dirty="0">
                <a:solidFill>
                  <a:srgbClr val="000000"/>
                </a:solidFill>
                <a:latin typeface="IBM Plex Sans Light"/>
                <a:cs typeface="Arial" panose="020B0604020202020204" pitchFamily="34" charset="0"/>
              </a:rPr>
              <a:t>“Risk Level Last Week” is the data that will enable us to calculate if more or fewer (or the same number) of counties are at elevated risk.</a:t>
            </a:r>
          </a:p>
        </p:txBody>
      </p:sp>
    </p:spTree>
    <p:extLst>
      <p:ext uri="{BB962C8B-B14F-4D97-AF65-F5344CB8AC3E}">
        <p14:creationId xmlns:p14="http://schemas.microsoft.com/office/powerpoint/2010/main" val="43815844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1: Identify data for the HOOK</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7</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t">
            <a:noAutofit/>
          </a:bodyPr>
          <a:lstStyle/>
          <a:p>
            <a:pPr marL="285750" indent="-285750" defTabSz="1218956">
              <a:buSzPct val="100000"/>
              <a:buFont typeface="Arial" panose="020B0604020202020204" pitchFamily="34" charset="0"/>
              <a:buChar char="•"/>
            </a:pPr>
            <a:r>
              <a:rPr lang="en-US" b="1" dirty="0">
                <a:solidFill>
                  <a:srgbClr val="000000"/>
                </a:solidFill>
                <a:latin typeface="IBM Plex Sans Light"/>
                <a:cs typeface="Arial" panose="020B0604020202020204" pitchFamily="34" charset="0"/>
              </a:rPr>
              <a:t>Want to show the increase since last year</a:t>
            </a:r>
          </a:p>
          <a:p>
            <a:pPr marL="285750" indent="-285750" defTabSz="1218956">
              <a:buSzPct val="100000"/>
              <a:buFont typeface="Arial" panose="020B0604020202020204" pitchFamily="34" charset="0"/>
              <a:buChar char="•"/>
            </a:pPr>
            <a:r>
              <a:rPr lang="en-US" b="1" dirty="0">
                <a:solidFill>
                  <a:srgbClr val="000000"/>
                </a:solidFill>
                <a:latin typeface="IBM Plex Sans Light"/>
                <a:cs typeface="Arial" panose="020B0604020202020204" pitchFamily="34" charset="0"/>
              </a:rPr>
              <a:t>Don’t need any other information yet</a:t>
            </a: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HOOK : </a:t>
            </a:r>
            <a:r>
              <a:rPr lang="en-US" sz="1800" b="0" i="0" u="none" strike="noStrike" cap="none" spc="0" baseline="0" dirty="0">
                <a:solidFill>
                  <a:schemeClr val="tx2"/>
                </a:solidFill>
                <a:uFillTx/>
                <a:latin typeface="+mn-lt"/>
                <a:ea typeface="+mn-ea"/>
                <a:cs typeface="Arial"/>
                <a:sym typeface="IBM Plex Sans"/>
              </a:rPr>
              <a:t>T</a:t>
            </a:r>
            <a:r>
              <a:rPr lang="en-US" sz="1800" dirty="0">
                <a:solidFill>
                  <a:schemeClr val="tx2"/>
                </a:solidFill>
                <a:cs typeface="Arial"/>
              </a:rPr>
              <a:t>here was a 16% increase in drug overdose deaths from last year.</a:t>
            </a:r>
            <a:r>
              <a:rPr lang="en-US" b="1" dirty="0">
                <a:solidFill>
                  <a:srgbClr val="000000"/>
                </a:solidFill>
                <a:latin typeface="IBM Plex Sans Light"/>
              </a:rPr>
              <a:t>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1185528489"/>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Drug deaths</a:t>
                      </a:r>
                    </a:p>
                  </a:txBody>
                  <a:tcPr marL="45714" marR="45714" marT="22857" marB="22857" anchor="ctr">
                    <a:solidFill>
                      <a:srgbClr val="FFC000"/>
                    </a:solidFill>
                  </a:tcPr>
                </a:tc>
                <a:tc>
                  <a:txBody>
                    <a:bodyPr/>
                    <a:lstStyle/>
                    <a:p>
                      <a:pPr algn="l"/>
                      <a:r>
                        <a:rPr lang="en-US" sz="1000" b="1" dirty="0"/>
                        <a:t>Number of drug deaths (total)</a:t>
                      </a:r>
                    </a:p>
                  </a:txBody>
                  <a:tcPr marL="45714" marR="45714" marT="22857" marB="22857" anchor="ctr">
                    <a:solidFill>
                      <a:srgbClr val="FFC000"/>
                    </a:solidFill>
                  </a:tcPr>
                </a:tc>
                <a:extLst>
                  <a:ext uri="{0D108BD9-81ED-4DB2-BD59-A6C34878D82A}">
                    <a16:rowId xmlns:a16="http://schemas.microsoft.com/office/drawing/2014/main" val="2000975421"/>
                  </a:ext>
                </a:extLst>
              </a:tr>
              <a:tr h="269500">
                <a:tc>
                  <a:txBody>
                    <a:bodyPr/>
                    <a:lstStyle/>
                    <a:p>
                      <a:pPr algn="l"/>
                      <a:r>
                        <a:rPr lang="en-US" sz="1000" b="1" dirty="0"/>
                        <a:t>Years</a:t>
                      </a:r>
                    </a:p>
                  </a:txBody>
                  <a:tcPr marL="45714" marR="45714" marT="22857" marB="22857" anchor="ctr">
                    <a:solidFill>
                      <a:srgbClr val="FFC000"/>
                    </a:solidFill>
                  </a:tcPr>
                </a:tc>
                <a:tc>
                  <a:txBody>
                    <a:bodyPr/>
                    <a:lstStyle/>
                    <a:p>
                      <a:pPr algn="l"/>
                      <a:r>
                        <a:rPr lang="en-US" sz="1000" b="1" dirty="0"/>
                        <a:t>Years</a:t>
                      </a:r>
                    </a:p>
                  </a:txBody>
                  <a:tcPr marL="45714" marR="45714" marT="22857" marB="22857" anchor="ctr">
                    <a:solidFill>
                      <a:srgbClr val="FFC000"/>
                    </a:solidFill>
                  </a:tcPr>
                </a:tc>
                <a:extLst>
                  <a:ext uri="{0D108BD9-81ED-4DB2-BD59-A6C34878D82A}">
                    <a16:rowId xmlns:a16="http://schemas.microsoft.com/office/drawing/2014/main" val="1669370198"/>
                  </a:ext>
                </a:extLst>
              </a:tr>
              <a:tr h="269500">
                <a:tc>
                  <a:txBody>
                    <a:bodyPr/>
                    <a:lstStyle/>
                    <a:p>
                      <a:pPr algn="l"/>
                      <a:r>
                        <a:rPr lang="en-US" sz="1000" b="1" dirty="0"/>
                        <a:t>Drug type</a:t>
                      </a:r>
                    </a:p>
                  </a:txBody>
                  <a:tcPr marL="45714" marR="45714" marT="22857" marB="22857" anchor="ctr"/>
                </a:tc>
                <a:tc>
                  <a:txBody>
                    <a:bodyPr/>
                    <a:lstStyle/>
                    <a:p>
                      <a:pPr algn="l"/>
                      <a:r>
                        <a:rPr lang="en-US" sz="1000" b="1" dirty="0"/>
                        <a:t>Type of drugs (Cocaine, Heroin, Stimulants, etc.)</a:t>
                      </a:r>
                    </a:p>
                  </a:txBody>
                  <a:tcPr marL="45714" marR="45714" marT="22857" marB="22857" anchor="ctr"/>
                </a:tc>
                <a:extLst>
                  <a:ext uri="{0D108BD9-81ED-4DB2-BD59-A6C34878D82A}">
                    <a16:rowId xmlns:a16="http://schemas.microsoft.com/office/drawing/2014/main" val="827875386"/>
                  </a:ext>
                </a:extLst>
              </a:tr>
              <a:tr h="269500">
                <a:tc>
                  <a:txBody>
                    <a:bodyPr/>
                    <a:lstStyle/>
                    <a:p>
                      <a:pPr algn="l"/>
                      <a:r>
                        <a:rPr lang="en-US" sz="1000" b="1" dirty="0"/>
                        <a:t>Gender</a:t>
                      </a:r>
                    </a:p>
                  </a:txBody>
                  <a:tcPr marL="45714" marR="45714" marT="22857" marB="22857" anchor="ctr"/>
                </a:tc>
                <a:tc>
                  <a:txBody>
                    <a:bodyPr/>
                    <a:lstStyle/>
                    <a:p>
                      <a:pPr algn="l"/>
                      <a:r>
                        <a:rPr lang="en-US" sz="1000" b="1" dirty="0"/>
                        <a:t>Gender</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Age</a:t>
                      </a:r>
                    </a:p>
                  </a:txBody>
                  <a:tcPr marL="45714" marR="45714" marT="22857" marB="22857" anchor="ctr"/>
                </a:tc>
                <a:tc>
                  <a:txBody>
                    <a:bodyPr/>
                    <a:lstStyle/>
                    <a:p>
                      <a:pPr algn="l"/>
                      <a:r>
                        <a:rPr lang="en-US" sz="1000" b="1" dirty="0"/>
                        <a:t>15-24 only</a:t>
                      </a:r>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Tree>
    <p:extLst>
      <p:ext uri="{BB962C8B-B14F-4D97-AF65-F5344CB8AC3E}">
        <p14:creationId xmlns:p14="http://schemas.microsoft.com/office/powerpoint/2010/main" val="7157931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2: Identify data for the RISING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8</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45714" tIns="45714" rIns="45714" bIns="45714" rtlCol="0" anchor="t">
            <a:noAutofit/>
          </a:bodyPr>
          <a:lstStyle/>
          <a:p>
            <a:pPr marL="285750" indent="-285750" defTabSz="1218956">
              <a:buSzPct val="100000"/>
              <a:buFont typeface="Arial" panose="020B0604020202020204" pitchFamily="34" charset="0"/>
              <a:buChar char="•"/>
            </a:pPr>
            <a:r>
              <a:rPr lang="en-US" b="1" dirty="0">
                <a:solidFill>
                  <a:srgbClr val="000000"/>
                </a:solidFill>
                <a:latin typeface="IBM Plex Sans Light"/>
                <a:cs typeface="Arial" panose="020B0604020202020204" pitchFamily="34" charset="0"/>
              </a:rPr>
              <a:t>Want to see the break down of deaths by drug type.  </a:t>
            </a:r>
          </a:p>
          <a:p>
            <a:pPr marL="285750" indent="-285750" defTabSz="1218956">
              <a:buSzPct val="100000"/>
              <a:buFont typeface="Arial" panose="020B0604020202020204" pitchFamily="34" charset="0"/>
              <a:buChar char="•"/>
            </a:pPr>
            <a:r>
              <a:rPr lang="en-US" b="1" dirty="0">
                <a:solidFill>
                  <a:srgbClr val="000000"/>
                </a:solidFill>
                <a:latin typeface="IBM Plex Sans Light"/>
                <a:cs typeface="Arial" panose="020B0604020202020204" pitchFamily="34" charset="0"/>
              </a:rPr>
              <a:t>Might need years if we want to also look at the overdose by type of drug over years to see if that has changed.</a:t>
            </a: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a:spAutoFit/>
          </a:bodyPr>
          <a:lstStyle/>
          <a:p>
            <a:pPr defTabSz="914507"/>
            <a:r>
              <a:rPr lang="en-US" b="1" dirty="0">
                <a:solidFill>
                  <a:srgbClr val="000000"/>
                </a:solidFill>
                <a:latin typeface="IBM Plex Sans Light"/>
              </a:rPr>
              <a:t>RISING MOMENT : </a:t>
            </a:r>
            <a:r>
              <a:rPr lang="en-US" sz="1800" b="1" i="0" u="none" strike="noStrike" cap="none" spc="0" baseline="0" dirty="0">
                <a:solidFill>
                  <a:schemeClr val="tx2"/>
                </a:solidFill>
                <a:uFillTx/>
                <a:latin typeface="+mn-lt"/>
                <a:ea typeface="+mn-ea"/>
                <a:cs typeface="Arial" panose="020B0604020202020204" pitchFamily="34" charset="0"/>
                <a:sym typeface="IBM Plex Sans"/>
              </a:rPr>
              <a:t>Overdose deaths are higher depending on the drugs being used.</a:t>
            </a:r>
            <a:r>
              <a:rPr lang="en-US" b="1" dirty="0">
                <a:solidFill>
                  <a:srgbClr val="000000"/>
                </a:solidFill>
                <a:latin typeface="IBM Plex Sans Light"/>
              </a:rPr>
              <a:t>  </a:t>
            </a: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73987104"/>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Drug deaths</a:t>
                      </a:r>
                    </a:p>
                  </a:txBody>
                  <a:tcPr marL="45714" marR="45714" marT="22857" marB="22857" anchor="ctr">
                    <a:solidFill>
                      <a:srgbClr val="FFC000"/>
                    </a:solidFill>
                  </a:tcPr>
                </a:tc>
                <a:tc>
                  <a:txBody>
                    <a:bodyPr/>
                    <a:lstStyle/>
                    <a:p>
                      <a:pPr algn="l"/>
                      <a:r>
                        <a:rPr lang="en-US" sz="1000" b="1" dirty="0"/>
                        <a:t>Number of drug deaths (total)</a:t>
                      </a:r>
                    </a:p>
                  </a:txBody>
                  <a:tcPr marL="45714" marR="45714" marT="22857" marB="22857" anchor="ctr">
                    <a:solidFill>
                      <a:srgbClr val="FFC000"/>
                    </a:solidFill>
                  </a:tcPr>
                </a:tc>
                <a:extLst>
                  <a:ext uri="{0D108BD9-81ED-4DB2-BD59-A6C34878D82A}">
                    <a16:rowId xmlns:a16="http://schemas.microsoft.com/office/drawing/2014/main" val="2000975421"/>
                  </a:ext>
                </a:extLst>
              </a:tr>
              <a:tr h="269500">
                <a:tc>
                  <a:txBody>
                    <a:bodyPr/>
                    <a:lstStyle/>
                    <a:p>
                      <a:pPr algn="l"/>
                      <a:r>
                        <a:rPr lang="en-US" sz="1000" b="1" dirty="0"/>
                        <a:t>Years</a:t>
                      </a:r>
                    </a:p>
                  </a:txBody>
                  <a:tcPr marL="45714" marR="45714" marT="22857" marB="22857" anchor="ctr"/>
                </a:tc>
                <a:tc>
                  <a:txBody>
                    <a:bodyPr/>
                    <a:lstStyle/>
                    <a:p>
                      <a:pPr algn="l"/>
                      <a:r>
                        <a:rPr lang="en-US" sz="1000" b="1" dirty="0"/>
                        <a:t>Years</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Drug type</a:t>
                      </a:r>
                    </a:p>
                  </a:txBody>
                  <a:tcPr marL="45714" marR="45714" marT="22857" marB="22857" anchor="ctr">
                    <a:solidFill>
                      <a:srgbClr val="FFC000"/>
                    </a:solidFill>
                  </a:tcPr>
                </a:tc>
                <a:tc>
                  <a:txBody>
                    <a:bodyPr/>
                    <a:lstStyle/>
                    <a:p>
                      <a:pPr algn="l"/>
                      <a:r>
                        <a:rPr lang="en-US" sz="1000" b="1" dirty="0"/>
                        <a:t>Type of drugs (Cocaine, Heroin, Stimulants, etc.)</a:t>
                      </a:r>
                    </a:p>
                  </a:txBody>
                  <a:tcPr marL="45714" marR="45714" marT="22857" marB="22857" anchor="ctr">
                    <a:solidFill>
                      <a:srgbClr val="FFC000"/>
                    </a:solidFill>
                  </a:tcPr>
                </a:tc>
                <a:extLst>
                  <a:ext uri="{0D108BD9-81ED-4DB2-BD59-A6C34878D82A}">
                    <a16:rowId xmlns:a16="http://schemas.microsoft.com/office/drawing/2014/main" val="827875386"/>
                  </a:ext>
                </a:extLst>
              </a:tr>
              <a:tr h="269500">
                <a:tc>
                  <a:txBody>
                    <a:bodyPr/>
                    <a:lstStyle/>
                    <a:p>
                      <a:pPr algn="l"/>
                      <a:r>
                        <a:rPr lang="en-US" sz="1000" b="1" dirty="0"/>
                        <a:t>Gender</a:t>
                      </a:r>
                    </a:p>
                  </a:txBody>
                  <a:tcPr marL="45714" marR="45714" marT="22857" marB="22857" anchor="ctr"/>
                </a:tc>
                <a:tc>
                  <a:txBody>
                    <a:bodyPr/>
                    <a:lstStyle/>
                    <a:p>
                      <a:pPr algn="l"/>
                      <a:r>
                        <a:rPr lang="en-US" sz="1000" b="1" dirty="0"/>
                        <a:t>Gender</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Age</a:t>
                      </a:r>
                    </a:p>
                  </a:txBody>
                  <a:tcPr marL="45714" marR="45714" marT="22857" marB="22857" anchor="ctr"/>
                </a:tc>
                <a:tc>
                  <a:txBody>
                    <a:bodyPr/>
                    <a:lstStyle/>
                    <a:p>
                      <a:pPr algn="l"/>
                      <a:r>
                        <a:rPr lang="en-US" sz="1000" b="1" dirty="0"/>
                        <a:t>15-24 only</a:t>
                      </a:r>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Tree>
    <p:extLst>
      <p:ext uri="{BB962C8B-B14F-4D97-AF65-F5344CB8AC3E}">
        <p14:creationId xmlns:p14="http://schemas.microsoft.com/office/powerpoint/2010/main" val="232663945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485B9-2745-1070-B83F-438204319061}"/>
              </a:ext>
            </a:extLst>
          </p:cNvPr>
          <p:cNvSpPr>
            <a:spLocks noGrp="1"/>
          </p:cNvSpPr>
          <p:nvPr>
            <p:ph type="title"/>
          </p:nvPr>
        </p:nvSpPr>
        <p:spPr>
          <a:xfrm>
            <a:off x="287999" y="193021"/>
            <a:ext cx="12230032" cy="763425"/>
          </a:xfrm>
        </p:spPr>
        <p:txBody>
          <a:bodyPr>
            <a:noAutofit/>
          </a:bodyPr>
          <a:lstStyle/>
          <a:p>
            <a:r>
              <a:rPr lang="en-US" sz="2699" dirty="0"/>
              <a:t>2.1 Align data to your storyline</a:t>
            </a:r>
            <a:br>
              <a:rPr lang="en-US" sz="2699" dirty="0"/>
            </a:br>
            <a:r>
              <a:rPr lang="en-US" sz="2699" dirty="0"/>
              <a:t>Step 3: Identify data for the AHA MOMENT</a:t>
            </a:r>
            <a:endParaRPr lang="en-US" sz="2699" dirty="0">
              <a:latin typeface="IBM Plex Sans Hebrew Medm" panose="020B0603050203000203" pitchFamily="34" charset="-79"/>
              <a:cs typeface="IBM Plex Sans Hebrew Medm" panose="020B0603050203000203" pitchFamily="34" charset="-79"/>
            </a:endParaRPr>
          </a:p>
        </p:txBody>
      </p:sp>
      <p:sp>
        <p:nvSpPr>
          <p:cNvPr id="3" name="Slide Number Placeholder 2">
            <a:extLst>
              <a:ext uri="{FF2B5EF4-FFF2-40B4-BE49-F238E27FC236}">
                <a16:creationId xmlns:a16="http://schemas.microsoft.com/office/drawing/2014/main" id="{96F9201C-58B8-24CB-4924-0A557A37C735}"/>
              </a:ext>
            </a:extLst>
          </p:cNvPr>
          <p:cNvSpPr>
            <a:spLocks noGrp="1"/>
          </p:cNvSpPr>
          <p:nvPr>
            <p:ph type="sldNum" sz="quarter" idx="4"/>
          </p:nvPr>
        </p:nvSpPr>
        <p:spPr>
          <a:xfrm>
            <a:off x="11640112" y="6504527"/>
            <a:ext cx="121828" cy="123111"/>
          </a:xfrm>
          <a:prstGeom prst="rect">
            <a:avLst/>
          </a:prstGeom>
        </p:spPr>
        <p:txBody>
          <a:bodyPr/>
          <a:lstStyle/>
          <a:p>
            <a:pPr algn="l" defTabSz="914507">
              <a:defRPr/>
            </a:pPr>
            <a:fld id="{F477D24C-55BC-4150-BC77-7526DE4131D6}" type="slidenum">
              <a:rPr lang="en-US" dirty="0">
                <a:solidFill>
                  <a:srgbClr val="000000"/>
                </a:solidFill>
                <a:latin typeface="IBM Plex Sans Light"/>
              </a:rPr>
              <a:pPr algn="l" defTabSz="914507">
                <a:defRPr/>
              </a:pPr>
              <a:t>9</a:t>
            </a:fld>
            <a:endParaRPr lang="en-US" dirty="0">
              <a:solidFill>
                <a:srgbClr val="000000"/>
              </a:solidFill>
              <a:latin typeface="IBM Plex Sans Light"/>
            </a:endParaRPr>
          </a:p>
        </p:txBody>
      </p:sp>
      <p:sp>
        <p:nvSpPr>
          <p:cNvPr id="6" name="TextBox 5">
            <a:extLst>
              <a:ext uri="{FF2B5EF4-FFF2-40B4-BE49-F238E27FC236}">
                <a16:creationId xmlns:a16="http://schemas.microsoft.com/office/drawing/2014/main" id="{BED0E75F-2B8C-1BA7-CCB5-E59A930E6653}"/>
              </a:ext>
            </a:extLst>
          </p:cNvPr>
          <p:cNvSpPr txBox="1"/>
          <p:nvPr/>
        </p:nvSpPr>
        <p:spPr>
          <a:xfrm>
            <a:off x="8012314" y="2360279"/>
            <a:ext cx="2773730" cy="3904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0" tIns="0" rIns="0" bIns="0" rtlCol="0">
            <a:noAutofit/>
          </a:bodyPr>
          <a:lstStyle/>
          <a:p>
            <a:pPr defTabSz="1218956">
              <a:buSzPct val="100000"/>
            </a:pPr>
            <a:endParaRPr lang="en-US" sz="1200" dirty="0">
              <a:solidFill>
                <a:srgbClr val="000000"/>
              </a:solidFill>
              <a:latin typeface="IBM Plex Sans Light"/>
              <a:cs typeface="Arial" panose="020B0604020202020204" pitchFamily="34" charset="0"/>
            </a:endParaRPr>
          </a:p>
        </p:txBody>
      </p:sp>
      <p:sp>
        <p:nvSpPr>
          <p:cNvPr id="4" name="TextBox 3">
            <a:extLst>
              <a:ext uri="{FF2B5EF4-FFF2-40B4-BE49-F238E27FC236}">
                <a16:creationId xmlns:a16="http://schemas.microsoft.com/office/drawing/2014/main" id="{BE3D3F54-50F1-1C2B-9E53-F8FB4B342B95}"/>
              </a:ext>
            </a:extLst>
          </p:cNvPr>
          <p:cNvSpPr txBox="1"/>
          <p:nvPr/>
        </p:nvSpPr>
        <p:spPr>
          <a:xfrm>
            <a:off x="7615961" y="2807288"/>
            <a:ext cx="4147566" cy="3265849"/>
          </a:xfrm>
          <a:prstGeom prst="rect">
            <a:avLst/>
          </a:prstGeom>
          <a:solidFill>
            <a:schemeClr val="bg1">
              <a:lumMod val="85000"/>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lIns="45714" tIns="45714" rIns="45714" bIns="45714" rtlCol="0" anchor="t">
            <a:noAutofit/>
          </a:bodyPr>
          <a:lstStyle/>
          <a:p>
            <a:pPr marL="285750" indent="-285750" defTabSz="1218956">
              <a:buSzPct val="100000"/>
              <a:buFont typeface="Arial" panose="020B0604020202020204" pitchFamily="34" charset="0"/>
              <a:buChar char="•"/>
            </a:pPr>
            <a:r>
              <a:rPr lang="en-US" sz="1600" b="1" dirty="0">
                <a:solidFill>
                  <a:srgbClr val="000000"/>
                </a:solidFill>
                <a:latin typeface="IBM Plex Sans Light"/>
                <a:cs typeface="Arial" panose="020B0604020202020204" pitchFamily="34" charset="0"/>
              </a:rPr>
              <a:t>Need number of deaths by drug type</a:t>
            </a:r>
          </a:p>
          <a:p>
            <a:pPr marL="285750" indent="-285750" defTabSz="1218956">
              <a:buSzPct val="100000"/>
              <a:buFont typeface="Arial" panose="020B0604020202020204" pitchFamily="34" charset="0"/>
              <a:buChar char="•"/>
            </a:pPr>
            <a:r>
              <a:rPr lang="en-US" sz="1600" b="1" dirty="0">
                <a:solidFill>
                  <a:srgbClr val="000000"/>
                </a:solidFill>
                <a:latin typeface="IBM Plex Sans Light"/>
                <a:cs typeface="Arial" panose="020B0604020202020204" pitchFamily="34" charset="0"/>
              </a:rPr>
              <a:t>This time we need to look at fentanyl deaths alone and in combination with other drugs.</a:t>
            </a:r>
          </a:p>
          <a:p>
            <a:pPr marL="285750" indent="-285750" defTabSz="1218956">
              <a:buSzPct val="100000"/>
              <a:buFont typeface="Arial" panose="020B0604020202020204" pitchFamily="34" charset="0"/>
              <a:buChar char="•"/>
            </a:pPr>
            <a:r>
              <a:rPr lang="en-US" sz="1600" b="1" dirty="0">
                <a:solidFill>
                  <a:srgbClr val="000000"/>
                </a:solidFill>
                <a:latin typeface="IBM Plex Sans Light"/>
                <a:cs typeface="Arial" panose="020B0604020202020204" pitchFamily="34" charset="0"/>
              </a:rPr>
              <a:t>Reports are coming in about other non-opioids being contaminated with fentanyl.</a:t>
            </a:r>
          </a:p>
          <a:p>
            <a:pPr marL="285750" indent="-285750" defTabSz="1218956">
              <a:buSzPct val="100000"/>
              <a:buFont typeface="Arial" panose="020B0604020202020204" pitchFamily="34" charset="0"/>
              <a:buChar char="•"/>
            </a:pPr>
            <a:r>
              <a:rPr lang="en-US" sz="1600" b="1" dirty="0">
                <a:solidFill>
                  <a:srgbClr val="000000"/>
                </a:solidFill>
                <a:latin typeface="IBM Plex Sans Light"/>
                <a:cs typeface="Arial" panose="020B0604020202020204" pitchFamily="34" charset="0"/>
              </a:rPr>
              <a:t>We are really interested in cocaine deaths which does not have the highest death rate – but we can see that fentanyl in combination with cocaine accounts for 74% of the cocaine deaths</a:t>
            </a:r>
          </a:p>
        </p:txBody>
      </p:sp>
      <p:sp>
        <p:nvSpPr>
          <p:cNvPr id="10" name="TextBox 9">
            <a:extLst>
              <a:ext uri="{FF2B5EF4-FFF2-40B4-BE49-F238E27FC236}">
                <a16:creationId xmlns:a16="http://schemas.microsoft.com/office/drawing/2014/main" id="{9E76F0AC-1E25-D001-059C-893DF33DCBCB}"/>
              </a:ext>
            </a:extLst>
          </p:cNvPr>
          <p:cNvSpPr txBox="1"/>
          <p:nvPr/>
        </p:nvSpPr>
        <p:spPr>
          <a:xfrm>
            <a:off x="287999" y="1483231"/>
            <a:ext cx="11475528" cy="369332"/>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thm15="http://schemas.microsoft.com/office/thememl/2012/main" xmlns="" val="1"/>
            </a:ext>
          </a:extLst>
        </p:spPr>
        <p:txBody>
          <a:bodyPr wrap="square">
            <a:spAutoFit/>
          </a:bodyPr>
          <a:lstStyle/>
          <a:p>
            <a:pPr defTabSz="914507"/>
            <a:r>
              <a:rPr lang="en-US" b="1" dirty="0">
                <a:solidFill>
                  <a:srgbClr val="000000"/>
                </a:solidFill>
                <a:latin typeface="IBM Plex Sans Light"/>
              </a:rPr>
              <a:t>AHA MOMENT : </a:t>
            </a:r>
            <a:r>
              <a:rPr lang="en-US" sz="1800" b="1" i="0" u="none" strike="noStrike" cap="none" spc="0" baseline="0" dirty="0">
                <a:solidFill>
                  <a:schemeClr val="tx2"/>
                </a:solidFill>
                <a:uFillTx/>
                <a:latin typeface="+mn-lt"/>
                <a:ea typeface="+mn-ea"/>
                <a:cs typeface="Arial" panose="020B0604020202020204" pitchFamily="34" charset="0"/>
                <a:sym typeface="IBM Plex Sans"/>
              </a:rPr>
              <a:t>Some overdose deaths are due to fentanyl even those users were not using Opioids.</a:t>
            </a:r>
            <a:endParaRPr lang="en-US" b="1" dirty="0">
              <a:solidFill>
                <a:srgbClr val="000000"/>
              </a:solidFill>
              <a:latin typeface="IBM Plex Sans Light"/>
            </a:endParaRPr>
          </a:p>
        </p:txBody>
      </p:sp>
      <p:graphicFrame>
        <p:nvGraphicFramePr>
          <p:cNvPr id="17" name="Table 16">
            <a:extLst>
              <a:ext uri="{FF2B5EF4-FFF2-40B4-BE49-F238E27FC236}">
                <a16:creationId xmlns:a16="http://schemas.microsoft.com/office/drawing/2014/main" id="{FDC38861-14AE-E050-581F-69718C84A68F}"/>
              </a:ext>
            </a:extLst>
          </p:cNvPr>
          <p:cNvGraphicFramePr>
            <a:graphicFrameLocks noGrp="1"/>
          </p:cNvGraphicFramePr>
          <p:nvPr>
            <p:extLst>
              <p:ext uri="{D42A27DB-BD31-4B8C-83A1-F6EECF244321}">
                <p14:modId xmlns:p14="http://schemas.microsoft.com/office/powerpoint/2010/main" val="2509296117"/>
              </p:ext>
            </p:extLst>
          </p:nvPr>
        </p:nvGraphicFramePr>
        <p:xfrm>
          <a:off x="287999" y="2807288"/>
          <a:ext cx="7145106" cy="3265850"/>
        </p:xfrm>
        <a:graphic>
          <a:graphicData uri="http://schemas.openxmlformats.org/drawingml/2006/table">
            <a:tbl>
              <a:tblPr firstRow="1" bandRow="1">
                <a:tableStyleId>{7E9639D4-E3E2-4D34-9284-5A2195B3D0D7}</a:tableStyleId>
              </a:tblPr>
              <a:tblGrid>
                <a:gridCol w="2136166">
                  <a:extLst>
                    <a:ext uri="{9D8B030D-6E8A-4147-A177-3AD203B41FA5}">
                      <a16:colId xmlns:a16="http://schemas.microsoft.com/office/drawing/2014/main" val="2330487047"/>
                    </a:ext>
                  </a:extLst>
                </a:gridCol>
                <a:gridCol w="5008940">
                  <a:extLst>
                    <a:ext uri="{9D8B030D-6E8A-4147-A177-3AD203B41FA5}">
                      <a16:colId xmlns:a16="http://schemas.microsoft.com/office/drawing/2014/main" val="3968135048"/>
                    </a:ext>
                  </a:extLst>
                </a:gridCol>
              </a:tblGrid>
              <a:tr h="301350">
                <a:tc>
                  <a:txBody>
                    <a:bodyPr/>
                    <a:lstStyle/>
                    <a:p>
                      <a:pPr algn="l"/>
                      <a:r>
                        <a:rPr lang="en-US" sz="1400" dirty="0"/>
                        <a:t>Data Column/Field</a:t>
                      </a:r>
                    </a:p>
                  </a:txBody>
                  <a:tcPr marL="45714" marR="45714" marT="22857" marB="22857" anchor="ctr"/>
                </a:tc>
                <a:tc>
                  <a:txBody>
                    <a:bodyPr/>
                    <a:lstStyle/>
                    <a:p>
                      <a:pPr algn="l"/>
                      <a:r>
                        <a:rPr lang="en-US" sz="1400" dirty="0"/>
                        <a:t>Description</a:t>
                      </a:r>
                    </a:p>
                  </a:txBody>
                  <a:tcPr marL="45714" marR="45714" marT="22857" marB="22857" anchor="ctr"/>
                </a:tc>
                <a:extLst>
                  <a:ext uri="{0D108BD9-81ED-4DB2-BD59-A6C34878D82A}">
                    <a16:rowId xmlns:a16="http://schemas.microsoft.com/office/drawing/2014/main" val="176026614"/>
                  </a:ext>
                </a:extLst>
              </a:tr>
              <a:tr h="269500">
                <a:tc>
                  <a:txBody>
                    <a:bodyPr/>
                    <a:lstStyle/>
                    <a:p>
                      <a:pPr algn="l"/>
                      <a:r>
                        <a:rPr lang="en-US" sz="1000" b="1" dirty="0"/>
                        <a:t>Drug deaths</a:t>
                      </a:r>
                    </a:p>
                  </a:txBody>
                  <a:tcPr marL="45714" marR="45714" marT="22857" marB="22857" anchor="ctr">
                    <a:solidFill>
                      <a:srgbClr val="FFC000"/>
                    </a:solidFill>
                  </a:tcPr>
                </a:tc>
                <a:tc>
                  <a:txBody>
                    <a:bodyPr/>
                    <a:lstStyle/>
                    <a:p>
                      <a:pPr algn="l"/>
                      <a:r>
                        <a:rPr lang="en-US" sz="1000" b="1" dirty="0"/>
                        <a:t>Number of drug deaths (total)</a:t>
                      </a:r>
                    </a:p>
                  </a:txBody>
                  <a:tcPr marL="45714" marR="45714" marT="22857" marB="22857" anchor="ctr">
                    <a:solidFill>
                      <a:srgbClr val="FFC000"/>
                    </a:solidFill>
                  </a:tcPr>
                </a:tc>
                <a:extLst>
                  <a:ext uri="{0D108BD9-81ED-4DB2-BD59-A6C34878D82A}">
                    <a16:rowId xmlns:a16="http://schemas.microsoft.com/office/drawing/2014/main" val="2000975421"/>
                  </a:ext>
                </a:extLst>
              </a:tr>
              <a:tr h="269500">
                <a:tc>
                  <a:txBody>
                    <a:bodyPr/>
                    <a:lstStyle/>
                    <a:p>
                      <a:pPr algn="l"/>
                      <a:r>
                        <a:rPr lang="en-US" sz="1000" b="1" dirty="0"/>
                        <a:t>Years</a:t>
                      </a:r>
                    </a:p>
                  </a:txBody>
                  <a:tcPr marL="45714" marR="45714" marT="22857" marB="22857" anchor="ctr"/>
                </a:tc>
                <a:tc>
                  <a:txBody>
                    <a:bodyPr/>
                    <a:lstStyle/>
                    <a:p>
                      <a:pPr algn="l"/>
                      <a:r>
                        <a:rPr lang="en-US" sz="1000" b="1" dirty="0"/>
                        <a:t>Years</a:t>
                      </a:r>
                    </a:p>
                  </a:txBody>
                  <a:tcPr marL="45714" marR="45714" marT="22857" marB="22857" anchor="ctr"/>
                </a:tc>
                <a:extLst>
                  <a:ext uri="{0D108BD9-81ED-4DB2-BD59-A6C34878D82A}">
                    <a16:rowId xmlns:a16="http://schemas.microsoft.com/office/drawing/2014/main" val="1669370198"/>
                  </a:ext>
                </a:extLst>
              </a:tr>
              <a:tr h="269500">
                <a:tc>
                  <a:txBody>
                    <a:bodyPr/>
                    <a:lstStyle/>
                    <a:p>
                      <a:pPr algn="l"/>
                      <a:r>
                        <a:rPr lang="en-US" sz="1000" b="1" dirty="0"/>
                        <a:t>Drug type</a:t>
                      </a:r>
                    </a:p>
                  </a:txBody>
                  <a:tcPr marL="45714" marR="45714" marT="22857" marB="22857" anchor="ctr">
                    <a:solidFill>
                      <a:srgbClr val="FFC000"/>
                    </a:solidFill>
                  </a:tcPr>
                </a:tc>
                <a:tc>
                  <a:txBody>
                    <a:bodyPr/>
                    <a:lstStyle/>
                    <a:p>
                      <a:pPr algn="l"/>
                      <a:r>
                        <a:rPr lang="en-US" sz="1000" b="1" dirty="0"/>
                        <a:t>Type of drugs (Cocaine, Heroin, Stimulants, etc.)</a:t>
                      </a:r>
                    </a:p>
                  </a:txBody>
                  <a:tcPr marL="45714" marR="45714" marT="22857" marB="22857" anchor="ctr">
                    <a:solidFill>
                      <a:srgbClr val="FFC000"/>
                    </a:solidFill>
                  </a:tcPr>
                </a:tc>
                <a:extLst>
                  <a:ext uri="{0D108BD9-81ED-4DB2-BD59-A6C34878D82A}">
                    <a16:rowId xmlns:a16="http://schemas.microsoft.com/office/drawing/2014/main" val="827875386"/>
                  </a:ext>
                </a:extLst>
              </a:tr>
              <a:tr h="269500">
                <a:tc>
                  <a:txBody>
                    <a:bodyPr/>
                    <a:lstStyle/>
                    <a:p>
                      <a:pPr algn="l"/>
                      <a:r>
                        <a:rPr lang="en-US" sz="1000" b="1" dirty="0"/>
                        <a:t>Gender</a:t>
                      </a:r>
                    </a:p>
                  </a:txBody>
                  <a:tcPr marL="45714" marR="45714" marT="22857" marB="22857" anchor="ctr"/>
                </a:tc>
                <a:tc>
                  <a:txBody>
                    <a:bodyPr/>
                    <a:lstStyle/>
                    <a:p>
                      <a:pPr algn="l"/>
                      <a:r>
                        <a:rPr lang="en-US" sz="1000" b="1" dirty="0"/>
                        <a:t>Gender</a:t>
                      </a:r>
                    </a:p>
                  </a:txBody>
                  <a:tcPr marL="45714" marR="45714" marT="22857" marB="22857" anchor="ctr"/>
                </a:tc>
                <a:extLst>
                  <a:ext uri="{0D108BD9-81ED-4DB2-BD59-A6C34878D82A}">
                    <a16:rowId xmlns:a16="http://schemas.microsoft.com/office/drawing/2014/main" val="2949337118"/>
                  </a:ext>
                </a:extLst>
              </a:tr>
              <a:tr h="269500">
                <a:tc>
                  <a:txBody>
                    <a:bodyPr/>
                    <a:lstStyle/>
                    <a:p>
                      <a:pPr algn="l"/>
                      <a:r>
                        <a:rPr lang="en-US" sz="1000" b="1" dirty="0"/>
                        <a:t>Age</a:t>
                      </a:r>
                    </a:p>
                  </a:txBody>
                  <a:tcPr marL="45714" marR="45714" marT="22857" marB="22857" anchor="ctr"/>
                </a:tc>
                <a:tc>
                  <a:txBody>
                    <a:bodyPr/>
                    <a:lstStyle/>
                    <a:p>
                      <a:pPr algn="l"/>
                      <a:r>
                        <a:rPr lang="en-US" sz="1000" b="1" dirty="0"/>
                        <a:t>15-24 only</a:t>
                      </a:r>
                    </a:p>
                  </a:txBody>
                  <a:tcPr marL="45714" marR="45714" marT="22857" marB="22857" anchor="ctr"/>
                </a:tc>
                <a:extLst>
                  <a:ext uri="{0D108BD9-81ED-4DB2-BD59-A6C34878D82A}">
                    <a16:rowId xmlns:a16="http://schemas.microsoft.com/office/drawing/2014/main" val="3843057671"/>
                  </a:ext>
                </a:extLst>
              </a:tr>
              <a:tr h="269500">
                <a:tc>
                  <a:txBody>
                    <a:bodyPr/>
                    <a:lstStyle/>
                    <a:p>
                      <a:pPr algn="l"/>
                      <a:endParaRPr lang="en-US" sz="1000" b="1" dirty="0"/>
                    </a:p>
                  </a:txBody>
                  <a:tcPr marL="45714" marR="45714" marT="22857" marB="22857" anchor="ctr"/>
                </a:tc>
                <a:tc>
                  <a:txBody>
                    <a:bodyPr/>
                    <a:lstStyle/>
                    <a:p>
                      <a:pPr marL="0" marR="0" lvl="0" indent="0" algn="l" defTabSz="1829287" rtl="0" eaLnBrk="1" fontAlgn="auto" latinLnBrk="0" hangingPunct="1">
                        <a:lnSpc>
                          <a:spcPct val="100000"/>
                        </a:lnSpc>
                        <a:spcBef>
                          <a:spcPts val="0"/>
                        </a:spcBef>
                        <a:spcAft>
                          <a:spcPts val="0"/>
                        </a:spcAft>
                        <a:buClrTx/>
                        <a:buSzTx/>
                        <a:buFontTx/>
                        <a:buNone/>
                        <a:tabLst/>
                        <a:defRPr/>
                      </a:pPr>
                      <a:endParaRPr lang="en-US" sz="1000" b="1" dirty="0"/>
                    </a:p>
                  </a:txBody>
                  <a:tcPr marL="45714" marR="45714" marT="22857" marB="22857" anchor="ctr"/>
                </a:tc>
                <a:extLst>
                  <a:ext uri="{0D108BD9-81ED-4DB2-BD59-A6C34878D82A}">
                    <a16:rowId xmlns:a16="http://schemas.microsoft.com/office/drawing/2014/main" val="1316385671"/>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43888928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4257506398"/>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188549637"/>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807947865"/>
                  </a:ext>
                </a:extLst>
              </a:tr>
              <a:tr h="269500">
                <a:tc>
                  <a:txBody>
                    <a:bodyPr/>
                    <a:lstStyle/>
                    <a:p>
                      <a:pPr algn="l"/>
                      <a:endParaRPr lang="en-US" sz="1000" b="1" dirty="0"/>
                    </a:p>
                  </a:txBody>
                  <a:tcPr marL="45714" marR="45714" marT="22857" marB="22857" anchor="ctr"/>
                </a:tc>
                <a:tc>
                  <a:txBody>
                    <a:bodyPr/>
                    <a:lstStyle/>
                    <a:p>
                      <a:pPr algn="l"/>
                      <a:endParaRPr lang="en-US" sz="1000" b="1" dirty="0"/>
                    </a:p>
                  </a:txBody>
                  <a:tcPr marL="45714" marR="45714" marT="22857" marB="22857" anchor="ctr"/>
                </a:tc>
                <a:extLst>
                  <a:ext uri="{0D108BD9-81ED-4DB2-BD59-A6C34878D82A}">
                    <a16:rowId xmlns:a16="http://schemas.microsoft.com/office/drawing/2014/main" val="2965785279"/>
                  </a:ext>
                </a:extLst>
              </a:tr>
            </a:tbl>
          </a:graphicData>
        </a:graphic>
      </p:graphicFrame>
      <p:sp>
        <p:nvSpPr>
          <p:cNvPr id="14" name="TextBox 13">
            <a:extLst>
              <a:ext uri="{FF2B5EF4-FFF2-40B4-BE49-F238E27FC236}">
                <a16:creationId xmlns:a16="http://schemas.microsoft.com/office/drawing/2014/main" id="{62D8CFDC-1B7B-A1D2-C455-C906EB78220C}"/>
              </a:ext>
            </a:extLst>
          </p:cNvPr>
          <p:cNvSpPr txBox="1"/>
          <p:nvPr/>
        </p:nvSpPr>
        <p:spPr>
          <a:xfrm>
            <a:off x="287999" y="2378565"/>
            <a:ext cx="7145106" cy="418060"/>
          </a:xfrm>
          <a:prstGeom prst="rect">
            <a:avLst/>
          </a:prstGeom>
          <a:ln w="12700">
            <a:miter lim="400000"/>
          </a:ln>
          <a:extLst>
            <a:ext uri="{C572A759-6A51-4108-AA02-DFA0A04FC94B}">
              <ma14:wrappingTextBoxFlag xmlns="" xmlns:thm15="http://schemas.microsoft.com/office/thememl/2012/main" xmlns:m="http://schemas.openxmlformats.org/officeDocument/2006/math" xmlns:a14="http://schemas.microsoft.com/office/drawing/2010/main" xmlns:ma14="http://schemas.microsoft.com/office/mac/drawingml/2011/main" val="1"/>
            </a:ext>
          </a:extLst>
        </p:spPr>
        <p:txBody>
          <a:bodyPr wrap="square" lIns="0" tIns="0" rIns="0" bIns="0" rtlCol="0" anchor="b">
            <a:noAutofit/>
          </a:bodyPr>
          <a:lstStyle/>
          <a:p>
            <a:pPr defTabSz="914507"/>
            <a:r>
              <a:rPr lang="en-US" b="1" dirty="0">
                <a:solidFill>
                  <a:srgbClr val="000000"/>
                </a:solidFill>
                <a:latin typeface="IBM Plex Sans Light"/>
              </a:rPr>
              <a:t>From the data source : </a:t>
            </a:r>
          </a:p>
        </p:txBody>
      </p:sp>
    </p:spTree>
    <p:extLst>
      <p:ext uri="{BB962C8B-B14F-4D97-AF65-F5344CB8AC3E}">
        <p14:creationId xmlns:p14="http://schemas.microsoft.com/office/powerpoint/2010/main" val="2835758386"/>
      </p:ext>
    </p:extLst>
  </p:cSld>
  <p:clrMapOvr>
    <a:masterClrMapping/>
  </p:clrMapOvr>
  <p:transition spd="med"/>
</p:sld>
</file>

<file path=ppt/theme/theme1.xml><?xml version="1.0" encoding="utf-8"?>
<a:theme xmlns:a="http://schemas.openxmlformats.org/drawingml/2006/main" name="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2.xml><?xml version="1.0" encoding="utf-8"?>
<a:theme xmlns:a="http://schemas.openxmlformats.org/drawingml/2006/main" name="1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3.xml><?xml version="1.0" encoding="utf-8"?>
<a:theme xmlns:a="http://schemas.openxmlformats.org/drawingml/2006/main" name="2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p="http://schemas.openxmlformats.org/presentationml/2006/main" xmlns:r="http://schemas.openxmlformats.org/officeDocument/2006/relationships" xmlns:thm15="http://schemas.microsoft.com/office/thememl/2012/main" xmlns=""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4.xml><?xml version="1.0" encoding="utf-8"?>
<a:theme xmlns:a="http://schemas.openxmlformats.org/drawingml/2006/main" name="3_IBM presentation enablement template">
  <a:themeElements>
    <a:clrScheme name="Custom 1">
      <a:dk1>
        <a:srgbClr val="FFFFFF"/>
      </a:dk1>
      <a:lt1>
        <a:srgbClr val="000000"/>
      </a:lt1>
      <a:dk2>
        <a:srgbClr val="FFFFFF"/>
      </a:dk2>
      <a:lt2>
        <a:srgbClr val="000000"/>
      </a:lt2>
      <a:accent1>
        <a:srgbClr val="0F62FE"/>
      </a:accent1>
      <a:accent2>
        <a:srgbClr val="A56EFF"/>
      </a:accent2>
      <a:accent3>
        <a:srgbClr val="003A6D"/>
      </a:accent3>
      <a:accent4>
        <a:srgbClr val="009D9A"/>
      </a:accent4>
      <a:accent5>
        <a:srgbClr val="9F1853"/>
      </a:accent5>
      <a:accent6>
        <a:srgbClr val="FA4D56"/>
      </a:accent6>
      <a:hlink>
        <a:srgbClr val="0F62FE"/>
      </a:hlink>
      <a:folHlink>
        <a:srgbClr val="6F6F6F"/>
      </a:folHlink>
    </a:clrScheme>
    <a:fontScheme name="IBM Plex">
      <a:majorFont>
        <a:latin typeface="IBM Plex Sans Light"/>
        <a:ea typeface=""/>
        <a:cs typeface=""/>
      </a:majorFont>
      <a:minorFont>
        <a:latin typeface="IBM Plex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accent1"/>
          </a:solidFill>
          <a:headEnd type="none" w="med" len="med"/>
          <a:tailEnd type="none" w="med" len="med"/>
        </a:ln>
        <a:effectLst/>
      </a:spPr>
      <a:bodyPr vert="horz" wrap="square" lIns="91440" tIns="91440" rIns="91440" bIns="91440" numCol="1" rtlCol="0" anchor="t" anchorCtr="0" compatLnSpc="1">
        <a:prstTxWarp prst="textNoShape">
          <a:avLst/>
        </a:prstTxWarp>
      </a:bodyPr>
      <a:lstStyle>
        <a:defPPr marL="327600" marR="0" indent="-3276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kumimoji="0" sz="2000" b="0" i="0" u="none" strike="noStrike" cap="none" normalizeH="0" baseline="0" dirty="0">
            <a:ln>
              <a:noFill/>
            </a:ln>
            <a:solidFill>
              <a:schemeClr val="bg1"/>
            </a:solidFill>
            <a:effectLst/>
            <a:latin typeface="+mn-lt"/>
          </a:defRPr>
        </a:defPPr>
      </a:lstStyle>
      <a:style>
        <a:lnRef idx="2">
          <a:schemeClr val="accent6"/>
        </a:lnRef>
        <a:fillRef idx="1">
          <a:schemeClr val="lt1"/>
        </a:fillRef>
        <a:effectRef idx="0">
          <a:schemeClr val="accent6"/>
        </a:effectRef>
        <a:fontRef idx="minor">
          <a:schemeClr val="dk1"/>
        </a:fontRef>
      </a:style>
    </a:spDef>
    <a:lnDef>
      <a:spPr bwMode="auto">
        <a:ln w="1270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ln w="12700">
          <a:miter lim="400000"/>
        </a:ln>
        <a:extLst>
          <a:ext uri="{C572A759-6A51-4108-AA02-DFA0A04FC94B}">
            <ma14:wrappingTextBoxFlag xmlns="" xmlns:thm15="http://schemas.microsoft.com/office/thememl/2012/main" xmlns:r="http://schemas.openxmlformats.org/officeDocument/2006/relationships" xmlns:p="http://schemas.openxmlformats.org/presentationml/2006/main" xmlns:m="http://schemas.openxmlformats.org/officeDocument/2006/math" xmlns:a14="http://schemas.microsoft.com/office/drawing/2010/main" xmlns:ma14="http://schemas.microsoft.com/office/mac/drawingml/2011/main" val="1"/>
          </a:ext>
        </a:extLst>
      </a:spPr>
      <a:bodyPr wrap="square" lIns="0" tIns="0" rIns="0" bIns="0" rtlCol="0">
        <a:noAutofit/>
      </a:bodyPr>
      <a:lstStyle>
        <a:defPPr algn="l" defTabSz="2438400">
          <a:buSzPct val="100000"/>
          <a:defRPr sz="2400" dirty="0" smtClean="0">
            <a:cs typeface="Arial" panose="020B0604020202020204" pitchFamily="34" charset="0"/>
          </a:defRPr>
        </a:defPPr>
      </a:lstStyle>
    </a:txDef>
  </a:objectDefaults>
  <a:extraClrSchemeLst/>
  <a:custClrLst>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 name="Blue 100">
      <a:srgbClr val="001141"/>
    </a:custClr>
    <a:custClr name="Blue 90">
      <a:srgbClr val="001D6C"/>
    </a:custClr>
    <a:custClr name="Blue 80">
      <a:srgbClr val="002D9C"/>
    </a:custClr>
    <a:custClr name="Blue 70">
      <a:srgbClr val="0043CE"/>
    </a:custClr>
    <a:custClr name="Blue 60">
      <a:srgbClr val="0F62FE"/>
    </a:custClr>
    <a:custClr name="Cyan 50">
      <a:srgbClr val="1192E8"/>
    </a:custClr>
    <a:custClr name="Cyan 40">
      <a:srgbClr val="33B1FF"/>
    </a:custClr>
    <a:custClr name="Cyan 30">
      <a:srgbClr val="82CFFF"/>
    </a:custClr>
    <a:custClr name="Cyan 20">
      <a:srgbClr val="BAE6FF"/>
    </a:custClr>
    <a:custClr name="Cyan 10">
      <a:srgbClr val="E5F6FF"/>
    </a:custClr>
    <a:custClr name="Red 60">
      <a:srgbClr val="DA1E28"/>
    </a:custClr>
    <a:custClr name="Red 50">
      <a:srgbClr val="FA4D56"/>
    </a:custClr>
    <a:custClr name="Red 30">
      <a:srgbClr val="FFB3B8"/>
    </a:custClr>
    <a:custClr name="Red 20">
      <a:srgbClr val="FFD7D9"/>
    </a:custClr>
    <a:custClr name="Red 10">
      <a:srgbClr val="FFF1F1"/>
    </a:custClr>
    <a:custClr name="Magenta 60">
      <a:srgbClr val="D02670"/>
    </a:custClr>
    <a:custClr name="Magenta 50">
      <a:srgbClr val="EE5396"/>
    </a:custClr>
    <a:custClr name="Magenta 30">
      <a:srgbClr val="FFAFD2"/>
    </a:custClr>
    <a:custClr name="Magenta 20">
      <a:srgbClr val="FFD6E8"/>
    </a:custClr>
    <a:custClr name="Magenta 10">
      <a:srgbClr val="FFF0F7"/>
    </a:custClr>
    <a:custClr name="Purple 60">
      <a:srgbClr val="8A3FFC"/>
    </a:custClr>
    <a:custClr name="Purple 50">
      <a:srgbClr val="A56EFF"/>
    </a:custClr>
    <a:custClr name="Purple 30">
      <a:srgbClr val="D4BBFF"/>
    </a:custClr>
    <a:custClr name="Purple 20">
      <a:srgbClr val="E8DAFF"/>
    </a:custClr>
    <a:custClr name="Purple 10">
      <a:srgbClr val="F6F2FF"/>
    </a:custClr>
    <a:custClr name="Teal 60">
      <a:srgbClr val="007D79"/>
    </a:custClr>
    <a:custClr name="Teal 50">
      <a:srgbClr val="009D9A"/>
    </a:custClr>
    <a:custClr name="Teal 30">
      <a:srgbClr val="3DDBD9"/>
    </a:custClr>
    <a:custClr name="Teal 20">
      <a:srgbClr val="9EF0F0"/>
    </a:custClr>
    <a:custClr name="Teal 10">
      <a:srgbClr val="D9FBFB"/>
    </a:custClr>
    <a:custClr name="Green 60">
      <a:srgbClr val="198038"/>
    </a:custClr>
    <a:custClr name="Green 50">
      <a:srgbClr val="24A148"/>
    </a:custClr>
    <a:custClr name="Green 30">
      <a:srgbClr val="6FDC8C"/>
    </a:custClr>
    <a:custClr name="Green 20">
      <a:srgbClr val="A7F0BA"/>
    </a:custClr>
    <a:custClr name="Green 10">
      <a:srgbClr val="DEFBE6"/>
    </a:custClr>
    <a:custClr name="Yellow 30">
      <a:srgbClr val="F1C21B"/>
    </a:custClr>
    <a:custClr name="Yellow 20">
      <a:srgbClr val="FDDC69"/>
    </a:custClr>
    <a:custClr name="Yellow 10">
      <a:srgbClr val="FCF4D6"/>
    </a:custClr>
    <a:custClr name="Blue 20">
      <a:srgbClr val="D0E2FF"/>
    </a:custClr>
    <a:custClr name="Blue 10">
      <a:srgbClr val="EDF5FF"/>
    </a:custClr>
  </a:custClrLst>
  <a:extLst>
    <a:ext uri="{05A4C25C-085E-4340-85A3-A5531E510DB2}">
      <thm15:themeFamily xmlns:thm15="http://schemas.microsoft.com/office/thememl/2012/main" name="IBM_presentation_template_v_1_4_Plex" id="{461DE280-6773-3240-A149-7E3C0A49F9FC}" vid="{119F70B9-3B70-5545-8722-9A4DAAA12CB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8A98B0F890304EA4533D39F0FCB118" ma:contentTypeVersion="10" ma:contentTypeDescription="Create a new document." ma:contentTypeScope="" ma:versionID="7382cb9e5d5759fe6d259f4db44979fc">
  <xsd:schema xmlns:xsd="http://www.w3.org/2001/XMLSchema" xmlns:xs="http://www.w3.org/2001/XMLSchema" xmlns:p="http://schemas.microsoft.com/office/2006/metadata/properties" xmlns:ns2="751fcc4b-4276-47b3-8ba1-49dbd21a21dd" xmlns:ns3="c5604bb3-86e6-4d6c-ae29-cce30a47afed" targetNamespace="http://schemas.microsoft.com/office/2006/metadata/properties" ma:root="true" ma:fieldsID="0dbc8ddf735e232e6e433963ac457b04" ns2:_="" ns3:_="">
    <xsd:import namespace="751fcc4b-4276-47b3-8ba1-49dbd21a21dd"/>
    <xsd:import namespace="c5604bb3-86e6-4d6c-ae29-cce30a47afe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1fcc4b-4276-47b3-8ba1-49dbd21a2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604bb3-86e6-4d6c-ae29-cce30a47afe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12DAEA-3FEA-4FF3-8A66-EE5A24102F8E}">
  <ds:schemaRefs>
    <ds:schemaRef ds:uri="751fcc4b-4276-47b3-8ba1-49dbd21a21dd"/>
    <ds:schemaRef ds:uri="c5604bb3-86e6-4d6c-ae29-cce30a47afe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528CB0B-289E-4DFE-97BD-60C4FC0F28DF}">
  <ds:schemaRefs>
    <ds:schemaRef ds:uri="751fcc4b-4276-47b3-8ba1-49dbd21a21dd"/>
    <ds:schemaRef ds:uri="c5604bb3-86e6-4d6c-ae29-cce30a47afe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50225D2-517A-4231-8BCA-0FACFEA112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80862</TotalTime>
  <Words>3036</Words>
  <Application>Microsoft Office PowerPoint</Application>
  <PresentationFormat>Widescreen</PresentationFormat>
  <Paragraphs>429</Paragraphs>
  <Slides>35</Slides>
  <Notes>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35</vt:i4>
      </vt:variant>
    </vt:vector>
  </HeadingPairs>
  <TitlesOfParts>
    <vt:vector size="46" baseType="lpstr">
      <vt:lpstr>Arial</vt:lpstr>
      <vt:lpstr>Calibri</vt:lpstr>
      <vt:lpstr>Franklin Gothic Book</vt:lpstr>
      <vt:lpstr>IBM Plex Mono Medm</vt:lpstr>
      <vt:lpstr>IBM Plex Sans</vt:lpstr>
      <vt:lpstr>IBM Plex Sans Hebrew Medm</vt:lpstr>
      <vt:lpstr>IBM Plex Sans Light</vt:lpstr>
      <vt:lpstr>IBM presentation enablement template</vt:lpstr>
      <vt:lpstr>1_IBM presentation enablement template</vt:lpstr>
      <vt:lpstr>2_IBM presentation enablement template</vt:lpstr>
      <vt:lpstr>3_IBM presentation enablement template</vt:lpstr>
      <vt:lpstr>Module 2: Drug Practice Activity  2.1 Align data to your storyboard and storyline  2.2 Align visualizations to your storyboard and storyline  2.3 Craft your call to action  2.4 Draft your story  2.5 Get Feedback  </vt:lpstr>
      <vt:lpstr>Background on the Drug Overdose activity</vt:lpstr>
      <vt:lpstr>Activity 2.1 Align data sources to your storyline</vt:lpstr>
      <vt:lpstr>2.1 Align data to your storyboard and storyline</vt:lpstr>
      <vt:lpstr>2.1 Align data to your storyline: Process</vt:lpstr>
      <vt:lpstr>2.1 Align data to your storyline Step 1: Sample of completed Identify data for the HOOK</vt:lpstr>
      <vt:lpstr>2.1 Align data to your storyline Step 1: Identify data for the HOOK</vt:lpstr>
      <vt:lpstr>2.1 Align data to your storyline Step 2: Identify data for the RISING MOMENT</vt:lpstr>
      <vt:lpstr>2.1 Align data to your storyline Step 3: Identify data for the AHA MOMENT</vt:lpstr>
      <vt:lpstr>2.1 Align data to your storyline Sample of Completed Data Alignment Template</vt:lpstr>
      <vt:lpstr>2.1 Align data to your storyline:  Copy your results into the Data Alignment Template </vt:lpstr>
      <vt:lpstr>Activity 2.2 Align visuals to your storyline</vt:lpstr>
      <vt:lpstr>2.2 Align data visuals to your story</vt:lpstr>
      <vt:lpstr>2.2 Align data visuals to your story: Process</vt:lpstr>
      <vt:lpstr>2.2 Align visuals to the storyline Step 1: Sample of completed align visual to HOOK</vt:lpstr>
      <vt:lpstr>2.2 Align visuals to the storyline Step 1: align visual to HOOK</vt:lpstr>
      <vt:lpstr>2.2 Align visuals to the storyline Step 2: align visual to RISING MOMENT</vt:lpstr>
      <vt:lpstr>2.2 Align visuals to the storyline Step 3: align visual to AHA MOMENT</vt:lpstr>
      <vt:lpstr>2.3 Craft your call to action </vt:lpstr>
      <vt:lpstr>Activity 2.4 Draft your story</vt:lpstr>
      <vt:lpstr>2.4 Draft your data story</vt:lpstr>
      <vt:lpstr>2.4 Draft your data story: Process</vt:lpstr>
      <vt:lpstr>2.4 Draft your data story:  Step 1: sample of completed create story for the HOOK</vt:lpstr>
      <vt:lpstr>2.4 Draft your data story: Step 1: create story for the HOOK  </vt:lpstr>
      <vt:lpstr>2.4 Draft your data story: Step 2: create story for the RISING MOMENT  </vt:lpstr>
      <vt:lpstr>2.4 Draft your data story: Step 3: create story for the AHA MOMENT  </vt:lpstr>
      <vt:lpstr>2.4 Draft your data story: Step 4: create story for the CALL TO ACTION </vt:lpstr>
      <vt:lpstr>2.4 Draft your data story:  Sample of completed Pulling it all together</vt:lpstr>
      <vt:lpstr>2.4 Draft your data story:  Pulling it all together</vt:lpstr>
      <vt:lpstr>Activity 2.5 Getting feedback</vt:lpstr>
      <vt:lpstr>2.5 Process for getting feedback </vt:lpstr>
      <vt:lpstr>2.5 Process for getting feedback Step 1: Identify representatives to ask for feedback</vt:lpstr>
      <vt:lpstr>2.5 Process for getting feedback Step 2: Obtain feedback</vt:lpstr>
      <vt:lpstr>2.5 Getting feedback: Step 3: Update the story based on feedback</vt:lpstr>
      <vt:lpstr>You have completed the practice activities for Module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Donovan, Katy (RIDOH-Contractor)</dc:creator>
  <cp:lastModifiedBy>Kevin Ho</cp:lastModifiedBy>
  <cp:revision>520</cp:revision>
  <dcterms:created xsi:type="dcterms:W3CDTF">2022-02-04T13:30:00Z</dcterms:created>
  <dcterms:modified xsi:type="dcterms:W3CDTF">2024-03-08T00:17:08Z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0x010100858A98B0F890304EA4533D39F0FCB118</vt:lpwstr>
  </property>
</Properties>
</file>