
<file path=[Content_Types].xml><?xml version="1.0" encoding="utf-8"?>
<Types xmlns="http://schemas.openxmlformats.org/package/2006/content-types">
  <Default Extension="bin" ContentType="image/png"/>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7FFFFDE8_4490F265.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30" r:id="rId5"/>
    <p:sldMasterId id="2147483747" r:id="rId6"/>
    <p:sldMasterId id="2147483763" r:id="rId7"/>
  </p:sldMasterIdLst>
  <p:notesMasterIdLst>
    <p:notesMasterId r:id="rId43"/>
  </p:notesMasterIdLst>
  <p:sldIdLst>
    <p:sldId id="2147483040" r:id="rId8"/>
    <p:sldId id="2147483139" r:id="rId9"/>
    <p:sldId id="2147483113" r:id="rId10"/>
    <p:sldId id="2147483096" r:id="rId11"/>
    <p:sldId id="2147483059" r:id="rId12"/>
    <p:sldId id="2147483140" r:id="rId13"/>
    <p:sldId id="2147483120" r:id="rId14"/>
    <p:sldId id="2147483122" r:id="rId15"/>
    <p:sldId id="2147483121" r:id="rId16"/>
    <p:sldId id="2147483126" r:id="rId17"/>
    <p:sldId id="2147483088" r:id="rId18"/>
    <p:sldId id="2147483114" r:id="rId19"/>
    <p:sldId id="2147483123" r:id="rId20"/>
    <p:sldId id="2147483082" r:id="rId21"/>
    <p:sldId id="2147483141" r:id="rId22"/>
    <p:sldId id="2147483128" r:id="rId23"/>
    <p:sldId id="2147483137" r:id="rId24"/>
    <p:sldId id="2147483138" r:id="rId25"/>
    <p:sldId id="2147483132" r:id="rId26"/>
    <p:sldId id="2147483115" r:id="rId27"/>
    <p:sldId id="2147483119" r:id="rId28"/>
    <p:sldId id="2147483135" r:id="rId29"/>
    <p:sldId id="2147483133" r:id="rId30"/>
    <p:sldId id="2147483107" r:id="rId31"/>
    <p:sldId id="2147483108" r:id="rId32"/>
    <p:sldId id="2147483109" r:id="rId33"/>
    <p:sldId id="2147483110" r:id="rId34"/>
    <p:sldId id="2147483142" r:id="rId35"/>
    <p:sldId id="2147483136" r:id="rId36"/>
    <p:sldId id="2147483116" r:id="rId37"/>
    <p:sldId id="2147483063" r:id="rId38"/>
    <p:sldId id="2147483111" r:id="rId39"/>
    <p:sldId id="2147483112" r:id="rId40"/>
    <p:sldId id="2147483071" r:id="rId41"/>
    <p:sldId id="214748304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rug Overdose" id="{64DBD4B5-A3AA-184D-8457-F66E80AF518D}">
          <p14:sldIdLst>
            <p14:sldId id="2147483040"/>
            <p14:sldId id="2147483139"/>
            <p14:sldId id="2147483113"/>
            <p14:sldId id="2147483096"/>
            <p14:sldId id="2147483059"/>
            <p14:sldId id="2147483140"/>
            <p14:sldId id="2147483120"/>
            <p14:sldId id="2147483122"/>
            <p14:sldId id="2147483121"/>
            <p14:sldId id="2147483126"/>
            <p14:sldId id="2147483088"/>
            <p14:sldId id="2147483114"/>
            <p14:sldId id="2147483123"/>
            <p14:sldId id="2147483082"/>
            <p14:sldId id="2147483141"/>
            <p14:sldId id="2147483128"/>
            <p14:sldId id="2147483137"/>
            <p14:sldId id="2147483138"/>
            <p14:sldId id="2147483132"/>
            <p14:sldId id="2147483115"/>
            <p14:sldId id="2147483119"/>
            <p14:sldId id="2147483135"/>
            <p14:sldId id="2147483133"/>
            <p14:sldId id="2147483107"/>
            <p14:sldId id="2147483108"/>
            <p14:sldId id="2147483109"/>
            <p14:sldId id="2147483110"/>
            <p14:sldId id="2147483142"/>
            <p14:sldId id="2147483136"/>
            <p14:sldId id="2147483116"/>
            <p14:sldId id="2147483063"/>
            <p14:sldId id="2147483111"/>
            <p14:sldId id="2147483112"/>
            <p14:sldId id="2147483071"/>
            <p14:sldId id="21474830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1B6312-ACB3-39F8-6C18-084EF1F2E5D8}" name="Kevin Ho" initials="KH" userId="QvBjIPPTPq9DbZLvJUQfjGW6KTGmdzGCxZT2A6p6xOQ=" providerId="None"/>
  <p188:author id="{172B011F-EA2C-8271-8174-8367295907CF}" name="Kevin Ho" initials="KH" userId="S::hokevin@us.ibm.com::8d4398eb-dabd-4627-9cda-662828e57843" providerId="AD"/>
  <p188:author id="{51D28049-FF9E-E9C3-F6AD-5E51E547858F}" name="MARK FREEMAN" initials="MF" userId="ovUESzf86qqVwqIVPZDhFPhX4RpAZMdwsVCKQvMsuBE=" providerId="None"/>
  <p188:author id="{35CCB8FE-C410-3496-FEDA-71AD81A3388A}" name="MARK FREEMAN" initials="" userId="S::mfreeman@us.ibm.com::cdb86314-c5fd-4b56-8311-e173b1018a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F"/>
    <a:srgbClr val="D6D8DF"/>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E2E65-1337-4F73-98BA-0AC4EEA02691}" v="9" dt="2024-03-06T04:24:41.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8" autoAdjust="0"/>
    <p:restoredTop sz="87668" autoAdjust="0"/>
  </p:normalViewPr>
  <p:slideViewPr>
    <p:cSldViewPr snapToGrid="0">
      <p:cViewPr varScale="1">
        <p:scale>
          <a:sx n="69" d="100"/>
          <a:sy n="69" d="100"/>
        </p:scale>
        <p:origin x="672" y="60"/>
      </p:cViewPr>
      <p:guideLst/>
    </p:cSldViewPr>
  </p:slideViewPr>
  <p:notesTextViewPr>
    <p:cViewPr>
      <p:scale>
        <a:sx n="1" d="1"/>
        <a:sy n="1" d="1"/>
      </p:scale>
      <p:origin x="0" y="0"/>
    </p:cViewPr>
  </p:notesTextViewPr>
  <p:sorterViewPr>
    <p:cViewPr>
      <p:scale>
        <a:sx n="80" d="100"/>
        <a:sy n="80" d="100"/>
      </p:scale>
      <p:origin x="0" y="-320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o" clId="Web-{DAAE2E65-1337-4F73-98BA-0AC4EEA02691}"/>
    <pc:docChg chg="modSld">
      <pc:chgData name="Kevin Ho" userId="" providerId="" clId="Web-{DAAE2E65-1337-4F73-98BA-0AC4EEA02691}" dt="2024-03-06T04:24:41.592" v="8"/>
      <pc:docMkLst>
        <pc:docMk/>
      </pc:docMkLst>
      <pc:sldChg chg="modCm">
        <pc:chgData name="Kevin Ho" userId="" providerId="" clId="Web-{DAAE2E65-1337-4F73-98BA-0AC4EEA02691}" dt="2024-03-06T04:23:29.123" v="0"/>
        <pc:sldMkLst>
          <pc:docMk/>
          <pc:sldMk cId="3935291086" sldId="2147376471"/>
        </pc:sldMkLst>
        <pc:extLst>
          <p:ext xmlns:p="http://schemas.openxmlformats.org/presentationml/2006/main" uri="{D6D511B9-2390-475A-947B-AFAB55BFBCF1}">
            <pc226:cmChg xmlns:pc226="http://schemas.microsoft.com/office/powerpoint/2022/06/main/command" chg="">
              <pc226:chgData name="Kevin Ho" userId="" providerId="" clId="Web-{DAAE2E65-1337-4F73-98BA-0AC4EEA02691}" dt="2024-03-06T04:23:29.123" v="0"/>
              <pc2:cmMkLst xmlns:pc2="http://schemas.microsoft.com/office/powerpoint/2019/9/main/command">
                <pc:docMk/>
                <pc:sldMk cId="3935291086" sldId="2147376471"/>
                <pc2:cmMk id="{143C86F3-9BF4-4717-A460-925224FBC00D}"/>
              </pc2:cmMkLst>
              <pc226:cmRplyChg chg="add">
                <pc226:chgData name="Kevin Ho" userId="" providerId="" clId="Web-{DAAE2E65-1337-4F73-98BA-0AC4EEA02691}" dt="2024-03-06T04:23:29.123" v="0"/>
                <pc2:cmRplyMkLst xmlns:pc2="http://schemas.microsoft.com/office/powerpoint/2019/9/main/command">
                  <pc:docMk/>
                  <pc:sldMk cId="3935291086" sldId="2147376471"/>
                  <pc2:cmMk id="{143C86F3-9BF4-4717-A460-925224FBC00D}"/>
                  <pc2:cmRplyMk id="{7268030D-F8C2-40DF-8329-D069A2500609}"/>
                </pc2:cmRplyMkLst>
              </pc226:cmRplyChg>
            </pc226:cmChg>
          </p:ext>
        </pc:extLst>
      </pc:sldChg>
      <pc:sldChg chg="delCm">
        <pc:chgData name="Kevin Ho" userId="" providerId="" clId="Web-{DAAE2E65-1337-4F73-98BA-0AC4EEA02691}" dt="2024-03-06T04:24:32.139" v="7"/>
        <pc:sldMkLst>
          <pc:docMk/>
          <pc:sldMk cId="1214487002" sldId="2147483074"/>
        </pc:sldMkLst>
        <pc:extLst>
          <p:ext xmlns:p="http://schemas.openxmlformats.org/presentationml/2006/main" uri="{D6D511B9-2390-475A-947B-AFAB55BFBCF1}">
            <pc226:cmChg xmlns:pc226="http://schemas.microsoft.com/office/powerpoint/2022/06/main/command" chg="del">
              <pc226:chgData name="Kevin Ho" userId="" providerId="" clId="Web-{DAAE2E65-1337-4F73-98BA-0AC4EEA02691}" dt="2024-03-06T04:24:32.139" v="7"/>
              <pc2:cmMkLst xmlns:pc2="http://schemas.microsoft.com/office/powerpoint/2019/9/main/command">
                <pc:docMk/>
                <pc:sldMk cId="1214487002" sldId="2147483074"/>
                <pc2:cmMk id="{E3279969-E307-4D0D-8CB5-D1E2122D18C3}"/>
              </pc2:cmMkLst>
            </pc226:cmChg>
            <pc226:cmChg xmlns:pc226="http://schemas.microsoft.com/office/powerpoint/2022/06/main/command" chg="del">
              <pc226:chgData name="Kevin Ho" userId="" providerId="" clId="Web-{DAAE2E65-1337-4F73-98BA-0AC4EEA02691}" dt="2024-03-06T04:24:29.014" v="6"/>
              <pc2:cmMkLst xmlns:pc2="http://schemas.microsoft.com/office/powerpoint/2019/9/main/command">
                <pc:docMk/>
                <pc:sldMk cId="1214487002" sldId="2147483074"/>
                <pc2:cmMk id="{94F4AD72-A0A5-400F-B1C6-3CB1A24CFCF9}"/>
              </pc2:cmMkLst>
            </pc226:cmChg>
            <pc226:cmChg xmlns:pc226="http://schemas.microsoft.com/office/powerpoint/2022/06/main/command" chg="del">
              <pc226:chgData name="Kevin Ho" userId="" providerId="" clId="Web-{DAAE2E65-1337-4F73-98BA-0AC4EEA02691}" dt="2024-03-06T04:24:25.060" v="5"/>
              <pc2:cmMkLst xmlns:pc2="http://schemas.microsoft.com/office/powerpoint/2019/9/main/command">
                <pc:docMk/>
                <pc:sldMk cId="1214487002" sldId="2147483074"/>
                <pc2:cmMk id="{10ACE0E9-FF57-4702-9439-A6F08F81DA8D}"/>
              </pc2:cmMkLst>
            </pc226:cmChg>
          </p:ext>
        </pc:extLst>
      </pc:sldChg>
      <pc:sldChg chg="delCm">
        <pc:chgData name="Kevin Ho" userId="" providerId="" clId="Web-{DAAE2E65-1337-4F73-98BA-0AC4EEA02691}" dt="2024-03-06T04:24:41.592" v="8"/>
        <pc:sldMkLst>
          <pc:docMk/>
          <pc:sldMk cId="82087905" sldId="2147483107"/>
        </pc:sldMkLst>
        <pc:extLst>
          <p:ext xmlns:p="http://schemas.openxmlformats.org/presentationml/2006/main" uri="{D6D511B9-2390-475A-947B-AFAB55BFBCF1}">
            <pc226:cmChg xmlns:pc226="http://schemas.microsoft.com/office/powerpoint/2022/06/main/command" chg="del">
              <pc226:chgData name="Kevin Ho" userId="" providerId="" clId="Web-{DAAE2E65-1337-4F73-98BA-0AC4EEA02691}" dt="2024-03-06T04:24:41.592" v="8"/>
              <pc2:cmMkLst xmlns:pc2="http://schemas.microsoft.com/office/powerpoint/2019/9/main/command">
                <pc:docMk/>
                <pc:sldMk cId="82087905" sldId="2147483107"/>
                <pc2:cmMk id="{F51C81CE-614C-4933-AC9A-13703DE4C875}"/>
              </pc2:cmMkLst>
            </pc226:cmChg>
          </p:ext>
        </pc:extLst>
      </pc:sldChg>
      <pc:sldChg chg="modSp">
        <pc:chgData name="Kevin Ho" userId="" providerId="" clId="Web-{DAAE2E65-1337-4F73-98BA-0AC4EEA02691}" dt="2024-03-06T04:23:56.357" v="2" actId="1076"/>
        <pc:sldMkLst>
          <pc:docMk/>
          <pc:sldMk cId="2997920089" sldId="2147483113"/>
        </pc:sldMkLst>
        <pc:spChg chg="mod">
          <ac:chgData name="Kevin Ho" userId="" providerId="" clId="Web-{DAAE2E65-1337-4F73-98BA-0AC4EEA02691}" dt="2024-03-06T04:23:56.357" v="2" actId="1076"/>
          <ac:spMkLst>
            <pc:docMk/>
            <pc:sldMk cId="2997920089" sldId="2147483113"/>
            <ac:spMk id="5" creationId="{F53A1ED9-83B3-79ED-06F2-233E58832A06}"/>
          </ac:spMkLst>
        </pc:spChg>
        <pc:spChg chg="mod">
          <ac:chgData name="Kevin Ho" userId="" providerId="" clId="Web-{DAAE2E65-1337-4F73-98BA-0AC4EEA02691}" dt="2024-03-06T04:23:52.092" v="1" actId="1076"/>
          <ac:spMkLst>
            <pc:docMk/>
            <pc:sldMk cId="2997920089" sldId="2147483113"/>
            <ac:spMk id="6" creationId="{8DFD18AE-1EC6-C302-4775-927DB7538F87}"/>
          </ac:spMkLst>
        </pc:spChg>
      </pc:sldChg>
      <pc:sldChg chg="modSp">
        <pc:chgData name="Kevin Ho" userId="" providerId="" clId="Web-{DAAE2E65-1337-4F73-98BA-0AC4EEA02691}" dt="2024-03-06T04:24:11.592" v="4" actId="1076"/>
        <pc:sldMkLst>
          <pc:docMk/>
          <pc:sldMk cId="2330525814" sldId="2147483114"/>
        </pc:sldMkLst>
        <pc:spChg chg="mod">
          <ac:chgData name="Kevin Ho" userId="" providerId="" clId="Web-{DAAE2E65-1337-4F73-98BA-0AC4EEA02691}" dt="2024-03-06T04:24:11.592" v="4" actId="1076"/>
          <ac:spMkLst>
            <pc:docMk/>
            <pc:sldMk cId="2330525814" sldId="2147483114"/>
            <ac:spMk id="5" creationId="{F53A1ED9-83B3-79ED-06F2-233E58832A06}"/>
          </ac:spMkLst>
        </pc:spChg>
        <pc:spChg chg="mod">
          <ac:chgData name="Kevin Ho" userId="" providerId="" clId="Web-{DAAE2E65-1337-4F73-98BA-0AC4EEA02691}" dt="2024-03-06T04:24:05.107" v="3" actId="1076"/>
          <ac:spMkLst>
            <pc:docMk/>
            <pc:sldMk cId="2330525814" sldId="2147483114"/>
            <ac:spMk id="6" creationId="{8DFD18AE-1EC6-C302-4775-927DB7538F87}"/>
          </ac:spMkLst>
        </pc:spChg>
      </pc:sldChg>
    </pc:docChg>
  </pc:docChgLst>
  <pc:docChgLst>
    <pc:chgData name="Kevin Ho" clId="Web-{C07B19E9-578F-474A-95A2-B05495D935CF}"/>
    <pc:docChg chg="addSld modSld sldOrd modSection">
      <pc:chgData name="Kevin Ho" userId="" providerId="" clId="Web-{C07B19E9-578F-474A-95A2-B05495D935CF}" dt="2023-12-08T21:39:59.405" v="355" actId="20577"/>
      <pc:docMkLst>
        <pc:docMk/>
      </pc:docMkLst>
      <pc:sldChg chg="modSp modCm">
        <pc:chgData name="Kevin Ho" userId="" providerId="" clId="Web-{C07B19E9-578F-474A-95A2-B05495D935CF}" dt="2023-12-08T21:39:59.405" v="355" actId="20577"/>
        <pc:sldMkLst>
          <pc:docMk/>
          <pc:sldMk cId="1350305975" sldId="2147376465"/>
        </pc:sldMkLst>
        <pc:spChg chg="mod">
          <ac:chgData name="Kevin Ho" userId="" providerId="" clId="Web-{C07B19E9-578F-474A-95A2-B05495D935CF}" dt="2023-12-08T21:39:59.405" v="355" actId="20577"/>
          <ac:spMkLst>
            <pc:docMk/>
            <pc:sldMk cId="1350305975" sldId="2147376465"/>
            <ac:spMk id="8" creationId="{8DFD18AE-1EC6-C302-4775-927DB7538F87}"/>
          </ac:spMkLst>
        </pc:spChg>
        <pc:extLst>
          <p:ext xmlns:p="http://schemas.openxmlformats.org/presentationml/2006/main" uri="{D6D511B9-2390-475A-947B-AFAB55BFBCF1}">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5E29A00B-16F8-4306-A740-A2E723861F93}"/>
              </pc2:cmMkLst>
            </pc226:cmChg>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044EC58F-F4F7-435C-A45E-17ADF7ED0E14}"/>
              </pc2:cmMkLst>
            </pc226:cmChg>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65FC5FB0-69B6-4B6E-A80F-FE1D226062B8}"/>
              </pc2:cmMkLst>
            </pc226:cmChg>
          </p:ext>
        </pc:extLst>
      </pc:sldChg>
      <pc:sldChg chg="modSp new ord">
        <pc:chgData name="Kevin Ho" userId="" providerId="" clId="Web-{C07B19E9-578F-474A-95A2-B05495D935CF}" dt="2023-12-08T21:39:14.966" v="343" actId="20577"/>
        <pc:sldMkLst>
          <pc:docMk/>
          <pc:sldMk cId="1043630550" sldId="2147482843"/>
        </pc:sldMkLst>
        <pc:spChg chg="mod">
          <ac:chgData name="Kevin Ho" userId="" providerId="" clId="Web-{C07B19E9-578F-474A-95A2-B05495D935CF}" dt="2023-12-08T20:47:25.038" v="15" actId="20577"/>
          <ac:spMkLst>
            <pc:docMk/>
            <pc:sldMk cId="1043630550" sldId="2147482843"/>
            <ac:spMk id="2" creationId="{02C6E023-91D4-18ED-0B7C-F23ADD77C57C}"/>
          </ac:spMkLst>
        </pc:spChg>
        <pc:spChg chg="mod">
          <ac:chgData name="Kevin Ho" userId="" providerId="" clId="Web-{C07B19E9-578F-474A-95A2-B05495D935CF}" dt="2023-12-08T21:37:35.776" v="332" actId="20577"/>
          <ac:spMkLst>
            <pc:docMk/>
            <pc:sldMk cId="1043630550" sldId="2147482843"/>
            <ac:spMk id="3" creationId="{1B9BAB4E-7249-5FC7-5610-2F4D9C8F6034}"/>
          </ac:spMkLst>
        </pc:spChg>
        <pc:spChg chg="mod">
          <ac:chgData name="Kevin Ho" userId="" providerId="" clId="Web-{C07B19E9-578F-474A-95A2-B05495D935CF}" dt="2023-12-08T21:39:14.966" v="343" actId="20577"/>
          <ac:spMkLst>
            <pc:docMk/>
            <pc:sldMk cId="1043630550" sldId="2147482843"/>
            <ac:spMk id="4" creationId="{D34142A2-0F4F-F40A-E068-245F053FED1E}"/>
          </ac:spMkLst>
        </pc:spChg>
      </pc:sldChg>
    </pc:docChg>
  </pc:docChgLst>
  <pc:docChgLst>
    <pc:chgData name="Kevin Ho" clId="Web-{18037599-F036-4FDB-85F8-F847DA2B7B08}"/>
    <pc:docChg chg="delSld modSld modSection">
      <pc:chgData name="Kevin Ho" userId="" providerId="" clId="Web-{18037599-F036-4FDB-85F8-F847DA2B7B08}" dt="2023-12-11T19:58:23.234" v="106" actId="20577"/>
      <pc:docMkLst>
        <pc:docMk/>
      </pc:docMkLst>
      <pc:sldChg chg="del">
        <pc:chgData name="Kevin Ho" userId="" providerId="" clId="Web-{18037599-F036-4FDB-85F8-F847DA2B7B08}" dt="2023-12-11T19:54:41.324" v="4"/>
        <pc:sldMkLst>
          <pc:docMk/>
          <pc:sldMk cId="88594963" sldId="2147376268"/>
        </pc:sldMkLst>
      </pc:sldChg>
      <pc:sldChg chg="del">
        <pc:chgData name="Kevin Ho" userId="" providerId="" clId="Web-{18037599-F036-4FDB-85F8-F847DA2B7B08}" dt="2023-12-11T19:54:41.309" v="1"/>
        <pc:sldMkLst>
          <pc:docMk/>
          <pc:sldMk cId="3442850465" sldId="2147376340"/>
        </pc:sldMkLst>
      </pc:sldChg>
      <pc:sldChg chg="del">
        <pc:chgData name="Kevin Ho" userId="" providerId="" clId="Web-{18037599-F036-4FDB-85F8-F847DA2B7B08}" dt="2023-12-11T19:55:06.309" v="16"/>
        <pc:sldMkLst>
          <pc:docMk/>
          <pc:sldMk cId="3501932955" sldId="2147376344"/>
        </pc:sldMkLst>
      </pc:sldChg>
      <pc:sldChg chg="del">
        <pc:chgData name="Kevin Ho" userId="" providerId="" clId="Web-{18037599-F036-4FDB-85F8-F847DA2B7B08}" dt="2023-12-11T19:54:41.340" v="6"/>
        <pc:sldMkLst>
          <pc:docMk/>
          <pc:sldMk cId="2176125018" sldId="2147376445"/>
        </pc:sldMkLst>
      </pc:sldChg>
      <pc:sldChg chg="del">
        <pc:chgData name="Kevin Ho" userId="" providerId="" clId="Web-{18037599-F036-4FDB-85F8-F847DA2B7B08}" dt="2023-12-11T19:54:41.356" v="8"/>
        <pc:sldMkLst>
          <pc:docMk/>
          <pc:sldMk cId="1350305975" sldId="2147376465"/>
        </pc:sldMkLst>
      </pc:sldChg>
      <pc:sldChg chg="del">
        <pc:chgData name="Kevin Ho" userId="" providerId="" clId="Web-{18037599-F036-4FDB-85F8-F847DA2B7B08}" dt="2023-12-11T19:54:41.340" v="7"/>
        <pc:sldMkLst>
          <pc:docMk/>
          <pc:sldMk cId="208418683" sldId="2147376466"/>
        </pc:sldMkLst>
      </pc:sldChg>
      <pc:sldChg chg="del">
        <pc:chgData name="Kevin Ho" userId="" providerId="" clId="Web-{18037599-F036-4FDB-85F8-F847DA2B7B08}" dt="2023-12-11T19:54:41.324" v="5"/>
        <pc:sldMkLst>
          <pc:docMk/>
          <pc:sldMk cId="3053131667" sldId="2147376467"/>
        </pc:sldMkLst>
      </pc:sldChg>
      <pc:sldChg chg="del">
        <pc:chgData name="Kevin Ho" userId="" providerId="" clId="Web-{18037599-F036-4FDB-85F8-F847DA2B7B08}" dt="2023-12-11T19:54:41.324" v="3"/>
        <pc:sldMkLst>
          <pc:docMk/>
          <pc:sldMk cId="322988543" sldId="2147376468"/>
        </pc:sldMkLst>
      </pc:sldChg>
      <pc:sldChg chg="del">
        <pc:chgData name="Kevin Ho" userId="" providerId="" clId="Web-{18037599-F036-4FDB-85F8-F847DA2B7B08}" dt="2023-12-11T19:54:41.309" v="2"/>
        <pc:sldMkLst>
          <pc:docMk/>
          <pc:sldMk cId="1292993439" sldId="2147376469"/>
        </pc:sldMkLst>
      </pc:sldChg>
      <pc:sldChg chg="del">
        <pc:chgData name="Kevin Ho" userId="" providerId="" clId="Web-{18037599-F036-4FDB-85F8-F847DA2B7B08}" dt="2023-12-11T19:54:41.309" v="0"/>
        <pc:sldMkLst>
          <pc:docMk/>
          <pc:sldMk cId="1518163154" sldId="2147376470"/>
        </pc:sldMkLst>
      </pc:sldChg>
      <pc:sldChg chg="modSp">
        <pc:chgData name="Kevin Ho" userId="" providerId="" clId="Web-{18037599-F036-4FDB-85F8-F847DA2B7B08}" dt="2023-12-11T19:58:23.234" v="106" actId="20577"/>
        <pc:sldMkLst>
          <pc:docMk/>
          <pc:sldMk cId="3418148117" sldId="2147376472"/>
        </pc:sldMkLst>
        <pc:spChg chg="mod">
          <ac:chgData name="Kevin Ho" userId="" providerId="" clId="Web-{18037599-F036-4FDB-85F8-F847DA2B7B08}" dt="2023-12-11T19:58:23.234" v="106" actId="20577"/>
          <ac:spMkLst>
            <pc:docMk/>
            <pc:sldMk cId="3418148117" sldId="2147376472"/>
            <ac:spMk id="8" creationId="{8DFD18AE-1EC6-C302-4775-927DB7538F87}"/>
          </ac:spMkLst>
        </pc:spChg>
      </pc:sldChg>
      <pc:sldChg chg="del">
        <pc:chgData name="Kevin Ho" userId="" providerId="" clId="Web-{18037599-F036-4FDB-85F8-F847DA2B7B08}" dt="2023-12-11T19:55:06.309" v="17"/>
        <pc:sldMkLst>
          <pc:docMk/>
          <pc:sldMk cId="668511667" sldId="2147482835"/>
        </pc:sldMkLst>
      </pc:sldChg>
      <pc:sldChg chg="del">
        <pc:chgData name="Kevin Ho" userId="" providerId="" clId="Web-{18037599-F036-4FDB-85F8-F847DA2B7B08}" dt="2023-12-11T19:55:06.309" v="15"/>
        <pc:sldMkLst>
          <pc:docMk/>
          <pc:sldMk cId="2148758000" sldId="2147482836"/>
        </pc:sldMkLst>
      </pc:sldChg>
      <pc:sldChg chg="del">
        <pc:chgData name="Kevin Ho" userId="" providerId="" clId="Web-{18037599-F036-4FDB-85F8-F847DA2B7B08}" dt="2023-12-11T19:55:06.309" v="14"/>
        <pc:sldMkLst>
          <pc:docMk/>
          <pc:sldMk cId="2856714697" sldId="2147482837"/>
        </pc:sldMkLst>
      </pc:sldChg>
      <pc:sldChg chg="del">
        <pc:chgData name="Kevin Ho" userId="" providerId="" clId="Web-{18037599-F036-4FDB-85F8-F847DA2B7B08}" dt="2023-12-11T19:55:06.309" v="13"/>
        <pc:sldMkLst>
          <pc:docMk/>
          <pc:sldMk cId="3926770102" sldId="2147482838"/>
        </pc:sldMkLst>
      </pc:sldChg>
      <pc:sldChg chg="del">
        <pc:chgData name="Kevin Ho" userId="" providerId="" clId="Web-{18037599-F036-4FDB-85F8-F847DA2B7B08}" dt="2023-12-11T19:55:06.309" v="12"/>
        <pc:sldMkLst>
          <pc:docMk/>
          <pc:sldMk cId="1710758884" sldId="2147482839"/>
        </pc:sldMkLst>
      </pc:sldChg>
      <pc:sldChg chg="del">
        <pc:chgData name="Kevin Ho" userId="" providerId="" clId="Web-{18037599-F036-4FDB-85F8-F847DA2B7B08}" dt="2023-12-11T19:55:06.293" v="11"/>
        <pc:sldMkLst>
          <pc:docMk/>
          <pc:sldMk cId="629387553" sldId="2147482840"/>
        </pc:sldMkLst>
      </pc:sldChg>
      <pc:sldChg chg="del">
        <pc:chgData name="Kevin Ho" userId="" providerId="" clId="Web-{18037599-F036-4FDB-85F8-F847DA2B7B08}" dt="2023-12-11T19:55:06.293" v="10"/>
        <pc:sldMkLst>
          <pc:docMk/>
          <pc:sldMk cId="3231557938" sldId="2147482841"/>
        </pc:sldMkLst>
      </pc:sldChg>
      <pc:sldChg chg="del">
        <pc:chgData name="Kevin Ho" userId="" providerId="" clId="Web-{18037599-F036-4FDB-85F8-F847DA2B7B08}" dt="2023-12-11T19:55:06.293" v="9"/>
        <pc:sldMkLst>
          <pc:docMk/>
          <pc:sldMk cId="3569497503" sldId="214748284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US Counties</a:t>
            </a:r>
            <a:r>
              <a:rPr lang="en-US" sz="2000" b="1" baseline="0" dirty="0"/>
              <a:t> with high or medium risk levels this week</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Sheet1!$B$2:$B$403</c:f>
              <c:numCache>
                <c:formatCode>General</c:formatCode>
                <c:ptCount val="402"/>
                <c:pt idx="0">
                  <c:v>10.9</c:v>
                </c:pt>
                <c:pt idx="1">
                  <c:v>11.7</c:v>
                </c:pt>
                <c:pt idx="2">
                  <c:v>11.7</c:v>
                </c:pt>
                <c:pt idx="3">
                  <c:v>11.7</c:v>
                </c:pt>
                <c:pt idx="4">
                  <c:v>10.9</c:v>
                </c:pt>
                <c:pt idx="5">
                  <c:v>10.1</c:v>
                </c:pt>
                <c:pt idx="6">
                  <c:v>10.1</c:v>
                </c:pt>
                <c:pt idx="7">
                  <c:v>41</c:v>
                </c:pt>
                <c:pt idx="8">
                  <c:v>19</c:v>
                </c:pt>
                <c:pt idx="9">
                  <c:v>12.1</c:v>
                </c:pt>
                <c:pt idx="10">
                  <c:v>12.1</c:v>
                </c:pt>
                <c:pt idx="11">
                  <c:v>19</c:v>
                </c:pt>
                <c:pt idx="12">
                  <c:v>19</c:v>
                </c:pt>
                <c:pt idx="13">
                  <c:v>41</c:v>
                </c:pt>
                <c:pt idx="14">
                  <c:v>12.1</c:v>
                </c:pt>
                <c:pt idx="15">
                  <c:v>12.1</c:v>
                </c:pt>
                <c:pt idx="16">
                  <c:v>12.1</c:v>
                </c:pt>
                <c:pt idx="17">
                  <c:v>12.1</c:v>
                </c:pt>
                <c:pt idx="18">
                  <c:v>12.1</c:v>
                </c:pt>
                <c:pt idx="19">
                  <c:v>19</c:v>
                </c:pt>
                <c:pt idx="20">
                  <c:v>19</c:v>
                </c:pt>
                <c:pt idx="21">
                  <c:v>41</c:v>
                </c:pt>
                <c:pt idx="22">
                  <c:v>41</c:v>
                </c:pt>
                <c:pt idx="23">
                  <c:v>10.4</c:v>
                </c:pt>
                <c:pt idx="24">
                  <c:v>12.3</c:v>
                </c:pt>
                <c:pt idx="25">
                  <c:v>12.3</c:v>
                </c:pt>
                <c:pt idx="26">
                  <c:v>14</c:v>
                </c:pt>
                <c:pt idx="27">
                  <c:v>14</c:v>
                </c:pt>
                <c:pt idx="28">
                  <c:v>13.2</c:v>
                </c:pt>
                <c:pt idx="29">
                  <c:v>13.2</c:v>
                </c:pt>
                <c:pt idx="30">
                  <c:v>14.7</c:v>
                </c:pt>
                <c:pt idx="31">
                  <c:v>13.2</c:v>
                </c:pt>
                <c:pt idx="32">
                  <c:v>14.7</c:v>
                </c:pt>
                <c:pt idx="33">
                  <c:v>13.2</c:v>
                </c:pt>
                <c:pt idx="34">
                  <c:v>13.2</c:v>
                </c:pt>
                <c:pt idx="35">
                  <c:v>13.2</c:v>
                </c:pt>
                <c:pt idx="36">
                  <c:v>13.3</c:v>
                </c:pt>
                <c:pt idx="37">
                  <c:v>13.3</c:v>
                </c:pt>
                <c:pt idx="38">
                  <c:v>13.2</c:v>
                </c:pt>
                <c:pt idx="39">
                  <c:v>13.2</c:v>
                </c:pt>
                <c:pt idx="40">
                  <c:v>11.4</c:v>
                </c:pt>
                <c:pt idx="41">
                  <c:v>13.3</c:v>
                </c:pt>
                <c:pt idx="42">
                  <c:v>13.3</c:v>
                </c:pt>
                <c:pt idx="43">
                  <c:v>14.7</c:v>
                </c:pt>
                <c:pt idx="44">
                  <c:v>13.2</c:v>
                </c:pt>
                <c:pt idx="45">
                  <c:v>13.2</c:v>
                </c:pt>
                <c:pt idx="46">
                  <c:v>14.2</c:v>
                </c:pt>
                <c:pt idx="47">
                  <c:v>18.7</c:v>
                </c:pt>
                <c:pt idx="48">
                  <c:v>12.5</c:v>
                </c:pt>
                <c:pt idx="49">
                  <c:v>12.5</c:v>
                </c:pt>
                <c:pt idx="50">
                  <c:v>13.4</c:v>
                </c:pt>
                <c:pt idx="51">
                  <c:v>13.4</c:v>
                </c:pt>
                <c:pt idx="52">
                  <c:v>14.2</c:v>
                </c:pt>
                <c:pt idx="53">
                  <c:v>17.5</c:v>
                </c:pt>
                <c:pt idx="54">
                  <c:v>12.5</c:v>
                </c:pt>
                <c:pt idx="55">
                  <c:v>12.5</c:v>
                </c:pt>
                <c:pt idx="56">
                  <c:v>17.3</c:v>
                </c:pt>
                <c:pt idx="57">
                  <c:v>13.4</c:v>
                </c:pt>
                <c:pt idx="58">
                  <c:v>14.2</c:v>
                </c:pt>
                <c:pt idx="59">
                  <c:v>14.2</c:v>
                </c:pt>
                <c:pt idx="60">
                  <c:v>18.7</c:v>
                </c:pt>
                <c:pt idx="61">
                  <c:v>11.1</c:v>
                </c:pt>
                <c:pt idx="62">
                  <c:v>12.5</c:v>
                </c:pt>
                <c:pt idx="63">
                  <c:v>12.5</c:v>
                </c:pt>
                <c:pt idx="64">
                  <c:v>11.1</c:v>
                </c:pt>
                <c:pt idx="65">
                  <c:v>14.2</c:v>
                </c:pt>
                <c:pt idx="66">
                  <c:v>13.4</c:v>
                </c:pt>
                <c:pt idx="67">
                  <c:v>18.7</c:v>
                </c:pt>
                <c:pt idx="68">
                  <c:v>18.7</c:v>
                </c:pt>
                <c:pt idx="69">
                  <c:v>17.3</c:v>
                </c:pt>
                <c:pt idx="70">
                  <c:v>21.3</c:v>
                </c:pt>
                <c:pt idx="71">
                  <c:v>21.3</c:v>
                </c:pt>
                <c:pt idx="72">
                  <c:v>21.3</c:v>
                </c:pt>
                <c:pt idx="73">
                  <c:v>10.6</c:v>
                </c:pt>
                <c:pt idx="74">
                  <c:v>10.6</c:v>
                </c:pt>
                <c:pt idx="75">
                  <c:v>10.6</c:v>
                </c:pt>
                <c:pt idx="76">
                  <c:v>10.6</c:v>
                </c:pt>
                <c:pt idx="77">
                  <c:v>22.6</c:v>
                </c:pt>
                <c:pt idx="78">
                  <c:v>11.1</c:v>
                </c:pt>
                <c:pt idx="79">
                  <c:v>12.8</c:v>
                </c:pt>
                <c:pt idx="80">
                  <c:v>22.6</c:v>
                </c:pt>
                <c:pt idx="81">
                  <c:v>12.8</c:v>
                </c:pt>
                <c:pt idx="82">
                  <c:v>11.1</c:v>
                </c:pt>
                <c:pt idx="83">
                  <c:v>12.6</c:v>
                </c:pt>
                <c:pt idx="84">
                  <c:v>10.199999999999999</c:v>
                </c:pt>
                <c:pt idx="85">
                  <c:v>12.6</c:v>
                </c:pt>
                <c:pt idx="86">
                  <c:v>10.199999999999999</c:v>
                </c:pt>
                <c:pt idx="87">
                  <c:v>12.6</c:v>
                </c:pt>
                <c:pt idx="88">
                  <c:v>12.6</c:v>
                </c:pt>
                <c:pt idx="89">
                  <c:v>10.199999999999999</c:v>
                </c:pt>
                <c:pt idx="90">
                  <c:v>10.199999999999999</c:v>
                </c:pt>
                <c:pt idx="91">
                  <c:v>15.9</c:v>
                </c:pt>
                <c:pt idx="92">
                  <c:v>21.8</c:v>
                </c:pt>
                <c:pt idx="93">
                  <c:v>15.9</c:v>
                </c:pt>
                <c:pt idx="94">
                  <c:v>13.1</c:v>
                </c:pt>
                <c:pt idx="95">
                  <c:v>13.1</c:v>
                </c:pt>
                <c:pt idx="96">
                  <c:v>13.1</c:v>
                </c:pt>
                <c:pt idx="97">
                  <c:v>11.7</c:v>
                </c:pt>
                <c:pt idx="98">
                  <c:v>21.8</c:v>
                </c:pt>
                <c:pt idx="99">
                  <c:v>12.8</c:v>
                </c:pt>
                <c:pt idx="100">
                  <c:v>12.8</c:v>
                </c:pt>
                <c:pt idx="101">
                  <c:v>12.8</c:v>
                </c:pt>
                <c:pt idx="102">
                  <c:v>27</c:v>
                </c:pt>
                <c:pt idx="103">
                  <c:v>12.8</c:v>
                </c:pt>
                <c:pt idx="104">
                  <c:v>12.8</c:v>
                </c:pt>
                <c:pt idx="105">
                  <c:v>12.8</c:v>
                </c:pt>
                <c:pt idx="106">
                  <c:v>12.8</c:v>
                </c:pt>
                <c:pt idx="107">
                  <c:v>12.8</c:v>
                </c:pt>
                <c:pt idx="108">
                  <c:v>12.8</c:v>
                </c:pt>
                <c:pt idx="109">
                  <c:v>27</c:v>
                </c:pt>
                <c:pt idx="110">
                  <c:v>27</c:v>
                </c:pt>
                <c:pt idx="111">
                  <c:v>13.2</c:v>
                </c:pt>
                <c:pt idx="112">
                  <c:v>27</c:v>
                </c:pt>
                <c:pt idx="113">
                  <c:v>10</c:v>
                </c:pt>
                <c:pt idx="114">
                  <c:v>25.5</c:v>
                </c:pt>
                <c:pt idx="115">
                  <c:v>10.4</c:v>
                </c:pt>
                <c:pt idx="116">
                  <c:v>10</c:v>
                </c:pt>
                <c:pt idx="117">
                  <c:v>10</c:v>
                </c:pt>
                <c:pt idx="118">
                  <c:v>10</c:v>
                </c:pt>
                <c:pt idx="119">
                  <c:v>10</c:v>
                </c:pt>
                <c:pt idx="120">
                  <c:v>10</c:v>
                </c:pt>
                <c:pt idx="121">
                  <c:v>10</c:v>
                </c:pt>
                <c:pt idx="122">
                  <c:v>10</c:v>
                </c:pt>
                <c:pt idx="123">
                  <c:v>10</c:v>
                </c:pt>
                <c:pt idx="124">
                  <c:v>10.4</c:v>
                </c:pt>
                <c:pt idx="125">
                  <c:v>10</c:v>
                </c:pt>
                <c:pt idx="126">
                  <c:v>10.6</c:v>
                </c:pt>
                <c:pt idx="127">
                  <c:v>10.6</c:v>
                </c:pt>
                <c:pt idx="128">
                  <c:v>10.6</c:v>
                </c:pt>
                <c:pt idx="129">
                  <c:v>11.4</c:v>
                </c:pt>
                <c:pt idx="130">
                  <c:v>11.4</c:v>
                </c:pt>
                <c:pt idx="131">
                  <c:v>13.9</c:v>
                </c:pt>
                <c:pt idx="132">
                  <c:v>10.6</c:v>
                </c:pt>
                <c:pt idx="133">
                  <c:v>13.9</c:v>
                </c:pt>
                <c:pt idx="134">
                  <c:v>10.6</c:v>
                </c:pt>
                <c:pt idx="135">
                  <c:v>14.8</c:v>
                </c:pt>
                <c:pt idx="136">
                  <c:v>14.8</c:v>
                </c:pt>
                <c:pt idx="137">
                  <c:v>19</c:v>
                </c:pt>
                <c:pt idx="138">
                  <c:v>19</c:v>
                </c:pt>
                <c:pt idx="139">
                  <c:v>19</c:v>
                </c:pt>
                <c:pt idx="140">
                  <c:v>14.8</c:v>
                </c:pt>
                <c:pt idx="141">
                  <c:v>13.3</c:v>
                </c:pt>
                <c:pt idx="142">
                  <c:v>11.8</c:v>
                </c:pt>
                <c:pt idx="143">
                  <c:v>10.5</c:v>
                </c:pt>
                <c:pt idx="144">
                  <c:v>14.8</c:v>
                </c:pt>
                <c:pt idx="145">
                  <c:v>14.8</c:v>
                </c:pt>
                <c:pt idx="146">
                  <c:v>14.8</c:v>
                </c:pt>
                <c:pt idx="147">
                  <c:v>11.8</c:v>
                </c:pt>
                <c:pt idx="148">
                  <c:v>12.7</c:v>
                </c:pt>
                <c:pt idx="149">
                  <c:v>14.8</c:v>
                </c:pt>
                <c:pt idx="150">
                  <c:v>12.7</c:v>
                </c:pt>
                <c:pt idx="151">
                  <c:v>11.8</c:v>
                </c:pt>
                <c:pt idx="152">
                  <c:v>13.3</c:v>
                </c:pt>
                <c:pt idx="153">
                  <c:v>11.8</c:v>
                </c:pt>
                <c:pt idx="154">
                  <c:v>10.5</c:v>
                </c:pt>
                <c:pt idx="155">
                  <c:v>14.8</c:v>
                </c:pt>
                <c:pt idx="156">
                  <c:v>13.3</c:v>
                </c:pt>
                <c:pt idx="157">
                  <c:v>11.8</c:v>
                </c:pt>
                <c:pt idx="158">
                  <c:v>13.3</c:v>
                </c:pt>
                <c:pt idx="159">
                  <c:v>10.5</c:v>
                </c:pt>
                <c:pt idx="160">
                  <c:v>11.6</c:v>
                </c:pt>
                <c:pt idx="161">
                  <c:v>10.5</c:v>
                </c:pt>
                <c:pt idx="162">
                  <c:v>13.1</c:v>
                </c:pt>
                <c:pt idx="163">
                  <c:v>13.1</c:v>
                </c:pt>
                <c:pt idx="164">
                  <c:v>13.1</c:v>
                </c:pt>
                <c:pt idx="165">
                  <c:v>11.8</c:v>
                </c:pt>
                <c:pt idx="166">
                  <c:v>12.1</c:v>
                </c:pt>
                <c:pt idx="167">
                  <c:v>12.1</c:v>
                </c:pt>
                <c:pt idx="168">
                  <c:v>11.8</c:v>
                </c:pt>
                <c:pt idx="169">
                  <c:v>11.8</c:v>
                </c:pt>
                <c:pt idx="170">
                  <c:v>11.8</c:v>
                </c:pt>
                <c:pt idx="171">
                  <c:v>10.1</c:v>
                </c:pt>
                <c:pt idx="172">
                  <c:v>12.1</c:v>
                </c:pt>
                <c:pt idx="173">
                  <c:v>12.1</c:v>
                </c:pt>
                <c:pt idx="174">
                  <c:v>11.8</c:v>
                </c:pt>
                <c:pt idx="175">
                  <c:v>11.8</c:v>
                </c:pt>
                <c:pt idx="176">
                  <c:v>13.2</c:v>
                </c:pt>
                <c:pt idx="177">
                  <c:v>12.1</c:v>
                </c:pt>
                <c:pt idx="178">
                  <c:v>22.4</c:v>
                </c:pt>
                <c:pt idx="179">
                  <c:v>22.4</c:v>
                </c:pt>
                <c:pt idx="180">
                  <c:v>23</c:v>
                </c:pt>
                <c:pt idx="181">
                  <c:v>23</c:v>
                </c:pt>
                <c:pt idx="182">
                  <c:v>14.3</c:v>
                </c:pt>
                <c:pt idx="183">
                  <c:v>14.3</c:v>
                </c:pt>
                <c:pt idx="184">
                  <c:v>15.5</c:v>
                </c:pt>
                <c:pt idx="185">
                  <c:v>10.3</c:v>
                </c:pt>
                <c:pt idx="186">
                  <c:v>17.600000000000001</c:v>
                </c:pt>
                <c:pt idx="187">
                  <c:v>14.9</c:v>
                </c:pt>
                <c:pt idx="188">
                  <c:v>15.5</c:v>
                </c:pt>
                <c:pt idx="189">
                  <c:v>14.9</c:v>
                </c:pt>
                <c:pt idx="190">
                  <c:v>15.5</c:v>
                </c:pt>
                <c:pt idx="191">
                  <c:v>15.5</c:v>
                </c:pt>
                <c:pt idx="192">
                  <c:v>14.3</c:v>
                </c:pt>
                <c:pt idx="193">
                  <c:v>15.5</c:v>
                </c:pt>
                <c:pt idx="194">
                  <c:v>14.3</c:v>
                </c:pt>
                <c:pt idx="195">
                  <c:v>11.5</c:v>
                </c:pt>
                <c:pt idx="196">
                  <c:v>11.5</c:v>
                </c:pt>
                <c:pt idx="197">
                  <c:v>11.5</c:v>
                </c:pt>
                <c:pt idx="198">
                  <c:v>15.9</c:v>
                </c:pt>
                <c:pt idx="199">
                  <c:v>11.5</c:v>
                </c:pt>
                <c:pt idx="200">
                  <c:v>33.200000000000003</c:v>
                </c:pt>
                <c:pt idx="201">
                  <c:v>15.5</c:v>
                </c:pt>
                <c:pt idx="202">
                  <c:v>14.9</c:v>
                </c:pt>
                <c:pt idx="203">
                  <c:v>10.3</c:v>
                </c:pt>
                <c:pt idx="204">
                  <c:v>11.5</c:v>
                </c:pt>
                <c:pt idx="205">
                  <c:v>14.3</c:v>
                </c:pt>
                <c:pt idx="206">
                  <c:v>33.200000000000003</c:v>
                </c:pt>
                <c:pt idx="207">
                  <c:v>15.9</c:v>
                </c:pt>
                <c:pt idx="208">
                  <c:v>15.9</c:v>
                </c:pt>
                <c:pt idx="209">
                  <c:v>14.3</c:v>
                </c:pt>
                <c:pt idx="210">
                  <c:v>15.5</c:v>
                </c:pt>
                <c:pt idx="211">
                  <c:v>15.9</c:v>
                </c:pt>
                <c:pt idx="212">
                  <c:v>11.8</c:v>
                </c:pt>
                <c:pt idx="213">
                  <c:v>12.1</c:v>
                </c:pt>
                <c:pt idx="214">
                  <c:v>12.1</c:v>
                </c:pt>
                <c:pt idx="215">
                  <c:v>10.7</c:v>
                </c:pt>
                <c:pt idx="216">
                  <c:v>10</c:v>
                </c:pt>
                <c:pt idx="217">
                  <c:v>10</c:v>
                </c:pt>
                <c:pt idx="218">
                  <c:v>10.4</c:v>
                </c:pt>
                <c:pt idx="219">
                  <c:v>12.2</c:v>
                </c:pt>
                <c:pt idx="220">
                  <c:v>10.4</c:v>
                </c:pt>
                <c:pt idx="221">
                  <c:v>10.7</c:v>
                </c:pt>
                <c:pt idx="222">
                  <c:v>14.4</c:v>
                </c:pt>
                <c:pt idx="223">
                  <c:v>12.9</c:v>
                </c:pt>
                <c:pt idx="224">
                  <c:v>10.4</c:v>
                </c:pt>
                <c:pt idx="225">
                  <c:v>10.1</c:v>
                </c:pt>
                <c:pt idx="226">
                  <c:v>10.4</c:v>
                </c:pt>
                <c:pt idx="227">
                  <c:v>10.7</c:v>
                </c:pt>
                <c:pt idx="228">
                  <c:v>12.2</c:v>
                </c:pt>
                <c:pt idx="229">
                  <c:v>14.4</c:v>
                </c:pt>
                <c:pt idx="230">
                  <c:v>14.4</c:v>
                </c:pt>
                <c:pt idx="231">
                  <c:v>12.9</c:v>
                </c:pt>
                <c:pt idx="232">
                  <c:v>10.1</c:v>
                </c:pt>
                <c:pt idx="233">
                  <c:v>10.7</c:v>
                </c:pt>
                <c:pt idx="234">
                  <c:v>14.4</c:v>
                </c:pt>
                <c:pt idx="235">
                  <c:v>14.4</c:v>
                </c:pt>
                <c:pt idx="236">
                  <c:v>10.7</c:v>
                </c:pt>
                <c:pt idx="237">
                  <c:v>10</c:v>
                </c:pt>
                <c:pt idx="238">
                  <c:v>10</c:v>
                </c:pt>
                <c:pt idx="239">
                  <c:v>13.1</c:v>
                </c:pt>
                <c:pt idx="240">
                  <c:v>10.9</c:v>
                </c:pt>
                <c:pt idx="241">
                  <c:v>10.9</c:v>
                </c:pt>
                <c:pt idx="242">
                  <c:v>13.3</c:v>
                </c:pt>
                <c:pt idx="243">
                  <c:v>13.3</c:v>
                </c:pt>
                <c:pt idx="244">
                  <c:v>11</c:v>
                </c:pt>
                <c:pt idx="245">
                  <c:v>12.1</c:v>
                </c:pt>
                <c:pt idx="246">
                  <c:v>13.3</c:v>
                </c:pt>
                <c:pt idx="247">
                  <c:v>13.3</c:v>
                </c:pt>
                <c:pt idx="248">
                  <c:v>13.3</c:v>
                </c:pt>
                <c:pt idx="249">
                  <c:v>10</c:v>
                </c:pt>
                <c:pt idx="250">
                  <c:v>10</c:v>
                </c:pt>
                <c:pt idx="251">
                  <c:v>10</c:v>
                </c:pt>
                <c:pt idx="252">
                  <c:v>10.3</c:v>
                </c:pt>
                <c:pt idx="253">
                  <c:v>10.3</c:v>
                </c:pt>
                <c:pt idx="254">
                  <c:v>10.3</c:v>
                </c:pt>
                <c:pt idx="255">
                  <c:v>19.399999999999999</c:v>
                </c:pt>
                <c:pt idx="256">
                  <c:v>19.399999999999999</c:v>
                </c:pt>
                <c:pt idx="257">
                  <c:v>10.1</c:v>
                </c:pt>
                <c:pt idx="258">
                  <c:v>19.399999999999999</c:v>
                </c:pt>
                <c:pt idx="259">
                  <c:v>19.399999999999999</c:v>
                </c:pt>
                <c:pt idx="260">
                  <c:v>19.399999999999999</c:v>
                </c:pt>
                <c:pt idx="261">
                  <c:v>10.5</c:v>
                </c:pt>
                <c:pt idx="262">
                  <c:v>10.6</c:v>
                </c:pt>
                <c:pt idx="263">
                  <c:v>10.5</c:v>
                </c:pt>
                <c:pt idx="264">
                  <c:v>10.5</c:v>
                </c:pt>
                <c:pt idx="265">
                  <c:v>10.1</c:v>
                </c:pt>
                <c:pt idx="266">
                  <c:v>12.4</c:v>
                </c:pt>
                <c:pt idx="267">
                  <c:v>12.4</c:v>
                </c:pt>
                <c:pt idx="268">
                  <c:v>12.4</c:v>
                </c:pt>
                <c:pt idx="269">
                  <c:v>10.1</c:v>
                </c:pt>
                <c:pt idx="270">
                  <c:v>10.6</c:v>
                </c:pt>
                <c:pt idx="271">
                  <c:v>10.1</c:v>
                </c:pt>
                <c:pt idx="272">
                  <c:v>12.4</c:v>
                </c:pt>
                <c:pt idx="273">
                  <c:v>10.6</c:v>
                </c:pt>
                <c:pt idx="274">
                  <c:v>10.5</c:v>
                </c:pt>
                <c:pt idx="275">
                  <c:v>10.6</c:v>
                </c:pt>
                <c:pt idx="276">
                  <c:v>10.1</c:v>
                </c:pt>
                <c:pt idx="277">
                  <c:v>10.1</c:v>
                </c:pt>
                <c:pt idx="278">
                  <c:v>12.4</c:v>
                </c:pt>
                <c:pt idx="279">
                  <c:v>15.5</c:v>
                </c:pt>
                <c:pt idx="280">
                  <c:v>16</c:v>
                </c:pt>
                <c:pt idx="281">
                  <c:v>10.3</c:v>
                </c:pt>
                <c:pt idx="282">
                  <c:v>15.5</c:v>
                </c:pt>
                <c:pt idx="283">
                  <c:v>15.5</c:v>
                </c:pt>
                <c:pt idx="284">
                  <c:v>15.5</c:v>
                </c:pt>
                <c:pt idx="285">
                  <c:v>10.3</c:v>
                </c:pt>
                <c:pt idx="286">
                  <c:v>15.5</c:v>
                </c:pt>
                <c:pt idx="287">
                  <c:v>15.5</c:v>
                </c:pt>
                <c:pt idx="288">
                  <c:v>16</c:v>
                </c:pt>
                <c:pt idx="289">
                  <c:v>15.5</c:v>
                </c:pt>
                <c:pt idx="290">
                  <c:v>10.3</c:v>
                </c:pt>
                <c:pt idx="291">
                  <c:v>16</c:v>
                </c:pt>
                <c:pt idx="292">
                  <c:v>16</c:v>
                </c:pt>
                <c:pt idx="293">
                  <c:v>15.5</c:v>
                </c:pt>
                <c:pt idx="294">
                  <c:v>15.5</c:v>
                </c:pt>
                <c:pt idx="295">
                  <c:v>10.3</c:v>
                </c:pt>
                <c:pt idx="296">
                  <c:v>12.3</c:v>
                </c:pt>
                <c:pt idx="297">
                  <c:v>11.7</c:v>
                </c:pt>
                <c:pt idx="298">
                  <c:v>12.3</c:v>
                </c:pt>
                <c:pt idx="299">
                  <c:v>12.3</c:v>
                </c:pt>
                <c:pt idx="300">
                  <c:v>13.5</c:v>
                </c:pt>
                <c:pt idx="301">
                  <c:v>15.9</c:v>
                </c:pt>
                <c:pt idx="302">
                  <c:v>13.3</c:v>
                </c:pt>
                <c:pt idx="303">
                  <c:v>12.1</c:v>
                </c:pt>
                <c:pt idx="304">
                  <c:v>21.2</c:v>
                </c:pt>
                <c:pt idx="305">
                  <c:v>13.5</c:v>
                </c:pt>
                <c:pt idx="306">
                  <c:v>21.2</c:v>
                </c:pt>
                <c:pt idx="307">
                  <c:v>13.1</c:v>
                </c:pt>
                <c:pt idx="308">
                  <c:v>15.5</c:v>
                </c:pt>
                <c:pt idx="309">
                  <c:v>15.9</c:v>
                </c:pt>
                <c:pt idx="310">
                  <c:v>11</c:v>
                </c:pt>
                <c:pt idx="311">
                  <c:v>13.1</c:v>
                </c:pt>
                <c:pt idx="312">
                  <c:v>13.5</c:v>
                </c:pt>
                <c:pt idx="313">
                  <c:v>13.3</c:v>
                </c:pt>
                <c:pt idx="314">
                  <c:v>13.3</c:v>
                </c:pt>
                <c:pt idx="315">
                  <c:v>13.1</c:v>
                </c:pt>
                <c:pt idx="316">
                  <c:v>16</c:v>
                </c:pt>
                <c:pt idx="317">
                  <c:v>21.2</c:v>
                </c:pt>
                <c:pt idx="318">
                  <c:v>10.6</c:v>
                </c:pt>
                <c:pt idx="319">
                  <c:v>14.7</c:v>
                </c:pt>
                <c:pt idx="320">
                  <c:v>17.600000000000001</c:v>
                </c:pt>
                <c:pt idx="321">
                  <c:v>63</c:v>
                </c:pt>
                <c:pt idx="322">
                  <c:v>13.1</c:v>
                </c:pt>
                <c:pt idx="323">
                  <c:v>10.6</c:v>
                </c:pt>
                <c:pt idx="324">
                  <c:v>10.6</c:v>
                </c:pt>
                <c:pt idx="325">
                  <c:v>30.1</c:v>
                </c:pt>
                <c:pt idx="326">
                  <c:v>13.5</c:v>
                </c:pt>
                <c:pt idx="327">
                  <c:v>17.600000000000001</c:v>
                </c:pt>
                <c:pt idx="328">
                  <c:v>13.5</c:v>
                </c:pt>
                <c:pt idx="329">
                  <c:v>13.3</c:v>
                </c:pt>
                <c:pt idx="330">
                  <c:v>13.3</c:v>
                </c:pt>
                <c:pt idx="331">
                  <c:v>13.5</c:v>
                </c:pt>
                <c:pt idx="332">
                  <c:v>11</c:v>
                </c:pt>
                <c:pt idx="333">
                  <c:v>15.9</c:v>
                </c:pt>
                <c:pt idx="334">
                  <c:v>13.1</c:v>
                </c:pt>
                <c:pt idx="335">
                  <c:v>15.8</c:v>
                </c:pt>
                <c:pt idx="336">
                  <c:v>13.5</c:v>
                </c:pt>
                <c:pt idx="337">
                  <c:v>15.8</c:v>
                </c:pt>
                <c:pt idx="338">
                  <c:v>13.3</c:v>
                </c:pt>
                <c:pt idx="339">
                  <c:v>15.9</c:v>
                </c:pt>
                <c:pt idx="340">
                  <c:v>10.6</c:v>
                </c:pt>
                <c:pt idx="341">
                  <c:v>13.5</c:v>
                </c:pt>
                <c:pt idx="342">
                  <c:v>10.6</c:v>
                </c:pt>
                <c:pt idx="343">
                  <c:v>63</c:v>
                </c:pt>
                <c:pt idx="344">
                  <c:v>16</c:v>
                </c:pt>
                <c:pt idx="345">
                  <c:v>17.600000000000001</c:v>
                </c:pt>
                <c:pt idx="346">
                  <c:v>13.3</c:v>
                </c:pt>
                <c:pt idx="347">
                  <c:v>11</c:v>
                </c:pt>
                <c:pt idx="348">
                  <c:v>13.1</c:v>
                </c:pt>
                <c:pt idx="349">
                  <c:v>21.2</c:v>
                </c:pt>
                <c:pt idx="350">
                  <c:v>16</c:v>
                </c:pt>
                <c:pt idx="351">
                  <c:v>13.5</c:v>
                </c:pt>
                <c:pt idx="352">
                  <c:v>17.600000000000001</c:v>
                </c:pt>
                <c:pt idx="353">
                  <c:v>14.7</c:v>
                </c:pt>
                <c:pt idx="354">
                  <c:v>17.600000000000001</c:v>
                </c:pt>
                <c:pt idx="355">
                  <c:v>10.6</c:v>
                </c:pt>
                <c:pt idx="356">
                  <c:v>16</c:v>
                </c:pt>
                <c:pt idx="357">
                  <c:v>13.1</c:v>
                </c:pt>
                <c:pt idx="358">
                  <c:v>21.2</c:v>
                </c:pt>
                <c:pt idx="359">
                  <c:v>30.1</c:v>
                </c:pt>
                <c:pt idx="360">
                  <c:v>15.5</c:v>
                </c:pt>
                <c:pt idx="361">
                  <c:v>30.1</c:v>
                </c:pt>
                <c:pt idx="362">
                  <c:v>10.3</c:v>
                </c:pt>
                <c:pt idx="363">
                  <c:v>10.3</c:v>
                </c:pt>
                <c:pt idx="364">
                  <c:v>10.3</c:v>
                </c:pt>
                <c:pt idx="365">
                  <c:v>10.3</c:v>
                </c:pt>
                <c:pt idx="366">
                  <c:v>10.3</c:v>
                </c:pt>
                <c:pt idx="367">
                  <c:v>10.3</c:v>
                </c:pt>
                <c:pt idx="368">
                  <c:v>12.3</c:v>
                </c:pt>
                <c:pt idx="369">
                  <c:v>10.3</c:v>
                </c:pt>
                <c:pt idx="370">
                  <c:v>10.3</c:v>
                </c:pt>
                <c:pt idx="371">
                  <c:v>12.7</c:v>
                </c:pt>
                <c:pt idx="372">
                  <c:v>12.3</c:v>
                </c:pt>
                <c:pt idx="373">
                  <c:v>10.3</c:v>
                </c:pt>
                <c:pt idx="374">
                  <c:v>12.7</c:v>
                </c:pt>
                <c:pt idx="375">
                  <c:v>12.3</c:v>
                </c:pt>
                <c:pt idx="376">
                  <c:v>12.3</c:v>
                </c:pt>
                <c:pt idx="377">
                  <c:v>12.7</c:v>
                </c:pt>
                <c:pt idx="378">
                  <c:v>12.7</c:v>
                </c:pt>
                <c:pt idx="379">
                  <c:v>10.3</c:v>
                </c:pt>
                <c:pt idx="380">
                  <c:v>10.3</c:v>
                </c:pt>
                <c:pt idx="381">
                  <c:v>10.3</c:v>
                </c:pt>
                <c:pt idx="382">
                  <c:v>12.3</c:v>
                </c:pt>
                <c:pt idx="383">
                  <c:v>12.3</c:v>
                </c:pt>
                <c:pt idx="384">
                  <c:v>12.7</c:v>
                </c:pt>
                <c:pt idx="385">
                  <c:v>12.2</c:v>
                </c:pt>
                <c:pt idx="386">
                  <c:v>13.7</c:v>
                </c:pt>
                <c:pt idx="387">
                  <c:v>11.8</c:v>
                </c:pt>
                <c:pt idx="388">
                  <c:v>10.6</c:v>
                </c:pt>
                <c:pt idx="389">
                  <c:v>10.6</c:v>
                </c:pt>
                <c:pt idx="390">
                  <c:v>10.6</c:v>
                </c:pt>
                <c:pt idx="391">
                  <c:v>10.6</c:v>
                </c:pt>
                <c:pt idx="392">
                  <c:v>10.6</c:v>
                </c:pt>
                <c:pt idx="393">
                  <c:v>16.8</c:v>
                </c:pt>
                <c:pt idx="394">
                  <c:v>13.2</c:v>
                </c:pt>
                <c:pt idx="395">
                  <c:v>13.2</c:v>
                </c:pt>
                <c:pt idx="396">
                  <c:v>16.8</c:v>
                </c:pt>
                <c:pt idx="397">
                  <c:v>16.8</c:v>
                </c:pt>
                <c:pt idx="398">
                  <c:v>16.8</c:v>
                </c:pt>
                <c:pt idx="399">
                  <c:v>14.3</c:v>
                </c:pt>
                <c:pt idx="400">
                  <c:v>14.9</c:v>
                </c:pt>
                <c:pt idx="401">
                  <c:v>14.3</c:v>
                </c:pt>
              </c:numCache>
            </c:numRef>
          </c:val>
          <c:extLst>
            <c:ext xmlns:c16="http://schemas.microsoft.com/office/drawing/2014/chart" uri="{C3380CC4-5D6E-409C-BE32-E72D297353CC}">
              <c16:uniqueId val="{00000000-0E5A-4785-AC60-A535374CA902}"/>
            </c:ext>
          </c:extLst>
        </c:ser>
        <c:ser>
          <c:idx val="1"/>
          <c:order val="1"/>
          <c:tx>
            <c:strRef>
              <c:f>Sheet1!$C$1</c:f>
              <c:strCache>
                <c:ptCount val="1"/>
                <c:pt idx="0">
                  <c:v>Column3</c:v>
                </c:pt>
              </c:strCache>
            </c:strRef>
          </c:tx>
          <c:spPr>
            <a:solidFill>
              <a:schemeClr val="accent2"/>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Sheet1!$C$2:$C$403</c:f>
              <c:numCache>
                <c:formatCode>General</c:formatCode>
                <c:ptCount val="402"/>
              </c:numCache>
            </c:numRef>
          </c:val>
          <c:extLst>
            <c:ext xmlns:c16="http://schemas.microsoft.com/office/drawing/2014/chart" uri="{C3380CC4-5D6E-409C-BE32-E72D297353CC}">
              <c16:uniqueId val="{00000001-0E5A-4785-AC60-A535374CA902}"/>
            </c:ext>
          </c:extLst>
        </c:ser>
        <c:ser>
          <c:idx val="2"/>
          <c:order val="2"/>
          <c:tx>
            <c:strRef>
              <c:f>Sheet1!$D$1</c:f>
              <c:strCache>
                <c:ptCount val="1"/>
                <c:pt idx="0">
                  <c:v>Column4</c:v>
                </c:pt>
              </c:strCache>
            </c:strRef>
          </c:tx>
          <c:spPr>
            <a:solidFill>
              <a:schemeClr val="accent3"/>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Sheet1!$D$2:$D$403</c:f>
              <c:numCache>
                <c:formatCode>General</c:formatCode>
                <c:ptCount val="402"/>
              </c:numCache>
            </c:numRef>
          </c:val>
          <c:extLst>
            <c:ext xmlns:c16="http://schemas.microsoft.com/office/drawing/2014/chart" uri="{C3380CC4-5D6E-409C-BE32-E72D297353CC}">
              <c16:uniqueId val="{00000002-0E5A-4785-AC60-A535374CA902}"/>
            </c:ext>
          </c:extLst>
        </c:ser>
        <c:dLbls>
          <c:showLegendKey val="0"/>
          <c:showVal val="0"/>
          <c:showCatName val="0"/>
          <c:showSerName val="0"/>
          <c:showPercent val="0"/>
          <c:showBubbleSize val="0"/>
        </c:dLbls>
        <c:gapWidth val="219"/>
        <c:overlap val="-27"/>
        <c:axId val="947631743"/>
        <c:axId val="949964143"/>
      </c:barChart>
      <c:catAx>
        <c:axId val="94763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9964143"/>
        <c:crosses val="autoZero"/>
        <c:auto val="1"/>
        <c:lblAlgn val="ctr"/>
        <c:lblOffset val="100"/>
        <c:noMultiLvlLbl val="0"/>
      </c:catAx>
      <c:valAx>
        <c:axId val="949964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New COVID-19 Hospital Admissions per 100K</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7631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FDE8_4490F265.xml><?xml version="1.0" encoding="utf-8"?>
<p188:cmLst xmlns:a="http://schemas.openxmlformats.org/drawingml/2006/main" xmlns:r="http://schemas.openxmlformats.org/officeDocument/2006/relationships" xmlns:p188="http://schemas.microsoft.com/office/powerpoint/2018/8/main">
  <p188:cm id="{27394AF4-4134-45C5-A3F5-85283587763F}" authorId="{172B011F-EA2C-8271-8174-8367295907CF}" created="2024-03-06T00:50:16.682">
    <pc:sldMkLst xmlns:pc="http://schemas.microsoft.com/office/powerpoint/2013/main/command">
      <pc:docMk/>
      <pc:sldMk cId="1150349925" sldId="2147483112"/>
    </pc:sldMkLst>
    <p188:txBody>
      <a:bodyPr/>
      <a:lstStyle/>
      <a:p>
        <a:r>
          <a:rPr lang="en-US"/>
          <a:t>@Mark - shall we have them do this step?</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Identify data for your HOOK</a:t>
          </a:r>
        </a:p>
        <a:p>
          <a:pPr rtl="0"/>
          <a:endParaRPr lang="en-US" dirty="0"/>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Identify data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Identify data for your RISING POINTS</a:t>
          </a:r>
        </a:p>
        <a:p>
          <a:pPr rtl="0"/>
          <a:endParaRPr lang="en-US" dirty="0"/>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alpha val="90000"/>
          </a:schemeClr>
        </a:solidFill>
      </dgm:spPr>
      <dgm:t>
        <a:bodyPr/>
        <a:lstStyle/>
        <a:p>
          <a:pPr rtl="0"/>
          <a:r>
            <a:rPr lang="en-US" dirty="0">
              <a:solidFill>
                <a:schemeClr val="tx1"/>
              </a:solidFill>
            </a:rPr>
            <a:t>Review the hook from your storyline.</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1"/>
              </a:solidFill>
            </a:rPr>
            <a:t>Review the rising points from your storyline.</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1"/>
              </a:solidFill>
            </a:rPr>
            <a:t>Review the AHA moment for your storyline.</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410DF083-A913-4897-9BE5-E6E734CCCFED}">
      <dgm:prSet/>
      <dgm:spPr>
        <a:solidFill>
          <a:schemeClr val="bg2">
            <a:alpha val="90000"/>
          </a:schemeClr>
        </a:solidFill>
      </dgm:spPr>
      <dgm:t>
        <a:bodyPr/>
        <a:lstStyle/>
        <a:p>
          <a:pPr rtl="0"/>
          <a:r>
            <a:rPr lang="en-US" dirty="0">
              <a:solidFill>
                <a:schemeClr val="tx1"/>
              </a:solidFill>
            </a:rPr>
            <a:t>Review your data sources.</a:t>
          </a:r>
        </a:p>
      </dgm:t>
    </dgm:pt>
    <dgm:pt modelId="{9A3EF1D0-13E6-47CA-8038-6F2458A447C6}" type="parTrans" cxnId="{7F9EFBC0-F8AE-4DC3-8EE7-1C920E130001}">
      <dgm:prSet/>
      <dgm:spPr/>
      <dgm:t>
        <a:bodyPr/>
        <a:lstStyle/>
        <a:p>
          <a:endParaRPr lang="en-US"/>
        </a:p>
      </dgm:t>
    </dgm:pt>
    <dgm:pt modelId="{3A41CFDC-BCBA-439F-88D4-B0454EE979CA}" type="sibTrans" cxnId="{7F9EFBC0-F8AE-4DC3-8EE7-1C920E130001}">
      <dgm:prSet/>
      <dgm:spPr/>
      <dgm:t>
        <a:bodyPr/>
        <a:lstStyle/>
        <a:p>
          <a:endParaRPr lang="en-US"/>
        </a:p>
      </dgm:t>
    </dgm:pt>
    <dgm:pt modelId="{433F82EE-FD4A-4337-ACB8-E51482A0F7A3}">
      <dgm:prSet phldr="0"/>
      <dgm:spPr>
        <a:solidFill>
          <a:schemeClr val="bg2">
            <a:alpha val="90000"/>
          </a:schemeClr>
        </a:solidFill>
      </dgm:spPr>
      <dgm:t>
        <a:bodyPr vert="horz"/>
        <a:lstStyle/>
        <a:p>
          <a:pPr rtl="0"/>
          <a:r>
            <a:rPr lang="en-US" dirty="0">
              <a:solidFill>
                <a:schemeClr val="tx1"/>
              </a:solidFill>
            </a:rPr>
            <a:t>Review your data sources.</a:t>
          </a:r>
        </a:p>
      </dgm:t>
    </dgm:pt>
    <dgm:pt modelId="{182A9991-06BB-4CC7-AFC8-1F2A5F9FC652}" type="parTrans" cxnId="{67C8430C-9B31-4126-A93A-9FEEDE908EC2}">
      <dgm:prSet/>
      <dgm:spPr/>
      <dgm:t>
        <a:bodyPr/>
        <a:lstStyle/>
        <a:p>
          <a:endParaRPr lang="en-US"/>
        </a:p>
      </dgm:t>
    </dgm:pt>
    <dgm:pt modelId="{4957C34F-D779-4615-B529-B2463179AA93}" type="sibTrans" cxnId="{67C8430C-9B31-4126-A93A-9FEEDE908EC2}">
      <dgm:prSet/>
      <dgm:spPr/>
      <dgm:t>
        <a:bodyPr/>
        <a:lstStyle/>
        <a:p>
          <a:endParaRPr lang="en-US"/>
        </a:p>
      </dgm:t>
    </dgm:pt>
    <dgm:pt modelId="{00DC3536-84C7-4B60-B5C5-2711B92E8E04}">
      <dgm:prSet/>
      <dgm:spPr>
        <a:solidFill>
          <a:schemeClr val="bg2">
            <a:alpha val="90000"/>
          </a:schemeClr>
        </a:solidFill>
      </dgm:spPr>
      <dgm:t>
        <a:bodyPr vert="horz"/>
        <a:lstStyle/>
        <a:p>
          <a:pPr rtl="0"/>
          <a:r>
            <a:rPr lang="en-US" dirty="0">
              <a:solidFill>
                <a:schemeClr val="tx1"/>
              </a:solidFill>
            </a:rPr>
            <a:t>Review your data sources.</a:t>
          </a:r>
        </a:p>
      </dgm:t>
    </dgm:pt>
    <dgm:pt modelId="{DBA6FE3D-99F2-43D3-8FFE-7A8C843894CC}" type="parTrans" cxnId="{E53219D9-0B8E-43CF-A6AF-BC1DD098B463}">
      <dgm:prSet/>
      <dgm:spPr/>
      <dgm:t>
        <a:bodyPr/>
        <a:lstStyle/>
        <a:p>
          <a:endParaRPr lang="en-US"/>
        </a:p>
      </dgm:t>
    </dgm:pt>
    <dgm:pt modelId="{8D9D2CFD-911B-49FC-86B3-370583B59604}" type="sibTrans" cxnId="{E53219D9-0B8E-43CF-A6AF-BC1DD098B463}">
      <dgm:prSet/>
      <dgm:spPr/>
      <dgm:t>
        <a:bodyPr/>
        <a:lstStyle/>
        <a:p>
          <a:endParaRPr lang="en-US"/>
        </a:p>
      </dgm:t>
    </dgm:pt>
    <dgm:pt modelId="{A2A30807-9659-4EC1-B554-B0B4D916EDCD}">
      <dgm:prSet/>
      <dgm:spPr>
        <a:solidFill>
          <a:schemeClr val="bg2">
            <a:alpha val="90000"/>
          </a:schemeClr>
        </a:solidFill>
      </dgm:spPr>
      <dgm:t>
        <a:bodyPr/>
        <a:lstStyle/>
        <a:p>
          <a:pPr rtl="0"/>
          <a:r>
            <a:rPr lang="en-US" dirty="0">
              <a:solidFill>
                <a:schemeClr val="tx1"/>
              </a:solidFill>
            </a:rPr>
            <a:t>Identify the data that is relevant to your HOOK.</a:t>
          </a:r>
        </a:p>
      </dgm:t>
    </dgm:pt>
    <dgm:pt modelId="{A680BA1C-2E6C-4475-8BE2-C7E9CCDF2801}" type="parTrans" cxnId="{D754DBD5-872C-48BA-99F8-AB9501DBE633}">
      <dgm:prSet/>
      <dgm:spPr/>
      <dgm:t>
        <a:bodyPr/>
        <a:lstStyle/>
        <a:p>
          <a:endParaRPr lang="en-US"/>
        </a:p>
      </dgm:t>
    </dgm:pt>
    <dgm:pt modelId="{8293A575-5B84-40B7-8B3E-1BAA04DDB1B1}" type="sibTrans" cxnId="{D754DBD5-872C-48BA-99F8-AB9501DBE633}">
      <dgm:prSet/>
      <dgm:spPr/>
      <dgm:t>
        <a:bodyPr/>
        <a:lstStyle/>
        <a:p>
          <a:endParaRPr lang="en-US"/>
        </a:p>
      </dgm:t>
    </dgm:pt>
    <dgm:pt modelId="{668A255F-0EE9-4E5C-B1E4-5DE4BDF9E5A5}">
      <dgm:prSet phldr="0"/>
      <dgm:spPr>
        <a:solidFill>
          <a:schemeClr val="bg2">
            <a:alpha val="90000"/>
          </a:schemeClr>
        </a:solidFill>
      </dgm:spPr>
      <dgm:t>
        <a:bodyPr vert="horz"/>
        <a:lstStyle/>
        <a:p>
          <a:pPr rtl="0"/>
          <a:r>
            <a:rPr lang="en-US" dirty="0">
              <a:solidFill>
                <a:schemeClr val="tx1"/>
              </a:solidFill>
            </a:rPr>
            <a:t>Identify the data that is relevant to your RISING POINTS.</a:t>
          </a:r>
        </a:p>
      </dgm:t>
    </dgm:pt>
    <dgm:pt modelId="{4C107A67-BC38-475A-B678-850EB5DBFCF1}" type="parTrans" cxnId="{C8709AD2-008F-44BD-80D3-E00EB7359C52}">
      <dgm:prSet/>
      <dgm:spPr/>
      <dgm:t>
        <a:bodyPr/>
        <a:lstStyle/>
        <a:p>
          <a:endParaRPr lang="en-US"/>
        </a:p>
      </dgm:t>
    </dgm:pt>
    <dgm:pt modelId="{F10B9F9A-2FFA-4EAA-8184-16FA9B471AE0}" type="sibTrans" cxnId="{C8709AD2-008F-44BD-80D3-E00EB7359C52}">
      <dgm:prSet/>
      <dgm:spPr/>
      <dgm:t>
        <a:bodyPr/>
        <a:lstStyle/>
        <a:p>
          <a:endParaRPr lang="en-US"/>
        </a:p>
      </dgm:t>
    </dgm:pt>
    <dgm:pt modelId="{F3FE0552-9DF4-4515-AEE2-2F3AAA066B24}">
      <dgm:prSet/>
      <dgm:spPr>
        <a:solidFill>
          <a:schemeClr val="bg2">
            <a:alpha val="90000"/>
          </a:schemeClr>
        </a:solidFill>
      </dgm:spPr>
      <dgm:t>
        <a:bodyPr vert="horz"/>
        <a:lstStyle/>
        <a:p>
          <a:pPr rtl="0"/>
          <a:r>
            <a:rPr lang="en-US" dirty="0">
              <a:solidFill>
                <a:schemeClr val="tx1"/>
              </a:solidFill>
            </a:rPr>
            <a:t>Identify the data that is relevant to your AHA MOMENT.</a:t>
          </a:r>
        </a:p>
      </dgm:t>
    </dgm:pt>
    <dgm:pt modelId="{476A2750-9A4F-4C84-9122-34FEB1CF577D}" type="parTrans" cxnId="{C57A5B17-F2C1-47D9-9F82-93C5ACBA3D76}">
      <dgm:prSet/>
      <dgm:spPr/>
      <dgm:t>
        <a:bodyPr/>
        <a:lstStyle/>
        <a:p>
          <a:endParaRPr lang="en-US"/>
        </a:p>
      </dgm:t>
    </dgm:pt>
    <dgm:pt modelId="{9BF85E68-1128-4901-BD54-0E21B935962D}" type="sibTrans" cxnId="{C57A5B17-F2C1-47D9-9F82-93C5ACBA3D76}">
      <dgm:prSet/>
      <dgm:spPr/>
      <dgm:t>
        <a:bodyPr/>
        <a:lstStyle/>
        <a:p>
          <a:endParaRPr lang="en-US"/>
        </a:p>
      </dgm:t>
    </dgm:pt>
    <dgm:pt modelId="{62D19575-0EE2-4E6A-8969-231505EB3D5F}">
      <dgm:prSet/>
      <dgm:spPr>
        <a:solidFill>
          <a:schemeClr val="bg2">
            <a:alpha val="90000"/>
          </a:schemeClr>
        </a:solidFill>
      </dgm:spPr>
      <dgm:t>
        <a:bodyPr/>
        <a:lstStyle/>
        <a:p>
          <a:pPr rtl="0"/>
          <a:r>
            <a:rPr lang="en-US" dirty="0">
              <a:solidFill>
                <a:schemeClr val="tx1"/>
              </a:solidFill>
            </a:rPr>
            <a:t>Document in the Data Alignment Template.</a:t>
          </a:r>
        </a:p>
      </dgm:t>
    </dgm:pt>
    <dgm:pt modelId="{6AF73447-1B32-4133-AE2C-F15C283FB3F9}" type="parTrans" cxnId="{7F8D21A1-AA75-4212-A1CB-FBA5535E8126}">
      <dgm:prSet/>
      <dgm:spPr/>
      <dgm:t>
        <a:bodyPr/>
        <a:lstStyle/>
        <a:p>
          <a:endParaRPr lang="en-US"/>
        </a:p>
      </dgm:t>
    </dgm:pt>
    <dgm:pt modelId="{36D44DA9-07E1-492F-9337-6E0C0D94E8DC}" type="sibTrans" cxnId="{7F8D21A1-AA75-4212-A1CB-FBA5535E8126}">
      <dgm:prSet/>
      <dgm:spPr/>
      <dgm:t>
        <a:bodyPr/>
        <a:lstStyle/>
        <a:p>
          <a:endParaRPr lang="en-US"/>
        </a:p>
      </dgm:t>
    </dgm:pt>
    <dgm:pt modelId="{A0A59DC8-D2FE-4942-B9F5-EB434B5657AC}">
      <dgm:prSet phldr="0"/>
      <dgm:spPr>
        <a:solidFill>
          <a:schemeClr val="bg2">
            <a:alpha val="90000"/>
          </a:schemeClr>
        </a:solidFill>
      </dgm:spPr>
      <dgm:t>
        <a:bodyPr/>
        <a:lstStyle/>
        <a:p>
          <a:r>
            <a:rPr lang="en-US" dirty="0">
              <a:solidFill>
                <a:schemeClr val="tx1"/>
              </a:solidFill>
            </a:rPr>
            <a:t>Document in the Data Alignment Template.</a:t>
          </a:r>
        </a:p>
      </dgm:t>
    </dgm:pt>
    <dgm:pt modelId="{0D8F89A2-8872-49F9-8EFA-4DDBEDE092F8}" type="parTrans" cxnId="{E0309F45-F7BD-4C8F-BFC6-EFD352DE220C}">
      <dgm:prSet/>
      <dgm:spPr/>
      <dgm:t>
        <a:bodyPr/>
        <a:lstStyle/>
        <a:p>
          <a:endParaRPr lang="en-US"/>
        </a:p>
      </dgm:t>
    </dgm:pt>
    <dgm:pt modelId="{E7B42E91-F2E9-43F5-83EB-17E7625CD20D}" type="sibTrans" cxnId="{E0309F45-F7BD-4C8F-BFC6-EFD352DE220C}">
      <dgm:prSet/>
      <dgm:spPr/>
      <dgm:t>
        <a:bodyPr/>
        <a:lstStyle/>
        <a:p>
          <a:endParaRPr lang="en-US"/>
        </a:p>
      </dgm:t>
    </dgm:pt>
    <dgm:pt modelId="{974D0C3E-9F1E-4B91-B027-AC5D2D58B58D}">
      <dgm:prSet/>
      <dgm:spPr>
        <a:solidFill>
          <a:schemeClr val="bg2">
            <a:alpha val="90000"/>
          </a:schemeClr>
        </a:solidFill>
      </dgm:spPr>
      <dgm:t>
        <a:bodyPr/>
        <a:lstStyle/>
        <a:p>
          <a:r>
            <a:rPr lang="en-US" dirty="0">
              <a:solidFill>
                <a:schemeClr val="tx1"/>
              </a:solidFill>
            </a:rPr>
            <a:t>Document in the Data Alignment Template.</a:t>
          </a:r>
        </a:p>
      </dgm:t>
    </dgm:pt>
    <dgm:pt modelId="{342B39BC-D416-4DDA-B732-B232C32BC588}" type="parTrans" cxnId="{A231B731-5D37-43B1-9C4D-4251E98A2F1A}">
      <dgm:prSet/>
      <dgm:spPr/>
      <dgm:t>
        <a:bodyPr/>
        <a:lstStyle/>
        <a:p>
          <a:endParaRPr lang="en-US"/>
        </a:p>
      </dgm:t>
    </dgm:pt>
    <dgm:pt modelId="{32B6C77A-9246-41FA-A1E9-A9AA5AE0602C}" type="sibTrans" cxnId="{A231B731-5D37-43B1-9C4D-4251E98A2F1A}">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dgm:presLayoutVars>
          <dgm:bulletEnabled val="1"/>
        </dgm:presLayoutVars>
      </dgm:prSet>
      <dgm:spPr>
        <a:xfrm>
          <a:off x="17613643" y="2234986"/>
          <a:ext cx="5150504" cy="2880000"/>
        </a:xfrm>
      </dgm:spPr>
    </dgm:pt>
  </dgm:ptLst>
  <dgm:cxnLst>
    <dgm:cxn modelId="{67C8430C-9B31-4126-A93A-9FEEDE908EC2}" srcId="{417C4F6F-2D7E-41E1-8272-B065BA70FA02}" destId="{433F82EE-FD4A-4337-ACB8-E51482A0F7A3}" srcOrd="1" destOrd="0" parTransId="{182A9991-06BB-4CC7-AFC8-1F2A5F9FC652}" sibTransId="{4957C34F-D779-4615-B529-B2463179AA93}"/>
    <dgm:cxn modelId="{E66B6D0E-154E-43E3-BB93-D2151D3452E3}" type="presOf" srcId="{DAC7E11B-C6C0-4275-823C-EC1C157E32FD}" destId="{B5FADC89-E81D-4D01-BF5F-3CC4EA8B1A43}" srcOrd="0" destOrd="0" presId="urn:microsoft.com/office/officeart/2005/8/layout/process3"/>
    <dgm:cxn modelId="{BF1FB512-443B-4195-9D03-D38EC8097552}" type="presOf" srcId="{410DF083-A913-4897-9BE5-E6E734CCCFED}" destId="{50F03B01-0509-4D0E-9EF0-3405F704581F}" srcOrd="0" destOrd="1" presId="urn:microsoft.com/office/officeart/2005/8/layout/process3"/>
    <dgm:cxn modelId="{C57A5B17-F2C1-47D9-9F82-93C5ACBA3D76}" srcId="{7C0B106B-D1AC-43F9-A5FE-D7F100949B15}" destId="{F3FE0552-9DF4-4515-AEE2-2F3AAA066B24}" srcOrd="2" destOrd="0" parTransId="{476A2750-9A4F-4C84-9122-34FEB1CF577D}" sibTransId="{9BF85E68-1128-4901-BD54-0E21B935962D}"/>
    <dgm:cxn modelId="{C9C1A11A-A7F2-4313-9D30-89510BAB92AB}" type="presOf" srcId="{D3901DC7-D813-4E31-9337-BAFEBCEBEF51}" destId="{50F03B01-0509-4D0E-9EF0-3405F704581F}" srcOrd="0" destOrd="0" presId="urn:microsoft.com/office/officeart/2005/8/layout/process3"/>
    <dgm:cxn modelId="{B05A792E-F807-4489-BE59-1DA3D4A5DEBD}" srcId="{417C4F6F-2D7E-41E1-8272-B065BA70FA02}" destId="{2D428C22-5162-49E8-B2C8-29C59F3639B2}" srcOrd="0" destOrd="0" parTransId="{14C7C997-7FCA-4968-A2F5-BD73B0C77269}" sibTransId="{BE69FBA1-D3D2-4D5D-A5E3-7941F74EF71B}"/>
    <dgm:cxn modelId="{A231B731-5D37-43B1-9C4D-4251E98A2F1A}" srcId="{7C0B106B-D1AC-43F9-A5FE-D7F100949B15}" destId="{974D0C3E-9F1E-4B91-B027-AC5D2D58B58D}" srcOrd="3" destOrd="0" parTransId="{342B39BC-D416-4DDA-B732-B232C32BC588}" sibTransId="{32B6C77A-9246-41FA-A1E9-A9AA5AE0602C}"/>
    <dgm:cxn modelId="{D7F6C436-10F8-4645-94C2-57DF8E1AC9E0}" type="presOf" srcId="{433F82EE-FD4A-4337-ACB8-E51482A0F7A3}" destId="{7CA7FEBB-A2DF-44A2-91E6-958409210236}" srcOrd="0" destOrd="1"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DD76743A-D4FD-426C-8568-B3DE9174B42C}" type="presOf" srcId="{EE425BB6-EDD8-42AE-9300-F6754B407234}" destId="{397971E2-1DC2-49C9-8108-302316C35436}" srcOrd="0" destOrd="0" presId="urn:microsoft.com/office/officeart/2005/8/layout/process3"/>
    <dgm:cxn modelId="{0B0E163E-7EC8-4037-B617-DEBA8A3CE356}" type="presOf" srcId="{2D428C22-5162-49E8-B2C8-29C59F3639B2}" destId="{7CA7FEBB-A2DF-44A2-91E6-958409210236}" srcOrd="0" destOrd="0" presId="urn:microsoft.com/office/officeart/2005/8/layout/process3"/>
    <dgm:cxn modelId="{85541D5D-9EBF-4947-A199-9EAB4239E9D0}" type="presOf" srcId="{417C4F6F-2D7E-41E1-8272-B065BA70FA02}" destId="{3545D2F9-F33B-47FC-A83E-C3C11925CC3B}" srcOrd="1" destOrd="0" presId="urn:microsoft.com/office/officeart/2005/8/layout/process3"/>
    <dgm:cxn modelId="{FA331643-BF1A-4C1E-B806-8E33EBB7A4B7}" type="presOf" srcId="{62D19575-0EE2-4E6A-8969-231505EB3D5F}" destId="{50F03B01-0509-4D0E-9EF0-3405F704581F}" srcOrd="0" destOrd="3" presId="urn:microsoft.com/office/officeart/2005/8/layout/process3"/>
    <dgm:cxn modelId="{B654B763-C20D-4EEB-B3F1-87B74622038E}" type="presOf" srcId="{417C4F6F-2D7E-41E1-8272-B065BA70FA02}" destId="{90A1E898-E414-4309-B55A-EEED464662B6}" srcOrd="0" destOrd="0" presId="urn:microsoft.com/office/officeart/2005/8/layout/process3"/>
    <dgm:cxn modelId="{A6F76864-740F-4B04-8A6F-1B67D680DC3E}" type="presOf" srcId="{3E315B3D-5314-46E2-B366-22AA88675D66}" destId="{05ECCCF9-6F08-4236-A552-DA1542C3FBC9}"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E0309F45-F7BD-4C8F-BFC6-EFD352DE220C}" srcId="{417C4F6F-2D7E-41E1-8272-B065BA70FA02}" destId="{A0A59DC8-D2FE-4942-B9F5-EB434B5657AC}" srcOrd="3" destOrd="0" parTransId="{0D8F89A2-8872-49F9-8EFA-4DDBEDE092F8}" sibTransId="{E7B42E91-F2E9-43F5-83EB-17E7625CD20D}"/>
    <dgm:cxn modelId="{C8B2E968-C291-454B-A5E9-1585895E2A5B}" srcId="{BFD48935-086B-4257-8836-D6947DD6A950}" destId="{417C4F6F-2D7E-41E1-8272-B065BA70FA02}" srcOrd="1" destOrd="0" parTransId="{8105B5F1-29F6-470B-BED5-FCBBBE6BD9BE}" sibTransId="{DAC7E11B-C6C0-4275-823C-EC1C157E32FD}"/>
    <dgm:cxn modelId="{A3283F6A-FD6F-47B0-B164-38242C9C1811}" type="presOf" srcId="{25FFB245-665D-4752-BA51-67A6E88936AA}" destId="{90E58CE6-B6A6-4639-8BC3-ABF27E519B85}" srcOrd="0" destOrd="0" presId="urn:microsoft.com/office/officeart/2005/8/layout/process3"/>
    <dgm:cxn modelId="{B36E6A4B-EF81-446D-A945-190C2CDA8E2C}" type="presOf" srcId="{25FFB245-665D-4752-BA51-67A6E88936AA}" destId="{1258619B-851B-4F4B-A827-88732A094B08}"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BB6AB64B-2C22-4563-B7F0-41791F7C4E92}" type="presOf" srcId="{DAC7E11B-C6C0-4275-823C-EC1C157E32FD}" destId="{37267FFE-6C67-408D-95D0-641816D470FA}" srcOrd="1" destOrd="0" presId="urn:microsoft.com/office/officeart/2005/8/layout/process3"/>
    <dgm:cxn modelId="{29ADCC7B-0A0D-47C4-8313-3644C6E4F940}" type="presOf" srcId="{974D0C3E-9F1E-4B91-B027-AC5D2D58B58D}" destId="{05ECCCF9-6F08-4236-A552-DA1542C3FBC9}" srcOrd="0" destOrd="3" presId="urn:microsoft.com/office/officeart/2005/8/layout/process3"/>
    <dgm:cxn modelId="{EDDF0784-8775-48D5-9160-855C2A94FCBF}" type="presOf" srcId="{668A255F-0EE9-4E5C-B1E4-5DE4BDF9E5A5}" destId="{7CA7FEBB-A2DF-44A2-91E6-958409210236}" srcOrd="0" destOrd="2"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B2851794-0FDA-4B6B-AE1E-7A9F3D46F270}" type="presOf" srcId="{7C0B106B-D1AC-43F9-A5FE-D7F100949B15}" destId="{9B0CF21C-5876-443A-8E71-2636C596EDAE}" srcOrd="1" destOrd="0" presId="urn:microsoft.com/office/officeart/2005/8/layout/process3"/>
    <dgm:cxn modelId="{8782DC9B-60D9-43C0-96DC-69D8A929FD49}" type="presOf" srcId="{00DC3536-84C7-4B60-B5C5-2711B92E8E04}" destId="{05ECCCF9-6F08-4236-A552-DA1542C3FBC9}" srcOrd="0" destOrd="1" presId="urn:microsoft.com/office/officeart/2005/8/layout/process3"/>
    <dgm:cxn modelId="{16D72B9D-D183-4600-80C1-68DD24141319}" type="presOf" srcId="{A0A59DC8-D2FE-4942-B9F5-EB434B5657AC}" destId="{7CA7FEBB-A2DF-44A2-91E6-958409210236}" srcOrd="0" destOrd="3" presId="urn:microsoft.com/office/officeart/2005/8/layout/process3"/>
    <dgm:cxn modelId="{7F8D21A1-AA75-4212-A1CB-FBA5535E8126}" srcId="{25FFB245-665D-4752-BA51-67A6E88936AA}" destId="{62D19575-0EE2-4E6A-8969-231505EB3D5F}" srcOrd="3" destOrd="0" parTransId="{6AF73447-1B32-4133-AE2C-F15C283FB3F9}" sibTransId="{36D44DA9-07E1-492F-9337-6E0C0D94E8DC}"/>
    <dgm:cxn modelId="{7DD9CDB0-73F8-4FC5-A92C-14C3DE7ED960}" type="presOf" srcId="{EE425BB6-EDD8-42AE-9300-F6754B407234}" destId="{579EFCE4-214E-43E3-8603-6B1DA00846EE}" srcOrd="1"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5E6780B6-5A18-43F0-BD9E-55B09F7FC665}" type="presOf" srcId="{F3FE0552-9DF4-4515-AEE2-2F3AAA066B24}" destId="{05ECCCF9-6F08-4236-A552-DA1542C3FBC9}" srcOrd="0" destOrd="2" presId="urn:microsoft.com/office/officeart/2005/8/layout/process3"/>
    <dgm:cxn modelId="{0A804EBC-6E3E-47FC-BA3F-3F322E42802D}" type="presOf" srcId="{7C0B106B-D1AC-43F9-A5FE-D7F100949B15}" destId="{E070761B-6972-4E53-9462-2F20960B78DF}" srcOrd="0" destOrd="0" presId="urn:microsoft.com/office/officeart/2005/8/layout/process3"/>
    <dgm:cxn modelId="{97A36CBE-70E5-4F57-885B-2858BA9E0BF2}" type="presOf" srcId="{A2A30807-9659-4EC1-B554-B0B4D916EDCD}" destId="{50F03B01-0509-4D0E-9EF0-3405F704581F}" srcOrd="0" destOrd="2" presId="urn:microsoft.com/office/officeart/2005/8/layout/process3"/>
    <dgm:cxn modelId="{7F9EFBC0-F8AE-4DC3-8EE7-1C920E130001}" srcId="{25FFB245-665D-4752-BA51-67A6E88936AA}" destId="{410DF083-A913-4897-9BE5-E6E734CCCFED}" srcOrd="1" destOrd="0" parTransId="{9A3EF1D0-13E6-47CA-8038-6F2458A447C6}" sibTransId="{3A41CFDC-BCBA-439F-88D4-B0454EE979CA}"/>
    <dgm:cxn modelId="{C8709AD2-008F-44BD-80D3-E00EB7359C52}" srcId="{417C4F6F-2D7E-41E1-8272-B065BA70FA02}" destId="{668A255F-0EE9-4E5C-B1E4-5DE4BDF9E5A5}" srcOrd="2" destOrd="0" parTransId="{4C107A67-BC38-475A-B678-850EB5DBFCF1}" sibTransId="{F10B9F9A-2FFA-4EAA-8184-16FA9B471AE0}"/>
    <dgm:cxn modelId="{D754DBD5-872C-48BA-99F8-AB9501DBE633}" srcId="{25FFB245-665D-4752-BA51-67A6E88936AA}" destId="{A2A30807-9659-4EC1-B554-B0B4D916EDCD}" srcOrd="2" destOrd="0" parTransId="{A680BA1C-2E6C-4475-8BE2-C7E9CCDF2801}" sibTransId="{8293A575-5B84-40B7-8B3E-1BAA04DDB1B1}"/>
    <dgm:cxn modelId="{E53219D9-0B8E-43CF-A6AF-BC1DD098B463}" srcId="{7C0B106B-D1AC-43F9-A5FE-D7F100949B15}" destId="{00DC3536-84C7-4B60-B5C5-2711B92E8E04}" srcOrd="1" destOrd="0" parTransId="{DBA6FE3D-99F2-43D3-8FFE-7A8C843894CC}" sibTransId="{8D9D2CFD-911B-49FC-86B3-370583B59604}"/>
    <dgm:cxn modelId="{F295D4EB-BA3D-4C34-9981-0197E8E85081}" type="presParOf" srcId="{8B28E45B-D922-40F8-B63E-BFFC37C4FB30}" destId="{1DE97176-5173-41BD-9308-8F89D181A663}" srcOrd="0" destOrd="0" presId="urn:microsoft.com/office/officeart/2005/8/layout/process3"/>
    <dgm:cxn modelId="{A3E8DC8F-E9CB-4CB8-91E5-E9134B81B494}" type="presParOf" srcId="{1DE97176-5173-41BD-9308-8F89D181A663}" destId="{90E58CE6-B6A6-4639-8BC3-ABF27E519B85}" srcOrd="0" destOrd="0" presId="urn:microsoft.com/office/officeart/2005/8/layout/process3"/>
    <dgm:cxn modelId="{BB363D93-C279-4E67-B52F-983E32374D37}" type="presParOf" srcId="{1DE97176-5173-41BD-9308-8F89D181A663}" destId="{1258619B-851B-4F4B-A827-88732A094B08}" srcOrd="1" destOrd="0" presId="urn:microsoft.com/office/officeart/2005/8/layout/process3"/>
    <dgm:cxn modelId="{DD1D6C0E-EE07-4E91-A5FD-66249247EC58}" type="presParOf" srcId="{1DE97176-5173-41BD-9308-8F89D181A663}" destId="{50F03B01-0509-4D0E-9EF0-3405F704581F}" srcOrd="2" destOrd="0" presId="urn:microsoft.com/office/officeart/2005/8/layout/process3"/>
    <dgm:cxn modelId="{2B9D85DE-B236-412F-BC4B-A852AD9D06EC}" type="presParOf" srcId="{8B28E45B-D922-40F8-B63E-BFFC37C4FB30}" destId="{397971E2-1DC2-49C9-8108-302316C35436}" srcOrd="1" destOrd="0" presId="urn:microsoft.com/office/officeart/2005/8/layout/process3"/>
    <dgm:cxn modelId="{C5F9321A-71A7-4D06-A44A-B265F4B32E8A}" type="presParOf" srcId="{397971E2-1DC2-49C9-8108-302316C35436}" destId="{579EFCE4-214E-43E3-8603-6B1DA00846EE}" srcOrd="0" destOrd="0" presId="urn:microsoft.com/office/officeart/2005/8/layout/process3"/>
    <dgm:cxn modelId="{7634F0BF-5144-48C6-B028-ABDF9E3D6261}" type="presParOf" srcId="{8B28E45B-D922-40F8-B63E-BFFC37C4FB30}" destId="{8576FAF7-7019-41C9-A962-323A74FDCC34}" srcOrd="2" destOrd="0" presId="urn:microsoft.com/office/officeart/2005/8/layout/process3"/>
    <dgm:cxn modelId="{61B7C347-4DDB-4CB3-B0C5-610939C16653}" type="presParOf" srcId="{8576FAF7-7019-41C9-A962-323A74FDCC34}" destId="{90A1E898-E414-4309-B55A-EEED464662B6}" srcOrd="0" destOrd="0" presId="urn:microsoft.com/office/officeart/2005/8/layout/process3"/>
    <dgm:cxn modelId="{5445C589-47CD-4FFE-A7B9-7C420AE0629C}" type="presParOf" srcId="{8576FAF7-7019-41C9-A962-323A74FDCC34}" destId="{3545D2F9-F33B-47FC-A83E-C3C11925CC3B}" srcOrd="1" destOrd="0" presId="urn:microsoft.com/office/officeart/2005/8/layout/process3"/>
    <dgm:cxn modelId="{0B108F04-2F5C-4A2F-914A-BB7EC23E966F}" type="presParOf" srcId="{8576FAF7-7019-41C9-A962-323A74FDCC34}" destId="{7CA7FEBB-A2DF-44A2-91E6-958409210236}" srcOrd="2" destOrd="0" presId="urn:microsoft.com/office/officeart/2005/8/layout/process3"/>
    <dgm:cxn modelId="{DB42CF32-666F-4426-BC50-97A905AD888D}" type="presParOf" srcId="{8B28E45B-D922-40F8-B63E-BFFC37C4FB30}" destId="{B5FADC89-E81D-4D01-BF5F-3CC4EA8B1A43}" srcOrd="3" destOrd="0" presId="urn:microsoft.com/office/officeart/2005/8/layout/process3"/>
    <dgm:cxn modelId="{F955022F-5E68-4689-979C-947DE2DDCC92}" type="presParOf" srcId="{B5FADC89-E81D-4D01-BF5F-3CC4EA8B1A43}" destId="{37267FFE-6C67-408D-95D0-641816D470FA}" srcOrd="0" destOrd="0" presId="urn:microsoft.com/office/officeart/2005/8/layout/process3"/>
    <dgm:cxn modelId="{B8033296-C463-4627-A295-00B1657B88C5}" type="presParOf" srcId="{8B28E45B-D922-40F8-B63E-BFFC37C4FB30}" destId="{299ABCFC-E4B2-4031-832C-5BFECF0BBC3C}" srcOrd="4" destOrd="0" presId="urn:microsoft.com/office/officeart/2005/8/layout/process3"/>
    <dgm:cxn modelId="{739143C0-3843-40FC-820A-280DEF6B25B4}" type="presParOf" srcId="{299ABCFC-E4B2-4031-832C-5BFECF0BBC3C}" destId="{E070761B-6972-4E53-9462-2F20960B78DF}" srcOrd="0" destOrd="0" presId="urn:microsoft.com/office/officeart/2005/8/layout/process3"/>
    <dgm:cxn modelId="{F52D60B8-98F8-4E4C-8ADF-9A7DF8FFA0AD}" type="presParOf" srcId="{299ABCFC-E4B2-4031-832C-5BFECF0BBC3C}" destId="{9B0CF21C-5876-443A-8E71-2636C596EDAE}" srcOrd="1" destOrd="0" presId="urn:microsoft.com/office/officeart/2005/8/layout/process3"/>
    <dgm:cxn modelId="{E7338FB8-D644-46FB-B817-6A760453A071}"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Identify visuals for your HOOK</a:t>
          </a:r>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Identify visuals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Identify visuals for your RISING POINTS</a:t>
          </a:r>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solidFill>
      </dgm:spPr>
      <dgm:t>
        <a:bodyPr/>
        <a:lstStyle/>
        <a:p>
          <a:pPr rtl="0"/>
          <a:r>
            <a:rPr lang="en-US" dirty="0">
              <a:solidFill>
                <a:schemeClr val="tx2"/>
              </a:solidFill>
            </a:rPr>
            <a:t>Review and analyze the data identified for the HOOK</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2"/>
              </a:solidFill>
            </a:rPr>
            <a:t>Review and analyze the data identified for the RISING POINTS</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2"/>
              </a:solidFill>
            </a:rPr>
            <a:t>Review and analyze the data identified for the AHA MOMENT</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396AC964-834E-413E-897E-52830C0B9E79}">
      <dgm:prSet/>
      <dgm:spPr>
        <a:solidFill>
          <a:schemeClr val="bg2"/>
        </a:solidFill>
      </dgm:spPr>
      <dgm:t>
        <a:bodyPr/>
        <a:lstStyle/>
        <a:p>
          <a:pPr rtl="0"/>
          <a:r>
            <a:rPr lang="en-US" dirty="0">
              <a:solidFill>
                <a:schemeClr val="tx2"/>
              </a:solidFill>
            </a:rPr>
            <a:t>Choose and format visuals to enable your audience to most easily engage with your story.</a:t>
          </a:r>
        </a:p>
      </dgm:t>
    </dgm:pt>
    <dgm:pt modelId="{A6E59259-7AD3-4299-9A64-1DFBDF9821CB}" type="parTrans" cxnId="{C0660222-9D8B-4C49-82BE-B34EB48F2F12}">
      <dgm:prSet/>
      <dgm:spPr/>
      <dgm:t>
        <a:bodyPr/>
        <a:lstStyle/>
        <a:p>
          <a:endParaRPr lang="en-US"/>
        </a:p>
      </dgm:t>
    </dgm:pt>
    <dgm:pt modelId="{8EB120CB-9A34-4F9C-BEDC-F8301F73E94B}" type="sibTrans" cxnId="{C0660222-9D8B-4C49-82BE-B34EB48F2F12}">
      <dgm:prSet/>
      <dgm:spPr/>
      <dgm:t>
        <a:bodyPr/>
        <a:lstStyle/>
        <a:p>
          <a:endParaRPr lang="en-US"/>
        </a:p>
      </dgm:t>
    </dgm:pt>
    <dgm:pt modelId="{07F7C182-6D94-4947-8B98-FDF5D9C06A35}">
      <dgm:prSet/>
      <dgm:spPr>
        <a:solidFill>
          <a:schemeClr val="bg2"/>
        </a:solidFill>
      </dgm:spPr>
      <dgm:t>
        <a:bodyPr/>
        <a:lstStyle/>
        <a:p>
          <a:pPr rtl="0"/>
          <a:r>
            <a:rPr lang="en-US" dirty="0">
              <a:solidFill>
                <a:schemeClr val="tx2"/>
              </a:solidFill>
            </a:rPr>
            <a:t>is the best way to visualize that data?</a:t>
          </a:r>
        </a:p>
      </dgm:t>
    </dgm:pt>
    <dgm:pt modelId="{B73FB198-F254-41A0-B58D-B9D3C37C9927}" type="parTrans" cxnId="{780DE0B3-57F3-4BB4-87A3-3FE1B6629BCA}">
      <dgm:prSet/>
      <dgm:spPr/>
      <dgm:t>
        <a:bodyPr/>
        <a:lstStyle/>
        <a:p>
          <a:endParaRPr lang="en-US"/>
        </a:p>
      </dgm:t>
    </dgm:pt>
    <dgm:pt modelId="{B963AF74-77CB-4652-87B6-33958E24B34C}" type="sibTrans" cxnId="{780DE0B3-57F3-4BB4-87A3-3FE1B6629BCA}">
      <dgm:prSet/>
      <dgm:spPr/>
      <dgm:t>
        <a:bodyPr/>
        <a:lstStyle/>
        <a:p>
          <a:endParaRPr lang="en-US"/>
        </a:p>
      </dgm:t>
    </dgm:pt>
    <dgm:pt modelId="{44A73BE4-3888-4C84-A118-685C3D78ED18}">
      <dgm:prSet/>
      <dgm:spPr>
        <a:solidFill>
          <a:schemeClr val="bg2">
            <a:alpha val="90000"/>
          </a:schemeClr>
        </a:solidFill>
      </dgm:spPr>
      <dgm:t>
        <a:bodyPr/>
        <a:lstStyle/>
        <a:p>
          <a:pPr rtl="0"/>
          <a:r>
            <a:rPr lang="en-US" dirty="0">
              <a:solidFill>
                <a:schemeClr val="tx2"/>
              </a:solidFill>
            </a:rPr>
            <a:t>Choose and format visuals to enable your audience to most easily continue engaging with your story.</a:t>
          </a:r>
        </a:p>
      </dgm:t>
    </dgm:pt>
    <dgm:pt modelId="{6ED4A14B-6159-4CEE-B1AD-F89E9795ACD2}" type="parTrans" cxnId="{7640731E-7E9C-46C4-9073-2B5B3AF952E7}">
      <dgm:prSet/>
      <dgm:spPr/>
      <dgm:t>
        <a:bodyPr/>
        <a:lstStyle/>
        <a:p>
          <a:endParaRPr lang="en-US"/>
        </a:p>
      </dgm:t>
    </dgm:pt>
    <dgm:pt modelId="{06DD615D-7FFD-47F4-819D-BFFF1E271DC3}" type="sibTrans" cxnId="{7640731E-7E9C-46C4-9073-2B5B3AF952E7}">
      <dgm:prSet/>
      <dgm:spPr/>
      <dgm:t>
        <a:bodyPr/>
        <a:lstStyle/>
        <a:p>
          <a:endParaRPr lang="en-US"/>
        </a:p>
      </dgm:t>
    </dgm:pt>
    <dgm:pt modelId="{E083C2C1-8D5F-4CC8-9BAF-076B3A03B395}">
      <dgm:prSet/>
      <dgm:spPr>
        <a:solidFill>
          <a:schemeClr val="bg2">
            <a:alpha val="90000"/>
          </a:schemeClr>
        </a:solidFill>
      </dgm:spPr>
      <dgm:t>
        <a:bodyPr/>
        <a:lstStyle/>
        <a:p>
          <a:pPr rtl="0"/>
          <a:r>
            <a:rPr lang="en-US" dirty="0">
              <a:solidFill>
                <a:schemeClr val="tx2"/>
              </a:solidFill>
            </a:rPr>
            <a:t>Choose and format visuals to enable your audience to most easily obtain the key insight they need.</a:t>
          </a:r>
        </a:p>
      </dgm:t>
    </dgm:pt>
    <dgm:pt modelId="{6AA01A41-C690-4F21-91C9-88E08EA8F9A8}" type="parTrans" cxnId="{0802A891-B45D-4474-9D59-0019E4330192}">
      <dgm:prSet/>
      <dgm:spPr/>
      <dgm:t>
        <a:bodyPr/>
        <a:lstStyle/>
        <a:p>
          <a:endParaRPr lang="en-US"/>
        </a:p>
      </dgm:t>
    </dgm:pt>
    <dgm:pt modelId="{DDF1C3AB-144F-4CD4-BB70-781EE7C897F5}" type="sibTrans" cxnId="{0802A891-B45D-4474-9D59-0019E4330192}">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dgm:presLayoutVars>
          <dgm:bulletEnabled val="1"/>
        </dgm:presLayoutVars>
      </dgm:prSet>
      <dgm:spPr>
        <a:xfrm>
          <a:off x="17613643" y="2234986"/>
          <a:ext cx="5150504" cy="2880000"/>
        </a:xfrm>
      </dgm:spPr>
    </dgm:pt>
  </dgm:ptLst>
  <dgm:cxnLst>
    <dgm:cxn modelId="{E7E08303-132D-4894-80DC-E9C8E10F6DF6}" type="presOf" srcId="{417C4F6F-2D7E-41E1-8272-B065BA70FA02}" destId="{3545D2F9-F33B-47FC-A83E-C3C11925CC3B}" srcOrd="1" destOrd="0" presId="urn:microsoft.com/office/officeart/2005/8/layout/process3"/>
    <dgm:cxn modelId="{4002A70A-60CA-4A74-ACE4-41722228D163}" type="presOf" srcId="{417C4F6F-2D7E-41E1-8272-B065BA70FA02}" destId="{90A1E898-E414-4309-B55A-EEED464662B6}" srcOrd="0" destOrd="0" presId="urn:microsoft.com/office/officeart/2005/8/layout/process3"/>
    <dgm:cxn modelId="{7640731E-7E9C-46C4-9073-2B5B3AF952E7}" srcId="{417C4F6F-2D7E-41E1-8272-B065BA70FA02}" destId="{44A73BE4-3888-4C84-A118-685C3D78ED18}" srcOrd="1" destOrd="0" parTransId="{6ED4A14B-6159-4CEE-B1AD-F89E9795ACD2}" sibTransId="{06DD615D-7FFD-47F4-819D-BFFF1E271DC3}"/>
    <dgm:cxn modelId="{C0660222-9D8B-4C49-82BE-B34EB48F2F12}" srcId="{25FFB245-665D-4752-BA51-67A6E88936AA}" destId="{396AC964-834E-413E-897E-52830C0B9E79}" srcOrd="1" destOrd="0" parTransId="{A6E59259-7AD3-4299-9A64-1DFBDF9821CB}" sibTransId="{8EB120CB-9A34-4F9C-BEDC-F8301F73E94B}"/>
    <dgm:cxn modelId="{B05A792E-F807-4489-BE59-1DA3D4A5DEBD}" srcId="{417C4F6F-2D7E-41E1-8272-B065BA70FA02}" destId="{2D428C22-5162-49E8-B2C8-29C59F3639B2}" srcOrd="0" destOrd="0" parTransId="{14C7C997-7FCA-4968-A2F5-BD73B0C77269}" sibTransId="{BE69FBA1-D3D2-4D5D-A5E3-7941F74EF71B}"/>
    <dgm:cxn modelId="{95DC142F-8596-4D46-A430-989CA19C11B2}" type="presOf" srcId="{3E315B3D-5314-46E2-B366-22AA88675D66}" destId="{05ECCCF9-6F08-4236-A552-DA1542C3FBC9}" srcOrd="0" destOrd="0"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24BD8D63-D664-4F75-9A93-FD561502A7F0}" type="presOf" srcId="{D3901DC7-D813-4E31-9337-BAFEBCEBEF51}" destId="{50F03B01-0509-4D0E-9EF0-3405F704581F}"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C8B2E968-C291-454B-A5E9-1585895E2A5B}" srcId="{BFD48935-086B-4257-8836-D6947DD6A950}" destId="{417C4F6F-2D7E-41E1-8272-B065BA70FA02}" srcOrd="1" destOrd="0" parTransId="{8105B5F1-29F6-470B-BED5-FCBBBE6BD9BE}" sibTransId="{DAC7E11B-C6C0-4275-823C-EC1C157E32FD}"/>
    <dgm:cxn modelId="{9E5A014B-34CC-4FC0-9AD4-D4A9BA2BFCCC}" type="presOf" srcId="{EE425BB6-EDD8-42AE-9300-F6754B407234}" destId="{579EFCE4-214E-43E3-8603-6B1DA00846EE}"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323D2354-8886-4C51-904D-2460C26EF927}" type="presOf" srcId="{7C0B106B-D1AC-43F9-A5FE-D7F100949B15}" destId="{9B0CF21C-5876-443A-8E71-2636C596EDAE}" srcOrd="1" destOrd="0" presId="urn:microsoft.com/office/officeart/2005/8/layout/process3"/>
    <dgm:cxn modelId="{300E5B77-D1F2-4A2F-AAA8-00426790AB51}" type="presOf" srcId="{25FFB245-665D-4752-BA51-67A6E88936AA}" destId="{90E58CE6-B6A6-4639-8BC3-ABF27E519B85}" srcOrd="0" destOrd="0" presId="urn:microsoft.com/office/officeart/2005/8/layout/process3"/>
    <dgm:cxn modelId="{8F0CB258-91F0-4584-81DB-2156E49AF2D2}" type="presOf" srcId="{396AC964-834E-413E-897E-52830C0B9E79}" destId="{50F03B01-0509-4D0E-9EF0-3405F704581F}" srcOrd="0" destOrd="1" presId="urn:microsoft.com/office/officeart/2005/8/layout/process3"/>
    <dgm:cxn modelId="{D5EDD58B-3869-4163-9D1C-10054BBDFAB0}" type="presOf" srcId="{7C0B106B-D1AC-43F9-A5FE-D7F100949B15}" destId="{E070761B-6972-4E53-9462-2F20960B78DF}" srcOrd="0" destOrd="0"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0802A891-B45D-4474-9D59-0019E4330192}" srcId="{7C0B106B-D1AC-43F9-A5FE-D7F100949B15}" destId="{E083C2C1-8D5F-4CC8-9BAF-076B3A03B395}" srcOrd="1" destOrd="0" parTransId="{6AA01A41-C690-4F21-91C9-88E08EA8F9A8}" sibTransId="{DDF1C3AB-144F-4CD4-BB70-781EE7C897F5}"/>
    <dgm:cxn modelId="{E7A99294-DF74-4415-BE76-EE76638E516C}" type="presOf" srcId="{DAC7E11B-C6C0-4275-823C-EC1C157E32FD}" destId="{B5FADC89-E81D-4D01-BF5F-3CC4EA8B1A43}" srcOrd="0" destOrd="0" presId="urn:microsoft.com/office/officeart/2005/8/layout/process3"/>
    <dgm:cxn modelId="{DE0DDAA3-C2CC-49A9-B40E-39A2D3466DDC}" type="presOf" srcId="{2D428C22-5162-49E8-B2C8-29C59F3639B2}" destId="{7CA7FEBB-A2DF-44A2-91E6-958409210236}" srcOrd="0"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5F23BEB3-59BD-4A57-B536-DEF9B7C240CD}" type="presOf" srcId="{07F7C182-6D94-4947-8B98-FDF5D9C06A35}" destId="{50F03B01-0509-4D0E-9EF0-3405F704581F}" srcOrd="0" destOrd="2" presId="urn:microsoft.com/office/officeart/2005/8/layout/process3"/>
    <dgm:cxn modelId="{780DE0B3-57F3-4BB4-87A3-3FE1B6629BCA}" srcId="{25FFB245-665D-4752-BA51-67A6E88936AA}" destId="{07F7C182-6D94-4947-8B98-FDF5D9C06A35}" srcOrd="2" destOrd="0" parTransId="{B73FB198-F254-41A0-B58D-B9D3C37C9927}" sibTransId="{B963AF74-77CB-4652-87B6-33958E24B34C}"/>
    <dgm:cxn modelId="{A4CEB6BF-2C15-43B5-BDC1-EE12241BC932}" type="presOf" srcId="{EE425BB6-EDD8-42AE-9300-F6754B407234}" destId="{397971E2-1DC2-49C9-8108-302316C35436}" srcOrd="0" destOrd="0" presId="urn:microsoft.com/office/officeart/2005/8/layout/process3"/>
    <dgm:cxn modelId="{53C891C0-693C-4A99-8830-5134BB600B79}" type="presOf" srcId="{25FFB245-665D-4752-BA51-67A6E88936AA}" destId="{1258619B-851B-4F4B-A827-88732A094B08}" srcOrd="1" destOrd="0" presId="urn:microsoft.com/office/officeart/2005/8/layout/process3"/>
    <dgm:cxn modelId="{889B60D7-64D7-464D-B23C-602C5C199DFC}" type="presOf" srcId="{44A73BE4-3888-4C84-A118-685C3D78ED18}" destId="{7CA7FEBB-A2DF-44A2-91E6-958409210236}" srcOrd="0" destOrd="1" presId="urn:microsoft.com/office/officeart/2005/8/layout/process3"/>
    <dgm:cxn modelId="{7A35D6E9-0B64-43BA-8977-DC1E6D668D3B}" type="presOf" srcId="{DAC7E11B-C6C0-4275-823C-EC1C157E32FD}" destId="{37267FFE-6C67-408D-95D0-641816D470FA}" srcOrd="1" destOrd="0" presId="urn:microsoft.com/office/officeart/2005/8/layout/process3"/>
    <dgm:cxn modelId="{84E1C6FD-6EF6-4FC5-B304-97D1DA693748}" type="presOf" srcId="{E083C2C1-8D5F-4CC8-9BAF-076B3A03B395}" destId="{05ECCCF9-6F08-4236-A552-DA1542C3FBC9}" srcOrd="0" destOrd="1" presId="urn:microsoft.com/office/officeart/2005/8/layout/process3"/>
    <dgm:cxn modelId="{97BF8DF3-7A53-4F42-A1D2-54791C429E5B}" type="presParOf" srcId="{8B28E45B-D922-40F8-B63E-BFFC37C4FB30}" destId="{1DE97176-5173-41BD-9308-8F89D181A663}" srcOrd="0" destOrd="0" presId="urn:microsoft.com/office/officeart/2005/8/layout/process3"/>
    <dgm:cxn modelId="{F0FE1D1C-607B-4F04-90C3-D40FFAEEC88C}" type="presParOf" srcId="{1DE97176-5173-41BD-9308-8F89D181A663}" destId="{90E58CE6-B6A6-4639-8BC3-ABF27E519B85}" srcOrd="0" destOrd="0" presId="urn:microsoft.com/office/officeart/2005/8/layout/process3"/>
    <dgm:cxn modelId="{A5CF463C-088A-4FD4-AA8B-551BF500D7BF}" type="presParOf" srcId="{1DE97176-5173-41BD-9308-8F89D181A663}" destId="{1258619B-851B-4F4B-A827-88732A094B08}" srcOrd="1" destOrd="0" presId="urn:microsoft.com/office/officeart/2005/8/layout/process3"/>
    <dgm:cxn modelId="{1C71BF9C-2461-4DD1-BB77-9305325850C9}" type="presParOf" srcId="{1DE97176-5173-41BD-9308-8F89D181A663}" destId="{50F03B01-0509-4D0E-9EF0-3405F704581F}" srcOrd="2" destOrd="0" presId="urn:microsoft.com/office/officeart/2005/8/layout/process3"/>
    <dgm:cxn modelId="{5B9BB987-D6CE-4AC6-994E-F4D778FC1D0B}" type="presParOf" srcId="{8B28E45B-D922-40F8-B63E-BFFC37C4FB30}" destId="{397971E2-1DC2-49C9-8108-302316C35436}" srcOrd="1" destOrd="0" presId="urn:microsoft.com/office/officeart/2005/8/layout/process3"/>
    <dgm:cxn modelId="{9479013B-EED0-4028-8EBF-2065B8D1F75B}" type="presParOf" srcId="{397971E2-1DC2-49C9-8108-302316C35436}" destId="{579EFCE4-214E-43E3-8603-6B1DA00846EE}" srcOrd="0" destOrd="0" presId="urn:microsoft.com/office/officeart/2005/8/layout/process3"/>
    <dgm:cxn modelId="{5E2F8E74-497A-4E4B-9566-84CEB01D9D2F}" type="presParOf" srcId="{8B28E45B-D922-40F8-B63E-BFFC37C4FB30}" destId="{8576FAF7-7019-41C9-A962-323A74FDCC34}" srcOrd="2" destOrd="0" presId="urn:microsoft.com/office/officeart/2005/8/layout/process3"/>
    <dgm:cxn modelId="{07EBF4D2-C293-4FBA-BC24-EE5676AC567D}" type="presParOf" srcId="{8576FAF7-7019-41C9-A962-323A74FDCC34}" destId="{90A1E898-E414-4309-B55A-EEED464662B6}" srcOrd="0" destOrd="0" presId="urn:microsoft.com/office/officeart/2005/8/layout/process3"/>
    <dgm:cxn modelId="{05BB5824-50F7-41D6-8BC5-BC453911A36E}" type="presParOf" srcId="{8576FAF7-7019-41C9-A962-323A74FDCC34}" destId="{3545D2F9-F33B-47FC-A83E-C3C11925CC3B}" srcOrd="1" destOrd="0" presId="urn:microsoft.com/office/officeart/2005/8/layout/process3"/>
    <dgm:cxn modelId="{176094F2-156C-43EE-8D43-00D6ADFFB4CA}" type="presParOf" srcId="{8576FAF7-7019-41C9-A962-323A74FDCC34}" destId="{7CA7FEBB-A2DF-44A2-91E6-958409210236}" srcOrd="2" destOrd="0" presId="urn:microsoft.com/office/officeart/2005/8/layout/process3"/>
    <dgm:cxn modelId="{256A62B8-7E63-4B9E-8755-7B09FEA23BF0}" type="presParOf" srcId="{8B28E45B-D922-40F8-B63E-BFFC37C4FB30}" destId="{B5FADC89-E81D-4D01-BF5F-3CC4EA8B1A43}" srcOrd="3" destOrd="0" presId="urn:microsoft.com/office/officeart/2005/8/layout/process3"/>
    <dgm:cxn modelId="{F2BFA488-BF38-49A9-90DB-6A34EDD63532}" type="presParOf" srcId="{B5FADC89-E81D-4D01-BF5F-3CC4EA8B1A43}" destId="{37267FFE-6C67-408D-95D0-641816D470FA}" srcOrd="0" destOrd="0" presId="urn:microsoft.com/office/officeart/2005/8/layout/process3"/>
    <dgm:cxn modelId="{6EEF75B3-E2A2-459C-820D-AB1B6DCEBDA4}" type="presParOf" srcId="{8B28E45B-D922-40F8-B63E-BFFC37C4FB30}" destId="{299ABCFC-E4B2-4031-832C-5BFECF0BBC3C}" srcOrd="4" destOrd="0" presId="urn:microsoft.com/office/officeart/2005/8/layout/process3"/>
    <dgm:cxn modelId="{B5D927E2-B6D5-44E2-8733-5C59775ADC7A}" type="presParOf" srcId="{299ABCFC-E4B2-4031-832C-5BFECF0BBC3C}" destId="{E070761B-6972-4E53-9462-2F20960B78DF}" srcOrd="0" destOrd="0" presId="urn:microsoft.com/office/officeart/2005/8/layout/process3"/>
    <dgm:cxn modelId="{F3DD2C22-A19D-4A79-B1B0-5226BE4165EB}" type="presParOf" srcId="{299ABCFC-E4B2-4031-832C-5BFECF0BBC3C}" destId="{9B0CF21C-5876-443A-8E71-2636C596EDAE}" srcOrd="1" destOrd="0" presId="urn:microsoft.com/office/officeart/2005/8/layout/process3"/>
    <dgm:cxn modelId="{D2D29AC8-BFED-4943-B428-0F6225E921B9}"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Create the story for your HOOK</a:t>
          </a:r>
        </a:p>
        <a:p>
          <a:pPr rtl="0"/>
          <a:endParaRPr lang="en-US" dirty="0"/>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Create the story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Create the story for your RISING MOMENTS</a:t>
          </a:r>
        </a:p>
        <a:p>
          <a:pPr rtl="0"/>
          <a:endParaRPr lang="en-US" dirty="0"/>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alpha val="90000"/>
          </a:schemeClr>
        </a:solidFill>
      </dgm:spPr>
      <dgm:t>
        <a:bodyPr/>
        <a:lstStyle/>
        <a:p>
          <a:pPr rtl="0"/>
          <a:r>
            <a:rPr lang="en-US" dirty="0">
              <a:solidFill>
                <a:schemeClr val="tx2"/>
              </a:solidFill>
            </a:rPr>
            <a:t>Your storyline narrative for the hook becomes a slide headline or section header.</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2"/>
              </a:solidFill>
            </a:rPr>
            <a:t>Your storyline narrative for the rising moments becomes the headline or section header.</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2"/>
              </a:solidFill>
            </a:rPr>
            <a:t>Your storyline narrative for the AHA moment becomes a slide headline or section header.</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947EFAC3-5027-4A1B-8940-DE33595B2644}">
      <dgm:prSet phldr="0"/>
      <dgm:spPr>
        <a:solidFill>
          <a:schemeClr val="bg2">
            <a:alpha val="90000"/>
          </a:schemeClr>
        </a:solidFill>
      </dgm:spPr>
      <dgm:t>
        <a:bodyPr/>
        <a:lstStyle/>
        <a:p>
          <a:pPr rtl="0"/>
          <a:endParaRPr lang="en-US" dirty="0"/>
        </a:p>
      </dgm:t>
    </dgm:pt>
    <dgm:pt modelId="{9E6B340B-AC78-4A6A-9165-85B4DFA123E4}" type="parTrans" cxnId="{7FF8C269-F182-434A-94F8-300A90F9180F}">
      <dgm:prSet/>
      <dgm:spPr/>
      <dgm:t>
        <a:bodyPr/>
        <a:lstStyle/>
        <a:p>
          <a:endParaRPr lang="en-US"/>
        </a:p>
      </dgm:t>
    </dgm:pt>
    <dgm:pt modelId="{238D1D4E-F05A-40E3-8EE1-49E688585CB0}" type="sibTrans" cxnId="{7FF8C269-F182-434A-94F8-300A90F9180F}">
      <dgm:prSet/>
      <dgm:spPr/>
      <dgm:t>
        <a:bodyPr/>
        <a:lstStyle/>
        <a:p>
          <a:endParaRPr lang="en-US"/>
        </a:p>
      </dgm:t>
    </dgm:pt>
    <dgm:pt modelId="{789B0CE8-2E59-46C0-B236-EA334EA46B5C}">
      <dgm:prSet/>
      <dgm:spPr/>
      <dgm:t>
        <a:bodyPr/>
        <a:lstStyle/>
        <a:p>
          <a:r>
            <a:rPr lang="en-US" dirty="0">
              <a:solidFill>
                <a:schemeClr val="bg2"/>
              </a:solidFill>
            </a:rPr>
            <a:t>Step 4. Create the story for your CALL TO ACTION</a:t>
          </a:r>
        </a:p>
      </dgm:t>
    </dgm:pt>
    <dgm:pt modelId="{026EF747-3134-4834-9CF1-63FC07314625}" type="parTrans" cxnId="{0BDF3959-5B5F-446A-B163-CD1CBC8A7AD3}">
      <dgm:prSet/>
      <dgm:spPr/>
      <dgm:t>
        <a:bodyPr/>
        <a:lstStyle/>
        <a:p>
          <a:endParaRPr lang="en-US"/>
        </a:p>
      </dgm:t>
    </dgm:pt>
    <dgm:pt modelId="{C4161FE6-DC1E-4EAF-BA71-0F4E88A98EF6}" type="sibTrans" cxnId="{0BDF3959-5B5F-446A-B163-CD1CBC8A7AD3}">
      <dgm:prSet/>
      <dgm:spPr/>
      <dgm:t>
        <a:bodyPr/>
        <a:lstStyle/>
        <a:p>
          <a:endParaRPr lang="en-US"/>
        </a:p>
      </dgm:t>
    </dgm:pt>
    <dgm:pt modelId="{8E98CC77-4657-43DA-A998-6371DDAB7800}">
      <dgm:prSet/>
      <dgm:spPr>
        <a:solidFill>
          <a:schemeClr val="bg2">
            <a:alpha val="90000"/>
          </a:schemeClr>
        </a:solidFill>
      </dgm:spPr>
      <dgm:t>
        <a:bodyPr/>
        <a:lstStyle/>
        <a:p>
          <a:r>
            <a:rPr lang="en-US" dirty="0">
              <a:solidFill>
                <a:schemeClr val="tx2"/>
              </a:solidFill>
            </a:rPr>
            <a:t>Your storyline narrative for the call to action becomes a slide headline or section header.</a:t>
          </a:r>
        </a:p>
      </dgm:t>
    </dgm:pt>
    <dgm:pt modelId="{291ED8A6-E300-4548-9DAE-86844293D975}" type="parTrans" cxnId="{10272B7A-4283-4ABC-9349-2B5F30501082}">
      <dgm:prSet/>
      <dgm:spPr/>
      <dgm:t>
        <a:bodyPr/>
        <a:lstStyle/>
        <a:p>
          <a:endParaRPr lang="en-US"/>
        </a:p>
      </dgm:t>
    </dgm:pt>
    <dgm:pt modelId="{2E8458FB-F137-4DF3-9256-60CB6E1AD907}" type="sibTrans" cxnId="{10272B7A-4283-4ABC-9349-2B5F30501082}">
      <dgm:prSet/>
      <dgm:spPr/>
      <dgm:t>
        <a:bodyPr/>
        <a:lstStyle/>
        <a:p>
          <a:endParaRPr lang="en-US"/>
        </a:p>
      </dgm:t>
    </dgm:pt>
    <dgm:pt modelId="{AD1298E6-0F93-4DB6-AFA4-C859194BE63D}">
      <dgm:prSet phldr="0"/>
      <dgm:spPr>
        <a:solidFill>
          <a:schemeClr val="bg2">
            <a:alpha val="90000"/>
          </a:schemeClr>
        </a:solidFill>
      </dgm:spPr>
      <dgm:t>
        <a:bodyPr/>
        <a:lstStyle/>
        <a:p>
          <a:endParaRPr lang="en-US" dirty="0"/>
        </a:p>
      </dgm:t>
    </dgm:pt>
    <dgm:pt modelId="{5948FEA6-C00E-46F0-A6DE-20BA07C3504F}" type="parTrans" cxnId="{36CD2AD7-7CE4-4C95-8046-EC1A5AFAD0FA}">
      <dgm:prSet/>
      <dgm:spPr/>
      <dgm:t>
        <a:bodyPr/>
        <a:lstStyle/>
        <a:p>
          <a:endParaRPr lang="en-US"/>
        </a:p>
      </dgm:t>
    </dgm:pt>
    <dgm:pt modelId="{A761EF99-9AA4-487F-90B6-6DED9555D7A9}" type="sibTrans" cxnId="{36CD2AD7-7CE4-4C95-8046-EC1A5AFAD0FA}">
      <dgm:prSet/>
      <dgm:spPr/>
      <dgm:t>
        <a:bodyPr/>
        <a:lstStyle/>
        <a:p>
          <a:endParaRPr lang="en-US"/>
        </a:p>
      </dgm:t>
    </dgm:pt>
    <dgm:pt modelId="{396AC964-834E-413E-897E-52830C0B9E79}">
      <dgm:prSet/>
      <dgm:spPr>
        <a:solidFill>
          <a:schemeClr val="bg2">
            <a:alpha val="90000"/>
          </a:schemeClr>
        </a:solidFill>
      </dgm:spPr>
      <dgm:t>
        <a:bodyPr/>
        <a:lstStyle/>
        <a:p>
          <a:pPr rtl="0"/>
          <a:r>
            <a:rPr lang="en-US" dirty="0">
              <a:solidFill>
                <a:schemeClr val="tx2"/>
              </a:solidFill>
            </a:rPr>
            <a:t>Assemble your data and visuals to support the HOOK.</a:t>
          </a:r>
        </a:p>
      </dgm:t>
    </dgm:pt>
    <dgm:pt modelId="{A6E59259-7AD3-4299-9A64-1DFBDF9821CB}" type="parTrans" cxnId="{C0660222-9D8B-4C49-82BE-B34EB48F2F12}">
      <dgm:prSet/>
      <dgm:spPr/>
      <dgm:t>
        <a:bodyPr/>
        <a:lstStyle/>
        <a:p>
          <a:endParaRPr lang="en-US"/>
        </a:p>
      </dgm:t>
    </dgm:pt>
    <dgm:pt modelId="{8EB120CB-9A34-4F9C-BEDC-F8301F73E94B}" type="sibTrans" cxnId="{C0660222-9D8B-4C49-82BE-B34EB48F2F12}">
      <dgm:prSet/>
      <dgm:spPr/>
      <dgm:t>
        <a:bodyPr/>
        <a:lstStyle/>
        <a:p>
          <a:endParaRPr lang="en-US"/>
        </a:p>
      </dgm:t>
    </dgm:pt>
    <dgm:pt modelId="{07F7C182-6D94-4947-8B98-FDF5D9C06A35}">
      <dgm:prSet/>
      <dgm:spPr>
        <a:solidFill>
          <a:schemeClr val="bg2">
            <a:alpha val="90000"/>
          </a:schemeClr>
        </a:solidFill>
      </dgm:spPr>
      <dgm:t>
        <a:bodyPr/>
        <a:lstStyle/>
        <a:p>
          <a:pPr rtl="0"/>
          <a:r>
            <a:rPr lang="en-US" dirty="0">
              <a:solidFill>
                <a:schemeClr val="tx2"/>
              </a:solidFill>
            </a:rPr>
            <a:t>is the best way to visualize that data?</a:t>
          </a:r>
        </a:p>
      </dgm:t>
    </dgm:pt>
    <dgm:pt modelId="{B73FB198-F254-41A0-B58D-B9D3C37C9927}" type="parTrans" cxnId="{780DE0B3-57F3-4BB4-87A3-3FE1B6629BCA}">
      <dgm:prSet/>
      <dgm:spPr/>
      <dgm:t>
        <a:bodyPr/>
        <a:lstStyle/>
        <a:p>
          <a:endParaRPr lang="en-US"/>
        </a:p>
      </dgm:t>
    </dgm:pt>
    <dgm:pt modelId="{B963AF74-77CB-4652-87B6-33958E24B34C}" type="sibTrans" cxnId="{780DE0B3-57F3-4BB4-87A3-3FE1B6629BCA}">
      <dgm:prSet/>
      <dgm:spPr/>
      <dgm:t>
        <a:bodyPr/>
        <a:lstStyle/>
        <a:p>
          <a:endParaRPr lang="en-US"/>
        </a:p>
      </dgm:t>
    </dgm:pt>
    <dgm:pt modelId="{A815D04F-939D-4F48-834C-9190FD66E9FA}">
      <dgm:prSet/>
      <dgm:spPr>
        <a:solidFill>
          <a:schemeClr val="bg2">
            <a:alpha val="90000"/>
          </a:schemeClr>
        </a:solidFill>
      </dgm:spPr>
      <dgm:t>
        <a:bodyPr/>
        <a:lstStyle/>
        <a:p>
          <a:pPr rtl="0"/>
          <a:r>
            <a:rPr lang="en-US" dirty="0">
              <a:solidFill>
                <a:schemeClr val="tx2"/>
              </a:solidFill>
            </a:rPr>
            <a:t>Assemble your data and visuals to support the RISING MOMENTS.</a:t>
          </a:r>
        </a:p>
      </dgm:t>
    </dgm:pt>
    <dgm:pt modelId="{CD563884-E8F9-43AC-A08F-38D4F396F991}" type="parTrans" cxnId="{F9742AAF-868F-45E1-B491-7B4E44FD59DF}">
      <dgm:prSet/>
      <dgm:spPr/>
      <dgm:t>
        <a:bodyPr/>
        <a:lstStyle/>
        <a:p>
          <a:endParaRPr lang="en-US"/>
        </a:p>
      </dgm:t>
    </dgm:pt>
    <dgm:pt modelId="{CF076380-AE02-4981-A572-927999A8348F}" type="sibTrans" cxnId="{F9742AAF-868F-45E1-B491-7B4E44FD59DF}">
      <dgm:prSet/>
      <dgm:spPr/>
      <dgm:t>
        <a:bodyPr/>
        <a:lstStyle/>
        <a:p>
          <a:endParaRPr lang="en-US"/>
        </a:p>
      </dgm:t>
    </dgm:pt>
    <dgm:pt modelId="{2D32EAA0-69C2-44FA-B2AA-4D44E114956C}">
      <dgm:prSet/>
      <dgm:spPr>
        <a:solidFill>
          <a:schemeClr val="bg2">
            <a:alpha val="90000"/>
          </a:schemeClr>
        </a:solidFill>
      </dgm:spPr>
      <dgm:t>
        <a:bodyPr/>
        <a:lstStyle/>
        <a:p>
          <a:pPr rtl="0"/>
          <a:r>
            <a:rPr lang="en-US" dirty="0">
              <a:solidFill>
                <a:schemeClr val="tx2"/>
              </a:solidFill>
            </a:rPr>
            <a:t>Assemble your data and visuals to support the AHA MOMENT.</a:t>
          </a:r>
        </a:p>
      </dgm:t>
    </dgm:pt>
    <dgm:pt modelId="{9D7DBFC2-D2BB-41CF-A42A-B7AA89764BDF}" type="parTrans" cxnId="{66CF8D5A-339A-415A-9757-345A56A3BE86}">
      <dgm:prSet/>
      <dgm:spPr/>
      <dgm:t>
        <a:bodyPr/>
        <a:lstStyle/>
        <a:p>
          <a:endParaRPr lang="en-US"/>
        </a:p>
      </dgm:t>
    </dgm:pt>
    <dgm:pt modelId="{0C82C887-EF83-443A-A7F2-9B427C0E4C72}" type="sibTrans" cxnId="{66CF8D5A-339A-415A-9757-345A56A3BE86}">
      <dgm:prSet/>
      <dgm:spPr/>
      <dgm:t>
        <a:bodyPr/>
        <a:lstStyle/>
        <a:p>
          <a:endParaRPr lang="en-US"/>
        </a:p>
      </dgm:t>
    </dgm:pt>
    <dgm:pt modelId="{A27758CD-B9FF-4AFE-82C6-3292C9B75A8E}">
      <dgm:prSet/>
      <dgm:spPr>
        <a:solidFill>
          <a:schemeClr val="bg2">
            <a:alpha val="90000"/>
          </a:schemeClr>
        </a:solidFill>
      </dgm:spPr>
      <dgm:t>
        <a:bodyPr/>
        <a:lstStyle/>
        <a:p>
          <a:pPr rtl="0"/>
          <a:r>
            <a:rPr lang="en-US" dirty="0">
              <a:solidFill>
                <a:schemeClr val="tx2"/>
              </a:solidFill>
            </a:rPr>
            <a:t>Assemble supporting information for your CALL to ACTION.</a:t>
          </a:r>
        </a:p>
      </dgm:t>
    </dgm:pt>
    <dgm:pt modelId="{6598D236-D1E9-4F00-84DD-F1587E20AFD1}" type="parTrans" cxnId="{323AFDA4-343A-4C5D-8D67-ADD389E68805}">
      <dgm:prSet/>
      <dgm:spPr/>
      <dgm:t>
        <a:bodyPr/>
        <a:lstStyle/>
        <a:p>
          <a:endParaRPr lang="en-US"/>
        </a:p>
      </dgm:t>
    </dgm:pt>
    <dgm:pt modelId="{232431E7-953D-422C-9D8F-D2098822B54D}" type="sibTrans" cxnId="{323AFDA4-343A-4C5D-8D67-ADD389E68805}">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4">
        <dgm:presLayoutVars>
          <dgm:chMax val="0"/>
          <dgm:chPref val="0"/>
          <dgm:bulletEnabled val="1"/>
        </dgm:presLayoutVars>
      </dgm:prSet>
      <dgm:spPr/>
    </dgm:pt>
    <dgm:pt modelId="{1258619B-851B-4F4B-A827-88732A094B08}" type="pres">
      <dgm:prSet presAssocID="{25FFB245-665D-4752-BA51-67A6E88936AA}" presName="parSh" presStyleLbl="node1" presStyleIdx="0" presStyleCnt="4"/>
      <dgm:spPr/>
    </dgm:pt>
    <dgm:pt modelId="{50F03B01-0509-4D0E-9EF0-3405F704581F}" type="pres">
      <dgm:prSet presAssocID="{25FFB245-665D-4752-BA51-67A6E88936AA}" presName="desTx" presStyleLbl="fgAcc1" presStyleIdx="0" presStyleCnt="4">
        <dgm:presLayoutVars>
          <dgm:bulletEnabled val="1"/>
        </dgm:presLayoutVars>
      </dgm:prSet>
      <dgm:spPr/>
    </dgm:pt>
    <dgm:pt modelId="{397971E2-1DC2-49C9-8108-302316C35436}" type="pres">
      <dgm:prSet presAssocID="{EE425BB6-EDD8-42AE-9300-F6754B407234}" presName="sibTrans" presStyleLbl="sibTrans2D1" presStyleIdx="0" presStyleCnt="3"/>
      <dgm:spPr/>
    </dgm:pt>
    <dgm:pt modelId="{579EFCE4-214E-43E3-8603-6B1DA00846EE}" type="pres">
      <dgm:prSet presAssocID="{EE425BB6-EDD8-42AE-9300-F6754B407234}" presName="connTx" presStyleLbl="sibTrans2D1" presStyleIdx="0" presStyleCnt="3"/>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4">
        <dgm:presLayoutVars>
          <dgm:chMax val="0"/>
          <dgm:chPref val="0"/>
          <dgm:bulletEnabled val="1"/>
        </dgm:presLayoutVars>
      </dgm:prSet>
      <dgm:spPr/>
    </dgm:pt>
    <dgm:pt modelId="{3545D2F9-F33B-47FC-A83E-C3C11925CC3B}" type="pres">
      <dgm:prSet presAssocID="{417C4F6F-2D7E-41E1-8272-B065BA70FA02}" presName="parSh" presStyleLbl="node1" presStyleIdx="1" presStyleCnt="4"/>
      <dgm:spPr/>
    </dgm:pt>
    <dgm:pt modelId="{7CA7FEBB-A2DF-44A2-91E6-958409210236}" type="pres">
      <dgm:prSet presAssocID="{417C4F6F-2D7E-41E1-8272-B065BA70FA02}" presName="desTx" presStyleLbl="fgAcc1" presStyleIdx="1" presStyleCnt="4">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3"/>
      <dgm:spPr/>
    </dgm:pt>
    <dgm:pt modelId="{37267FFE-6C67-408D-95D0-641816D470FA}" type="pres">
      <dgm:prSet presAssocID="{DAC7E11B-C6C0-4275-823C-EC1C157E32FD}" presName="connTx" presStyleLbl="sibTrans2D1" presStyleIdx="1" presStyleCnt="3"/>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4">
        <dgm:presLayoutVars>
          <dgm:chMax val="0"/>
          <dgm:chPref val="0"/>
          <dgm:bulletEnabled val="1"/>
        </dgm:presLayoutVars>
      </dgm:prSet>
      <dgm:spPr/>
    </dgm:pt>
    <dgm:pt modelId="{9B0CF21C-5876-443A-8E71-2636C596EDAE}" type="pres">
      <dgm:prSet presAssocID="{7C0B106B-D1AC-43F9-A5FE-D7F100949B15}" presName="parSh" presStyleLbl="node1" presStyleIdx="2" presStyleCnt="4"/>
      <dgm:spPr/>
    </dgm:pt>
    <dgm:pt modelId="{05ECCCF9-6F08-4236-A552-DA1542C3FBC9}" type="pres">
      <dgm:prSet presAssocID="{7C0B106B-D1AC-43F9-A5FE-D7F100949B15}" presName="desTx" presStyleLbl="fgAcc1" presStyleIdx="2" presStyleCnt="4">
        <dgm:presLayoutVars>
          <dgm:bulletEnabled val="1"/>
        </dgm:presLayoutVars>
      </dgm:prSet>
      <dgm:spPr>
        <a:xfrm>
          <a:off x="17613643" y="2234986"/>
          <a:ext cx="5150504" cy="2880000"/>
        </a:xfrm>
      </dgm:spPr>
    </dgm:pt>
    <dgm:pt modelId="{D5195964-3F10-4114-8272-D78C7D6552F3}" type="pres">
      <dgm:prSet presAssocID="{128B98C9-5AE4-479E-88FA-93A1BA018068}" presName="sibTrans" presStyleLbl="sibTrans2D1" presStyleIdx="2" presStyleCnt="3"/>
      <dgm:spPr/>
    </dgm:pt>
    <dgm:pt modelId="{A03795DF-0A2C-41C2-A7C0-2BC6AB12457B}" type="pres">
      <dgm:prSet presAssocID="{128B98C9-5AE4-479E-88FA-93A1BA018068}" presName="connTx" presStyleLbl="sibTrans2D1" presStyleIdx="2" presStyleCnt="3"/>
      <dgm:spPr/>
    </dgm:pt>
    <dgm:pt modelId="{626A5538-C036-4AF1-918A-2F568292C5C5}" type="pres">
      <dgm:prSet presAssocID="{789B0CE8-2E59-46C0-B236-EA334EA46B5C}" presName="composite" presStyleCnt="0"/>
      <dgm:spPr/>
    </dgm:pt>
    <dgm:pt modelId="{2CA7489A-6C09-42AC-8FB2-D5847C6B0F0C}" type="pres">
      <dgm:prSet presAssocID="{789B0CE8-2E59-46C0-B236-EA334EA46B5C}" presName="parTx" presStyleLbl="node1" presStyleIdx="2" presStyleCnt="4">
        <dgm:presLayoutVars>
          <dgm:chMax val="0"/>
          <dgm:chPref val="0"/>
          <dgm:bulletEnabled val="1"/>
        </dgm:presLayoutVars>
      </dgm:prSet>
      <dgm:spPr/>
    </dgm:pt>
    <dgm:pt modelId="{A5F87E10-991B-4985-B997-9521B6782FB6}" type="pres">
      <dgm:prSet presAssocID="{789B0CE8-2E59-46C0-B236-EA334EA46B5C}" presName="parSh" presStyleLbl="node1" presStyleIdx="3" presStyleCnt="4"/>
      <dgm:spPr/>
    </dgm:pt>
    <dgm:pt modelId="{BF5EC575-BC67-4745-86CA-878307A40B63}" type="pres">
      <dgm:prSet presAssocID="{789B0CE8-2E59-46C0-B236-EA334EA46B5C}" presName="desTx" presStyleLbl="fgAcc1" presStyleIdx="3" presStyleCnt="4">
        <dgm:presLayoutVars>
          <dgm:bulletEnabled val="1"/>
        </dgm:presLayoutVars>
      </dgm:prSet>
      <dgm:spPr/>
    </dgm:pt>
  </dgm:ptLst>
  <dgm:cxnLst>
    <dgm:cxn modelId="{E7E08303-132D-4894-80DC-E9C8E10F6DF6}" type="presOf" srcId="{417C4F6F-2D7E-41E1-8272-B065BA70FA02}" destId="{3545D2F9-F33B-47FC-A83E-C3C11925CC3B}" srcOrd="1" destOrd="0" presId="urn:microsoft.com/office/officeart/2005/8/layout/process3"/>
    <dgm:cxn modelId="{4002A70A-60CA-4A74-ACE4-41722228D163}" type="presOf" srcId="{417C4F6F-2D7E-41E1-8272-B065BA70FA02}" destId="{90A1E898-E414-4309-B55A-EEED464662B6}" srcOrd="0" destOrd="0" presId="urn:microsoft.com/office/officeart/2005/8/layout/process3"/>
    <dgm:cxn modelId="{6FC5FA0E-B0ED-4D80-8E37-41BD0EB998AA}" type="presOf" srcId="{A815D04F-939D-4F48-834C-9190FD66E9FA}" destId="{7CA7FEBB-A2DF-44A2-91E6-958409210236}" srcOrd="0" destOrd="1" presId="urn:microsoft.com/office/officeart/2005/8/layout/process3"/>
    <dgm:cxn modelId="{C0660222-9D8B-4C49-82BE-B34EB48F2F12}" srcId="{25FFB245-665D-4752-BA51-67A6E88936AA}" destId="{396AC964-834E-413E-897E-52830C0B9E79}" srcOrd="1" destOrd="0" parTransId="{A6E59259-7AD3-4299-9A64-1DFBDF9821CB}" sibTransId="{8EB120CB-9A34-4F9C-BEDC-F8301F73E94B}"/>
    <dgm:cxn modelId="{B09D2329-4C77-4E1A-BCF4-2EB1C28DC54E}" type="presOf" srcId="{789B0CE8-2E59-46C0-B236-EA334EA46B5C}" destId="{2CA7489A-6C09-42AC-8FB2-D5847C6B0F0C}" srcOrd="0" destOrd="0" presId="urn:microsoft.com/office/officeart/2005/8/layout/process3"/>
    <dgm:cxn modelId="{B05A792E-F807-4489-BE59-1DA3D4A5DEBD}" srcId="{417C4F6F-2D7E-41E1-8272-B065BA70FA02}" destId="{2D428C22-5162-49E8-B2C8-29C59F3639B2}" srcOrd="0" destOrd="0" parTransId="{14C7C997-7FCA-4968-A2F5-BD73B0C77269}" sibTransId="{BE69FBA1-D3D2-4D5D-A5E3-7941F74EF71B}"/>
    <dgm:cxn modelId="{95DC142F-8596-4D46-A430-989CA19C11B2}" type="presOf" srcId="{3E315B3D-5314-46E2-B366-22AA88675D66}" destId="{05ECCCF9-6F08-4236-A552-DA1542C3FBC9}" srcOrd="0" destOrd="0"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24BD8D63-D664-4F75-9A93-FD561502A7F0}" type="presOf" srcId="{D3901DC7-D813-4E31-9337-BAFEBCEBEF51}" destId="{50F03B01-0509-4D0E-9EF0-3405F704581F}"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C8B2E968-C291-454B-A5E9-1585895E2A5B}" srcId="{BFD48935-086B-4257-8836-D6947DD6A950}" destId="{417C4F6F-2D7E-41E1-8272-B065BA70FA02}" srcOrd="1" destOrd="0" parTransId="{8105B5F1-29F6-470B-BED5-FCBBBE6BD9BE}" sibTransId="{DAC7E11B-C6C0-4275-823C-EC1C157E32FD}"/>
    <dgm:cxn modelId="{7FF8C269-F182-434A-94F8-300A90F9180F}" srcId="{7C0B106B-D1AC-43F9-A5FE-D7F100949B15}" destId="{947EFAC3-5027-4A1B-8940-DE33595B2644}" srcOrd="2" destOrd="0" parTransId="{9E6B340B-AC78-4A6A-9165-85B4DFA123E4}" sibTransId="{238D1D4E-F05A-40E3-8EE1-49E688585CB0}"/>
    <dgm:cxn modelId="{9E5A014B-34CC-4FC0-9AD4-D4A9BA2BFCCC}" type="presOf" srcId="{EE425BB6-EDD8-42AE-9300-F6754B407234}" destId="{579EFCE4-214E-43E3-8603-6B1DA00846EE}"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323D2354-8886-4C51-904D-2460C26EF927}" type="presOf" srcId="{7C0B106B-D1AC-43F9-A5FE-D7F100949B15}" destId="{9B0CF21C-5876-443A-8E71-2636C596EDAE}" srcOrd="1" destOrd="0" presId="urn:microsoft.com/office/officeart/2005/8/layout/process3"/>
    <dgm:cxn modelId="{B9074456-C402-4484-9648-C2F68229090E}" type="presOf" srcId="{8E98CC77-4657-43DA-A998-6371DDAB7800}" destId="{BF5EC575-BC67-4745-86CA-878307A40B63}" srcOrd="0" destOrd="0" presId="urn:microsoft.com/office/officeart/2005/8/layout/process3"/>
    <dgm:cxn modelId="{300E5B77-D1F2-4A2F-AAA8-00426790AB51}" type="presOf" srcId="{25FFB245-665D-4752-BA51-67A6E88936AA}" destId="{90E58CE6-B6A6-4639-8BC3-ABF27E519B85}" srcOrd="0" destOrd="0" presId="urn:microsoft.com/office/officeart/2005/8/layout/process3"/>
    <dgm:cxn modelId="{8F0CB258-91F0-4584-81DB-2156E49AF2D2}" type="presOf" srcId="{396AC964-834E-413E-897E-52830C0B9E79}" destId="{50F03B01-0509-4D0E-9EF0-3405F704581F}" srcOrd="0" destOrd="1" presId="urn:microsoft.com/office/officeart/2005/8/layout/process3"/>
    <dgm:cxn modelId="{0BDF3959-5B5F-446A-B163-CD1CBC8A7AD3}" srcId="{BFD48935-086B-4257-8836-D6947DD6A950}" destId="{789B0CE8-2E59-46C0-B236-EA334EA46B5C}" srcOrd="3" destOrd="0" parTransId="{026EF747-3134-4834-9CF1-63FC07314625}" sibTransId="{C4161FE6-DC1E-4EAF-BA71-0F4E88A98EF6}"/>
    <dgm:cxn modelId="{10272B7A-4283-4ABC-9349-2B5F30501082}" srcId="{789B0CE8-2E59-46C0-B236-EA334EA46B5C}" destId="{8E98CC77-4657-43DA-A998-6371DDAB7800}" srcOrd="0" destOrd="0" parTransId="{291ED8A6-E300-4548-9DAE-86844293D975}" sibTransId="{2E8458FB-F137-4DF3-9256-60CB6E1AD907}"/>
    <dgm:cxn modelId="{66CF8D5A-339A-415A-9757-345A56A3BE86}" srcId="{7C0B106B-D1AC-43F9-A5FE-D7F100949B15}" destId="{2D32EAA0-69C2-44FA-B2AA-4D44E114956C}" srcOrd="1" destOrd="0" parTransId="{9D7DBFC2-D2BB-41CF-A42A-B7AA89764BDF}" sibTransId="{0C82C887-EF83-443A-A7F2-9B427C0E4C72}"/>
    <dgm:cxn modelId="{63395B82-1C52-4D80-A4A7-CF4215BC8BE2}" type="presOf" srcId="{2D32EAA0-69C2-44FA-B2AA-4D44E114956C}" destId="{05ECCCF9-6F08-4236-A552-DA1542C3FBC9}" srcOrd="0" destOrd="1" presId="urn:microsoft.com/office/officeart/2005/8/layout/process3"/>
    <dgm:cxn modelId="{D5EDD58B-3869-4163-9D1C-10054BBDFAB0}" type="presOf" srcId="{7C0B106B-D1AC-43F9-A5FE-D7F100949B15}" destId="{E070761B-6972-4E53-9462-2F20960B78DF}" srcOrd="0" destOrd="0" presId="urn:microsoft.com/office/officeart/2005/8/layout/process3"/>
    <dgm:cxn modelId="{5D28A28C-97A7-4989-96CE-389ABD0EC27D}" type="presOf" srcId="{128B98C9-5AE4-479E-88FA-93A1BA018068}" destId="{D5195964-3F10-4114-8272-D78C7D6552F3}" srcOrd="0" destOrd="0"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E7A99294-DF74-4415-BE76-EE76638E516C}" type="presOf" srcId="{DAC7E11B-C6C0-4275-823C-EC1C157E32FD}" destId="{B5FADC89-E81D-4D01-BF5F-3CC4EA8B1A43}" srcOrd="0" destOrd="0" presId="urn:microsoft.com/office/officeart/2005/8/layout/process3"/>
    <dgm:cxn modelId="{DE0DDAA3-C2CC-49A9-B40E-39A2D3466DDC}" type="presOf" srcId="{2D428C22-5162-49E8-B2C8-29C59F3639B2}" destId="{7CA7FEBB-A2DF-44A2-91E6-958409210236}" srcOrd="0" destOrd="0" presId="urn:microsoft.com/office/officeart/2005/8/layout/process3"/>
    <dgm:cxn modelId="{6A975EA4-EB9F-4C0D-9D40-DB7D1D0D907A}" type="presOf" srcId="{789B0CE8-2E59-46C0-B236-EA334EA46B5C}" destId="{A5F87E10-991B-4985-B997-9521B6782FB6}" srcOrd="1" destOrd="0" presId="urn:microsoft.com/office/officeart/2005/8/layout/process3"/>
    <dgm:cxn modelId="{323AFDA4-343A-4C5D-8D67-ADD389E68805}" srcId="{789B0CE8-2E59-46C0-B236-EA334EA46B5C}" destId="{A27758CD-B9FF-4AFE-82C6-3292C9B75A8E}" srcOrd="1" destOrd="0" parTransId="{6598D236-D1E9-4F00-84DD-F1587E20AFD1}" sibTransId="{232431E7-953D-422C-9D8F-D2098822B54D}"/>
    <dgm:cxn modelId="{299286A5-73B9-4987-8FE9-7E4BEC126CC1}" type="presOf" srcId="{947EFAC3-5027-4A1B-8940-DE33595B2644}" destId="{05ECCCF9-6F08-4236-A552-DA1542C3FBC9}" srcOrd="0" destOrd="2" presId="urn:microsoft.com/office/officeart/2005/8/layout/process3"/>
    <dgm:cxn modelId="{F9742AAF-868F-45E1-B491-7B4E44FD59DF}" srcId="{417C4F6F-2D7E-41E1-8272-B065BA70FA02}" destId="{A815D04F-939D-4F48-834C-9190FD66E9FA}" srcOrd="1" destOrd="0" parTransId="{CD563884-E8F9-43AC-A08F-38D4F396F991}" sibTransId="{CF076380-AE02-4981-A572-927999A8348F}"/>
    <dgm:cxn modelId="{34C989B2-BACB-405B-BDA2-839C1D22998B}" type="presOf" srcId="{BFD48935-086B-4257-8836-D6947DD6A950}" destId="{8B28E45B-D922-40F8-B63E-BFFC37C4FB30}" srcOrd="0" destOrd="0" presId="urn:microsoft.com/office/officeart/2005/8/layout/process3"/>
    <dgm:cxn modelId="{5F23BEB3-59BD-4A57-B536-DEF9B7C240CD}" type="presOf" srcId="{07F7C182-6D94-4947-8B98-FDF5D9C06A35}" destId="{50F03B01-0509-4D0E-9EF0-3405F704581F}" srcOrd="0" destOrd="2" presId="urn:microsoft.com/office/officeart/2005/8/layout/process3"/>
    <dgm:cxn modelId="{780DE0B3-57F3-4BB4-87A3-3FE1B6629BCA}" srcId="{25FFB245-665D-4752-BA51-67A6E88936AA}" destId="{07F7C182-6D94-4947-8B98-FDF5D9C06A35}" srcOrd="2" destOrd="0" parTransId="{B73FB198-F254-41A0-B58D-B9D3C37C9927}" sibTransId="{B963AF74-77CB-4652-87B6-33958E24B34C}"/>
    <dgm:cxn modelId="{A4CEB6BF-2C15-43B5-BDC1-EE12241BC932}" type="presOf" srcId="{EE425BB6-EDD8-42AE-9300-F6754B407234}" destId="{397971E2-1DC2-49C9-8108-302316C35436}" srcOrd="0" destOrd="0" presId="urn:microsoft.com/office/officeart/2005/8/layout/process3"/>
    <dgm:cxn modelId="{53C891C0-693C-4A99-8830-5134BB600B79}" type="presOf" srcId="{25FFB245-665D-4752-BA51-67A6E88936AA}" destId="{1258619B-851B-4F4B-A827-88732A094B08}" srcOrd="1" destOrd="0" presId="urn:microsoft.com/office/officeart/2005/8/layout/process3"/>
    <dgm:cxn modelId="{B88B57D1-3494-4A2F-9123-B91AADC2EBCF}" type="presOf" srcId="{128B98C9-5AE4-479E-88FA-93A1BA018068}" destId="{A03795DF-0A2C-41C2-A7C0-2BC6AB12457B}" srcOrd="1" destOrd="0" presId="urn:microsoft.com/office/officeart/2005/8/layout/process3"/>
    <dgm:cxn modelId="{36CD2AD7-7CE4-4C95-8046-EC1A5AFAD0FA}" srcId="{25FFB245-665D-4752-BA51-67A6E88936AA}" destId="{AD1298E6-0F93-4DB6-AFA4-C859194BE63D}" srcOrd="3" destOrd="0" parTransId="{5948FEA6-C00E-46F0-A6DE-20BA07C3504F}" sibTransId="{A761EF99-9AA4-487F-90B6-6DED9555D7A9}"/>
    <dgm:cxn modelId="{12FB9DD9-4DEB-49D8-A543-419F3526F528}" type="presOf" srcId="{AD1298E6-0F93-4DB6-AFA4-C859194BE63D}" destId="{50F03B01-0509-4D0E-9EF0-3405F704581F}" srcOrd="0" destOrd="3" presId="urn:microsoft.com/office/officeart/2005/8/layout/process3"/>
    <dgm:cxn modelId="{C25865E3-735C-4970-8DC8-F12F7062483E}" type="presOf" srcId="{A27758CD-B9FF-4AFE-82C6-3292C9B75A8E}" destId="{BF5EC575-BC67-4745-86CA-878307A40B63}" srcOrd="0" destOrd="1" presId="urn:microsoft.com/office/officeart/2005/8/layout/process3"/>
    <dgm:cxn modelId="{7A35D6E9-0B64-43BA-8977-DC1E6D668D3B}" type="presOf" srcId="{DAC7E11B-C6C0-4275-823C-EC1C157E32FD}" destId="{37267FFE-6C67-408D-95D0-641816D470FA}" srcOrd="1" destOrd="0" presId="urn:microsoft.com/office/officeart/2005/8/layout/process3"/>
    <dgm:cxn modelId="{97BF8DF3-7A53-4F42-A1D2-54791C429E5B}" type="presParOf" srcId="{8B28E45B-D922-40F8-B63E-BFFC37C4FB30}" destId="{1DE97176-5173-41BD-9308-8F89D181A663}" srcOrd="0" destOrd="0" presId="urn:microsoft.com/office/officeart/2005/8/layout/process3"/>
    <dgm:cxn modelId="{F0FE1D1C-607B-4F04-90C3-D40FFAEEC88C}" type="presParOf" srcId="{1DE97176-5173-41BD-9308-8F89D181A663}" destId="{90E58CE6-B6A6-4639-8BC3-ABF27E519B85}" srcOrd="0" destOrd="0" presId="urn:microsoft.com/office/officeart/2005/8/layout/process3"/>
    <dgm:cxn modelId="{A5CF463C-088A-4FD4-AA8B-551BF500D7BF}" type="presParOf" srcId="{1DE97176-5173-41BD-9308-8F89D181A663}" destId="{1258619B-851B-4F4B-A827-88732A094B08}" srcOrd="1" destOrd="0" presId="urn:microsoft.com/office/officeart/2005/8/layout/process3"/>
    <dgm:cxn modelId="{1C71BF9C-2461-4DD1-BB77-9305325850C9}" type="presParOf" srcId="{1DE97176-5173-41BD-9308-8F89D181A663}" destId="{50F03B01-0509-4D0E-9EF0-3405F704581F}" srcOrd="2" destOrd="0" presId="urn:microsoft.com/office/officeart/2005/8/layout/process3"/>
    <dgm:cxn modelId="{5B9BB987-D6CE-4AC6-994E-F4D778FC1D0B}" type="presParOf" srcId="{8B28E45B-D922-40F8-B63E-BFFC37C4FB30}" destId="{397971E2-1DC2-49C9-8108-302316C35436}" srcOrd="1" destOrd="0" presId="urn:microsoft.com/office/officeart/2005/8/layout/process3"/>
    <dgm:cxn modelId="{9479013B-EED0-4028-8EBF-2065B8D1F75B}" type="presParOf" srcId="{397971E2-1DC2-49C9-8108-302316C35436}" destId="{579EFCE4-214E-43E3-8603-6B1DA00846EE}" srcOrd="0" destOrd="0" presId="urn:microsoft.com/office/officeart/2005/8/layout/process3"/>
    <dgm:cxn modelId="{5E2F8E74-497A-4E4B-9566-84CEB01D9D2F}" type="presParOf" srcId="{8B28E45B-D922-40F8-B63E-BFFC37C4FB30}" destId="{8576FAF7-7019-41C9-A962-323A74FDCC34}" srcOrd="2" destOrd="0" presId="urn:microsoft.com/office/officeart/2005/8/layout/process3"/>
    <dgm:cxn modelId="{07EBF4D2-C293-4FBA-BC24-EE5676AC567D}" type="presParOf" srcId="{8576FAF7-7019-41C9-A962-323A74FDCC34}" destId="{90A1E898-E414-4309-B55A-EEED464662B6}" srcOrd="0" destOrd="0" presId="urn:microsoft.com/office/officeart/2005/8/layout/process3"/>
    <dgm:cxn modelId="{05BB5824-50F7-41D6-8BC5-BC453911A36E}" type="presParOf" srcId="{8576FAF7-7019-41C9-A962-323A74FDCC34}" destId="{3545D2F9-F33B-47FC-A83E-C3C11925CC3B}" srcOrd="1" destOrd="0" presId="urn:microsoft.com/office/officeart/2005/8/layout/process3"/>
    <dgm:cxn modelId="{176094F2-156C-43EE-8D43-00D6ADFFB4CA}" type="presParOf" srcId="{8576FAF7-7019-41C9-A962-323A74FDCC34}" destId="{7CA7FEBB-A2DF-44A2-91E6-958409210236}" srcOrd="2" destOrd="0" presId="urn:microsoft.com/office/officeart/2005/8/layout/process3"/>
    <dgm:cxn modelId="{256A62B8-7E63-4B9E-8755-7B09FEA23BF0}" type="presParOf" srcId="{8B28E45B-D922-40F8-B63E-BFFC37C4FB30}" destId="{B5FADC89-E81D-4D01-BF5F-3CC4EA8B1A43}" srcOrd="3" destOrd="0" presId="urn:microsoft.com/office/officeart/2005/8/layout/process3"/>
    <dgm:cxn modelId="{F2BFA488-BF38-49A9-90DB-6A34EDD63532}" type="presParOf" srcId="{B5FADC89-E81D-4D01-BF5F-3CC4EA8B1A43}" destId="{37267FFE-6C67-408D-95D0-641816D470FA}" srcOrd="0" destOrd="0" presId="urn:microsoft.com/office/officeart/2005/8/layout/process3"/>
    <dgm:cxn modelId="{6EEF75B3-E2A2-459C-820D-AB1B6DCEBDA4}" type="presParOf" srcId="{8B28E45B-D922-40F8-B63E-BFFC37C4FB30}" destId="{299ABCFC-E4B2-4031-832C-5BFECF0BBC3C}" srcOrd="4" destOrd="0" presId="urn:microsoft.com/office/officeart/2005/8/layout/process3"/>
    <dgm:cxn modelId="{B5D927E2-B6D5-44E2-8733-5C59775ADC7A}" type="presParOf" srcId="{299ABCFC-E4B2-4031-832C-5BFECF0BBC3C}" destId="{E070761B-6972-4E53-9462-2F20960B78DF}" srcOrd="0" destOrd="0" presId="urn:microsoft.com/office/officeart/2005/8/layout/process3"/>
    <dgm:cxn modelId="{F3DD2C22-A19D-4A79-B1B0-5226BE4165EB}" type="presParOf" srcId="{299ABCFC-E4B2-4031-832C-5BFECF0BBC3C}" destId="{9B0CF21C-5876-443A-8E71-2636C596EDAE}" srcOrd="1" destOrd="0" presId="urn:microsoft.com/office/officeart/2005/8/layout/process3"/>
    <dgm:cxn modelId="{D2D29AC8-BFED-4943-B428-0F6225E921B9}" type="presParOf" srcId="{299ABCFC-E4B2-4031-832C-5BFECF0BBC3C}" destId="{05ECCCF9-6F08-4236-A552-DA1542C3FBC9}" srcOrd="2" destOrd="0" presId="urn:microsoft.com/office/officeart/2005/8/layout/process3"/>
    <dgm:cxn modelId="{4E6A92B9-C306-463B-9007-8A306394FB5B}" type="presParOf" srcId="{8B28E45B-D922-40F8-B63E-BFFC37C4FB30}" destId="{D5195964-3F10-4114-8272-D78C7D6552F3}" srcOrd="5" destOrd="0" presId="urn:microsoft.com/office/officeart/2005/8/layout/process3"/>
    <dgm:cxn modelId="{443045A1-5619-4C91-9ADD-FFD39FDF9D05}" type="presParOf" srcId="{D5195964-3F10-4114-8272-D78C7D6552F3}" destId="{A03795DF-0A2C-41C2-A7C0-2BC6AB12457B}" srcOrd="0" destOrd="0" presId="urn:microsoft.com/office/officeart/2005/8/layout/process3"/>
    <dgm:cxn modelId="{4A8759C3-B223-483F-AB01-2023E8D43894}" type="presParOf" srcId="{8B28E45B-D922-40F8-B63E-BFFC37C4FB30}" destId="{626A5538-C036-4AF1-918A-2F568292C5C5}" srcOrd="6" destOrd="0" presId="urn:microsoft.com/office/officeart/2005/8/layout/process3"/>
    <dgm:cxn modelId="{78E8D8C5-C0D5-404B-9D87-743794A6F628}" type="presParOf" srcId="{626A5538-C036-4AF1-918A-2F568292C5C5}" destId="{2CA7489A-6C09-42AC-8FB2-D5847C6B0F0C}" srcOrd="0" destOrd="0" presId="urn:microsoft.com/office/officeart/2005/8/layout/process3"/>
    <dgm:cxn modelId="{A7C78E06-42CD-471A-9B66-60E793A90CE6}" type="presParOf" srcId="{626A5538-C036-4AF1-918A-2F568292C5C5}" destId="{A5F87E10-991B-4985-B997-9521B6782FB6}" srcOrd="1" destOrd="0" presId="urn:microsoft.com/office/officeart/2005/8/layout/process3"/>
    <dgm:cxn modelId="{97227027-D2AA-4A57-B3BA-5796E88C4622}" type="presParOf" srcId="{626A5538-C036-4AF1-918A-2F568292C5C5}" destId="{BF5EC575-BC67-4745-86CA-878307A40B6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3" csCatId="accent1" phldr="1"/>
      <dgm:spPr/>
    </dgm:pt>
    <dgm:pt modelId="{25FFB245-665D-4752-BA51-67A6E88936AA}">
      <dgm:prSet phldrT="[Text]" custT="1"/>
      <dgm:spPr/>
      <dgm:t>
        <a:bodyPr/>
        <a:lstStyle/>
        <a:p>
          <a:pPr rtl="0"/>
          <a:r>
            <a:rPr lang="en-US" sz="1800" dirty="0">
              <a:solidFill>
                <a:schemeClr val="bg1"/>
              </a:solidFill>
              <a:latin typeface="IBM Plex Sans Light"/>
            </a:rPr>
            <a:t>Step 1. Identify representatives to ask for feedback</a:t>
          </a:r>
          <a:endParaRPr lang="en-US" sz="1800" dirty="0">
            <a:solidFill>
              <a:schemeClr val="bg1"/>
            </a:solidFill>
          </a:endParaRPr>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custT="1"/>
      <dgm:spPr/>
      <dgm:t>
        <a:bodyPr/>
        <a:lstStyle/>
        <a:p>
          <a:pPr rtl="0"/>
          <a:r>
            <a:rPr lang="en-US" sz="1800" dirty="0">
              <a:solidFill>
                <a:schemeClr val="bg1"/>
              </a:solidFill>
              <a:latin typeface="IBM Plex Sans Light"/>
            </a:rPr>
            <a:t>Step 3. Update draft story</a:t>
          </a:r>
          <a:endParaRPr lang="en-US" sz="1800" dirty="0">
            <a:solidFill>
              <a:schemeClr val="bg1"/>
            </a:solidFill>
          </a:endParaRP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custT="1"/>
      <dgm:spPr/>
      <dgm:t>
        <a:bodyPr/>
        <a:lstStyle/>
        <a:p>
          <a:pPr rtl="0"/>
          <a:r>
            <a:rPr lang="en-US" sz="1800" dirty="0">
              <a:solidFill>
                <a:schemeClr val="bg1"/>
              </a:solidFill>
              <a:latin typeface="IBM Plex Sans Light"/>
            </a:rPr>
            <a:t>Step 2. Obtain feedback from representatives</a:t>
          </a:r>
          <a:endParaRPr lang="en-US" sz="1800" dirty="0">
            <a:solidFill>
              <a:schemeClr val="bg1"/>
            </a:solidFill>
          </a:endParaRPr>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custT="1"/>
      <dgm:spPr>
        <a:solidFill>
          <a:schemeClr val="bg1">
            <a:alpha val="90000"/>
          </a:schemeClr>
        </a:solidFill>
      </dgm:spPr>
      <dgm:t>
        <a:bodyPr/>
        <a:lstStyle/>
        <a:p>
          <a:pPr rtl="0"/>
          <a:r>
            <a:rPr lang="en-US" sz="1400" dirty="0">
              <a:solidFill>
                <a:schemeClr val="tx1"/>
              </a:solidFill>
              <a:latin typeface="IBM Plex Sans Light"/>
            </a:rPr>
            <a:t>Who can represent the concerned residents.</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questions can we ask to get information do we need from them?</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Review each piece of feedback.  </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947EFAC3-5027-4A1B-8940-DE33595B2644}">
      <dgm:prSet phldr="0"/>
      <dgm:spPr/>
      <dgm:t>
        <a:bodyPr/>
        <a:lstStyle/>
        <a:p>
          <a:pPr marL="285750" indent="-285750" algn="l" defTabSz="1244600" rtl="0">
            <a:lnSpc>
              <a:spcPct val="90000"/>
            </a:lnSpc>
            <a:spcBef>
              <a:spcPct val="0"/>
            </a:spcBef>
            <a:spcAft>
              <a:spcPct val="15000"/>
            </a:spcAft>
          </a:pPr>
          <a:endParaRPr lang="en-US" sz="3600" kern="1200" dirty="0">
            <a:latin typeface="IBM Plex Sans Light"/>
            <a:ea typeface="+mn-ea"/>
            <a:cs typeface="+mn-cs"/>
          </a:endParaRPr>
        </a:p>
      </dgm:t>
    </dgm:pt>
    <dgm:pt modelId="{9E6B340B-AC78-4A6A-9165-85B4DFA123E4}" type="parTrans" cxnId="{7FF8C269-F182-434A-94F8-300A90F9180F}">
      <dgm:prSet/>
      <dgm:spPr/>
      <dgm:t>
        <a:bodyPr/>
        <a:lstStyle/>
        <a:p>
          <a:endParaRPr lang="en-US"/>
        </a:p>
      </dgm:t>
    </dgm:pt>
    <dgm:pt modelId="{238D1D4E-F05A-40E3-8EE1-49E688585CB0}" type="sibTrans" cxnId="{7FF8C269-F182-434A-94F8-300A90F9180F}">
      <dgm:prSet/>
      <dgm:spPr/>
      <dgm:t>
        <a:bodyPr/>
        <a:lstStyle/>
        <a:p>
          <a:endParaRPr lang="en-US"/>
        </a:p>
      </dgm:t>
    </dgm:pt>
    <dgm:pt modelId="{05E83296-E260-4D0F-A4A4-2B02AE8710EE}">
      <dgm:prSet custT="1"/>
      <dgm:spPr>
        <a:solidFill>
          <a:schemeClr val="bg1">
            <a:alpha val="90000"/>
          </a:schemeClr>
        </a:solidFill>
      </dgm:spPr>
      <dgm:t>
        <a:bodyPr/>
        <a:lstStyle/>
        <a:p>
          <a:pPr rtl="0"/>
          <a:r>
            <a:rPr lang="en-US" sz="1400" dirty="0">
              <a:solidFill>
                <a:schemeClr val="tx1"/>
              </a:solidFill>
              <a:latin typeface="IBM Plex Sans Light"/>
            </a:rPr>
            <a:t>Are there others who need to be included e.g. SMEs, Communication office, etc.?</a:t>
          </a:r>
        </a:p>
      </dgm:t>
    </dgm:pt>
    <dgm:pt modelId="{53CAD01D-670F-4AEB-9694-281270A47425}" type="parTrans" cxnId="{0793C845-7E43-46FF-A808-142903038944}">
      <dgm:prSet/>
      <dgm:spPr/>
      <dgm:t>
        <a:bodyPr/>
        <a:lstStyle/>
        <a:p>
          <a:endParaRPr lang="en-US"/>
        </a:p>
      </dgm:t>
    </dgm:pt>
    <dgm:pt modelId="{89411086-C867-4CB7-9606-ABE10B9D9A94}" type="sibTrans" cxnId="{0793C845-7E43-46FF-A808-142903038944}">
      <dgm:prSet/>
      <dgm:spPr/>
      <dgm:t>
        <a:bodyPr/>
        <a:lstStyle/>
        <a:p>
          <a:endParaRPr lang="en-US"/>
        </a:p>
      </dgm:t>
    </dgm:pt>
    <dgm:pt modelId="{E1656F8B-C495-46EC-A0E6-1D5AAFE8AF6E}">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can we ask them to ensure we get the feedback we need?</a:t>
          </a:r>
        </a:p>
      </dgm:t>
    </dgm:pt>
    <dgm:pt modelId="{3C36AF19-52AA-4158-B865-C2E682AFD07F}" type="parTrans" cxnId="{9E54F0BF-5EE6-4087-A899-A68269EBBE5E}">
      <dgm:prSet/>
      <dgm:spPr/>
      <dgm:t>
        <a:bodyPr/>
        <a:lstStyle/>
        <a:p>
          <a:endParaRPr lang="en-US"/>
        </a:p>
      </dgm:t>
    </dgm:pt>
    <dgm:pt modelId="{2FA447D3-89BB-4D1D-ADB6-7184B8F3A982}" type="sibTrans" cxnId="{9E54F0BF-5EE6-4087-A899-A68269EBBE5E}">
      <dgm:prSet/>
      <dgm:spPr/>
      <dgm:t>
        <a:bodyPr/>
        <a:lstStyle/>
        <a:p>
          <a:endParaRPr lang="en-US"/>
        </a:p>
      </dgm:t>
    </dgm:pt>
    <dgm:pt modelId="{D6EF626E-B283-49CD-8B66-8D0C1DEA3C5E}">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Does it really improve on the story?</a:t>
          </a:r>
        </a:p>
      </dgm:t>
    </dgm:pt>
    <dgm:pt modelId="{CCEB43C4-72DB-46CA-AB6E-E35EFD96D54E}" type="parTrans" cxnId="{4B8BF64E-6ECD-44E2-A32F-F06965ED1927}">
      <dgm:prSet/>
      <dgm:spPr/>
      <dgm:t>
        <a:bodyPr/>
        <a:lstStyle/>
        <a:p>
          <a:endParaRPr lang="en-US"/>
        </a:p>
      </dgm:t>
    </dgm:pt>
    <dgm:pt modelId="{33ACDAF1-52AC-42EA-8897-31F0AC2F78A1}" type="sibTrans" cxnId="{4B8BF64E-6ECD-44E2-A32F-F06965ED1927}">
      <dgm:prSet/>
      <dgm:spPr/>
      <dgm:t>
        <a:bodyPr/>
        <a:lstStyle/>
        <a:p>
          <a:endParaRPr lang="en-US"/>
        </a:p>
      </dgm:t>
    </dgm:pt>
    <dgm:pt modelId="{2E2C07A2-DEA9-4CE8-B0E4-147E2BB2E724}">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Is the feedback representative of the larger group – or was it important to a few?</a:t>
          </a:r>
        </a:p>
      </dgm:t>
    </dgm:pt>
    <dgm:pt modelId="{3572333A-3884-4391-B89F-6D09018C0C3B}" type="parTrans" cxnId="{D0418903-41F2-47E9-A63C-21FB1D4AA825}">
      <dgm:prSet/>
      <dgm:spPr/>
      <dgm:t>
        <a:bodyPr/>
        <a:lstStyle/>
        <a:p>
          <a:endParaRPr lang="en-US"/>
        </a:p>
      </dgm:t>
    </dgm:pt>
    <dgm:pt modelId="{B555FC4D-F26B-4607-AB43-29BB43C3213A}" type="sibTrans" cxnId="{D0418903-41F2-47E9-A63C-21FB1D4AA825}">
      <dgm:prSet/>
      <dgm:spPr/>
      <dgm:t>
        <a:bodyPr/>
        <a:lstStyle/>
        <a:p>
          <a:endParaRPr lang="en-US"/>
        </a:p>
      </dgm:t>
    </dgm:pt>
    <dgm:pt modelId="{FC7C653A-C7F3-4A1A-8CB3-BF741CAF7CA0}">
      <dgm:prSet custT="1"/>
      <dgm:spPr>
        <a:solidFill>
          <a:schemeClr val="bg1">
            <a:alpha val="90000"/>
          </a:schemeClr>
        </a:solidFill>
      </dgm:spPr>
      <dgm:t>
        <a:bodyPr/>
        <a:lstStyle/>
        <a:p>
          <a:pPr rtl="0"/>
          <a:r>
            <a:rPr lang="en-US" sz="1400" dirty="0">
              <a:solidFill>
                <a:schemeClr val="tx1"/>
              </a:solidFill>
              <a:latin typeface="IBM Plex Sans Light"/>
            </a:rPr>
            <a:t>Enter potential candidates in template.</a:t>
          </a:r>
        </a:p>
      </dgm:t>
    </dgm:pt>
    <dgm:pt modelId="{7128F193-8DDD-404B-8179-C2B8556BEA1A}" type="parTrans" cxnId="{EEF48028-4C27-48F5-B8B4-478AB79B18B4}">
      <dgm:prSet/>
      <dgm:spPr/>
      <dgm:t>
        <a:bodyPr/>
        <a:lstStyle/>
        <a:p>
          <a:endParaRPr lang="en-US"/>
        </a:p>
      </dgm:t>
    </dgm:pt>
    <dgm:pt modelId="{3D10DE7F-1FD0-4A67-A7BC-491CEFC50AC4}" type="sibTrans" cxnId="{EEF48028-4C27-48F5-B8B4-478AB79B18B4}">
      <dgm:prSet/>
      <dgm:spPr/>
      <dgm:t>
        <a:bodyPr/>
        <a:lstStyle/>
        <a:p>
          <a:endParaRPr lang="en-US"/>
        </a:p>
      </dgm:t>
    </dgm:pt>
    <dgm:pt modelId="{6A339AC6-7471-45D7-8FA0-68D28CB0E420}">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Enter questions in the template to gather their feedback.</a:t>
          </a:r>
        </a:p>
      </dgm:t>
    </dgm:pt>
    <dgm:pt modelId="{6431C18F-DE6C-41E7-AE86-D90DCE10D43A}" type="parTrans" cxnId="{F2B8D964-4B7D-4D65-972A-8AD257CD883C}">
      <dgm:prSet/>
      <dgm:spPr/>
      <dgm:t>
        <a:bodyPr/>
        <a:lstStyle/>
        <a:p>
          <a:endParaRPr lang="en-US"/>
        </a:p>
      </dgm:t>
    </dgm:pt>
    <dgm:pt modelId="{013D0111-C1DD-4E39-A438-137F83E72882}" type="sibTrans" cxnId="{F2B8D964-4B7D-4D65-972A-8AD257CD883C}">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custScaleX="111945" custScaleY="102361"/>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a:prstGeom prst="roundRect">
          <a:avLst>
            <a:gd name="adj" fmla="val 10000"/>
          </a:avLst>
        </a:prstGeo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custLinFactNeighborX="-521" custLinFactNeighborY="2210">
        <dgm:presLayoutVars>
          <dgm:bulletEnabled val="1"/>
        </dgm:presLayoutVars>
      </dgm:prSet>
      <dgm:spPr>
        <a:xfrm>
          <a:off x="17613643" y="2234986"/>
          <a:ext cx="5150504" cy="2880000"/>
        </a:xfrm>
        <a:prstGeom prst="roundRect">
          <a:avLst>
            <a:gd name="adj" fmla="val 10000"/>
          </a:avLst>
        </a:prstGeom>
      </dgm:spPr>
    </dgm:pt>
  </dgm:ptLst>
  <dgm:cxnLst>
    <dgm:cxn modelId="{D0418903-41F2-47E9-A63C-21FB1D4AA825}" srcId="{7C0B106B-D1AC-43F9-A5FE-D7F100949B15}" destId="{2E2C07A2-DEA9-4CE8-B0E4-147E2BB2E724}" srcOrd="2" destOrd="0" parTransId="{3572333A-3884-4391-B89F-6D09018C0C3B}" sibTransId="{B555FC4D-F26B-4607-AB43-29BB43C3213A}"/>
    <dgm:cxn modelId="{A9E65507-6689-44A6-A02A-84F1F9279E52}" type="presOf" srcId="{6A339AC6-7471-45D7-8FA0-68D28CB0E420}" destId="{7CA7FEBB-A2DF-44A2-91E6-958409210236}" srcOrd="0" destOrd="2" presId="urn:microsoft.com/office/officeart/2005/8/layout/process3"/>
    <dgm:cxn modelId="{DCEA300B-C569-426E-A27A-DF4C33771985}" type="presOf" srcId="{2E2C07A2-DEA9-4CE8-B0E4-147E2BB2E724}" destId="{05ECCCF9-6F08-4236-A552-DA1542C3FBC9}" srcOrd="0" destOrd="2" presId="urn:microsoft.com/office/officeart/2005/8/layout/process3"/>
    <dgm:cxn modelId="{E66B6D0E-154E-43E3-BB93-D2151D3452E3}" type="presOf" srcId="{DAC7E11B-C6C0-4275-823C-EC1C157E32FD}" destId="{B5FADC89-E81D-4D01-BF5F-3CC4EA8B1A43}" srcOrd="0" destOrd="0" presId="urn:microsoft.com/office/officeart/2005/8/layout/process3"/>
    <dgm:cxn modelId="{C9C1A11A-A7F2-4313-9D30-89510BAB92AB}" type="presOf" srcId="{D3901DC7-D813-4E31-9337-BAFEBCEBEF51}" destId="{50F03B01-0509-4D0E-9EF0-3405F704581F}" srcOrd="0" destOrd="0" presId="urn:microsoft.com/office/officeart/2005/8/layout/process3"/>
    <dgm:cxn modelId="{EEF48028-4C27-48F5-B8B4-478AB79B18B4}" srcId="{25FFB245-665D-4752-BA51-67A6E88936AA}" destId="{FC7C653A-C7F3-4A1A-8CB3-BF741CAF7CA0}" srcOrd="2" destOrd="0" parTransId="{7128F193-8DDD-404B-8179-C2B8556BEA1A}" sibTransId="{3D10DE7F-1FD0-4A67-A7BC-491CEFC50AC4}"/>
    <dgm:cxn modelId="{B05A792E-F807-4489-BE59-1DA3D4A5DEBD}" srcId="{417C4F6F-2D7E-41E1-8272-B065BA70FA02}" destId="{2D428C22-5162-49E8-B2C8-29C59F3639B2}" srcOrd="0" destOrd="0" parTransId="{14C7C997-7FCA-4968-A2F5-BD73B0C77269}" sibTransId="{BE69FBA1-D3D2-4D5D-A5E3-7941F74EF71B}"/>
    <dgm:cxn modelId="{EF4F9839-0A92-42E4-ADED-487F38D76B29}" srcId="{BFD48935-086B-4257-8836-D6947DD6A950}" destId="{25FFB245-665D-4752-BA51-67A6E88936AA}" srcOrd="0" destOrd="0" parTransId="{96C1DD53-CF61-4F16-8E88-FEED3A675D6B}" sibTransId="{EE425BB6-EDD8-42AE-9300-F6754B407234}"/>
    <dgm:cxn modelId="{DD76743A-D4FD-426C-8568-B3DE9174B42C}" type="presOf" srcId="{EE425BB6-EDD8-42AE-9300-F6754B407234}" destId="{397971E2-1DC2-49C9-8108-302316C35436}" srcOrd="0" destOrd="0" presId="urn:microsoft.com/office/officeart/2005/8/layout/process3"/>
    <dgm:cxn modelId="{0B0E163E-7EC8-4037-B617-DEBA8A3CE356}" type="presOf" srcId="{2D428C22-5162-49E8-B2C8-29C59F3639B2}" destId="{7CA7FEBB-A2DF-44A2-91E6-958409210236}" srcOrd="0" destOrd="0" presId="urn:microsoft.com/office/officeart/2005/8/layout/process3"/>
    <dgm:cxn modelId="{85541D5D-9EBF-4947-A199-9EAB4239E9D0}" type="presOf" srcId="{417C4F6F-2D7E-41E1-8272-B065BA70FA02}" destId="{3545D2F9-F33B-47FC-A83E-C3C11925CC3B}" srcOrd="1" destOrd="0" presId="urn:microsoft.com/office/officeart/2005/8/layout/process3"/>
    <dgm:cxn modelId="{B654B763-C20D-4EEB-B3F1-87B74622038E}" type="presOf" srcId="{417C4F6F-2D7E-41E1-8272-B065BA70FA02}" destId="{90A1E898-E414-4309-B55A-EEED464662B6}" srcOrd="0" destOrd="0" presId="urn:microsoft.com/office/officeart/2005/8/layout/process3"/>
    <dgm:cxn modelId="{A6F76864-740F-4B04-8A6F-1B67D680DC3E}" type="presOf" srcId="{3E315B3D-5314-46E2-B366-22AA88675D66}" destId="{05ECCCF9-6F08-4236-A552-DA1542C3FBC9}"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F2B8D964-4B7D-4D65-972A-8AD257CD883C}" srcId="{417C4F6F-2D7E-41E1-8272-B065BA70FA02}" destId="{6A339AC6-7471-45D7-8FA0-68D28CB0E420}" srcOrd="2" destOrd="0" parTransId="{6431C18F-DE6C-41E7-AE86-D90DCE10D43A}" sibTransId="{013D0111-C1DD-4E39-A438-137F83E72882}"/>
    <dgm:cxn modelId="{0793C845-7E43-46FF-A808-142903038944}" srcId="{25FFB245-665D-4752-BA51-67A6E88936AA}" destId="{05E83296-E260-4D0F-A4A4-2B02AE8710EE}" srcOrd="1" destOrd="0" parTransId="{53CAD01D-670F-4AEB-9694-281270A47425}" sibTransId="{89411086-C867-4CB7-9606-ABE10B9D9A94}"/>
    <dgm:cxn modelId="{C8B2E968-C291-454B-A5E9-1585895E2A5B}" srcId="{BFD48935-086B-4257-8836-D6947DD6A950}" destId="{417C4F6F-2D7E-41E1-8272-B065BA70FA02}" srcOrd="1" destOrd="0" parTransId="{8105B5F1-29F6-470B-BED5-FCBBBE6BD9BE}" sibTransId="{DAC7E11B-C6C0-4275-823C-EC1C157E32FD}"/>
    <dgm:cxn modelId="{7FF8C269-F182-434A-94F8-300A90F9180F}" srcId="{7C0B106B-D1AC-43F9-A5FE-D7F100949B15}" destId="{947EFAC3-5027-4A1B-8940-DE33595B2644}" srcOrd="3" destOrd="0" parTransId="{9E6B340B-AC78-4A6A-9165-85B4DFA123E4}" sibTransId="{238D1D4E-F05A-40E3-8EE1-49E688585CB0}"/>
    <dgm:cxn modelId="{A3283F6A-FD6F-47B0-B164-38242C9C1811}" type="presOf" srcId="{25FFB245-665D-4752-BA51-67A6E88936AA}" destId="{90E58CE6-B6A6-4639-8BC3-ABF27E519B85}" srcOrd="0" destOrd="0" presId="urn:microsoft.com/office/officeart/2005/8/layout/process3"/>
    <dgm:cxn modelId="{B36E6A4B-EF81-446D-A945-190C2CDA8E2C}" type="presOf" srcId="{25FFB245-665D-4752-BA51-67A6E88936AA}" destId="{1258619B-851B-4F4B-A827-88732A094B08}"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BB6AB64B-2C22-4563-B7F0-41791F7C4E92}" type="presOf" srcId="{DAC7E11B-C6C0-4275-823C-EC1C157E32FD}" destId="{37267FFE-6C67-408D-95D0-641816D470FA}" srcOrd="1" destOrd="0" presId="urn:microsoft.com/office/officeart/2005/8/layout/process3"/>
    <dgm:cxn modelId="{4B8BF64E-6ECD-44E2-A32F-F06965ED1927}" srcId="{7C0B106B-D1AC-43F9-A5FE-D7F100949B15}" destId="{D6EF626E-B283-49CD-8B66-8D0C1DEA3C5E}" srcOrd="1" destOrd="0" parTransId="{CCEB43C4-72DB-46CA-AB6E-E35EFD96D54E}" sibTransId="{33ACDAF1-52AC-42EA-8897-31F0AC2F78A1}"/>
    <dgm:cxn modelId="{106FD07D-0F0E-4A60-9615-B310D1DCC375}" type="presOf" srcId="{D6EF626E-B283-49CD-8B66-8D0C1DEA3C5E}" destId="{05ECCCF9-6F08-4236-A552-DA1542C3FBC9}" srcOrd="0" destOrd="1"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B2851794-0FDA-4B6B-AE1E-7A9F3D46F270}" type="presOf" srcId="{7C0B106B-D1AC-43F9-A5FE-D7F100949B15}" destId="{9B0CF21C-5876-443A-8E71-2636C596EDAE}" srcOrd="1" destOrd="0" presId="urn:microsoft.com/office/officeart/2005/8/layout/process3"/>
    <dgm:cxn modelId="{DA780795-D29A-4F5C-90E6-F1ADC223C543}" type="presOf" srcId="{E1656F8B-C495-46EC-A0E6-1D5AAFE8AF6E}" destId="{7CA7FEBB-A2DF-44A2-91E6-958409210236}" srcOrd="0" destOrd="1" presId="urn:microsoft.com/office/officeart/2005/8/layout/process3"/>
    <dgm:cxn modelId="{C048C5A0-8867-4B13-A9C2-0A6DF9FA84E7}" type="presOf" srcId="{05E83296-E260-4D0F-A4A4-2B02AE8710EE}" destId="{50F03B01-0509-4D0E-9EF0-3405F704581F}" srcOrd="0" destOrd="1" presId="urn:microsoft.com/office/officeart/2005/8/layout/process3"/>
    <dgm:cxn modelId="{7DD9CDB0-73F8-4FC5-A92C-14C3DE7ED960}" type="presOf" srcId="{EE425BB6-EDD8-42AE-9300-F6754B407234}" destId="{579EFCE4-214E-43E3-8603-6B1DA00846EE}" srcOrd="1"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801ABAB5-B683-4E4C-BD8A-9A1DECFE8BEF}" type="presOf" srcId="{947EFAC3-5027-4A1B-8940-DE33595B2644}" destId="{05ECCCF9-6F08-4236-A552-DA1542C3FBC9}" srcOrd="0" destOrd="3" presId="urn:microsoft.com/office/officeart/2005/8/layout/process3"/>
    <dgm:cxn modelId="{0A804EBC-6E3E-47FC-BA3F-3F322E42802D}" type="presOf" srcId="{7C0B106B-D1AC-43F9-A5FE-D7F100949B15}" destId="{E070761B-6972-4E53-9462-2F20960B78DF}" srcOrd="0" destOrd="0" presId="urn:microsoft.com/office/officeart/2005/8/layout/process3"/>
    <dgm:cxn modelId="{9E54F0BF-5EE6-4087-A899-A68269EBBE5E}" srcId="{417C4F6F-2D7E-41E1-8272-B065BA70FA02}" destId="{E1656F8B-C495-46EC-A0E6-1D5AAFE8AF6E}" srcOrd="1" destOrd="0" parTransId="{3C36AF19-52AA-4158-B865-C2E682AFD07F}" sibTransId="{2FA447D3-89BB-4D1D-ADB6-7184B8F3A982}"/>
    <dgm:cxn modelId="{CC2F13E4-4C2D-477E-BE52-BB982B04FD08}" type="presOf" srcId="{FC7C653A-C7F3-4A1A-8CB3-BF741CAF7CA0}" destId="{50F03B01-0509-4D0E-9EF0-3405F704581F}" srcOrd="0" destOrd="2" presId="urn:microsoft.com/office/officeart/2005/8/layout/process3"/>
    <dgm:cxn modelId="{F295D4EB-BA3D-4C34-9981-0197E8E85081}" type="presParOf" srcId="{8B28E45B-D922-40F8-B63E-BFFC37C4FB30}" destId="{1DE97176-5173-41BD-9308-8F89D181A663}" srcOrd="0" destOrd="0" presId="urn:microsoft.com/office/officeart/2005/8/layout/process3"/>
    <dgm:cxn modelId="{A3E8DC8F-E9CB-4CB8-91E5-E9134B81B494}" type="presParOf" srcId="{1DE97176-5173-41BD-9308-8F89D181A663}" destId="{90E58CE6-B6A6-4639-8BC3-ABF27E519B85}" srcOrd="0" destOrd="0" presId="urn:microsoft.com/office/officeart/2005/8/layout/process3"/>
    <dgm:cxn modelId="{BB363D93-C279-4E67-B52F-983E32374D37}" type="presParOf" srcId="{1DE97176-5173-41BD-9308-8F89D181A663}" destId="{1258619B-851B-4F4B-A827-88732A094B08}" srcOrd="1" destOrd="0" presId="urn:microsoft.com/office/officeart/2005/8/layout/process3"/>
    <dgm:cxn modelId="{DD1D6C0E-EE07-4E91-A5FD-66249247EC58}" type="presParOf" srcId="{1DE97176-5173-41BD-9308-8F89D181A663}" destId="{50F03B01-0509-4D0E-9EF0-3405F704581F}" srcOrd="2" destOrd="0" presId="urn:microsoft.com/office/officeart/2005/8/layout/process3"/>
    <dgm:cxn modelId="{2B9D85DE-B236-412F-BC4B-A852AD9D06EC}" type="presParOf" srcId="{8B28E45B-D922-40F8-B63E-BFFC37C4FB30}" destId="{397971E2-1DC2-49C9-8108-302316C35436}" srcOrd="1" destOrd="0" presId="urn:microsoft.com/office/officeart/2005/8/layout/process3"/>
    <dgm:cxn modelId="{C5F9321A-71A7-4D06-A44A-B265F4B32E8A}" type="presParOf" srcId="{397971E2-1DC2-49C9-8108-302316C35436}" destId="{579EFCE4-214E-43E3-8603-6B1DA00846EE}" srcOrd="0" destOrd="0" presId="urn:microsoft.com/office/officeart/2005/8/layout/process3"/>
    <dgm:cxn modelId="{7634F0BF-5144-48C6-B028-ABDF9E3D6261}" type="presParOf" srcId="{8B28E45B-D922-40F8-B63E-BFFC37C4FB30}" destId="{8576FAF7-7019-41C9-A962-323A74FDCC34}" srcOrd="2" destOrd="0" presId="urn:microsoft.com/office/officeart/2005/8/layout/process3"/>
    <dgm:cxn modelId="{61B7C347-4DDB-4CB3-B0C5-610939C16653}" type="presParOf" srcId="{8576FAF7-7019-41C9-A962-323A74FDCC34}" destId="{90A1E898-E414-4309-B55A-EEED464662B6}" srcOrd="0" destOrd="0" presId="urn:microsoft.com/office/officeart/2005/8/layout/process3"/>
    <dgm:cxn modelId="{5445C589-47CD-4FFE-A7B9-7C420AE0629C}" type="presParOf" srcId="{8576FAF7-7019-41C9-A962-323A74FDCC34}" destId="{3545D2F9-F33B-47FC-A83E-C3C11925CC3B}" srcOrd="1" destOrd="0" presId="urn:microsoft.com/office/officeart/2005/8/layout/process3"/>
    <dgm:cxn modelId="{0B108F04-2F5C-4A2F-914A-BB7EC23E966F}" type="presParOf" srcId="{8576FAF7-7019-41C9-A962-323A74FDCC34}" destId="{7CA7FEBB-A2DF-44A2-91E6-958409210236}" srcOrd="2" destOrd="0" presId="urn:microsoft.com/office/officeart/2005/8/layout/process3"/>
    <dgm:cxn modelId="{DB42CF32-666F-4426-BC50-97A905AD888D}" type="presParOf" srcId="{8B28E45B-D922-40F8-B63E-BFFC37C4FB30}" destId="{B5FADC89-E81D-4D01-BF5F-3CC4EA8B1A43}" srcOrd="3" destOrd="0" presId="urn:microsoft.com/office/officeart/2005/8/layout/process3"/>
    <dgm:cxn modelId="{F955022F-5E68-4689-979C-947DE2DDCC92}" type="presParOf" srcId="{B5FADC89-E81D-4D01-BF5F-3CC4EA8B1A43}" destId="{37267FFE-6C67-408D-95D0-641816D470FA}" srcOrd="0" destOrd="0" presId="urn:microsoft.com/office/officeart/2005/8/layout/process3"/>
    <dgm:cxn modelId="{B8033296-C463-4627-A295-00B1657B88C5}" type="presParOf" srcId="{8B28E45B-D922-40F8-B63E-BFFC37C4FB30}" destId="{299ABCFC-E4B2-4031-832C-5BFECF0BBC3C}" srcOrd="4" destOrd="0" presId="urn:microsoft.com/office/officeart/2005/8/layout/process3"/>
    <dgm:cxn modelId="{739143C0-3843-40FC-820A-280DEF6B25B4}" type="presParOf" srcId="{299ABCFC-E4B2-4031-832C-5BFECF0BBC3C}" destId="{E070761B-6972-4E53-9462-2F20960B78DF}" srcOrd="0" destOrd="0" presId="urn:microsoft.com/office/officeart/2005/8/layout/process3"/>
    <dgm:cxn modelId="{F52D60B8-98F8-4E4C-8ADF-9A7DF8FFA0AD}" type="presParOf" srcId="{299ABCFC-E4B2-4031-832C-5BFECF0BBC3C}" destId="{9B0CF21C-5876-443A-8E71-2636C596EDAE}" srcOrd="1" destOrd="0" presId="urn:microsoft.com/office/officeart/2005/8/layout/process3"/>
    <dgm:cxn modelId="{E7338FB8-D644-46FB-B817-6A760453A071}"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5663"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1. Identify data for your HOOK</a:t>
          </a:r>
        </a:p>
        <a:p>
          <a:pPr marL="0" lvl="0" indent="0" algn="l" defTabSz="711200" rtl="0">
            <a:lnSpc>
              <a:spcPct val="90000"/>
            </a:lnSpc>
            <a:spcBef>
              <a:spcPct val="0"/>
            </a:spcBef>
            <a:spcAft>
              <a:spcPct val="35000"/>
            </a:spcAft>
            <a:buNone/>
          </a:pPr>
          <a:endParaRPr lang="en-US" sz="1600" kern="1200" dirty="0"/>
        </a:p>
      </dsp:txBody>
      <dsp:txXfrm>
        <a:off x="5663" y="393473"/>
        <a:ext cx="2574917" cy="994393"/>
      </dsp:txXfrm>
    </dsp:sp>
    <dsp:sp modelId="{50F03B01-0509-4D0E-9EF0-3405F704581F}">
      <dsp:nvSpPr>
        <dsp:cNvPr id="0" name=""/>
        <dsp:cNvSpPr/>
      </dsp:nvSpPr>
      <dsp:spPr>
        <a:xfrm>
          <a:off x="533055"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hook from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HOOK.</a:t>
          </a:r>
        </a:p>
        <a:p>
          <a:pPr marL="171450" lvl="1" indent="-171450" algn="l" defTabSz="711200" rtl="0">
            <a:lnSpc>
              <a:spcPct val="90000"/>
            </a:lnSpc>
            <a:spcBef>
              <a:spcPct val="0"/>
            </a:spcBef>
            <a:spcAft>
              <a:spcPct val="15000"/>
            </a:spcAft>
            <a:buChar char="•"/>
          </a:pPr>
          <a:r>
            <a:rPr lang="en-US" sz="1600" kern="1200" dirty="0">
              <a:solidFill>
                <a:schemeClr val="tx1"/>
              </a:solidFill>
            </a:rPr>
            <a:t>Document in the Data Alignment Template.</a:t>
          </a:r>
        </a:p>
      </dsp:txBody>
      <dsp:txXfrm>
        <a:off x="608472" y="1463284"/>
        <a:ext cx="2424083" cy="2747166"/>
      </dsp:txXfrm>
    </dsp:sp>
    <dsp:sp modelId="{397971E2-1DC2-49C9-8108-302316C35436}">
      <dsp:nvSpPr>
        <dsp:cNvPr id="0" name=""/>
        <dsp:cNvSpPr/>
      </dsp:nvSpPr>
      <dsp:spPr>
        <a:xfrm>
          <a:off x="2970928" y="5701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0928" y="698346"/>
        <a:ext cx="635214" cy="384647"/>
      </dsp:txXfrm>
    </dsp:sp>
    <dsp:sp modelId="{3545D2F9-F33B-47FC-A83E-C3C11925CC3B}">
      <dsp:nvSpPr>
        <dsp:cNvPr id="0" name=""/>
        <dsp:cNvSpPr/>
      </dsp:nvSpPr>
      <dsp:spPr>
        <a:xfrm>
          <a:off x="4141972"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2. Identify data for your RISING POINTS</a:t>
          </a:r>
        </a:p>
        <a:p>
          <a:pPr marL="0" lvl="0" indent="0" algn="l" defTabSz="711200" rtl="0">
            <a:lnSpc>
              <a:spcPct val="90000"/>
            </a:lnSpc>
            <a:spcBef>
              <a:spcPct val="0"/>
            </a:spcBef>
            <a:spcAft>
              <a:spcPct val="35000"/>
            </a:spcAft>
            <a:buNone/>
          </a:pPr>
          <a:endParaRPr lang="en-US" sz="1600" kern="1200" dirty="0"/>
        </a:p>
      </dsp:txBody>
      <dsp:txXfrm>
        <a:off x="4141972" y="393473"/>
        <a:ext cx="2574917" cy="994393"/>
      </dsp:txXfrm>
    </dsp:sp>
    <dsp:sp modelId="{7CA7FEBB-A2DF-44A2-91E6-958409210236}">
      <dsp:nvSpPr>
        <dsp:cNvPr id="0" name=""/>
        <dsp:cNvSpPr/>
      </dsp:nvSpPr>
      <dsp:spPr>
        <a:xfrm>
          <a:off x="4669365"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rising points from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RISING POINTS.</a:t>
          </a:r>
        </a:p>
        <a:p>
          <a:pPr marL="171450" lvl="1" indent="-171450" algn="l" defTabSz="711200">
            <a:lnSpc>
              <a:spcPct val="90000"/>
            </a:lnSpc>
            <a:spcBef>
              <a:spcPct val="0"/>
            </a:spcBef>
            <a:spcAft>
              <a:spcPct val="15000"/>
            </a:spcAft>
            <a:buChar char="•"/>
          </a:pPr>
          <a:r>
            <a:rPr lang="en-US" sz="1600" kern="1200" dirty="0">
              <a:solidFill>
                <a:schemeClr val="tx1"/>
              </a:solidFill>
            </a:rPr>
            <a:t>Document in the Data Alignment Template.</a:t>
          </a:r>
        </a:p>
      </dsp:txBody>
      <dsp:txXfrm>
        <a:off x="4744782" y="1463284"/>
        <a:ext cx="2424083" cy="2747166"/>
      </dsp:txXfrm>
    </dsp:sp>
    <dsp:sp modelId="{B5FADC89-E81D-4D01-BF5F-3CC4EA8B1A43}">
      <dsp:nvSpPr>
        <dsp:cNvPr id="0" name=""/>
        <dsp:cNvSpPr/>
      </dsp:nvSpPr>
      <dsp:spPr>
        <a:xfrm>
          <a:off x="7107237" y="5701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107237" y="698346"/>
        <a:ext cx="635214" cy="384647"/>
      </dsp:txXfrm>
    </dsp:sp>
    <dsp:sp modelId="{9B0CF21C-5876-443A-8E71-2636C596EDAE}">
      <dsp:nvSpPr>
        <dsp:cNvPr id="0" name=""/>
        <dsp:cNvSpPr/>
      </dsp:nvSpPr>
      <dsp:spPr>
        <a:xfrm>
          <a:off x="8278282"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3. Identify data for your AHA MOMENT</a:t>
          </a:r>
        </a:p>
      </dsp:txBody>
      <dsp:txXfrm>
        <a:off x="8278282" y="393473"/>
        <a:ext cx="2574917" cy="994393"/>
      </dsp:txXfrm>
    </dsp:sp>
    <dsp:sp modelId="{05ECCCF9-6F08-4236-A552-DA1542C3FBC9}">
      <dsp:nvSpPr>
        <dsp:cNvPr id="0" name=""/>
        <dsp:cNvSpPr/>
      </dsp:nvSpPr>
      <dsp:spPr>
        <a:xfrm>
          <a:off x="8805674"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AHA moment for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AHA MOMENT.</a:t>
          </a:r>
        </a:p>
        <a:p>
          <a:pPr marL="171450" lvl="1" indent="-171450" algn="l" defTabSz="711200">
            <a:lnSpc>
              <a:spcPct val="90000"/>
            </a:lnSpc>
            <a:spcBef>
              <a:spcPct val="0"/>
            </a:spcBef>
            <a:spcAft>
              <a:spcPct val="15000"/>
            </a:spcAft>
            <a:buChar char="•"/>
          </a:pPr>
          <a:r>
            <a:rPr lang="en-US" sz="1600" kern="1200" dirty="0">
              <a:solidFill>
                <a:schemeClr val="tx1"/>
              </a:solidFill>
            </a:rPr>
            <a:t>Document in the Data Alignment Template.</a:t>
          </a:r>
        </a:p>
      </dsp:txBody>
      <dsp:txXfrm>
        <a:off x="8881091" y="1463284"/>
        <a:ext cx="2424083" cy="2747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5663"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1. Identify visuals for your HOOK</a:t>
          </a:r>
        </a:p>
      </dsp:txBody>
      <dsp:txXfrm>
        <a:off x="5663" y="250575"/>
        <a:ext cx="2574917" cy="1002989"/>
      </dsp:txXfrm>
    </dsp:sp>
    <dsp:sp modelId="{50F03B01-0509-4D0E-9EF0-3405F704581F}">
      <dsp:nvSpPr>
        <dsp:cNvPr id="0" name=""/>
        <dsp:cNvSpPr/>
      </dsp:nvSpPr>
      <dsp:spPr>
        <a:xfrm>
          <a:off x="533055" y="1253565"/>
          <a:ext cx="2574917" cy="3175200"/>
        </a:xfrm>
        <a:prstGeom prst="roundRect">
          <a:avLst>
            <a:gd name="adj" fmla="val 10000"/>
          </a:avLst>
        </a:prstGeom>
        <a:solidFill>
          <a:schemeClr val="bg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HOOK</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engage with your story.</a:t>
          </a:r>
        </a:p>
        <a:p>
          <a:pPr marL="171450" lvl="1" indent="-171450" algn="l" defTabSz="800100" rtl="0">
            <a:lnSpc>
              <a:spcPct val="90000"/>
            </a:lnSpc>
            <a:spcBef>
              <a:spcPct val="0"/>
            </a:spcBef>
            <a:spcAft>
              <a:spcPct val="15000"/>
            </a:spcAft>
            <a:buChar char="•"/>
          </a:pPr>
          <a:r>
            <a:rPr lang="en-US" sz="1800" kern="1200" dirty="0">
              <a:solidFill>
                <a:schemeClr val="tx2"/>
              </a:solidFill>
            </a:rPr>
            <a:t>is the best way to visualize that data?</a:t>
          </a:r>
        </a:p>
      </dsp:txBody>
      <dsp:txXfrm>
        <a:off x="608472" y="1328982"/>
        <a:ext cx="2424083" cy="3024366"/>
      </dsp:txXfrm>
    </dsp:sp>
    <dsp:sp modelId="{397971E2-1DC2-49C9-8108-302316C35436}">
      <dsp:nvSpPr>
        <dsp:cNvPr id="0" name=""/>
        <dsp:cNvSpPr/>
      </dsp:nvSpPr>
      <dsp:spPr>
        <a:xfrm>
          <a:off x="2970928" y="4315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70928" y="559746"/>
        <a:ext cx="635214" cy="384647"/>
      </dsp:txXfrm>
    </dsp:sp>
    <dsp:sp modelId="{3545D2F9-F33B-47FC-A83E-C3C11925CC3B}">
      <dsp:nvSpPr>
        <dsp:cNvPr id="0" name=""/>
        <dsp:cNvSpPr/>
      </dsp:nvSpPr>
      <dsp:spPr>
        <a:xfrm>
          <a:off x="4141972"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2. Identify visuals for your RISING POINTS</a:t>
          </a:r>
        </a:p>
      </dsp:txBody>
      <dsp:txXfrm>
        <a:off x="4141972" y="250575"/>
        <a:ext cx="2574917" cy="1002989"/>
      </dsp:txXfrm>
    </dsp:sp>
    <dsp:sp modelId="{7CA7FEBB-A2DF-44A2-91E6-958409210236}">
      <dsp:nvSpPr>
        <dsp:cNvPr id="0" name=""/>
        <dsp:cNvSpPr/>
      </dsp:nvSpPr>
      <dsp:spPr>
        <a:xfrm>
          <a:off x="4669365" y="1253565"/>
          <a:ext cx="2574917" cy="31752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RISING POINTS</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continue engaging with your story.</a:t>
          </a:r>
        </a:p>
      </dsp:txBody>
      <dsp:txXfrm>
        <a:off x="4744782" y="1328982"/>
        <a:ext cx="2424083" cy="3024366"/>
      </dsp:txXfrm>
    </dsp:sp>
    <dsp:sp modelId="{B5FADC89-E81D-4D01-BF5F-3CC4EA8B1A43}">
      <dsp:nvSpPr>
        <dsp:cNvPr id="0" name=""/>
        <dsp:cNvSpPr/>
      </dsp:nvSpPr>
      <dsp:spPr>
        <a:xfrm>
          <a:off x="7107237" y="4315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07237" y="559746"/>
        <a:ext cx="635214" cy="384647"/>
      </dsp:txXfrm>
    </dsp:sp>
    <dsp:sp modelId="{9B0CF21C-5876-443A-8E71-2636C596EDAE}">
      <dsp:nvSpPr>
        <dsp:cNvPr id="0" name=""/>
        <dsp:cNvSpPr/>
      </dsp:nvSpPr>
      <dsp:spPr>
        <a:xfrm>
          <a:off x="8278282"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3. Identify visuals for your AHA MOMENT</a:t>
          </a:r>
        </a:p>
      </dsp:txBody>
      <dsp:txXfrm>
        <a:off x="8278282" y="250575"/>
        <a:ext cx="2574917" cy="1002989"/>
      </dsp:txXfrm>
    </dsp:sp>
    <dsp:sp modelId="{05ECCCF9-6F08-4236-A552-DA1542C3FBC9}">
      <dsp:nvSpPr>
        <dsp:cNvPr id="0" name=""/>
        <dsp:cNvSpPr/>
      </dsp:nvSpPr>
      <dsp:spPr>
        <a:xfrm>
          <a:off x="8805674" y="1253565"/>
          <a:ext cx="2574917" cy="31752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AHA MOMENT</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obtain the key insight they need.</a:t>
          </a:r>
        </a:p>
      </dsp:txBody>
      <dsp:txXfrm>
        <a:off x="8881091" y="1328982"/>
        <a:ext cx="2424083" cy="3024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1503"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1. Create the story for your HOOK</a:t>
          </a:r>
        </a:p>
        <a:p>
          <a:pPr marL="0" lvl="0" indent="0" algn="l" defTabSz="488950" rtl="0">
            <a:lnSpc>
              <a:spcPct val="90000"/>
            </a:lnSpc>
            <a:spcBef>
              <a:spcPct val="0"/>
            </a:spcBef>
            <a:spcAft>
              <a:spcPct val="35000"/>
            </a:spcAft>
            <a:buNone/>
          </a:pPr>
          <a:endParaRPr lang="en-US" sz="1100" kern="1200" dirty="0"/>
        </a:p>
      </dsp:txBody>
      <dsp:txXfrm>
        <a:off x="1503" y="986240"/>
        <a:ext cx="1889656" cy="687259"/>
      </dsp:txXfrm>
    </dsp:sp>
    <dsp:sp modelId="{50F03B01-0509-4D0E-9EF0-3405F704581F}">
      <dsp:nvSpPr>
        <dsp:cNvPr id="0" name=""/>
        <dsp:cNvSpPr/>
      </dsp:nvSpPr>
      <dsp:spPr>
        <a:xfrm>
          <a:off x="388541"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hook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HOOK.</a:t>
          </a:r>
        </a:p>
        <a:p>
          <a:pPr marL="57150" lvl="1" indent="-57150" algn="l" defTabSz="488950" rtl="0">
            <a:lnSpc>
              <a:spcPct val="90000"/>
            </a:lnSpc>
            <a:spcBef>
              <a:spcPct val="0"/>
            </a:spcBef>
            <a:spcAft>
              <a:spcPct val="15000"/>
            </a:spcAft>
            <a:buChar char="•"/>
          </a:pPr>
          <a:r>
            <a:rPr lang="en-US" sz="1100" kern="1200" dirty="0">
              <a:solidFill>
                <a:schemeClr val="tx2"/>
              </a:solidFill>
            </a:rPr>
            <a:t>is the best way to visualize that data?</a:t>
          </a:r>
        </a:p>
        <a:p>
          <a:pPr marL="57150" lvl="1" indent="-57150" algn="l" defTabSz="488950">
            <a:lnSpc>
              <a:spcPct val="90000"/>
            </a:lnSpc>
            <a:spcBef>
              <a:spcPct val="0"/>
            </a:spcBef>
            <a:spcAft>
              <a:spcPct val="15000"/>
            </a:spcAft>
            <a:buChar char="•"/>
          </a:pPr>
          <a:endParaRPr lang="en-US" sz="1100" kern="1200" dirty="0"/>
        </a:p>
      </dsp:txBody>
      <dsp:txXfrm>
        <a:off x="443887" y="1728846"/>
        <a:ext cx="1778964" cy="1908908"/>
      </dsp:txXfrm>
    </dsp:sp>
    <dsp:sp modelId="{397971E2-1DC2-49C9-8108-302316C35436}">
      <dsp:nvSpPr>
        <dsp:cNvPr id="0" name=""/>
        <dsp:cNvSpPr/>
      </dsp:nvSpPr>
      <dsp:spPr>
        <a:xfrm>
          <a:off x="2177625"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77625" y="1188729"/>
        <a:ext cx="466165" cy="282281"/>
      </dsp:txXfrm>
    </dsp:sp>
    <dsp:sp modelId="{3545D2F9-F33B-47FC-A83E-C3C11925CC3B}">
      <dsp:nvSpPr>
        <dsp:cNvPr id="0" name=""/>
        <dsp:cNvSpPr/>
      </dsp:nvSpPr>
      <dsp:spPr>
        <a:xfrm>
          <a:off x="3037021"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2. Create the story for your RISING MOMENTS</a:t>
          </a:r>
        </a:p>
        <a:p>
          <a:pPr marL="0" lvl="0" indent="0" algn="l" defTabSz="488950" rtl="0">
            <a:lnSpc>
              <a:spcPct val="90000"/>
            </a:lnSpc>
            <a:spcBef>
              <a:spcPct val="0"/>
            </a:spcBef>
            <a:spcAft>
              <a:spcPct val="35000"/>
            </a:spcAft>
            <a:buNone/>
          </a:pPr>
          <a:endParaRPr lang="en-US" sz="1100" kern="1200" dirty="0"/>
        </a:p>
      </dsp:txBody>
      <dsp:txXfrm>
        <a:off x="3037021" y="986240"/>
        <a:ext cx="1889656" cy="687259"/>
      </dsp:txXfrm>
    </dsp:sp>
    <dsp:sp modelId="{7CA7FEBB-A2DF-44A2-91E6-958409210236}">
      <dsp:nvSpPr>
        <dsp:cNvPr id="0" name=""/>
        <dsp:cNvSpPr/>
      </dsp:nvSpPr>
      <dsp:spPr>
        <a:xfrm>
          <a:off x="3424059"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rising moments becomes the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RISING MOMENTS.</a:t>
          </a:r>
        </a:p>
      </dsp:txBody>
      <dsp:txXfrm>
        <a:off x="3479405" y="1728846"/>
        <a:ext cx="1778964" cy="1908908"/>
      </dsp:txXfrm>
    </dsp:sp>
    <dsp:sp modelId="{B5FADC89-E81D-4D01-BF5F-3CC4EA8B1A43}">
      <dsp:nvSpPr>
        <dsp:cNvPr id="0" name=""/>
        <dsp:cNvSpPr/>
      </dsp:nvSpPr>
      <dsp:spPr>
        <a:xfrm>
          <a:off x="5213143"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213143" y="1188729"/>
        <a:ext cx="466165" cy="282281"/>
      </dsp:txXfrm>
    </dsp:sp>
    <dsp:sp modelId="{9B0CF21C-5876-443A-8E71-2636C596EDAE}">
      <dsp:nvSpPr>
        <dsp:cNvPr id="0" name=""/>
        <dsp:cNvSpPr/>
      </dsp:nvSpPr>
      <dsp:spPr>
        <a:xfrm>
          <a:off x="6072538"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3. Create the story for your AHA MOMENT</a:t>
          </a:r>
        </a:p>
      </dsp:txBody>
      <dsp:txXfrm>
        <a:off x="6072538" y="986240"/>
        <a:ext cx="1889656" cy="687259"/>
      </dsp:txXfrm>
    </dsp:sp>
    <dsp:sp modelId="{05ECCCF9-6F08-4236-A552-DA1542C3FBC9}">
      <dsp:nvSpPr>
        <dsp:cNvPr id="0" name=""/>
        <dsp:cNvSpPr/>
      </dsp:nvSpPr>
      <dsp:spPr>
        <a:xfrm>
          <a:off x="6459576"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AHA moment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AHA MOMENT.</a:t>
          </a:r>
        </a:p>
        <a:p>
          <a:pPr marL="57150" lvl="1" indent="-57150" algn="l" defTabSz="488950" rtl="0">
            <a:lnSpc>
              <a:spcPct val="90000"/>
            </a:lnSpc>
            <a:spcBef>
              <a:spcPct val="0"/>
            </a:spcBef>
            <a:spcAft>
              <a:spcPct val="15000"/>
            </a:spcAft>
            <a:buChar char="•"/>
          </a:pPr>
          <a:endParaRPr lang="en-US" sz="1100" kern="1200" dirty="0"/>
        </a:p>
      </dsp:txBody>
      <dsp:txXfrm>
        <a:off x="6514922" y="1728846"/>
        <a:ext cx="1778964" cy="1908908"/>
      </dsp:txXfrm>
    </dsp:sp>
    <dsp:sp modelId="{D5195964-3F10-4114-8272-D78C7D6552F3}">
      <dsp:nvSpPr>
        <dsp:cNvPr id="0" name=""/>
        <dsp:cNvSpPr/>
      </dsp:nvSpPr>
      <dsp:spPr>
        <a:xfrm>
          <a:off x="8248660"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248660" y="1188729"/>
        <a:ext cx="466165" cy="282281"/>
      </dsp:txXfrm>
    </dsp:sp>
    <dsp:sp modelId="{A5F87E10-991B-4985-B997-9521B6782FB6}">
      <dsp:nvSpPr>
        <dsp:cNvPr id="0" name=""/>
        <dsp:cNvSpPr/>
      </dsp:nvSpPr>
      <dsp:spPr>
        <a:xfrm>
          <a:off x="9108056"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2"/>
              </a:solidFill>
            </a:rPr>
            <a:t>Step 4. Create the story for your CALL TO ACTION</a:t>
          </a:r>
        </a:p>
      </dsp:txBody>
      <dsp:txXfrm>
        <a:off x="9108056" y="986240"/>
        <a:ext cx="1889656" cy="687259"/>
      </dsp:txXfrm>
    </dsp:sp>
    <dsp:sp modelId="{BF5EC575-BC67-4745-86CA-878307A40B63}">
      <dsp:nvSpPr>
        <dsp:cNvPr id="0" name=""/>
        <dsp:cNvSpPr/>
      </dsp:nvSpPr>
      <dsp:spPr>
        <a:xfrm>
          <a:off x="9495094"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2"/>
              </a:solidFill>
            </a:rPr>
            <a:t>Your storyline narrative for the call to action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supporting information for your CALL to ACTION.</a:t>
          </a:r>
        </a:p>
      </dsp:txBody>
      <dsp:txXfrm>
        <a:off x="9550440" y="1728846"/>
        <a:ext cx="1778964" cy="1908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1084" y="41219"/>
          <a:ext cx="2547322" cy="246239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1. Identify representatives to ask for feedback</a:t>
          </a:r>
          <a:endParaRPr lang="en-US" sz="1800" kern="1200" dirty="0">
            <a:solidFill>
              <a:schemeClr val="bg1"/>
            </a:solidFill>
          </a:endParaRPr>
        </a:p>
      </dsp:txBody>
      <dsp:txXfrm>
        <a:off x="1084" y="41219"/>
        <a:ext cx="2547322" cy="1018928"/>
      </dsp:txXfrm>
    </dsp:sp>
    <dsp:sp modelId="{50F03B01-0509-4D0E-9EF0-3405F704581F}">
      <dsp:nvSpPr>
        <dsp:cNvPr id="0" name=""/>
        <dsp:cNvSpPr/>
      </dsp:nvSpPr>
      <dsp:spPr>
        <a:xfrm>
          <a:off x="522825" y="1060147"/>
          <a:ext cx="2547322" cy="3283200"/>
        </a:xfrm>
        <a:prstGeom prst="roundRect">
          <a:avLst>
            <a:gd name="adj" fmla="val 10000"/>
          </a:avLst>
        </a:prstGeom>
        <a:solidFill>
          <a:schemeClr val="bg1">
            <a:alpha val="9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Who can represent the concerned residents.</a:t>
          </a:r>
        </a:p>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Are there others who need to be included e.g. SMEs, Communication office, etc.?</a:t>
          </a:r>
        </a:p>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Enter potential candidates in template.</a:t>
          </a:r>
        </a:p>
      </dsp:txBody>
      <dsp:txXfrm>
        <a:off x="597434" y="1134756"/>
        <a:ext cx="2398104" cy="3133982"/>
      </dsp:txXfrm>
    </dsp:sp>
    <dsp:sp modelId="{397971E2-1DC2-49C9-8108-302316C35436}">
      <dsp:nvSpPr>
        <dsp:cNvPr id="0" name=""/>
        <dsp:cNvSpPr/>
      </dsp:nvSpPr>
      <dsp:spPr>
        <a:xfrm rot="21597970">
          <a:off x="2934571" y="232357"/>
          <a:ext cx="818669" cy="63420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934571" y="359255"/>
        <a:ext cx="628406" cy="380525"/>
      </dsp:txXfrm>
    </dsp:sp>
    <dsp:sp modelId="{3545D2F9-F33B-47FC-A83E-C3C11925CC3B}">
      <dsp:nvSpPr>
        <dsp:cNvPr id="0" name=""/>
        <dsp:cNvSpPr/>
      </dsp:nvSpPr>
      <dsp:spPr>
        <a:xfrm>
          <a:off x="4093066" y="26684"/>
          <a:ext cx="2851599" cy="2520537"/>
        </a:xfrm>
        <a:prstGeom prst="roundRect">
          <a:avLst>
            <a:gd name="adj" fmla="val 10000"/>
          </a:avLst>
        </a:prstGeom>
        <a:solidFill>
          <a:schemeClr val="accent1">
            <a:shade val="80000"/>
            <a:hueOff val="329575"/>
            <a:satOff val="4459"/>
            <a:lumOff val="15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2. Obtain feedback from representatives</a:t>
          </a:r>
          <a:endParaRPr lang="en-US" sz="1800" kern="1200" dirty="0">
            <a:solidFill>
              <a:schemeClr val="bg1"/>
            </a:solidFill>
          </a:endParaRPr>
        </a:p>
      </dsp:txBody>
      <dsp:txXfrm>
        <a:off x="4093066" y="26684"/>
        <a:ext cx="2851599" cy="1042985"/>
      </dsp:txXfrm>
    </dsp:sp>
    <dsp:sp modelId="{7CA7FEBB-A2DF-44A2-91E6-958409210236}">
      <dsp:nvSpPr>
        <dsp:cNvPr id="0" name=""/>
        <dsp:cNvSpPr/>
      </dsp:nvSpPr>
      <dsp:spPr>
        <a:xfrm>
          <a:off x="4766945" y="1074682"/>
          <a:ext cx="2547322" cy="3283200"/>
        </a:xfrm>
        <a:prstGeom prst="roundRect">
          <a:avLst>
            <a:gd name="adj" fmla="val 10000"/>
          </a:avLst>
        </a:prstGeom>
        <a:solidFill>
          <a:srgbClr val="FFFFFF">
            <a:alpha val="90000"/>
          </a:srgbClr>
        </a:solidFill>
        <a:ln w="25400" cap="flat" cmpd="sng" algn="ctr">
          <a:solidFill>
            <a:srgbClr val="0F62F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questions can we ask to get information do we need from them?</a:t>
          </a:r>
        </a:p>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can we ask them to ensure we get the feedback we need?</a:t>
          </a:r>
        </a:p>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Enter questions in the template to gather their feedback.</a:t>
          </a:r>
        </a:p>
      </dsp:txBody>
      <dsp:txXfrm>
        <a:off x="4841554" y="1149291"/>
        <a:ext cx="2398104" cy="3133982"/>
      </dsp:txXfrm>
    </dsp:sp>
    <dsp:sp modelId="{B5FADC89-E81D-4D01-BF5F-3CC4EA8B1A43}">
      <dsp:nvSpPr>
        <dsp:cNvPr id="0" name=""/>
        <dsp:cNvSpPr/>
      </dsp:nvSpPr>
      <dsp:spPr>
        <a:xfrm rot="2105">
          <a:off x="7292796" y="232385"/>
          <a:ext cx="738036" cy="634209"/>
        </a:xfrm>
        <a:prstGeom prst="rightArrow">
          <a:avLst>
            <a:gd name="adj1" fmla="val 60000"/>
            <a:gd name="adj2" fmla="val 50000"/>
          </a:avLst>
        </a:prstGeom>
        <a:solidFill>
          <a:schemeClr val="accent1">
            <a:shade val="90000"/>
            <a:hueOff val="659122"/>
            <a:satOff val="8542"/>
            <a:lumOff val="289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92796" y="359169"/>
        <a:ext cx="547773" cy="380525"/>
      </dsp:txXfrm>
    </dsp:sp>
    <dsp:sp modelId="{9B0CF21C-5876-443A-8E71-2636C596EDAE}">
      <dsp:nvSpPr>
        <dsp:cNvPr id="0" name=""/>
        <dsp:cNvSpPr/>
      </dsp:nvSpPr>
      <dsp:spPr>
        <a:xfrm>
          <a:off x="8337186" y="41219"/>
          <a:ext cx="2547322" cy="2462399"/>
        </a:xfrm>
        <a:prstGeom prst="roundRect">
          <a:avLst>
            <a:gd name="adj" fmla="val 10000"/>
          </a:avLst>
        </a:prstGeom>
        <a:solidFill>
          <a:schemeClr val="accent1">
            <a:shade val="80000"/>
            <a:hueOff val="659149"/>
            <a:satOff val="8918"/>
            <a:lumOff val="316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3. Update draft story</a:t>
          </a:r>
          <a:endParaRPr lang="en-US" sz="1800" kern="1200" dirty="0">
            <a:solidFill>
              <a:schemeClr val="bg1"/>
            </a:solidFill>
          </a:endParaRPr>
        </a:p>
      </dsp:txBody>
      <dsp:txXfrm>
        <a:off x="8337186" y="41219"/>
        <a:ext cx="2547322" cy="1018928"/>
      </dsp:txXfrm>
    </dsp:sp>
    <dsp:sp modelId="{05ECCCF9-6F08-4236-A552-DA1542C3FBC9}">
      <dsp:nvSpPr>
        <dsp:cNvPr id="0" name=""/>
        <dsp:cNvSpPr/>
      </dsp:nvSpPr>
      <dsp:spPr>
        <a:xfrm>
          <a:off x="8845655" y="1101367"/>
          <a:ext cx="2547322" cy="3283200"/>
        </a:xfrm>
        <a:prstGeom prst="roundRect">
          <a:avLst>
            <a:gd name="adj" fmla="val 10000"/>
          </a:avLst>
        </a:prstGeom>
        <a:solidFill>
          <a:srgbClr val="FFFFFF">
            <a:alpha val="90000"/>
          </a:srgbClr>
        </a:solidFill>
        <a:ln w="25400" cap="flat" cmpd="sng" algn="ctr">
          <a:solidFill>
            <a:srgbClr val="0F62F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Review each piece of feedback.  </a:t>
          </a:r>
        </a:p>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Does it really improve on the story?</a:t>
          </a:r>
        </a:p>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Is the feedback representative of the larger group – or was it important to a few?</a:t>
          </a:r>
        </a:p>
        <a:p>
          <a:pPr marL="285750" lvl="1" indent="-285750" algn="l" defTabSz="1244600" rtl="0">
            <a:lnSpc>
              <a:spcPct val="90000"/>
            </a:lnSpc>
            <a:spcBef>
              <a:spcPct val="0"/>
            </a:spcBef>
            <a:spcAft>
              <a:spcPct val="15000"/>
            </a:spcAft>
            <a:buChar char="•"/>
          </a:pPr>
          <a:endParaRPr lang="en-US" sz="3600" kern="1200" dirty="0">
            <a:latin typeface="IBM Plex Sans Light"/>
            <a:ea typeface="+mn-ea"/>
            <a:cs typeface="+mn-cs"/>
          </a:endParaRPr>
        </a:p>
      </dsp:txBody>
      <dsp:txXfrm>
        <a:off x="8920264" y="1175976"/>
        <a:ext cx="2398104" cy="31339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730CB-9583-4496-B4D6-80EFD7C62BC8}"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E1ADD-6E0C-4428-B992-EF07A355BE21}" type="slidenum">
              <a:rPr lang="en-US" smtClean="0"/>
              <a:t>‹#›</a:t>
            </a:fld>
            <a:endParaRPr lang="en-US"/>
          </a:p>
        </p:txBody>
      </p:sp>
    </p:spTree>
    <p:extLst>
      <p:ext uri="{BB962C8B-B14F-4D97-AF65-F5344CB8AC3E}">
        <p14:creationId xmlns:p14="http://schemas.microsoft.com/office/powerpoint/2010/main" val="392437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BM Plex Sans Light"/>
              </a:rPr>
              <a:t>Look at what you documented under "Insights."   Think of these connect to your provisional outline.  If they don't then relook at your outline and consider revising it.</a:t>
            </a:r>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124317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71199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253022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146564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BM Plex Sans Light"/>
              </a:rPr>
              <a:t>Look at what you documented under "Insights."   Think of these connect to your provisional outline.  If they don't then relook at your outline and consider revising it.</a:t>
            </a:r>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0140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71199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2A720-958E-4FB6-B456-B9C3A4A587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78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51759478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34823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22151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Minus Sign 2">
            <a:extLst>
              <a:ext uri="{FF2B5EF4-FFF2-40B4-BE49-F238E27FC236}">
                <a16:creationId xmlns:a16="http://schemas.microsoft.com/office/drawing/2014/main" id="{1FA56078-0FE2-212A-D52A-4BB0B4AA5EA4}"/>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43108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9339871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1769338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09312439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5244675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833377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758924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4046051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37205933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600246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352999221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41"/>
          </a:xfrm>
        </p:spPr>
        <p:txBody>
          <a:bodyPr/>
          <a:lstStyle/>
          <a:p>
            <a:r>
              <a:rPr lang="en-US" dirty="0"/>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8705673" cy="365125"/>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233054"/>
            <a:ext cx="11582400" cy="648611"/>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Minus Sign 2">
            <a:extLst>
              <a:ext uri="{FF2B5EF4-FFF2-40B4-BE49-F238E27FC236}">
                <a16:creationId xmlns:a16="http://schemas.microsoft.com/office/drawing/2014/main" id="{A007574A-BBE2-7C2D-033F-96218515C3D9}"/>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545188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219534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536010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284125" y="6402118"/>
            <a:ext cx="2477765" cy="19050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870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2 w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287999" y="192600"/>
            <a:ext cx="3711980" cy="9532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91A0F4B3-D63C-0D8F-2804-F97776F90E4E}"/>
              </a:ext>
            </a:extLst>
          </p:cNvPr>
          <p:cNvSpPr>
            <a:spLocks noGrp="1"/>
          </p:cNvSpPr>
          <p:nvPr>
            <p:ph type="ftr" sz="quarter" idx="13"/>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7" name="Slide Number">
            <a:extLst>
              <a:ext uri="{FF2B5EF4-FFF2-40B4-BE49-F238E27FC236}">
                <a16:creationId xmlns:a16="http://schemas.microsoft.com/office/drawing/2014/main" id="{38EC09FB-402F-F3CE-E1D2-51583F1BCCFA}"/>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Text Placeholder 6">
            <a:extLst>
              <a:ext uri="{FF2B5EF4-FFF2-40B4-BE49-F238E27FC236}">
                <a16:creationId xmlns:a16="http://schemas.microsoft.com/office/drawing/2014/main" id="{5377FA90-E771-AC82-090E-6FBBAE2633AB}"/>
              </a:ext>
            </a:extLst>
          </p:cNvPr>
          <p:cNvSpPr>
            <a:spLocks noGrp="1"/>
          </p:cNvSpPr>
          <p:nvPr>
            <p:ph type="body" sz="quarter" idx="20"/>
          </p:nvPr>
        </p:nvSpPr>
        <p:spPr>
          <a:xfrm>
            <a:off x="6368781" y="1714500"/>
            <a:ext cx="509125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83C39AE1-8603-84DA-CC2F-0C36A1C9D153}"/>
              </a:ext>
            </a:extLst>
          </p:cNvPr>
          <p:cNvSpPr>
            <a:spLocks noGrp="1"/>
          </p:cNvSpPr>
          <p:nvPr>
            <p:ph type="body" sz="quarter" idx="21"/>
          </p:nvPr>
        </p:nvSpPr>
        <p:spPr>
          <a:xfrm>
            <a:off x="287999" y="1714500"/>
            <a:ext cx="509125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163457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1"/>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923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prstGeom prst="rect">
            <a:avLst/>
          </a:prstGeom>
          <a:solidFill>
            <a:srgbClr val="E0E0E0"/>
          </a:solidFill>
        </p:spPr>
        <p:txBody>
          <a:bodyPr anchor="ctr"/>
          <a:lstStyle>
            <a:lvl1pPr algn="ctr">
              <a:defRPr b="0" i="0">
                <a:solidFill>
                  <a:schemeClr val="accent5"/>
                </a:solidFill>
                <a:latin typeface="IBM Plex Sans Light" panose="020B0403050203000203" pitchFamily="34" charset="0"/>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8" cy="5239544"/>
          </a:xfrm>
        </p:spPr>
        <p:txBody>
          <a:bodyPr/>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45012124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40052618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77487461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61223032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01075486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4032058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09755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147089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45742919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6101149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228950826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dirty="0"/>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44165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ta, 3 callouts, vertical">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383301" y="192600"/>
            <a:ext cx="2474590" cy="95329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pPr lvl="0"/>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9428523" y="192600"/>
            <a:ext cx="2474590" cy="951707"/>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pPr lvl="0"/>
            <a:r>
              <a:rPr lang="en-US" dirty="0"/>
              <a:t>00%</a:t>
            </a:r>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953956"/>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pPr lvl="0"/>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marL="73137" indent="-73137">
              <a:lnSpc>
                <a:spcPct val="100000"/>
              </a:lnSpc>
              <a:spcBef>
                <a:spcPts val="0"/>
              </a:spcBef>
              <a:defRPr sz="800" b="0" i="0">
                <a:solidFill>
                  <a:schemeClr val="tx1"/>
                </a:solidFill>
                <a:latin typeface="IBM Plex Sans Light" panose="020B0403050203000203" pitchFamily="34" charset="0"/>
              </a:defRPr>
            </a:lvl2pPr>
            <a:lvl3pPr marL="146275" indent="-73137">
              <a:lnSpc>
                <a:spcPct val="100000"/>
              </a:lnSpc>
              <a:spcBef>
                <a:spcPts val="0"/>
              </a:spcBef>
              <a:defRPr sz="800" b="0" i="0">
                <a:solidFill>
                  <a:schemeClr val="tx1"/>
                </a:solidFill>
                <a:latin typeface="IBM Plex Sans Light" panose="020B0403050203000203" pitchFamily="34" charset="0"/>
              </a:defRPr>
            </a:lvl3pPr>
            <a:lvl4pPr marL="219412" indent="-73137">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3333316" y="1166534"/>
            <a:ext cx="2475384" cy="483652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1166534"/>
            <a:ext cx="2476178" cy="4833423"/>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9428522" y="1166534"/>
            <a:ext cx="2476178" cy="4833423"/>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a:extLst>
              <a:ext uri="{FF2B5EF4-FFF2-40B4-BE49-F238E27FC236}">
                <a16:creationId xmlns:a16="http://schemas.microsoft.com/office/drawing/2014/main" id="{85A7B871-06B9-0A3F-4D1D-A14D572C268D}"/>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15DBF980-9C8F-3F7A-E896-C207BA2781B7}"/>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18041314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46582609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3BAED4-2012-70BF-D1C4-5130684D6962}"/>
              </a:ext>
            </a:extLst>
          </p:cNvPr>
          <p:cNvSpPr/>
          <p:nvPr userDrawn="1"/>
        </p:nvSpPr>
        <p:spPr bwMode="auto">
          <a:xfrm>
            <a:off x="7978190" y="0"/>
            <a:ext cx="4213810" cy="6858000"/>
          </a:xfrm>
          <a:prstGeom prst="rect">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C64F7EE1-F8A9-D939-B246-7D57D2CD8A0A}"/>
              </a:ext>
            </a:extLst>
          </p:cNvPr>
          <p:cNvSpPr>
            <a:spLocks noGrp="1"/>
          </p:cNvSpPr>
          <p:nvPr>
            <p:ph type="title"/>
          </p:nvPr>
        </p:nvSpPr>
        <p:spPr>
          <a:xfrm>
            <a:off x="287999" y="288036"/>
            <a:ext cx="7592232" cy="626364"/>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6815A1E1-C9D6-F872-7CDD-9D517E1CD34C}"/>
              </a:ext>
            </a:extLst>
          </p:cNvPr>
          <p:cNvSpPr>
            <a:spLocks noGrp="1"/>
          </p:cNvSpPr>
          <p:nvPr>
            <p:ph type="ftr" sz="quarter" idx="10"/>
          </p:nvPr>
        </p:nvSpPr>
        <p:spPr/>
        <p:txBody>
          <a:bodyPr/>
          <a:lstStyle/>
          <a:p>
            <a:endParaRPr lang="en-US"/>
          </a:p>
        </p:txBody>
      </p:sp>
      <p:sp>
        <p:nvSpPr>
          <p:cNvPr id="5" name="Text Placeholder 8">
            <a:extLst>
              <a:ext uri="{FF2B5EF4-FFF2-40B4-BE49-F238E27FC236}">
                <a16:creationId xmlns:a16="http://schemas.microsoft.com/office/drawing/2014/main" id="{F31A99A9-ACB9-50ED-5973-9F1E330E1C59}"/>
              </a:ext>
            </a:extLst>
          </p:cNvPr>
          <p:cNvSpPr>
            <a:spLocks noGrp="1"/>
          </p:cNvSpPr>
          <p:nvPr>
            <p:ph type="body" sz="quarter" idx="13" hasCustomPrompt="1"/>
          </p:nvPr>
        </p:nvSpPr>
        <p:spPr>
          <a:xfrm>
            <a:off x="304801" y="1233054"/>
            <a:ext cx="7673389" cy="648611"/>
          </a:xfrm>
        </p:spPr>
        <p:txBody>
          <a:bodyPr>
            <a:noAutofit/>
          </a:bodyPr>
          <a:lstStyle>
            <a:lvl1pPr marL="0" indent="0">
              <a:buNone/>
              <a:defRPr sz="2100" b="0" cap="none" spc="0">
                <a:ln w="0"/>
                <a:solidFill>
                  <a:schemeClr val="accent1"/>
                </a:solidFill>
                <a:effectLst>
                  <a:outerShdw blurRad="38100" dist="25400" dir="5400000" algn="ctr" rotWithShape="0">
                    <a:srgbClr val="6E747A">
                      <a:alpha val="43000"/>
                    </a:srgbClr>
                  </a:outerShdw>
                </a:effectLst>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6" name="TextBox 5">
            <a:extLst>
              <a:ext uri="{FF2B5EF4-FFF2-40B4-BE49-F238E27FC236}">
                <a16:creationId xmlns:a16="http://schemas.microsoft.com/office/drawing/2014/main" id="{A655103F-A4B6-D5B2-43AB-72A4777F8CA3}"/>
              </a:ext>
            </a:extLst>
          </p:cNvPr>
          <p:cNvSpPr txBox="1"/>
          <p:nvPr userDrawn="1"/>
        </p:nvSpPr>
        <p:spPr>
          <a:xfrm>
            <a:off x="10285661" y="6498772"/>
            <a:ext cx="0" cy="0"/>
          </a:xfrm>
          <a:prstGeom prst="rect">
            <a:avLst/>
          </a:prstGeom>
          <a:ln w="12700">
            <a:miter lim="400000"/>
          </a:ln>
          <a:extLst>
            <a:ext uri="{C572A759-6A51-4108-AA02-DFA0A04FC94B}">
              <ma14:wrappingTextBoxFlag xmlns:thm15="http://schemas.microsoft.com/office/thememl/2012/main" xmlns:m="http://schemas.openxmlformats.org/officeDocument/2006/math" xmlns:a14="http://schemas.microsoft.com/office/drawing/2010/main" xmlns:ma14="http://schemas.microsoft.com/office/mac/drawingml/2011/main" xmlns="" val="1"/>
            </a:ext>
          </a:extLst>
        </p:spPr>
        <p:txBody>
          <a:bodyPr wrap="none" lIns="0" tIns="0" rIns="0" bIns="0" rtlCol="0">
            <a:noAutofit/>
          </a:bodyPr>
          <a:lstStyle/>
          <a:p>
            <a:pPr algn="l" defTabSz="1218956">
              <a:buSzPct val="100000"/>
            </a:pPr>
            <a:endParaRPr lang="en-US" sz="1200">
              <a:cs typeface="Arial" panose="020B0604020202020204" pitchFamily="34" charset="0"/>
            </a:endParaRPr>
          </a:p>
        </p:txBody>
      </p:sp>
      <p:pic>
        <p:nvPicPr>
          <p:cNvPr id="7" name="Picture 6">
            <a:extLst>
              <a:ext uri="{FF2B5EF4-FFF2-40B4-BE49-F238E27FC236}">
                <a16:creationId xmlns:a16="http://schemas.microsoft.com/office/drawing/2014/main" id="{976E0040-7C3F-B017-2899-8208653303F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8140" b="95349" l="2090" r="96716">
                        <a14:foregroundMark x1="2388" y1="43023" x2="4179" y2="70930"/>
                        <a14:foregroundMark x1="14627" y1="29070" x2="20000" y2="32558"/>
                        <a14:foregroundMark x1="11045" y1="87209" x2="18209" y2="90698"/>
                        <a14:foregroundMark x1="2388" y1="53488" x2="6866" y2="53488"/>
                        <a14:foregroundMark x1="12836" y1="73256" x2="18209" y2="80233"/>
                        <a14:foregroundMark x1="15821" y1="83721" x2="16119" y2="65116"/>
                        <a14:foregroundMark x1="14328" y1="66279" x2="15821" y2="65116"/>
                        <a14:foregroundMark x1="12239" y1="55814" x2="20000" y2="82558"/>
                        <a14:foregroundMark x1="11045" y1="67442" x2="12537" y2="70930"/>
                        <a14:foregroundMark x1="12537" y1="79070" x2="19403" y2="72093"/>
                        <a14:foregroundMark x1="24478" y1="95349" x2="25373" y2="94186"/>
                        <a14:foregroundMark x1="2388" y1="18605" x2="8060" y2="53488"/>
                        <a14:foregroundMark x1="13134" y1="65116" x2="18507" y2="93023"/>
                        <a14:foregroundMark x1="11940" y1="83721" x2="18806" y2="75581"/>
                        <a14:foregroundMark x1="39403" y1="45349" x2="40299" y2="79070"/>
                        <a14:foregroundMark x1="40299" y1="27907" x2="60896" y2="29070"/>
                        <a14:foregroundMark x1="60896" y1="29070" x2="81194" y2="20930"/>
                        <a14:foregroundMark x1="92786" y1="22667" x2="96716" y2="23256"/>
                        <a14:foregroundMark x1="88955" y1="22093" x2="92191" y2="22578"/>
                        <a14:foregroundMark x1="81194" y1="20930" x2="88955" y2="22093"/>
                        <a14:foregroundMark x1="39104" y1="22093" x2="59104" y2="23256"/>
                        <a14:foregroundMark x1="59104" y1="23256" x2="78806" y2="23256"/>
                        <a14:foregroundMark x1="92916" y1="24204" x2="96119" y2="24419"/>
                        <a14:foregroundMark x1="78806" y1="23256" x2="92325" y2="24164"/>
                        <a14:foregroundMark x1="63284" y1="27907" x2="83582" y2="32558"/>
                        <a14:foregroundMark x1="93381" y1="29695" x2="95522" y2="29070"/>
                        <a14:foregroundMark x1="83582" y1="32558" x2="92808" y2="29863"/>
                        <a14:foregroundMark x1="79701" y1="47674" x2="79701" y2="47674"/>
                        <a14:foregroundMark x1="71045" y1="52326" x2="71045" y2="52326"/>
                        <a14:foregroundMark x1="63284" y1="59302" x2="63284" y2="59302"/>
                        <a14:foregroundMark x1="51343" y1="60465" x2="51343" y2="60465"/>
                        <a14:foregroundMark x1="63582" y1="30233" x2="63582" y2="30233"/>
                        <a14:foregroundMark x1="68955" y1="26744" x2="68955" y2="26744"/>
                        <a14:foregroundMark x1="17910" y1="18605" x2="17910" y2="18605"/>
                        <a14:foregroundMark x1="89254" y1="61628" x2="89254" y2="61628"/>
                        <a14:foregroundMark x1="91343" y1="25581" x2="91343" y2="25581"/>
                        <a14:foregroundMark x1="91940" y1="29070" x2="91940" y2="29070"/>
                        <a14:foregroundMark x1="91343" y1="24419" x2="91642" y2="31395"/>
                        <a14:foregroundMark x1="61194" y1="22093" x2="61194" y2="22093"/>
                        <a14:foregroundMark x1="61791" y1="22093" x2="61791" y2="22093"/>
                        <a14:foregroundMark x1="61791" y1="20930" x2="61791" y2="20930"/>
                        <a14:foregroundMark x1="62985" y1="20930" x2="62985" y2="20930"/>
                        <a14:foregroundMark x1="72537" y1="19767" x2="72537" y2="19767"/>
                        <a14:foregroundMark x1="72836" y1="22093" x2="72836" y2="22093"/>
                        <a14:foregroundMark x1="72836" y1="19767" x2="72836" y2="19767"/>
                        <a14:foregroundMark x1="96716" y1="20930" x2="96418" y2="31395"/>
                        <a14:foregroundMark x1="96418" y1="26744" x2="96418" y2="26744"/>
                        <a14:foregroundMark x1="54925" y1="22093" x2="54925" y2="22093"/>
                        <a14:foregroundMark x1="52836" y1="36047" x2="52836" y2="36047"/>
                        <a14:backgroundMark x1="79104" y1="33721" x2="79104" y2="33721"/>
                        <a14:backgroundMark x1="83284" y1="33721" x2="83284" y2="33721"/>
                        <a14:backgroundMark x1="79701" y1="37209" x2="79701" y2="37209"/>
                        <a14:backgroundMark x1="93134" y1="33721" x2="93042" y2="30495"/>
                      </a14:backgroundRemoval>
                    </a14:imgEffect>
                  </a14:imgLayer>
                </a14:imgProps>
              </a:ext>
            </a:extLst>
          </a:blip>
          <a:stretch>
            <a:fillRect/>
          </a:stretch>
        </p:blipFill>
        <p:spPr>
          <a:xfrm>
            <a:off x="10238786" y="6402118"/>
            <a:ext cx="1234679" cy="317003"/>
          </a:xfrm>
          <a:prstGeom prst="rect">
            <a:avLst/>
          </a:prstGeom>
        </p:spPr>
      </p:pic>
    </p:spTree>
    <p:extLst>
      <p:ext uri="{BB962C8B-B14F-4D97-AF65-F5344CB8AC3E}">
        <p14:creationId xmlns:p14="http://schemas.microsoft.com/office/powerpoint/2010/main" val="285894479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3008-C35F-9A00-72EF-3D5EA2047C90}"/>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90AB506A-E9B3-0F7E-6083-4E71309538D9}"/>
              </a:ext>
            </a:extLst>
          </p:cNvPr>
          <p:cNvSpPr>
            <a:spLocks noGrp="1"/>
          </p:cNvSpPr>
          <p:nvPr>
            <p:ph type="subTitle" idx="1"/>
          </p:nvPr>
        </p:nvSpPr>
        <p:spPr>
          <a:xfrm>
            <a:off x="1524000"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05A89D-4277-5897-7103-981CBB88F9AD}"/>
              </a:ext>
            </a:extLst>
          </p:cNvPr>
          <p:cNvSpPr>
            <a:spLocks noGrp="1"/>
          </p:cNvSpPr>
          <p:nvPr>
            <p:ph type="dt" sz="half" idx="10"/>
          </p:nvPr>
        </p:nvSpPr>
        <p:spPr/>
        <p:txBody>
          <a:bodyPr/>
          <a:lstStyle/>
          <a:p>
            <a:fld id="{D37EBF35-43A4-4B74-9AE9-528230FDEED6}" type="datetimeFigureOut">
              <a:rPr lang="en-US" smtClean="0"/>
              <a:t>3/6/2024</a:t>
            </a:fld>
            <a:endParaRPr lang="en-US"/>
          </a:p>
        </p:txBody>
      </p:sp>
      <p:sp>
        <p:nvSpPr>
          <p:cNvPr id="5" name="Footer Placeholder 4">
            <a:extLst>
              <a:ext uri="{FF2B5EF4-FFF2-40B4-BE49-F238E27FC236}">
                <a16:creationId xmlns:a16="http://schemas.microsoft.com/office/drawing/2014/main" id="{5627EC65-5CE8-729A-FC77-A130BB09F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FF4BB-7267-C06F-E9F3-B7B622122275}"/>
              </a:ext>
            </a:extLst>
          </p:cNvPr>
          <p:cNvSpPr>
            <a:spLocks noGrp="1"/>
          </p:cNvSpPr>
          <p:nvPr>
            <p:ph type="sldNum" sz="quarter" idx="12"/>
          </p:nvPr>
        </p:nvSpPr>
        <p:spPr/>
        <p:txBody>
          <a:bodyPr/>
          <a:lstStyle/>
          <a:p>
            <a:fld id="{BBB5119F-B9DD-42F3-897C-B1C013639B37}" type="slidenum">
              <a:rPr lang="en-US" smtClean="0"/>
              <a:t>‹#›</a:t>
            </a:fld>
            <a:endParaRPr lang="en-US"/>
          </a:p>
        </p:txBody>
      </p:sp>
    </p:spTree>
    <p:extLst>
      <p:ext uri="{BB962C8B-B14F-4D97-AF65-F5344CB8AC3E}">
        <p14:creationId xmlns:p14="http://schemas.microsoft.com/office/powerpoint/2010/main" val="2588936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prstGeom prst="rect">
            <a:avLst/>
          </a:prstGeom>
          <a:solidFill>
            <a:srgbClr val="E0E0E0"/>
          </a:solidFill>
        </p:spPr>
        <p:txBody>
          <a:bodyPr anchor="ctr"/>
          <a:lstStyle>
            <a:lvl1pPr algn="ctr">
              <a:defRPr b="0" i="0">
                <a:solidFill>
                  <a:schemeClr val="accent5"/>
                </a:solidFill>
                <a:latin typeface="IBM Plex Sans Light" panose="020B0403050203000203" pitchFamily="34" charset="0"/>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8" cy="5239544"/>
          </a:xfrm>
        </p:spPr>
        <p:txBody>
          <a:bodyPr/>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177383828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1904636" y="6469507"/>
            <a:ext cx="64" cy="123111"/>
          </a:xfr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6"/>
            <a:ext cx="11582400" cy="3178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85">
            <a:extLst>
              <a:ext uri="{FF2B5EF4-FFF2-40B4-BE49-F238E27FC236}">
                <a16:creationId xmlns:a16="http://schemas.microsoft.com/office/drawing/2014/main" id="{B5E9F87A-2C82-ED57-3819-AE83F63DCA3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5451145"/>
            <a:ext cx="266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74FE77EC-D58F-56C1-E56B-628C10227FC4}"/>
              </a:ext>
            </a:extLst>
          </p:cNvPr>
          <p:cNvSpPr>
            <a:spLocks noGrp="1"/>
          </p:cNvSpPr>
          <p:nvPr>
            <p:ph type="body" sz="quarter" idx="15" hasCustomPrompt="1"/>
          </p:nvPr>
        </p:nvSpPr>
        <p:spPr>
          <a:xfrm>
            <a:off x="571501" y="5451146"/>
            <a:ext cx="10847387" cy="519113"/>
          </a:xfrm>
        </p:spPr>
        <p:txBody>
          <a:bodyPr/>
          <a:lstStyle>
            <a:lvl1pPr marL="0" indent="0">
              <a:buNone/>
              <a:defRPr/>
            </a:lvl1pPr>
          </a:lstStyle>
          <a:p>
            <a:pPr marL="0" marR="0" lvl="0" indent="0" algn="l" defTabSz="914217"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kumimoji="0" lang="en-US" sz="1600" b="0" i="1" u="none" strike="noStrike" kern="1200" cap="none" spc="0" normalizeH="0" baseline="0" noProof="0" dirty="0">
                <a:ln>
                  <a:noFill/>
                </a:ln>
                <a:solidFill>
                  <a:srgbClr val="1E497F"/>
                </a:solidFill>
                <a:effectLst/>
                <a:uLnTx/>
                <a:uFillTx/>
                <a:latin typeface="Franklin Gothic Book"/>
                <a:ea typeface="+mn-ea"/>
                <a:cs typeface="+mn-cs"/>
              </a:rPr>
              <a:t>TIP: </a:t>
            </a:r>
            <a:r>
              <a:rPr kumimoji="0" lang="en-US" sz="1600" b="0" i="1" u="none" strike="noStrike" kern="1200" cap="none" spc="0" normalizeH="0" baseline="0" noProof="0" dirty="0">
                <a:ln>
                  <a:noFill/>
                </a:ln>
                <a:solidFill>
                  <a:srgbClr val="656666"/>
                </a:solidFill>
                <a:effectLst/>
                <a:uLnTx/>
                <a:uFillTx/>
                <a:latin typeface="Franklin Gothic Book"/>
                <a:ea typeface="+mn-ea"/>
                <a:cs typeface="+mn-cs"/>
              </a:rPr>
              <a:t>Insert Tip here</a:t>
            </a:r>
          </a:p>
          <a:p>
            <a:pPr lvl="0"/>
            <a:endParaRPr lang="en-US" dirty="0"/>
          </a:p>
        </p:txBody>
      </p:sp>
    </p:spTree>
    <p:extLst>
      <p:ext uri="{BB962C8B-B14F-4D97-AF65-F5344CB8AC3E}">
        <p14:creationId xmlns:p14="http://schemas.microsoft.com/office/powerpoint/2010/main" val="2467112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72202364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53697183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71335236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200384436"/>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0394382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675810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30616713"/>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404154569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6880250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427831551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41"/>
          </a:xfrm>
        </p:spPr>
        <p:txBody>
          <a:bodyPr/>
          <a:lstStyle/>
          <a:p>
            <a:r>
              <a:rPr lang="en-US" dirty="0"/>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8705673" cy="365125"/>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233054"/>
            <a:ext cx="11582400" cy="648611"/>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Minus Sign 2">
            <a:extLst>
              <a:ext uri="{FF2B5EF4-FFF2-40B4-BE49-F238E27FC236}">
                <a16:creationId xmlns:a16="http://schemas.microsoft.com/office/drawing/2014/main" id="{A007574A-BBE2-7C2D-033F-96218515C3D9}"/>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4089872339"/>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346864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84640"/>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136468"/>
            <a:ext cx="11582400" cy="745197"/>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6"/>
            <a:ext cx="11582400" cy="3178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FE77EC-D58F-56C1-E56B-628C10227FC4}"/>
              </a:ext>
            </a:extLst>
          </p:cNvPr>
          <p:cNvSpPr>
            <a:spLocks noGrp="1"/>
          </p:cNvSpPr>
          <p:nvPr>
            <p:ph type="body" sz="quarter" idx="15" hasCustomPrompt="1"/>
          </p:nvPr>
        </p:nvSpPr>
        <p:spPr>
          <a:xfrm>
            <a:off x="571501" y="5479391"/>
            <a:ext cx="10847387" cy="519113"/>
          </a:xfrm>
        </p:spPr>
        <p:txBody>
          <a:bodyPr/>
          <a:lstStyle>
            <a:lvl1pPr marL="0" indent="0">
              <a:buNone/>
              <a:defRPr/>
            </a:lvl1pPr>
          </a:lstStyle>
          <a:p>
            <a:pPr marL="0" marR="0" lvl="0" indent="0" algn="l" defTabSz="914217"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kumimoji="0" lang="en-US" sz="1600" b="0" i="1" u="none" strike="noStrike" kern="1200" cap="none" spc="0" normalizeH="0" baseline="0" noProof="0" dirty="0">
                <a:ln>
                  <a:noFill/>
                </a:ln>
                <a:solidFill>
                  <a:srgbClr val="1E497F"/>
                </a:solidFill>
                <a:effectLst/>
                <a:uLnTx/>
                <a:uFillTx/>
                <a:latin typeface="Franklin Gothic Book"/>
                <a:ea typeface="+mn-ea"/>
                <a:cs typeface="+mn-cs"/>
              </a:rPr>
              <a:t>TIP: </a:t>
            </a:r>
            <a:r>
              <a:rPr kumimoji="0" lang="en-US" sz="1600" b="0" i="1" u="none" strike="noStrike" kern="1200" cap="none" spc="0" normalizeH="0" baseline="0" noProof="0" dirty="0">
                <a:ln>
                  <a:noFill/>
                </a:ln>
                <a:solidFill>
                  <a:srgbClr val="656666"/>
                </a:solidFill>
                <a:effectLst/>
                <a:uLnTx/>
                <a:uFillTx/>
                <a:latin typeface="Franklin Gothic Book"/>
                <a:ea typeface="+mn-ea"/>
                <a:cs typeface="+mn-cs"/>
              </a:rPr>
              <a:t>Insert Tip here</a:t>
            </a:r>
          </a:p>
          <a:p>
            <a:pPr lvl="0"/>
            <a:endParaRPr lang="en-US" dirty="0"/>
          </a:p>
        </p:txBody>
      </p:sp>
      <p:pic>
        <p:nvPicPr>
          <p:cNvPr id="7" name="Graphic 6" descr="Lightbulb with solid fill">
            <a:extLst>
              <a:ext uri="{FF2B5EF4-FFF2-40B4-BE49-F238E27FC236}">
                <a16:creationId xmlns:a16="http://schemas.microsoft.com/office/drawing/2014/main" id="{948E630D-A186-EA6F-8328-B1CD742ADA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30" y="5482267"/>
            <a:ext cx="457140" cy="457200"/>
          </a:xfrm>
          <a:prstGeom prst="rect">
            <a:avLst/>
          </a:prstGeom>
        </p:spPr>
      </p:pic>
      <p:sp>
        <p:nvSpPr>
          <p:cNvPr id="3" name="Minus Sign 2">
            <a:extLst>
              <a:ext uri="{FF2B5EF4-FFF2-40B4-BE49-F238E27FC236}">
                <a16:creationId xmlns:a16="http://schemas.microsoft.com/office/drawing/2014/main" id="{6BB61B17-A55E-2E98-8DF4-C88799823C80}"/>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865773640"/>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431486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Minus Sign 2">
            <a:extLst>
              <a:ext uri="{FF2B5EF4-FFF2-40B4-BE49-F238E27FC236}">
                <a16:creationId xmlns:a16="http://schemas.microsoft.com/office/drawing/2014/main" id="{1FA56078-0FE2-212A-D52A-4BB0B4AA5EA4}"/>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35188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5876737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5251864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130780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305971413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dirty="0"/>
          </a:p>
        </p:txBody>
      </p:sp>
      <p:pic>
        <p:nvPicPr>
          <p:cNvPr id="3" name="Picture 2">
            <a:extLst>
              <a:ext uri="{FF2B5EF4-FFF2-40B4-BE49-F238E27FC236}">
                <a16:creationId xmlns:a16="http://schemas.microsoft.com/office/drawing/2014/main" id="{F2B096EC-4E0F-B8E4-07C1-C7DCF74AE194}"/>
              </a:ext>
            </a:extLst>
          </p:cNvPr>
          <p:cNvPicPr>
            <a:picLocks noChangeAspect="1"/>
          </p:cNvPicPr>
          <p:nvPr userDrawn="1"/>
        </p:nvPicPr>
        <p:blipFill>
          <a:blip r:embed="rId14"/>
          <a:stretch>
            <a:fillRect/>
          </a:stretch>
        </p:blipFill>
        <p:spPr>
          <a:xfrm>
            <a:off x="9690943" y="6275615"/>
            <a:ext cx="1234679" cy="317003"/>
          </a:xfrm>
          <a:prstGeom prst="rect">
            <a:avLst/>
          </a:prstGeom>
        </p:spPr>
      </p:pic>
    </p:spTree>
    <p:extLst>
      <p:ext uri="{BB962C8B-B14F-4D97-AF65-F5344CB8AC3E}">
        <p14:creationId xmlns:p14="http://schemas.microsoft.com/office/powerpoint/2010/main" val="3224274737"/>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6" r:id="rId10"/>
    <p:sldLayoutId id="2147483728" r:id="rId11"/>
    <p:sldLayoutId id="2147483729" r:id="rId12"/>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pic>
        <p:nvPicPr>
          <p:cNvPr id="6" name="Picture 5" descr="A blue and white text on a black background&#10;&#10;Description automatically generated">
            <a:extLst>
              <a:ext uri="{FF2B5EF4-FFF2-40B4-BE49-F238E27FC236}">
                <a16:creationId xmlns:a16="http://schemas.microsoft.com/office/drawing/2014/main" id="{FA39FC3A-9D28-5FD0-B461-F4B93B9ECB5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512457" y="6245642"/>
            <a:ext cx="1261699" cy="371321"/>
          </a:xfrm>
          <a:prstGeom prst="rect">
            <a:avLst/>
          </a:prstGeom>
        </p:spPr>
      </p:pic>
    </p:spTree>
    <p:extLst>
      <p:ext uri="{BB962C8B-B14F-4D97-AF65-F5344CB8AC3E}">
        <p14:creationId xmlns:p14="http://schemas.microsoft.com/office/powerpoint/2010/main" val="3621283742"/>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t>Body Level One</a:t>
            </a:r>
          </a:p>
          <a:p>
            <a:pPr lvl="1"/>
            <a:r>
              <a:t>Body Level Two</a:t>
            </a:r>
            <a:endParaRPr lang="en-CA"/>
          </a:p>
          <a:p>
            <a:pPr lvl="2"/>
            <a:r>
              <a:rPr lang="en-CA"/>
              <a:t>Body Level Three</a:t>
            </a:r>
          </a:p>
          <a:p>
            <a:pPr lvl="3"/>
            <a:r>
              <a:rPr lang="en-CA"/>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a:p>
        </p:txBody>
      </p:sp>
      <p:sp>
        <p:nvSpPr>
          <p:cNvPr id="4" name="Slide Number">
            <a:extLst>
              <a:ext uri="{FF2B5EF4-FFF2-40B4-BE49-F238E27FC236}">
                <a16:creationId xmlns:a16="http://schemas.microsoft.com/office/drawing/2014/main" id="{5656B4A6-5BD1-7CC7-78E6-C9C5A21BF92D}"/>
              </a:ext>
            </a:extLst>
          </p:cNvPr>
          <p:cNvSpPr txBox="1">
            <a:spLocks noGrp="1"/>
          </p:cNvSpPr>
          <p:nvPr>
            <p:ph type="sldNum" sz="quarter" idx="4"/>
          </p:nvPr>
        </p:nvSpPr>
        <p:spPr>
          <a:xfrm>
            <a:off x="11769264" y="6469507"/>
            <a:ext cx="135436" cy="123111"/>
          </a:xfrm>
          <a:prstGeom prst="rect">
            <a:avLst/>
          </a:prstGeom>
          <a:ln w="12700">
            <a:miter lim="400000"/>
          </a:ln>
        </p:spPr>
        <p:txBody>
          <a:bodyPr wrap="none" lIns="0" tIns="0" rIns="0" bIns="0" anchor="b" anchorCtr="0">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a:p>
        </p:txBody>
      </p:sp>
      <p:pic>
        <p:nvPicPr>
          <p:cNvPr id="6" name="Picture 5" descr="A blue and white text on a black background&#10;&#10;Description automatically generated">
            <a:extLst>
              <a:ext uri="{FF2B5EF4-FFF2-40B4-BE49-F238E27FC236}">
                <a16:creationId xmlns:a16="http://schemas.microsoft.com/office/drawing/2014/main" id="{6CB45ABF-5EEE-FE2F-6914-EF9DFA01FEFC}"/>
              </a:ext>
            </a:extLst>
          </p:cNvPr>
          <p:cNvPicPr>
            <a:picLocks noChangeAspect="1"/>
          </p:cNvPicPr>
          <p:nvPr userDrawn="1"/>
        </p:nvPicPr>
        <p:blipFill>
          <a:blip r:embed="rId17"/>
          <a:stretch>
            <a:fillRect/>
          </a:stretch>
        </p:blipFill>
        <p:spPr>
          <a:xfrm>
            <a:off x="9729439" y="6221403"/>
            <a:ext cx="1227927" cy="361429"/>
          </a:xfrm>
          <a:prstGeom prst="rect">
            <a:avLst/>
          </a:prstGeom>
        </p:spPr>
      </p:pic>
    </p:spTree>
    <p:extLst>
      <p:ext uri="{BB962C8B-B14F-4D97-AF65-F5344CB8AC3E}">
        <p14:creationId xmlns:p14="http://schemas.microsoft.com/office/powerpoint/2010/main" val="2251342757"/>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dirty="0"/>
          </a:p>
        </p:txBody>
      </p:sp>
      <p:pic>
        <p:nvPicPr>
          <p:cNvPr id="3" name="Picture 2">
            <a:extLst>
              <a:ext uri="{FF2B5EF4-FFF2-40B4-BE49-F238E27FC236}">
                <a16:creationId xmlns:a16="http://schemas.microsoft.com/office/drawing/2014/main" id="{F2B096EC-4E0F-B8E4-07C1-C7DCF74AE194}"/>
              </a:ext>
            </a:extLst>
          </p:cNvPr>
          <p:cNvPicPr>
            <a:picLocks noChangeAspect="1"/>
          </p:cNvPicPr>
          <p:nvPr userDrawn="1"/>
        </p:nvPicPr>
        <p:blipFill>
          <a:blip r:embed="rId16"/>
          <a:stretch>
            <a:fillRect/>
          </a:stretch>
        </p:blipFill>
        <p:spPr>
          <a:xfrm>
            <a:off x="9690943" y="6275615"/>
            <a:ext cx="1234679" cy="317003"/>
          </a:xfrm>
          <a:prstGeom prst="rect">
            <a:avLst/>
          </a:prstGeom>
        </p:spPr>
      </p:pic>
    </p:spTree>
    <p:extLst>
      <p:ext uri="{BB962C8B-B14F-4D97-AF65-F5344CB8AC3E}">
        <p14:creationId xmlns:p14="http://schemas.microsoft.com/office/powerpoint/2010/main" val="2065475065"/>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ourses.lumenlearning.com/wm-businesscommunicationmgrs/chapter/audience-expectations/" TargetMode="External"/><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7FFFFDE8_4490F265.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hyperlink" Target="https://courses.lumenlearning.com/wm-businesscommunicationmgrs/chapter/audience-expectations/" TargetMode="External"/><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pic>
        <p:nvPicPr>
          <p:cNvPr id="5" name="Picture Placeholder 4" descr="A group of people sitting in a auditorium">
            <a:extLst>
              <a:ext uri="{FF2B5EF4-FFF2-40B4-BE49-F238E27FC236}">
                <a16:creationId xmlns:a16="http://schemas.microsoft.com/office/drawing/2014/main" id="{2E7C971E-EE15-ABD6-212B-C5EF874CFCAC}"/>
              </a:ext>
            </a:extLst>
          </p:cNvPr>
          <p:cNvPicPr>
            <a:picLocks noGrp="1" noChangeAspect="1"/>
          </p:cNvPicPr>
          <p:nvPr>
            <p:ph type="pic" sz="quarter" idx="4294967295"/>
          </p:nvPr>
        </p:nvPicPr>
        <p:blipFill>
          <a:blip r:embed="rId2">
            <a:extLst>
              <a:ext uri="{837473B0-CC2E-450A-ABE3-18F120FF3D39}">
                <a1611:picAttrSrcUrl xmlns:a1611="http://schemas.microsoft.com/office/drawing/2016/11/main" r:id="rId3"/>
              </a:ext>
            </a:extLst>
          </a:blip>
          <a:srcRect l="20696" r="20696"/>
          <a:stretch>
            <a:fillRect/>
          </a:stretch>
        </p:blipFill>
        <p:spPr>
          <a:xfrm>
            <a:off x="7032625" y="285750"/>
            <a:ext cx="5159375" cy="5872163"/>
          </a:xfrm>
        </p:spPr>
      </p:pic>
      <p:sp>
        <p:nvSpPr>
          <p:cNvPr id="3" name="Title 2">
            <a:extLst>
              <a:ext uri="{FF2B5EF4-FFF2-40B4-BE49-F238E27FC236}">
                <a16:creationId xmlns:a16="http://schemas.microsoft.com/office/drawing/2014/main" id="{CEF46F55-FD1A-079D-BBA8-9F1CB66A904B}"/>
              </a:ext>
            </a:extLst>
          </p:cNvPr>
          <p:cNvSpPr>
            <a:spLocks noGrp="1"/>
          </p:cNvSpPr>
          <p:nvPr>
            <p:ph type="title" idx="4294967295"/>
          </p:nvPr>
        </p:nvSpPr>
        <p:spPr>
          <a:xfrm>
            <a:off x="233265" y="285749"/>
            <a:ext cx="5524500" cy="5676639"/>
          </a:xfrm>
        </p:spPr>
        <p:txBody>
          <a:bodyPr lIns="0" tIns="0" rIns="0" bIns="0" anchor="t"/>
          <a:lstStyle/>
          <a:p>
            <a:pPr indent="-228554"/>
            <a:r>
              <a:rPr lang="en-US" sz="2400" b="1" dirty="0">
                <a:latin typeface="IBM Plex Sans Light"/>
              </a:rPr>
              <a:t>Module 2: Drug Practice Activity</a:t>
            </a:r>
            <a:br>
              <a:rPr lang="en-US" sz="2400" dirty="0"/>
            </a:br>
            <a:br>
              <a:rPr lang="en-US" sz="2400" dirty="0"/>
            </a:br>
            <a:r>
              <a:rPr lang="en-US" sz="2200" dirty="0">
                <a:latin typeface="IBM Plex Sans Light"/>
              </a:rPr>
              <a:t>2.1 Align data to your storyboard and storyline</a:t>
            </a:r>
            <a:br>
              <a:rPr lang="en-US" sz="2200" dirty="0"/>
            </a:br>
            <a:br>
              <a:rPr lang="en-US" sz="2200" dirty="0"/>
            </a:br>
            <a:r>
              <a:rPr lang="en-US" sz="2200" dirty="0">
                <a:latin typeface="IBM Plex Sans Light"/>
              </a:rPr>
              <a:t>2.2 Align visualizations to your storyboard and storyline</a:t>
            </a:r>
            <a:br>
              <a:rPr lang="en-US" sz="2200" dirty="0">
                <a:latin typeface="IBM Plex Sans Light"/>
              </a:rPr>
            </a:br>
            <a:br>
              <a:rPr lang="en-US" sz="2200" dirty="0">
                <a:latin typeface="IBM Plex Sans Light"/>
              </a:rPr>
            </a:br>
            <a:r>
              <a:rPr lang="en-US" sz="2200" dirty="0">
                <a:latin typeface="IBM Plex Sans Light"/>
              </a:rPr>
              <a:t>2.3 Craft your call to action</a:t>
            </a:r>
            <a:br>
              <a:rPr lang="en-US" sz="2200" dirty="0"/>
            </a:br>
            <a:br>
              <a:rPr lang="en-US" sz="2200" dirty="0"/>
            </a:br>
            <a:r>
              <a:rPr lang="en-US" sz="2200" dirty="0">
                <a:latin typeface="IBM Plex Sans Light"/>
              </a:rPr>
              <a:t>2.4 Draft your story</a:t>
            </a:r>
            <a:br>
              <a:rPr lang="en-US" sz="2200" dirty="0">
                <a:latin typeface="IBM Plex Sans Light"/>
              </a:rPr>
            </a:br>
            <a:br>
              <a:rPr lang="en-US" sz="2200" dirty="0">
                <a:latin typeface="IBM Plex Sans Light"/>
              </a:rPr>
            </a:br>
            <a:r>
              <a:rPr lang="en-US" sz="2200" dirty="0">
                <a:latin typeface="IBM Plex Sans Light"/>
              </a:rPr>
              <a:t>2.5 Get Feedback</a:t>
            </a:r>
            <a:br>
              <a:rPr lang="en-US" sz="2200" dirty="0"/>
            </a:br>
            <a:br>
              <a:rPr lang="en-US" sz="2200" dirty="0"/>
            </a:br>
            <a:endParaRPr lang="en-US" dirty="0">
              <a:latin typeface="IBM Plex Sans Light"/>
            </a:endParaRPr>
          </a:p>
        </p:txBody>
      </p:sp>
    </p:spTree>
    <p:extLst>
      <p:ext uri="{BB962C8B-B14F-4D97-AF65-F5344CB8AC3E}">
        <p14:creationId xmlns:p14="http://schemas.microsoft.com/office/powerpoint/2010/main" val="3857166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1051427" cy="763425"/>
          </a:xfrm>
        </p:spPr>
        <p:txBody>
          <a:bodyPr>
            <a:noAutofit/>
          </a:bodyPr>
          <a:lstStyle/>
          <a:p>
            <a:r>
              <a:rPr lang="en-US" sz="2699" dirty="0"/>
              <a:t>2.1 Align data to your storyline</a:t>
            </a:r>
            <a:br>
              <a:rPr lang="en-US" sz="2699" dirty="0"/>
            </a:br>
            <a:r>
              <a:rPr lang="en-US" sz="2699" dirty="0"/>
              <a:t>Sample of Completed Data Alignment Template</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10</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pic>
        <p:nvPicPr>
          <p:cNvPr id="9" name="Picture 2">
            <a:extLst>
              <a:ext uri="{FF2B5EF4-FFF2-40B4-BE49-F238E27FC236}">
                <a16:creationId xmlns:a16="http://schemas.microsoft.com/office/drawing/2014/main" id="{FF05BE98-3618-F198-2330-52269BC31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4E19DE7C-395D-D8F6-42C2-00C6740E1134}"/>
              </a:ext>
            </a:extLst>
          </p:cNvPr>
          <p:cNvGraphicFramePr>
            <a:graphicFrameLocks noGrp="1"/>
          </p:cNvGraphicFramePr>
          <p:nvPr/>
        </p:nvGraphicFramePr>
        <p:xfrm>
          <a:off x="287999" y="1408439"/>
          <a:ext cx="11475528" cy="4571405"/>
        </p:xfrm>
        <a:graphic>
          <a:graphicData uri="http://schemas.openxmlformats.org/drawingml/2006/table">
            <a:tbl>
              <a:tblPr firstRow="1" bandRow="1">
                <a:tableStyleId>{5C22544A-7EE6-4342-B048-85BDC9FD1C3A}</a:tableStyleId>
              </a:tblPr>
              <a:tblGrid>
                <a:gridCol w="3825176">
                  <a:extLst>
                    <a:ext uri="{9D8B030D-6E8A-4147-A177-3AD203B41FA5}">
                      <a16:colId xmlns:a16="http://schemas.microsoft.com/office/drawing/2014/main" val="1240534322"/>
                    </a:ext>
                  </a:extLst>
                </a:gridCol>
                <a:gridCol w="3825176">
                  <a:extLst>
                    <a:ext uri="{9D8B030D-6E8A-4147-A177-3AD203B41FA5}">
                      <a16:colId xmlns:a16="http://schemas.microsoft.com/office/drawing/2014/main" val="1683464153"/>
                    </a:ext>
                  </a:extLst>
                </a:gridCol>
                <a:gridCol w="3825176">
                  <a:extLst>
                    <a:ext uri="{9D8B030D-6E8A-4147-A177-3AD203B41FA5}">
                      <a16:colId xmlns:a16="http://schemas.microsoft.com/office/drawing/2014/main" val="2354761617"/>
                    </a:ext>
                  </a:extLst>
                </a:gridCol>
              </a:tblGrid>
              <a:tr h="731139">
                <a:tc>
                  <a:txBody>
                    <a:bodyPr/>
                    <a:lstStyle/>
                    <a:p>
                      <a:pPr marL="0" marR="0" indent="0" algn="ctr" defTabSz="1829287" rtl="0" eaLnBrk="1" latinLnBrk="0" hangingPunct="1">
                        <a:lnSpc>
                          <a:spcPct val="100000"/>
                        </a:lnSpc>
                        <a:spcBef>
                          <a:spcPts val="0"/>
                        </a:spcBef>
                        <a:spcAft>
                          <a:spcPts val="0"/>
                        </a:spcAft>
                        <a:buClrTx/>
                        <a:buSzTx/>
                        <a:buFontTx/>
                        <a:buNone/>
                        <a:tabLst/>
                      </a:pPr>
                      <a:r>
                        <a:rPr lang="en-US" sz="1800" b="1" i="0" u="none" strike="noStrike" cap="none" spc="0" baseline="0" dirty="0">
                          <a:solidFill>
                            <a:schemeClr val="bg2"/>
                          </a:solidFill>
                          <a:uFillTx/>
                          <a:latin typeface="+mn-lt"/>
                          <a:ea typeface="+mn-ea"/>
                          <a:cs typeface="+mn-cs"/>
                          <a:sym typeface="IBM Plex Sans"/>
                        </a:rPr>
                        <a:t>Storyline</a:t>
                      </a:r>
                    </a:p>
                  </a:txBody>
                  <a:tcPr marL="45714" marR="45714" marT="22857" marB="22857" anchor="ctr"/>
                </a:tc>
                <a:tc>
                  <a:txBody>
                    <a:bodyPr/>
                    <a:lstStyle/>
                    <a:p>
                      <a:pPr algn="ctr"/>
                      <a:r>
                        <a:rPr lang="en-US" sz="1800" dirty="0">
                          <a:solidFill>
                            <a:schemeClr val="bg2"/>
                          </a:solidFill>
                        </a:rPr>
                        <a:t>Data Fields We Will Need</a:t>
                      </a:r>
                    </a:p>
                  </a:txBody>
                  <a:tcPr marL="91428" marR="91428" marT="45714" marB="45714" anchor="ctr">
                    <a:solidFill>
                      <a:schemeClr val="bg2">
                        <a:lumMod val="50000"/>
                      </a:schemeClr>
                    </a:solidFill>
                  </a:tcPr>
                </a:tc>
                <a:tc>
                  <a:txBody>
                    <a:bodyPr/>
                    <a:lstStyle/>
                    <a:p>
                      <a:pPr algn="ctr"/>
                      <a:r>
                        <a:rPr lang="en-US" sz="1800" dirty="0">
                          <a:solidFill>
                            <a:schemeClr val="bg2"/>
                          </a:solidFill>
                        </a:rPr>
                        <a:t>Why We Will Need Them</a:t>
                      </a:r>
                    </a:p>
                  </a:txBody>
                  <a:tcPr marL="91428" marR="91428" marT="45714" marB="45714" anchor="ctr">
                    <a:solidFill>
                      <a:schemeClr val="accent3">
                        <a:lumMod val="75000"/>
                      </a:schemeClr>
                    </a:solidFill>
                  </a:tcPr>
                </a:tc>
                <a:extLst>
                  <a:ext uri="{0D108BD9-81ED-4DB2-BD59-A6C34878D82A}">
                    <a16:rowId xmlns:a16="http://schemas.microsoft.com/office/drawing/2014/main" val="3740271020"/>
                  </a:ext>
                </a:extLst>
              </a:tr>
              <a:tr h="1277575">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HOOK</a:t>
                      </a:r>
                      <a:r>
                        <a:rPr lang="en-US" sz="1200" b="0" i="0" u="none" strike="noStrike" cap="none" spc="0" baseline="0" dirty="0">
                          <a:solidFill>
                            <a:schemeClr val="tx1"/>
                          </a:solidFill>
                          <a:uFillTx/>
                          <a:latin typeface="+mn-lt"/>
                          <a:ea typeface="+mn-ea"/>
                          <a:cs typeface="Arial" panose="020B0604020202020204" pitchFamily="34" charset="0"/>
                          <a:sym typeface="IBM Plex Sans"/>
                        </a:rPr>
                        <a:t>: COVID-19 risks are MEDIUM or HIGH in &lt;#&gt; US counties.  &lt;More, Fewer&gt; counties are at elevated risk this week compared to last week.</a:t>
                      </a:r>
                    </a:p>
                    <a:p>
                      <a:pPr algn="l"/>
                      <a:endParaRPr lang="en-US" sz="1200" b="0" i="0" u="none" strike="noStrike" cap="none" spc="0" baseline="0" dirty="0">
                        <a:solidFill>
                          <a:schemeClr val="tx1"/>
                        </a:solidFill>
                        <a:uFillTx/>
                        <a:latin typeface="+mn-lt"/>
                        <a:ea typeface="+mn-ea"/>
                        <a:cs typeface="Arial" panose="020B0604020202020204" pitchFamily="34" charset="0"/>
                        <a:sym typeface="IBM Plex Sans"/>
                      </a:endParaRPr>
                    </a:p>
                  </a:txBody>
                  <a:tcPr marL="91428" marR="91428" marT="45714" marB="45714" anchor="ctr"/>
                </a:tc>
                <a:tc>
                  <a:txBody>
                    <a:bodyPr/>
                    <a:lstStyle/>
                    <a:p>
                      <a:pPr marL="182880" indent="-182880" algn="l">
                        <a:buFont typeface="Arial" panose="020B0604020202020204" pitchFamily="34" charset="0"/>
                        <a:buChar char="•"/>
                      </a:pPr>
                      <a:r>
                        <a:rPr lang="en-US" sz="1200" dirty="0">
                          <a:solidFill>
                            <a:schemeClr val="tx1"/>
                          </a:solidFill>
                        </a:rPr>
                        <a:t>Risk Level This Week</a:t>
                      </a:r>
                    </a:p>
                    <a:p>
                      <a:pPr marL="182880" indent="-182880" algn="l">
                        <a:buFont typeface="Arial" panose="020B0604020202020204" pitchFamily="34" charset="0"/>
                        <a:buChar char="•"/>
                      </a:pPr>
                      <a:r>
                        <a:rPr lang="en-US" sz="1200" dirty="0">
                          <a:solidFill>
                            <a:schemeClr val="tx1"/>
                          </a:solidFill>
                        </a:rPr>
                        <a:t>Risk Level Last Week</a:t>
                      </a:r>
                    </a:p>
                  </a:txBody>
                  <a:tcPr marL="91428" marR="91428" marT="45714" marB="45714" anchor="ctr">
                    <a:solidFill>
                      <a:schemeClr val="bg2">
                        <a:lumMod val="85000"/>
                      </a:schemeClr>
                    </a:solidFill>
                  </a:tcPr>
                </a:tc>
                <a:tc>
                  <a:txBody>
                    <a:bodyPr/>
                    <a:lstStyle/>
                    <a:p>
                      <a:pPr marL="182880" marR="0" lvl="0" indent="-182880" algn="l" defTabSz="1829287" rtl="0" eaLnBrk="1" fontAlgn="auto" latinLnBrk="0" hangingPunct="1">
                        <a:lnSpc>
                          <a:spcPct val="123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This Week enables us to count number of counties at MEDIUM or HIGH risk.</a:t>
                      </a:r>
                    </a:p>
                    <a:p>
                      <a:pPr marL="182880" marR="0" lvl="0" indent="-182880" algn="l" defTabSz="1829287" rtl="0" eaLnBrk="1" fontAlgn="auto" latinLnBrk="0" hangingPunct="1">
                        <a:lnSpc>
                          <a:spcPct val="123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Last Week enables us to calculate if more or fewer counties are at elevated risk.</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3788721144"/>
                  </a:ext>
                </a:extLst>
              </a:tr>
              <a:tr h="1285116">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RISING POINT: </a:t>
                      </a: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Map of US County risk levels color-coded to highlight risk.   For example, enabling identification of higher-risk clusters.</a:t>
                      </a:r>
                    </a:p>
                  </a:txBody>
                  <a:tcPr marL="91428" marR="91428" marT="45714" marB="45714" anchor="ctr"/>
                </a:tc>
                <a:tc>
                  <a:txBody>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County</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State</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Risk Level This Week</a:t>
                      </a:r>
                    </a:p>
                  </a:txBody>
                  <a:tcPr marL="91428" marR="91428" marT="45714" marB="45714" anchor="ctr">
                    <a:solidFill>
                      <a:schemeClr val="bg2">
                        <a:lumMod val="85000"/>
                      </a:schemeClr>
                    </a:solidFill>
                  </a:tcPr>
                </a:tc>
                <a:tc>
                  <a:txBody>
                    <a:bodyPr/>
                    <a:lstStyle/>
                    <a:p>
                      <a:pPr marL="182880" indent="-182880" algn="l">
                        <a:lnSpc>
                          <a:spcPct val="123000"/>
                        </a:lnSpc>
                        <a:spcAft>
                          <a:spcPts val="60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County and State are needed for geo-coding to enable mapping.</a:t>
                      </a:r>
                    </a:p>
                    <a:p>
                      <a:pPr marL="182880" indent="-182880" algn="l">
                        <a:lnSpc>
                          <a:spcPct val="123000"/>
                        </a:lnSpc>
                        <a:spcAft>
                          <a:spcPts val="60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Risk Level This Week is needed to enable color coding on the map.</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2100092092"/>
                  </a:ext>
                </a:extLst>
              </a:tr>
              <a:tr h="1277575">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AHA MOMENT: </a:t>
                      </a:r>
                      <a:r>
                        <a:rPr lang="en-US" sz="1200" b="0" i="0" u="none" strike="noStrike" cap="none" spc="0" baseline="0" dirty="0">
                          <a:solidFill>
                            <a:schemeClr val="tx1"/>
                          </a:solidFill>
                          <a:uFillTx/>
                          <a:latin typeface="+mn-lt"/>
                          <a:ea typeface="+mn-ea"/>
                          <a:cs typeface="Arial" panose="020B0604020202020204" pitchFamily="34" charset="0"/>
                          <a:sym typeface="IBM Plex Sans"/>
                        </a:rPr>
                        <a:t>COVID-19 risk level in &lt;Community&gt; is &lt;Low, Medium, High&gt;.  For example, COVID-19 risk level in White County, Arkansas is HIGH.</a:t>
                      </a:r>
                    </a:p>
                  </a:txBody>
                  <a:tcPr marL="91428" marR="91428" marT="45714" marB="45714" anchor="ctr"/>
                </a:tc>
                <a:tc>
                  <a: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County</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State</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Risk Level This Week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Risk Level Last Week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New Hospital Admission Rate</a:t>
                      </a:r>
                    </a:p>
                  </a:txBody>
                  <a:tcPr marL="91428" marR="91428" marT="45714" marB="45714" anchor="ctr">
                    <a:solidFill>
                      <a:schemeClr val="bg2">
                        <a:lumMod val="85000"/>
                      </a:schemeClr>
                    </a:solidFill>
                  </a:tcPr>
                </a:tc>
                <a:tc>
                  <a: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County, State and Risk Level This Week are needed to provide the AHA data point.</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Last Week and New Hospital Admission Rate may be useful to provide additional context.</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1220677981"/>
                  </a:ext>
                </a:extLst>
              </a:tr>
            </a:tbl>
          </a:graphicData>
        </a:graphic>
      </p:graphicFrame>
    </p:spTree>
    <p:extLst>
      <p:ext uri="{BB962C8B-B14F-4D97-AF65-F5344CB8AC3E}">
        <p14:creationId xmlns:p14="http://schemas.microsoft.com/office/powerpoint/2010/main" val="15794947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 </a:t>
            </a:r>
            <a:br>
              <a:rPr lang="en-US" sz="2699" dirty="0"/>
            </a:br>
            <a:r>
              <a:rPr lang="en-US" sz="2699" dirty="0"/>
              <a:t>Copy your results into the Data Alignment Template</a:t>
            </a:r>
            <a:br>
              <a:rPr lang="en-US" sz="2699" dirty="0"/>
            </a:b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60914"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11</a:t>
            </a:fld>
            <a:endParaRPr lang="en-US" dirty="0">
              <a:solidFill>
                <a:srgbClr val="000000"/>
              </a:solidFill>
              <a:latin typeface="IBM Plex Sans Light"/>
            </a:endParaRPr>
          </a:p>
        </p:txBody>
      </p:sp>
      <p:graphicFrame>
        <p:nvGraphicFramePr>
          <p:cNvPr id="7" name="Table 6">
            <a:extLst>
              <a:ext uri="{FF2B5EF4-FFF2-40B4-BE49-F238E27FC236}">
                <a16:creationId xmlns:a16="http://schemas.microsoft.com/office/drawing/2014/main" id="{04735D43-6327-7FE6-05D8-B42B4F35A7C3}"/>
              </a:ext>
            </a:extLst>
          </p:cNvPr>
          <p:cNvGraphicFramePr>
            <a:graphicFrameLocks noGrp="1"/>
          </p:cNvGraphicFramePr>
          <p:nvPr>
            <p:extLst>
              <p:ext uri="{D42A27DB-BD31-4B8C-83A1-F6EECF244321}">
                <p14:modId xmlns:p14="http://schemas.microsoft.com/office/powerpoint/2010/main" val="1462209649"/>
              </p:ext>
            </p:extLst>
          </p:nvPr>
        </p:nvGraphicFramePr>
        <p:xfrm>
          <a:off x="484094" y="1555264"/>
          <a:ext cx="11216932" cy="3362712"/>
        </p:xfrm>
        <a:graphic>
          <a:graphicData uri="http://schemas.openxmlformats.org/drawingml/2006/table">
            <a:tbl>
              <a:tblPr firstRow="1" bandRow="1">
                <a:tableStyleId>{5C22544A-7EE6-4342-B048-85BDC9FD1C3A}</a:tableStyleId>
              </a:tblPr>
              <a:tblGrid>
                <a:gridCol w="3709766">
                  <a:extLst>
                    <a:ext uri="{9D8B030D-6E8A-4147-A177-3AD203B41FA5}">
                      <a16:colId xmlns:a16="http://schemas.microsoft.com/office/drawing/2014/main" val="1240534322"/>
                    </a:ext>
                  </a:extLst>
                </a:gridCol>
                <a:gridCol w="4471380">
                  <a:extLst>
                    <a:ext uri="{9D8B030D-6E8A-4147-A177-3AD203B41FA5}">
                      <a16:colId xmlns:a16="http://schemas.microsoft.com/office/drawing/2014/main" val="1683464153"/>
                    </a:ext>
                  </a:extLst>
                </a:gridCol>
                <a:gridCol w="3035786">
                  <a:extLst>
                    <a:ext uri="{9D8B030D-6E8A-4147-A177-3AD203B41FA5}">
                      <a16:colId xmlns:a16="http://schemas.microsoft.com/office/drawing/2014/main" val="2354761617"/>
                    </a:ext>
                  </a:extLst>
                </a:gridCol>
              </a:tblGrid>
              <a:tr h="639997">
                <a:tc>
                  <a:txBody>
                    <a:bodyPr/>
                    <a:lstStyle/>
                    <a:p>
                      <a:pPr marL="0" marR="0" indent="0" algn="ctr" defTabSz="1829287" rtl="0" eaLnBrk="1" latinLnBrk="0" hangingPunct="1">
                        <a:lnSpc>
                          <a:spcPct val="100000"/>
                        </a:lnSpc>
                        <a:spcBef>
                          <a:spcPts val="0"/>
                        </a:spcBef>
                        <a:spcAft>
                          <a:spcPts val="0"/>
                        </a:spcAft>
                        <a:buClrTx/>
                        <a:buSzTx/>
                        <a:buFontTx/>
                        <a:buNone/>
                        <a:tabLst/>
                      </a:pPr>
                      <a:r>
                        <a:rPr lang="en-US" sz="1800" b="1" i="0" u="none" strike="noStrike" cap="none" spc="0" baseline="0" dirty="0">
                          <a:solidFill>
                            <a:schemeClr val="bg2"/>
                          </a:solidFill>
                          <a:uFillTx/>
                          <a:latin typeface="+mn-lt"/>
                          <a:ea typeface="+mn-ea"/>
                          <a:cs typeface="+mn-cs"/>
                          <a:sym typeface="IBM Plex Sans"/>
                        </a:rPr>
                        <a:t>Storyline</a:t>
                      </a:r>
                    </a:p>
                  </a:txBody>
                  <a:tcPr marL="45714" marR="45714" marT="22857" marB="22857" anchor="ctr"/>
                </a:tc>
                <a:tc>
                  <a:txBody>
                    <a:bodyPr/>
                    <a:lstStyle/>
                    <a:p>
                      <a:pPr algn="ctr"/>
                      <a:r>
                        <a:rPr lang="en-US" sz="1800" dirty="0">
                          <a:solidFill>
                            <a:schemeClr val="bg2"/>
                          </a:solidFill>
                        </a:rPr>
                        <a:t>Data Fields We will Need</a:t>
                      </a:r>
                    </a:p>
                  </a:txBody>
                  <a:tcPr marL="91428" marR="91428" marT="45714" marB="45714" anchor="ctr">
                    <a:solidFill>
                      <a:schemeClr val="bg2">
                        <a:lumMod val="50000"/>
                      </a:schemeClr>
                    </a:solidFill>
                  </a:tcPr>
                </a:tc>
                <a:tc>
                  <a:txBody>
                    <a:bodyPr/>
                    <a:lstStyle/>
                    <a:p>
                      <a:pPr algn="ctr"/>
                      <a:r>
                        <a:rPr lang="en-US" sz="1800" dirty="0">
                          <a:solidFill>
                            <a:schemeClr val="bg2"/>
                          </a:solidFill>
                        </a:rPr>
                        <a:t>Why We Will Need Them</a:t>
                      </a:r>
                    </a:p>
                  </a:txBody>
                  <a:tcPr marL="91428" marR="91428" marT="45714" marB="45714" anchor="ctr">
                    <a:solidFill>
                      <a:schemeClr val="accent3">
                        <a:lumMod val="75000"/>
                      </a:schemeClr>
                    </a:solidFill>
                  </a:tcPr>
                </a:tc>
                <a:extLst>
                  <a:ext uri="{0D108BD9-81ED-4DB2-BD59-A6C34878D82A}">
                    <a16:rowId xmlns:a16="http://schemas.microsoft.com/office/drawing/2014/main" val="3740271020"/>
                  </a:ext>
                </a:extLst>
              </a:tr>
              <a:tr h="1100574">
                <a:tc>
                  <a:txBody>
                    <a:bodyPr/>
                    <a:lstStyle/>
                    <a:p>
                      <a:pPr algn="l"/>
                      <a:r>
                        <a:rPr lang="en-US" sz="1400" b="1" i="0" u="none" strike="noStrike" cap="none" spc="0" baseline="0" dirty="0">
                          <a:solidFill>
                            <a:schemeClr val="tx2"/>
                          </a:solidFill>
                          <a:uFillTx/>
                          <a:latin typeface="+mn-lt"/>
                          <a:ea typeface="+mn-ea"/>
                          <a:cs typeface="Arial" panose="020B0604020202020204" pitchFamily="34" charset="0"/>
                          <a:sym typeface="IBM Plex Sans"/>
                        </a:rPr>
                        <a:t>Hook:</a:t>
                      </a:r>
                    </a:p>
                  </a:txBody>
                  <a:tcPr marL="91428" marR="91428" marT="45714" marB="45714"/>
                </a:tc>
                <a:tc>
                  <a:txBody>
                    <a:bodyPr/>
                    <a:lstStyle/>
                    <a:p>
                      <a:pPr marL="171450" indent="-171450" algn="l">
                        <a:buFont typeface="Arial" panose="020B0604020202020204" pitchFamily="34" charset="0"/>
                        <a:buChar char="•"/>
                      </a:pPr>
                      <a:endParaRPr lang="en-US" sz="1200" dirty="0">
                        <a:solidFill>
                          <a:schemeClr val="tx1"/>
                        </a:solidFill>
                        <a:highlight>
                          <a:srgbClr val="EF9C33"/>
                        </a:highlight>
                      </a:endParaRPr>
                    </a:p>
                  </a:txBody>
                  <a:tcPr marL="91428" marR="91428" marT="45714" marB="45714">
                    <a:solidFill>
                      <a:schemeClr val="bg2">
                        <a:lumMod val="85000"/>
                      </a:schemeClr>
                    </a:solidFill>
                  </a:tcPr>
                </a:tc>
                <a:tc>
                  <a:txBody>
                    <a:bodyPr/>
                    <a:lstStyle/>
                    <a:p>
                      <a:pPr marL="285750" indent="-285750" algn="l">
                        <a:lnSpc>
                          <a:spcPct val="123000"/>
                        </a:lnSpc>
                        <a:spcAft>
                          <a:spcPts val="0"/>
                        </a:spcAft>
                        <a:buFont typeface="Arial" panose="020B0604020202020204" pitchFamily="34" charset="0"/>
                        <a:buChar char="•"/>
                      </a:pPr>
                      <a:endParaRPr lang="en-US" sz="1200" b="0" i="0" u="none" strike="noStrike" cap="none" spc="0" baseline="0" dirty="0">
                        <a:solidFill>
                          <a:schemeClr val="tx1"/>
                        </a:solidFill>
                        <a:uFillTx/>
                        <a:latin typeface="+mn-lt"/>
                        <a:ea typeface="+mn-ea"/>
                        <a:cs typeface="+mn-cs"/>
                        <a:sym typeface="IBM Plex Sans"/>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3788721144"/>
                  </a:ext>
                </a:extLst>
              </a:tr>
              <a:tr h="822853">
                <a:tc>
                  <a:txBody>
                    <a:bodyPr/>
                    <a:lstStyle/>
                    <a:p>
                      <a:pPr marL="0" marR="0" indent="0" algn="l" defTabSz="914461" rtl="0" eaLnBrk="1" latinLnBrk="0" hangingPunct="1">
                        <a:lnSpc>
                          <a:spcPct val="100000"/>
                        </a:lnSpc>
                        <a:spcBef>
                          <a:spcPts val="0"/>
                        </a:spcBef>
                        <a:spcAft>
                          <a:spcPts val="0"/>
                        </a:spcAft>
                        <a:buClrTx/>
                        <a:buSzTx/>
                        <a:buFontTx/>
                        <a:buNone/>
                        <a:tabLst/>
                      </a:pPr>
                      <a:r>
                        <a:rPr lang="en-US" sz="1400" b="1" i="0" u="none" strike="noStrike" cap="none" spc="0" baseline="0" dirty="0">
                          <a:solidFill>
                            <a:schemeClr val="tx2"/>
                          </a:solidFill>
                          <a:uFillTx/>
                          <a:latin typeface="+mn-lt"/>
                          <a:ea typeface="+mn-ea"/>
                          <a:cs typeface="Arial" panose="020B0604020202020204" pitchFamily="34" charset="0"/>
                          <a:sym typeface="IBM Plex Sans"/>
                        </a:rPr>
                        <a:t>Rising Moments:</a:t>
                      </a:r>
                    </a:p>
                  </a:txBody>
                  <a:tcPr marL="91428" marR="91428" marT="45714" marB="45714"/>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91428" marR="91428" marT="45714" marB="45714">
                    <a:solidFill>
                      <a:schemeClr val="bg2">
                        <a:lumMod val="85000"/>
                      </a:schemeClr>
                    </a:solidFill>
                  </a:tcPr>
                </a:tc>
                <a:tc>
                  <a:txBody>
                    <a:bodyPr/>
                    <a:lstStyle/>
                    <a:p>
                      <a:pPr marL="285750" indent="-285750" algn="l">
                        <a:lnSpc>
                          <a:spcPct val="123000"/>
                        </a:lnSpc>
                        <a:spcAft>
                          <a:spcPts val="600"/>
                        </a:spcAft>
                        <a:buFont typeface="Arial" panose="020B0604020202020204" pitchFamily="34" charset="0"/>
                        <a:buChar char="•"/>
                      </a:pPr>
                      <a:endParaRPr lang="en-US" sz="1200" b="0" i="0" u="none" strike="noStrike" cap="none" spc="0" baseline="0" dirty="0">
                        <a:solidFill>
                          <a:schemeClr val="tx1"/>
                        </a:solidFill>
                        <a:uFillTx/>
                        <a:latin typeface="+mn-lt"/>
                        <a:ea typeface="+mn-ea"/>
                        <a:cs typeface="+mn-cs"/>
                        <a:sym typeface="IBM Plex Sans"/>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2100092092"/>
                  </a:ext>
                </a:extLst>
              </a:tr>
              <a:tr h="799288">
                <a:tc>
                  <a:txBody>
                    <a:bodyPr/>
                    <a:lstStyle/>
                    <a:p>
                      <a:pPr marL="0" marR="0" indent="0" algn="l" defTabSz="914461" rtl="0" eaLnBrk="1" latinLnBrk="0" hangingPunct="1">
                        <a:lnSpc>
                          <a:spcPct val="100000"/>
                        </a:lnSpc>
                        <a:spcBef>
                          <a:spcPts val="0"/>
                        </a:spcBef>
                        <a:spcAft>
                          <a:spcPts val="0"/>
                        </a:spcAft>
                        <a:buClrTx/>
                        <a:buSzTx/>
                        <a:buFontTx/>
                        <a:buNone/>
                        <a:tabLst/>
                      </a:pPr>
                      <a:r>
                        <a:rPr lang="en-US" sz="1400" b="1" i="0" u="none" strike="noStrike" cap="none" spc="0" baseline="0" dirty="0">
                          <a:solidFill>
                            <a:schemeClr val="tx2"/>
                          </a:solidFill>
                          <a:uFillTx/>
                          <a:latin typeface="+mn-lt"/>
                          <a:ea typeface="+mn-ea"/>
                          <a:cs typeface="Arial" panose="020B0604020202020204" pitchFamily="34" charset="0"/>
                          <a:sym typeface="IBM Plex Sans"/>
                        </a:rPr>
                        <a:t>AHA Moment:</a:t>
                      </a:r>
                    </a:p>
                  </a:txBody>
                  <a:tcPr marL="91428" marR="91428" marT="45714" marB="45714"/>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solidFill>
                          <a:schemeClr val="tx1"/>
                        </a:solidFill>
                      </a:endParaRPr>
                    </a:p>
                  </a:txBody>
                  <a:tcPr marL="91428" marR="91428" marT="45714" marB="45714">
                    <a:solidFill>
                      <a:schemeClr val="bg2">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cap="none" spc="0" baseline="0" dirty="0">
                        <a:solidFill>
                          <a:schemeClr val="tx1"/>
                        </a:solidFill>
                        <a:uFillTx/>
                        <a:latin typeface="+mn-lt"/>
                        <a:ea typeface="+mn-ea"/>
                        <a:cs typeface="+mn-cs"/>
                        <a:sym typeface="IBM Plex Sans"/>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1220677981"/>
                  </a:ext>
                </a:extLst>
              </a:tr>
            </a:tbl>
          </a:graphicData>
        </a:graphic>
      </p:graphicFrame>
      <p:sp>
        <p:nvSpPr>
          <p:cNvPr id="8" name="Speech Bubble: Rectangle 7">
            <a:extLst>
              <a:ext uri="{FF2B5EF4-FFF2-40B4-BE49-F238E27FC236}">
                <a16:creationId xmlns:a16="http://schemas.microsoft.com/office/drawing/2014/main" id="{2CC92F9F-9344-C6BE-EC07-5361B7531A0E}"/>
              </a:ext>
            </a:extLst>
          </p:cNvPr>
          <p:cNvSpPr/>
          <p:nvPr/>
        </p:nvSpPr>
        <p:spPr bwMode="auto">
          <a:xfrm>
            <a:off x="7991585" y="4430042"/>
            <a:ext cx="1695229" cy="2006339"/>
          </a:xfrm>
          <a:prstGeom prst="wedgeRectCallout">
            <a:avLst>
              <a:gd name="adj1" fmla="val 67499"/>
              <a:gd name="adj2" fmla="val -160633"/>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600" dirty="0">
                <a:solidFill>
                  <a:srgbClr val="000000"/>
                </a:solidFill>
                <a:latin typeface="IBM Plex Sans Light"/>
              </a:rPr>
              <a:t>Write in your reason for picking those data fields here.</a:t>
            </a:r>
          </a:p>
        </p:txBody>
      </p:sp>
      <p:sp>
        <p:nvSpPr>
          <p:cNvPr id="5" name="Speech Bubble: Rectangle 4">
            <a:extLst>
              <a:ext uri="{FF2B5EF4-FFF2-40B4-BE49-F238E27FC236}">
                <a16:creationId xmlns:a16="http://schemas.microsoft.com/office/drawing/2014/main" id="{FC41EC6C-1CDE-293C-FAD2-2641CACA9028}"/>
              </a:ext>
            </a:extLst>
          </p:cNvPr>
          <p:cNvSpPr/>
          <p:nvPr/>
        </p:nvSpPr>
        <p:spPr bwMode="auto">
          <a:xfrm>
            <a:off x="129381" y="4416391"/>
            <a:ext cx="1695229" cy="2006339"/>
          </a:xfrm>
          <a:prstGeom prst="wedgeRectCallout">
            <a:avLst>
              <a:gd name="adj1" fmla="val 100865"/>
              <a:gd name="adj2" fmla="val -172173"/>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600" dirty="0">
                <a:solidFill>
                  <a:srgbClr val="000000"/>
                </a:solidFill>
                <a:latin typeface="IBM Plex Sans Light"/>
              </a:rPr>
              <a:t>Copy your story line here.</a:t>
            </a:r>
          </a:p>
        </p:txBody>
      </p:sp>
      <p:sp>
        <p:nvSpPr>
          <p:cNvPr id="10" name="Speech Bubble: Rectangle 9">
            <a:extLst>
              <a:ext uri="{FF2B5EF4-FFF2-40B4-BE49-F238E27FC236}">
                <a16:creationId xmlns:a16="http://schemas.microsoft.com/office/drawing/2014/main" id="{7581B39F-BE38-1F16-F4BB-B915AF7BED21}"/>
              </a:ext>
            </a:extLst>
          </p:cNvPr>
          <p:cNvSpPr/>
          <p:nvPr/>
        </p:nvSpPr>
        <p:spPr bwMode="auto">
          <a:xfrm>
            <a:off x="3022870" y="4430042"/>
            <a:ext cx="1695229" cy="2006339"/>
          </a:xfrm>
          <a:prstGeom prst="wedgeRectCallout">
            <a:avLst>
              <a:gd name="adj1" fmla="val 90752"/>
              <a:gd name="adj2" fmla="val -16837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600" dirty="0">
                <a:solidFill>
                  <a:srgbClr val="000000"/>
                </a:solidFill>
                <a:latin typeface="IBM Plex Sans Light"/>
              </a:rPr>
              <a:t>Enter potential data fields for each story part here.</a:t>
            </a:r>
          </a:p>
        </p:txBody>
      </p:sp>
    </p:spTree>
    <p:extLst>
      <p:ext uri="{BB962C8B-B14F-4D97-AF65-F5344CB8AC3E}">
        <p14:creationId xmlns:p14="http://schemas.microsoft.com/office/powerpoint/2010/main" val="141067612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2.2 Align visuals to your storyline</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12</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225696" y="884237"/>
            <a:ext cx="806860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Identify </a:t>
            </a:r>
            <a:r>
              <a:rPr lang="en-US" dirty="0">
                <a:solidFill>
                  <a:srgbClr val="012F86"/>
                </a:solidFill>
                <a:latin typeface="IBM Plex Sans Hebrew Medm" panose="020B0603050203000203" pitchFamily="34" charset="-79"/>
              </a:rPr>
              <a:t>and align potential visualizations to </a:t>
            </a:r>
            <a:r>
              <a:rPr lang="en-US" b="0" i="0" u="none" strike="noStrike" dirty="0">
                <a:solidFill>
                  <a:srgbClr val="012F86"/>
                </a:solidFill>
                <a:effectLst/>
                <a:latin typeface="IBM Plex Sans Hebrew Medm" panose="020B0603050203000203" pitchFamily="34" charset="-79"/>
              </a:rPr>
              <a:t>your storyline.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9060" y="1787868"/>
            <a:ext cx="9879012" cy="3705225"/>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lc="http://schemas.openxmlformats.org/drawingml/2006/lockedCanva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parts of your story.</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identify visualizations that will help present each of the following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potential visuals into the template.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23305258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6113022" y="2746297"/>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defRP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2.2 Align data visuals to your story</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13</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defRPr/>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lc="http://schemas.openxmlformats.org/drawingml/2006/lockedCanvas" xmlns="" xmlns:thm15="http://schemas.microsoft.com/office/thememl/2012/main" xmlns:m="http://schemas.openxmlformats.org/officeDocument/2006/math" xmlns:a14="http://schemas.microsoft.com/office/drawing/2010/main"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defRPr/>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Tree>
    <p:extLst>
      <p:ext uri="{BB962C8B-B14F-4D97-AF65-F5344CB8AC3E}">
        <p14:creationId xmlns:p14="http://schemas.microsoft.com/office/powerpoint/2010/main" val="10355827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287999" y="193021"/>
            <a:ext cx="10137753" cy="763425"/>
          </a:xfrm>
        </p:spPr>
        <p:txBody>
          <a:bodyPr/>
          <a:lstStyle/>
          <a:p>
            <a:r>
              <a:rPr lang="en-US" sz="2999" dirty="0"/>
              <a:t>2.2 Align data visuals to your story: Process</a:t>
            </a:r>
          </a:p>
        </p:txBody>
      </p:sp>
      <p:sp>
        <p:nvSpPr>
          <p:cNvPr id="3" name="Slide Number Placeholder 2">
            <a:extLst>
              <a:ext uri="{FF2B5EF4-FFF2-40B4-BE49-F238E27FC236}">
                <a16:creationId xmlns:a16="http://schemas.microsoft.com/office/drawing/2014/main" id="{428AB4C9-197B-167E-9EDB-983D3C30FEDF}"/>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14</a:t>
            </a:fld>
            <a:endParaRPr lang="en-US" dirty="0">
              <a:solidFill>
                <a:srgbClr val="000000"/>
              </a:solidFill>
            </a:endParaRPr>
          </a:p>
        </p:txBody>
      </p:sp>
      <p:graphicFrame>
        <p:nvGraphicFramePr>
          <p:cNvPr id="4" name="Diagram 3">
            <a:extLst>
              <a:ext uri="{FF2B5EF4-FFF2-40B4-BE49-F238E27FC236}">
                <a16:creationId xmlns:a16="http://schemas.microsoft.com/office/drawing/2014/main" id="{DCEC759C-A453-C835-2CF3-8218D19131C8}"/>
              </a:ext>
            </a:extLst>
          </p:cNvPr>
          <p:cNvGraphicFramePr/>
          <p:nvPr>
            <p:extLst>
              <p:ext uri="{D42A27DB-BD31-4B8C-83A1-F6EECF244321}">
                <p14:modId xmlns:p14="http://schemas.microsoft.com/office/powerpoint/2010/main" val="1586389549"/>
              </p:ext>
            </p:extLst>
          </p:nvPr>
        </p:nvGraphicFramePr>
        <p:xfrm>
          <a:off x="402079" y="1270281"/>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8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1: Sample of completed align visual to HOOK</a:t>
            </a:r>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15</a:t>
            </a:fld>
            <a:endParaRPr lang="en-US" dirty="0">
              <a:solidFill>
                <a:srgbClr val="000000"/>
              </a:solidFill>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287999" y="1451264"/>
            <a:ext cx="11481265"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HOOK</a:t>
            </a:r>
            <a:r>
              <a:rPr lang="en-US" dirty="0">
                <a:solidFill>
                  <a:srgbClr val="000000"/>
                </a:solidFill>
                <a:latin typeface="IBM Plex Sans Light"/>
                <a:cs typeface="Arial" panose="020B0604020202020204" pitchFamily="34" charset="0"/>
                <a:sym typeface="IBM Plex Sans"/>
              </a:rPr>
              <a:t>: COVID-19 risks are MEDIUM or HIGH in 402 US counties.  More counties are at elevated risk this week compared to last week.</a:t>
            </a:r>
          </a:p>
        </p:txBody>
      </p:sp>
      <p:sp>
        <p:nvSpPr>
          <p:cNvPr id="7" name="TextBox 6">
            <a:extLst>
              <a:ext uri="{FF2B5EF4-FFF2-40B4-BE49-F238E27FC236}">
                <a16:creationId xmlns:a16="http://schemas.microsoft.com/office/drawing/2014/main" id="{2A1A2FC6-C3E5-D865-F089-9BB1F5D024E4}"/>
              </a:ext>
            </a:extLst>
          </p:cNvPr>
          <p:cNvSpPr txBox="1"/>
          <p:nvPr/>
        </p:nvSpPr>
        <p:spPr>
          <a:xfrm>
            <a:off x="287999"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From here … </a:t>
            </a:r>
          </a:p>
        </p:txBody>
      </p:sp>
      <p:graphicFrame>
        <p:nvGraphicFramePr>
          <p:cNvPr id="12" name="Chart 11">
            <a:extLst>
              <a:ext uri="{FF2B5EF4-FFF2-40B4-BE49-F238E27FC236}">
                <a16:creationId xmlns:a16="http://schemas.microsoft.com/office/drawing/2014/main" id="{64EB86C6-A254-B9CA-D197-1378827D706C}"/>
              </a:ext>
            </a:extLst>
          </p:cNvPr>
          <p:cNvGraphicFramePr/>
          <p:nvPr/>
        </p:nvGraphicFramePr>
        <p:xfrm>
          <a:off x="287999" y="2741445"/>
          <a:ext cx="5371401" cy="3187953"/>
        </p:xfrm>
        <a:graphic>
          <a:graphicData uri="http://schemas.openxmlformats.org/drawingml/2006/chart">
            <c:chart xmlns:c="http://schemas.openxmlformats.org/drawingml/2006/chart" xmlns:r="http://schemas.openxmlformats.org/officeDocument/2006/relationships" r:id="rId2"/>
          </a:graphicData>
        </a:graphic>
      </p:graphicFrame>
      <p:sp>
        <p:nvSpPr>
          <p:cNvPr id="13" name="Isosceles Triangle 12">
            <a:extLst>
              <a:ext uri="{FF2B5EF4-FFF2-40B4-BE49-F238E27FC236}">
                <a16:creationId xmlns:a16="http://schemas.microsoft.com/office/drawing/2014/main" id="{7E5D702A-D1D3-299C-FBBC-6092A8E5BC72}"/>
              </a:ext>
            </a:extLst>
          </p:cNvPr>
          <p:cNvSpPr/>
          <p:nvPr/>
        </p:nvSpPr>
        <p:spPr bwMode="auto">
          <a:xfrm rot="5400000">
            <a:off x="4766883" y="4067561"/>
            <a:ext cx="2658235" cy="535720"/>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14" name="TextBox 13">
            <a:extLst>
              <a:ext uri="{FF2B5EF4-FFF2-40B4-BE49-F238E27FC236}">
                <a16:creationId xmlns:a16="http://schemas.microsoft.com/office/drawing/2014/main" id="{DB3B3025-A999-B580-7B90-879B957B8FDD}"/>
              </a:ext>
            </a:extLst>
          </p:cNvPr>
          <p:cNvSpPr txBox="1"/>
          <p:nvPr/>
        </p:nvSpPr>
        <p:spPr>
          <a:xfrm>
            <a:off x="6532600"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To there … </a:t>
            </a:r>
          </a:p>
        </p:txBody>
      </p:sp>
      <p:pic>
        <p:nvPicPr>
          <p:cNvPr id="15" name="Picture 14">
            <a:extLst>
              <a:ext uri="{FF2B5EF4-FFF2-40B4-BE49-F238E27FC236}">
                <a16:creationId xmlns:a16="http://schemas.microsoft.com/office/drawing/2014/main" id="{D53EA6FE-A542-751A-4F81-A921845AC2E1}"/>
              </a:ext>
            </a:extLst>
          </p:cNvPr>
          <p:cNvPicPr>
            <a:picLocks noChangeAspect="1"/>
          </p:cNvPicPr>
          <p:nvPr/>
        </p:nvPicPr>
        <p:blipFill>
          <a:blip r:embed="rId3"/>
          <a:stretch>
            <a:fillRect/>
          </a:stretch>
        </p:blipFill>
        <p:spPr>
          <a:xfrm>
            <a:off x="6532600" y="3820790"/>
            <a:ext cx="5466018" cy="1004146"/>
          </a:xfrm>
          <a:prstGeom prst="rect">
            <a:avLst/>
          </a:prstGeom>
        </p:spPr>
      </p:pic>
      <p:sp>
        <p:nvSpPr>
          <p:cNvPr id="17" name="Speech Bubble: Rectangle 16">
            <a:extLst>
              <a:ext uri="{FF2B5EF4-FFF2-40B4-BE49-F238E27FC236}">
                <a16:creationId xmlns:a16="http://schemas.microsoft.com/office/drawing/2014/main" id="{DC4F3512-AF93-9A13-FE70-A1B8A0238332}"/>
              </a:ext>
            </a:extLst>
          </p:cNvPr>
          <p:cNvSpPr/>
          <p:nvPr/>
        </p:nvSpPr>
        <p:spPr bwMode="auto">
          <a:xfrm>
            <a:off x="6532600" y="2741445"/>
            <a:ext cx="1714278" cy="870366"/>
          </a:xfrm>
          <a:prstGeom prst="wedgeRectCallout">
            <a:avLst>
              <a:gd name="adj1" fmla="val -22150"/>
              <a:gd name="adj2" fmla="val 73727"/>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Use text to make the HOOK obvious and easily digestible.  This is better than the generic chart title on the left.</a:t>
            </a:r>
          </a:p>
        </p:txBody>
      </p:sp>
      <p:sp>
        <p:nvSpPr>
          <p:cNvPr id="18" name="Speech Bubble: Rectangle 17">
            <a:extLst>
              <a:ext uri="{FF2B5EF4-FFF2-40B4-BE49-F238E27FC236}">
                <a16:creationId xmlns:a16="http://schemas.microsoft.com/office/drawing/2014/main" id="{44263B3A-7329-5FDD-B1CB-866D6C4CADCF}"/>
              </a:ext>
            </a:extLst>
          </p:cNvPr>
          <p:cNvSpPr/>
          <p:nvPr/>
        </p:nvSpPr>
        <p:spPr bwMode="auto">
          <a:xfrm>
            <a:off x="6532600" y="5028992"/>
            <a:ext cx="1714278" cy="1440031"/>
          </a:xfrm>
          <a:prstGeom prst="wedgeRectCallout">
            <a:avLst>
              <a:gd name="adj1" fmla="val 27983"/>
              <a:gd name="adj2" fmla="val -63674"/>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Use a data table to present just three numbers directly aligned to risk levels.  Better than the chart showing each individual county hospital admission rate, requiring audience to translate from rate to risk level. </a:t>
            </a:r>
          </a:p>
        </p:txBody>
      </p:sp>
      <p:sp>
        <p:nvSpPr>
          <p:cNvPr id="19" name="Speech Bubble: Rectangle 18">
            <a:extLst>
              <a:ext uri="{FF2B5EF4-FFF2-40B4-BE49-F238E27FC236}">
                <a16:creationId xmlns:a16="http://schemas.microsoft.com/office/drawing/2014/main" id="{26EDC721-BA04-5654-8078-83C2335626DB}"/>
              </a:ext>
            </a:extLst>
          </p:cNvPr>
          <p:cNvSpPr/>
          <p:nvPr/>
        </p:nvSpPr>
        <p:spPr bwMode="auto">
          <a:xfrm>
            <a:off x="10284339" y="5013595"/>
            <a:ext cx="1714278" cy="786282"/>
          </a:xfrm>
          <a:prstGeom prst="wedgeRectCallout">
            <a:avLst>
              <a:gd name="adj1" fmla="val 23183"/>
              <a:gd name="adj2" fmla="val -74774"/>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Use color to make it easier to see different levels of risk. </a:t>
            </a:r>
          </a:p>
        </p:txBody>
      </p:sp>
      <p:sp>
        <p:nvSpPr>
          <p:cNvPr id="20" name="Speech Bubble: Rectangle 19">
            <a:extLst>
              <a:ext uri="{FF2B5EF4-FFF2-40B4-BE49-F238E27FC236}">
                <a16:creationId xmlns:a16="http://schemas.microsoft.com/office/drawing/2014/main" id="{8B88213F-28FC-D53A-133A-62DA9CD92DDB}"/>
              </a:ext>
            </a:extLst>
          </p:cNvPr>
          <p:cNvSpPr/>
          <p:nvPr/>
        </p:nvSpPr>
        <p:spPr bwMode="auto">
          <a:xfrm>
            <a:off x="10284340" y="2741445"/>
            <a:ext cx="1714278" cy="786282"/>
          </a:xfrm>
          <a:prstGeom prst="wedgeRectCallout">
            <a:avLst>
              <a:gd name="adj1" fmla="val 27983"/>
              <a:gd name="adj2" fmla="val 140342"/>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Use position to show HIGH risk first, helping audience to consume more important information first. </a:t>
            </a:r>
          </a:p>
        </p:txBody>
      </p:sp>
      <p:sp>
        <p:nvSpPr>
          <p:cNvPr id="21" name="TextBox 20">
            <a:extLst>
              <a:ext uri="{FF2B5EF4-FFF2-40B4-BE49-F238E27FC236}">
                <a16:creationId xmlns:a16="http://schemas.microsoft.com/office/drawing/2014/main" id="{7D771F33-2489-A38F-F3F0-2B2B290980F1}"/>
              </a:ext>
            </a:extLst>
          </p:cNvPr>
          <p:cNvSpPr txBox="1"/>
          <p:nvPr/>
        </p:nvSpPr>
        <p:spPr>
          <a:xfrm>
            <a:off x="366916" y="6080686"/>
            <a:ext cx="5461224" cy="601501"/>
          </a:xfrm>
          <a:prstGeom prst="rect">
            <a:avLst/>
          </a:prstGeom>
          <a:solidFill>
            <a:schemeClr val="bg2">
              <a:lumMod val="85000"/>
            </a:schemeClr>
          </a:solid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r>
              <a:rPr lang="en-US" sz="1200" dirty="0">
                <a:solidFill>
                  <a:srgbClr val="000000"/>
                </a:solidFill>
                <a:latin typeface="IBM Plex Sans Light"/>
                <a:cs typeface="Arial" panose="020B0604020202020204" pitchFamily="34" charset="0"/>
              </a:rPr>
              <a:t>Share your thoughts in the chat:</a:t>
            </a:r>
          </a:p>
          <a:p>
            <a:pPr marL="171416" indent="-171416" defTabSz="1218956">
              <a:buSzPct val="100000"/>
              <a:buFont typeface="Arial" panose="020B0604020202020204" pitchFamily="34" charset="0"/>
              <a:buChar char="•"/>
            </a:pPr>
            <a:r>
              <a:rPr lang="en-US" sz="1200" dirty="0">
                <a:solidFill>
                  <a:srgbClr val="000000"/>
                </a:solidFill>
                <a:latin typeface="IBM Plex Sans Light"/>
                <a:cs typeface="Arial" panose="020B0604020202020204" pitchFamily="34" charset="0"/>
              </a:rPr>
              <a:t>How is the To There version better than the From Here version?</a:t>
            </a:r>
          </a:p>
          <a:p>
            <a:pPr marL="171416" indent="-171416" defTabSz="1218956">
              <a:buSzPct val="100000"/>
              <a:buFont typeface="Arial" panose="020B0604020202020204" pitchFamily="34" charset="0"/>
              <a:buChar char="•"/>
            </a:pPr>
            <a:r>
              <a:rPr lang="en-US" sz="1200" dirty="0">
                <a:solidFill>
                  <a:srgbClr val="000000"/>
                </a:solidFill>
                <a:latin typeface="IBM Plex Sans Light"/>
                <a:cs typeface="Arial" panose="020B0604020202020204" pitchFamily="34" charset="0"/>
              </a:rPr>
              <a:t>How could we further improve the To There version?</a:t>
            </a:r>
          </a:p>
        </p:txBody>
      </p:sp>
      <p:pic>
        <p:nvPicPr>
          <p:cNvPr id="22" name="Picture 2">
            <a:extLst>
              <a:ext uri="{FF2B5EF4-FFF2-40B4-BE49-F238E27FC236}">
                <a16:creationId xmlns:a16="http://schemas.microsoft.com/office/drawing/2014/main" id="{F9FB8FD5-F043-11F0-930E-3AFF584A6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675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1: align visual to HOOK</a:t>
            </a: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7" y="2112630"/>
            <a:ext cx="3902036" cy="3416320"/>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HOOK</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4" name="Speech Bubble: Rectangle 3">
            <a:extLst>
              <a:ext uri="{FF2B5EF4-FFF2-40B4-BE49-F238E27FC236}">
                <a16:creationId xmlns:a16="http://schemas.microsoft.com/office/drawing/2014/main" id="{23777985-752E-1C21-FD12-C17A2BCB4E12}"/>
              </a:ext>
            </a:extLst>
          </p:cNvPr>
          <p:cNvSpPr/>
          <p:nvPr/>
        </p:nvSpPr>
        <p:spPr bwMode="auto">
          <a:xfrm>
            <a:off x="1076831" y="3582615"/>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your visual that supports the HOOK here</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7437389" y="2112630"/>
            <a:ext cx="3902036" cy="3416320"/>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HOOK</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9" name="Speech Bubble: Rectangle 8">
            <a:extLst>
              <a:ext uri="{FF2B5EF4-FFF2-40B4-BE49-F238E27FC236}">
                <a16:creationId xmlns:a16="http://schemas.microsoft.com/office/drawing/2014/main" id="{CA13D41D-90A3-8E08-8399-EC8AFBEFCCFE}"/>
              </a:ext>
            </a:extLst>
          </p:cNvPr>
          <p:cNvSpPr/>
          <p:nvPr/>
        </p:nvSpPr>
        <p:spPr bwMode="auto">
          <a:xfrm>
            <a:off x="8307150" y="3582614"/>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
        <p:nvSpPr>
          <p:cNvPr id="10" name="TextBox 9">
            <a:extLst>
              <a:ext uri="{FF2B5EF4-FFF2-40B4-BE49-F238E27FC236}">
                <a16:creationId xmlns:a16="http://schemas.microsoft.com/office/drawing/2014/main" id="{18C27AF9-2012-7361-E1E6-CF79CE3BC411}"/>
              </a:ext>
            </a:extLst>
          </p:cNvPr>
          <p:cNvSpPr txBox="1"/>
          <p:nvPr/>
        </p:nvSpPr>
        <p:spPr>
          <a:xfrm>
            <a:off x="413498" y="124427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7412978" y="124427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Tree>
    <p:extLst>
      <p:ext uri="{BB962C8B-B14F-4D97-AF65-F5344CB8AC3E}">
        <p14:creationId xmlns:p14="http://schemas.microsoft.com/office/powerpoint/2010/main" val="146123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2: align visual to RISING MOMENT</a:t>
            </a: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7" y="2112630"/>
            <a:ext cx="3902036" cy="3416320"/>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RISING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4" name="Speech Bubble: Rectangle 3">
            <a:extLst>
              <a:ext uri="{FF2B5EF4-FFF2-40B4-BE49-F238E27FC236}">
                <a16:creationId xmlns:a16="http://schemas.microsoft.com/office/drawing/2014/main" id="{23777985-752E-1C21-FD12-C17A2BCB4E12}"/>
              </a:ext>
            </a:extLst>
          </p:cNvPr>
          <p:cNvSpPr/>
          <p:nvPr/>
        </p:nvSpPr>
        <p:spPr bwMode="auto">
          <a:xfrm>
            <a:off x="1076831" y="3582615"/>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your visual that supports the </a:t>
            </a:r>
            <a:r>
              <a:rPr lang="en-US" sz="2000" dirty="0">
                <a:solidFill>
                  <a:sysClr val="windowText" lastClr="000000"/>
                </a:solidFill>
              </a:rPr>
              <a:t>RISING MOMENT</a:t>
            </a:r>
            <a:r>
              <a:rPr kumimoji="0" lang="en-US" sz="2000" b="0" i="0" u="none" strike="noStrike" cap="none" normalizeH="0" baseline="0" dirty="0">
                <a:ln>
                  <a:noFill/>
                </a:ln>
                <a:solidFill>
                  <a:sysClr val="windowText" lastClr="000000"/>
                </a:solidFill>
                <a:effectLst/>
                <a:latin typeface="+mn-lt"/>
              </a:rPr>
              <a:t> here</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7437389" y="2112630"/>
            <a:ext cx="3902036" cy="3416320"/>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RISING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9" name="Speech Bubble: Rectangle 8">
            <a:extLst>
              <a:ext uri="{FF2B5EF4-FFF2-40B4-BE49-F238E27FC236}">
                <a16:creationId xmlns:a16="http://schemas.microsoft.com/office/drawing/2014/main" id="{CA13D41D-90A3-8E08-8399-EC8AFBEFCCFE}"/>
              </a:ext>
            </a:extLst>
          </p:cNvPr>
          <p:cNvSpPr/>
          <p:nvPr/>
        </p:nvSpPr>
        <p:spPr bwMode="auto">
          <a:xfrm>
            <a:off x="8307150" y="3582614"/>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
        <p:nvSpPr>
          <p:cNvPr id="10" name="TextBox 9">
            <a:extLst>
              <a:ext uri="{FF2B5EF4-FFF2-40B4-BE49-F238E27FC236}">
                <a16:creationId xmlns:a16="http://schemas.microsoft.com/office/drawing/2014/main" id="{18C27AF9-2012-7361-E1E6-CF79CE3BC411}"/>
              </a:ext>
            </a:extLst>
          </p:cNvPr>
          <p:cNvSpPr txBox="1"/>
          <p:nvPr/>
        </p:nvSpPr>
        <p:spPr>
          <a:xfrm>
            <a:off x="413498" y="1244278"/>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7412978" y="1244278"/>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Tree>
    <p:extLst>
      <p:ext uri="{BB962C8B-B14F-4D97-AF65-F5344CB8AC3E}">
        <p14:creationId xmlns:p14="http://schemas.microsoft.com/office/powerpoint/2010/main" val="35407993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3: align visual to AHA MOMENT</a:t>
            </a: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7" y="2112630"/>
            <a:ext cx="3902036" cy="3416320"/>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AHA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4" name="Speech Bubble: Rectangle 3">
            <a:extLst>
              <a:ext uri="{FF2B5EF4-FFF2-40B4-BE49-F238E27FC236}">
                <a16:creationId xmlns:a16="http://schemas.microsoft.com/office/drawing/2014/main" id="{23777985-752E-1C21-FD12-C17A2BCB4E12}"/>
              </a:ext>
            </a:extLst>
          </p:cNvPr>
          <p:cNvSpPr/>
          <p:nvPr/>
        </p:nvSpPr>
        <p:spPr bwMode="auto">
          <a:xfrm>
            <a:off x="1076831" y="3582615"/>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your visual that supports the </a:t>
            </a:r>
            <a:r>
              <a:rPr lang="en-US" sz="2000" dirty="0">
                <a:solidFill>
                  <a:sysClr val="windowText" lastClr="000000"/>
                </a:solidFill>
              </a:rPr>
              <a:t>AHA MOMENT</a:t>
            </a:r>
            <a:r>
              <a:rPr kumimoji="0" lang="en-US" sz="2000" b="0" i="0" u="none" strike="noStrike" cap="none" normalizeH="0" baseline="0" dirty="0">
                <a:ln>
                  <a:noFill/>
                </a:ln>
                <a:solidFill>
                  <a:sysClr val="windowText" lastClr="000000"/>
                </a:solidFill>
                <a:effectLst/>
                <a:latin typeface="+mn-lt"/>
              </a:rPr>
              <a:t> here</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7437389" y="2112630"/>
            <a:ext cx="3902036" cy="3416320"/>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AHA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9" name="Speech Bubble: Rectangle 8">
            <a:extLst>
              <a:ext uri="{FF2B5EF4-FFF2-40B4-BE49-F238E27FC236}">
                <a16:creationId xmlns:a16="http://schemas.microsoft.com/office/drawing/2014/main" id="{CA13D41D-90A3-8E08-8399-EC8AFBEFCCFE}"/>
              </a:ext>
            </a:extLst>
          </p:cNvPr>
          <p:cNvSpPr/>
          <p:nvPr/>
        </p:nvSpPr>
        <p:spPr bwMode="auto">
          <a:xfrm>
            <a:off x="8307150" y="3582614"/>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
        <p:nvSpPr>
          <p:cNvPr id="10" name="TextBox 9">
            <a:extLst>
              <a:ext uri="{FF2B5EF4-FFF2-40B4-BE49-F238E27FC236}">
                <a16:creationId xmlns:a16="http://schemas.microsoft.com/office/drawing/2014/main" id="{18C27AF9-2012-7361-E1E6-CF79CE3BC411}"/>
              </a:ext>
            </a:extLst>
          </p:cNvPr>
          <p:cNvSpPr txBox="1"/>
          <p:nvPr/>
        </p:nvSpPr>
        <p:spPr>
          <a:xfrm>
            <a:off x="413498" y="124427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7412978" y="124427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Tree>
    <p:extLst>
      <p:ext uri="{BB962C8B-B14F-4D97-AF65-F5344CB8AC3E}">
        <p14:creationId xmlns:p14="http://schemas.microsoft.com/office/powerpoint/2010/main" val="36305613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2.3 Craft your call to action</a:t>
            </a:r>
            <a:br>
              <a:rPr lang="en-US" sz="2999" dirty="0"/>
            </a:br>
            <a:endParaRPr lang="en-US" sz="2999" dirty="0"/>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19</a:t>
            </a:fld>
            <a:endParaRPr lang="en-US" dirty="0">
              <a:solidFill>
                <a:srgbClr val="000000"/>
              </a:solidFill>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210942" y="900442"/>
            <a:ext cx="11481265"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cs typeface="Arial" panose="020B0604020202020204" pitchFamily="34" charset="0"/>
              </a:rPr>
              <a:t>CALL TO ACTION</a:t>
            </a:r>
            <a:r>
              <a:rPr lang="en-US" dirty="0">
                <a:solidFill>
                  <a:srgbClr val="000000"/>
                </a:solidFill>
                <a:latin typeface="IBM Plex Sans Light"/>
                <a:cs typeface="Arial" panose="020B0604020202020204" pitchFamily="34" charset="0"/>
              </a:rPr>
              <a:t>:</a:t>
            </a:r>
            <a:endParaRPr lang="en-US" dirty="0">
              <a:solidFill>
                <a:srgbClr val="000000"/>
              </a:solidFill>
              <a:latin typeface="IBM Plex Sans Light"/>
            </a:endParaRPr>
          </a:p>
        </p:txBody>
      </p:sp>
      <p:sp>
        <p:nvSpPr>
          <p:cNvPr id="7" name="TextBox 6">
            <a:extLst>
              <a:ext uri="{FF2B5EF4-FFF2-40B4-BE49-F238E27FC236}">
                <a16:creationId xmlns:a16="http://schemas.microsoft.com/office/drawing/2014/main" id="{2A1A2FC6-C3E5-D865-F089-9BB1F5D024E4}"/>
              </a:ext>
            </a:extLst>
          </p:cNvPr>
          <p:cNvSpPr txBox="1"/>
          <p:nvPr/>
        </p:nvSpPr>
        <p:spPr>
          <a:xfrm>
            <a:off x="287999"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From here … </a:t>
            </a:r>
          </a:p>
        </p:txBody>
      </p:sp>
      <p:sp>
        <p:nvSpPr>
          <p:cNvPr id="13" name="Isosceles Triangle 12">
            <a:extLst>
              <a:ext uri="{FF2B5EF4-FFF2-40B4-BE49-F238E27FC236}">
                <a16:creationId xmlns:a16="http://schemas.microsoft.com/office/drawing/2014/main" id="{7E5D702A-D1D3-299C-FBBC-6092A8E5BC72}"/>
              </a:ext>
            </a:extLst>
          </p:cNvPr>
          <p:cNvSpPr/>
          <p:nvPr/>
        </p:nvSpPr>
        <p:spPr bwMode="auto">
          <a:xfrm rot="5400000">
            <a:off x="4766883" y="4067561"/>
            <a:ext cx="2658235" cy="535720"/>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14" name="TextBox 13">
            <a:extLst>
              <a:ext uri="{FF2B5EF4-FFF2-40B4-BE49-F238E27FC236}">
                <a16:creationId xmlns:a16="http://schemas.microsoft.com/office/drawing/2014/main" id="{DB3B3025-A999-B580-7B90-879B957B8FDD}"/>
              </a:ext>
            </a:extLst>
          </p:cNvPr>
          <p:cNvSpPr txBox="1"/>
          <p:nvPr/>
        </p:nvSpPr>
        <p:spPr>
          <a:xfrm>
            <a:off x="6532600"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To there … </a:t>
            </a:r>
          </a:p>
        </p:txBody>
      </p:sp>
      <p:sp>
        <p:nvSpPr>
          <p:cNvPr id="4" name="TextBox 3">
            <a:extLst>
              <a:ext uri="{FF2B5EF4-FFF2-40B4-BE49-F238E27FC236}">
                <a16:creationId xmlns:a16="http://schemas.microsoft.com/office/drawing/2014/main" id="{15FFCA55-7330-1826-994B-AEA49BBDF065}"/>
              </a:ext>
            </a:extLst>
          </p:cNvPr>
          <p:cNvSpPr txBox="1"/>
          <p:nvPr/>
        </p:nvSpPr>
        <p:spPr>
          <a:xfrm>
            <a:off x="660352" y="2741445"/>
            <a:ext cx="4699976" cy="3355622"/>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5" name="TextBox 4">
            <a:extLst>
              <a:ext uri="{FF2B5EF4-FFF2-40B4-BE49-F238E27FC236}">
                <a16:creationId xmlns:a16="http://schemas.microsoft.com/office/drawing/2014/main" id="{675BD7A0-6224-D840-A4D9-80D9CFC09BEC}"/>
              </a:ext>
            </a:extLst>
          </p:cNvPr>
          <p:cNvSpPr txBox="1"/>
          <p:nvPr/>
        </p:nvSpPr>
        <p:spPr>
          <a:xfrm>
            <a:off x="6831673" y="2741445"/>
            <a:ext cx="4699976" cy="3355622"/>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9" name="Speech Bubble: Rectangle 8">
            <a:extLst>
              <a:ext uri="{FF2B5EF4-FFF2-40B4-BE49-F238E27FC236}">
                <a16:creationId xmlns:a16="http://schemas.microsoft.com/office/drawing/2014/main" id="{1A3538A6-95F2-46F8-F235-613E81028164}"/>
              </a:ext>
            </a:extLst>
          </p:cNvPr>
          <p:cNvSpPr/>
          <p:nvPr/>
        </p:nvSpPr>
        <p:spPr bwMode="auto">
          <a:xfrm>
            <a:off x="5636871" y="1369053"/>
            <a:ext cx="4259484" cy="608142"/>
          </a:xfrm>
          <a:prstGeom prst="wedgeRectCallout">
            <a:avLst>
              <a:gd name="adj1" fmla="val -130044"/>
              <a:gd name="adj2" fmla="val -9328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Insert your CALL </a:t>
            </a:r>
            <a:r>
              <a:rPr lang="en-US" sz="1600" dirty="0">
                <a:solidFill>
                  <a:sysClr val="windowText" lastClr="000000"/>
                </a:solidFill>
              </a:rPr>
              <a:t>TO ACTION </a:t>
            </a:r>
            <a:r>
              <a:rPr kumimoji="0" lang="en-US" sz="1600" b="0" i="0" u="none" strike="noStrike" cap="none" normalizeH="0" baseline="0" dirty="0">
                <a:ln>
                  <a:noFill/>
                </a:ln>
                <a:solidFill>
                  <a:sysClr val="windowText" lastClr="000000"/>
                </a:solidFill>
                <a:effectLst/>
                <a:latin typeface="+mn-lt"/>
              </a:rPr>
              <a:t>narrative here</a:t>
            </a:r>
          </a:p>
        </p:txBody>
      </p:sp>
      <p:sp>
        <p:nvSpPr>
          <p:cNvPr id="10" name="Speech Bubble: Rectangle 9">
            <a:extLst>
              <a:ext uri="{FF2B5EF4-FFF2-40B4-BE49-F238E27FC236}">
                <a16:creationId xmlns:a16="http://schemas.microsoft.com/office/drawing/2014/main" id="{08B1D7BD-E5DA-99B6-2D4E-7BFF036DC220}"/>
              </a:ext>
            </a:extLst>
          </p:cNvPr>
          <p:cNvSpPr/>
          <p:nvPr/>
        </p:nvSpPr>
        <p:spPr bwMode="auto">
          <a:xfrm>
            <a:off x="1279388" y="4078808"/>
            <a:ext cx="2575367" cy="1585731"/>
          </a:xfrm>
          <a:prstGeom prst="wedgeRectCallout">
            <a:avLst>
              <a:gd name="adj1" fmla="val -832"/>
              <a:gd name="adj2" fmla="val -10319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CALL TO ACTION visual here</a:t>
            </a:r>
          </a:p>
        </p:txBody>
      </p:sp>
      <p:sp>
        <p:nvSpPr>
          <p:cNvPr id="11" name="Speech Bubble: Rectangle 10">
            <a:extLst>
              <a:ext uri="{FF2B5EF4-FFF2-40B4-BE49-F238E27FC236}">
                <a16:creationId xmlns:a16="http://schemas.microsoft.com/office/drawing/2014/main" id="{85670B4D-BA12-4DB3-C3C9-75B12C21EAC1}"/>
              </a:ext>
            </a:extLst>
          </p:cNvPr>
          <p:cNvSpPr/>
          <p:nvPr/>
        </p:nvSpPr>
        <p:spPr bwMode="auto">
          <a:xfrm>
            <a:off x="8035145" y="4078807"/>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Tree>
    <p:extLst>
      <p:ext uri="{BB962C8B-B14F-4D97-AF65-F5344CB8AC3E}">
        <p14:creationId xmlns:p14="http://schemas.microsoft.com/office/powerpoint/2010/main" val="26847838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E023-91D4-18ED-0B7C-F23ADD77C57C}"/>
              </a:ext>
            </a:extLst>
          </p:cNvPr>
          <p:cNvSpPr>
            <a:spLocks noGrp="1"/>
          </p:cNvSpPr>
          <p:nvPr>
            <p:ph type="title"/>
          </p:nvPr>
        </p:nvSpPr>
        <p:spPr/>
        <p:txBody>
          <a:bodyPr lIns="0" tIns="0" rIns="0" bIns="0" anchor="t"/>
          <a:lstStyle/>
          <a:p>
            <a:r>
              <a:rPr lang="en-US" sz="3150" dirty="0">
                <a:latin typeface="IBM Plex Sans Light"/>
              </a:rPr>
              <a:t>Background on the Drug Overdose activity</a:t>
            </a:r>
            <a:endParaRPr lang="en-US" dirty="0"/>
          </a:p>
        </p:txBody>
      </p:sp>
      <p:sp>
        <p:nvSpPr>
          <p:cNvPr id="3" name="Text Placeholder 2">
            <a:extLst>
              <a:ext uri="{FF2B5EF4-FFF2-40B4-BE49-F238E27FC236}">
                <a16:creationId xmlns:a16="http://schemas.microsoft.com/office/drawing/2014/main" id="{1B9BAB4E-7249-5FC7-5610-2F4D9C8F6034}"/>
              </a:ext>
            </a:extLst>
          </p:cNvPr>
          <p:cNvSpPr>
            <a:spLocks noGrp="1"/>
          </p:cNvSpPr>
          <p:nvPr>
            <p:ph type="body" sz="quarter" idx="13"/>
          </p:nvPr>
        </p:nvSpPr>
        <p:spPr>
          <a:xfrm>
            <a:off x="304800" y="1004454"/>
            <a:ext cx="11582400" cy="648611"/>
          </a:xfrm>
        </p:spPr>
        <p:txBody>
          <a:bodyPr lIns="0" tIns="0" rIns="0" bIns="0" anchor="t">
            <a:noAutofit/>
          </a:bodyPr>
          <a:lstStyle/>
          <a:p>
            <a:r>
              <a:rPr lang="en-US" dirty="0">
                <a:solidFill>
                  <a:schemeClr val="accent4">
                    <a:lumMod val="50000"/>
                  </a:schemeClr>
                </a:solidFill>
              </a:rPr>
              <a:t>Drug overdose deaths in the State of Washington is a cause for concern.  The number of drug overdose deaths is rising each year.</a:t>
            </a:r>
          </a:p>
        </p:txBody>
      </p:sp>
      <p:sp>
        <p:nvSpPr>
          <p:cNvPr id="7" name="TextBox 7">
            <a:extLst>
              <a:ext uri="{FF2B5EF4-FFF2-40B4-BE49-F238E27FC236}">
                <a16:creationId xmlns:a16="http://schemas.microsoft.com/office/drawing/2014/main" id="{D7060E5B-5D0A-A563-A874-4BDDB61F0743}"/>
              </a:ext>
            </a:extLst>
          </p:cNvPr>
          <p:cNvSpPr txBox="1"/>
          <p:nvPr/>
        </p:nvSpPr>
        <p:spPr>
          <a:xfrm>
            <a:off x="351445" y="1992320"/>
            <a:ext cx="11397671" cy="1677382"/>
          </a:xfrm>
          <a:prstGeom prst="rect">
            <a:avLst/>
          </a:prstGeom>
          <a:noFill/>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thm15="http://schemas.microsoft.com/office/thememl/2012/main" xmlns=""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438400" rtl="0" eaLnBrk="1" fontAlgn="auto" latinLnBrk="0" hangingPunct="1">
              <a:lnSpc>
                <a:spcPct val="250000"/>
              </a:lnSpc>
              <a:spcBef>
                <a:spcPts val="0"/>
              </a:spcBef>
              <a:spcAft>
                <a:spcPts val="0"/>
              </a:spcAft>
              <a:buClrTx/>
              <a:buSzPct val="100000"/>
              <a:buFontTx/>
              <a:buNone/>
              <a:tabLst/>
              <a:defRPr/>
            </a:pP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In this activity, you will build on what you have already done in module 1 to </a:t>
            </a:r>
            <a:r>
              <a:rPr lang="en-US" dirty="0">
                <a:solidFill>
                  <a:srgbClr val="000000"/>
                </a:solidFill>
                <a:latin typeface="IBM Plex Sans Light"/>
              </a:rPr>
              <a:t>do</a:t>
            </a: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 the following:</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lang="en-US" sz="1600" dirty="0">
                <a:solidFill>
                  <a:srgbClr val="000000"/>
                </a:solidFill>
                <a:latin typeface="IBM Plex Sans Light"/>
              </a:rPr>
              <a:t>Align data to your storyline</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IBM Plex Sans Light"/>
                <a:ea typeface="+mn-ea"/>
                <a:cs typeface="+mn-cs"/>
              </a:rPr>
              <a:t>Align visualizations to your storyline</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lang="en-US" sz="1600" dirty="0">
                <a:solidFill>
                  <a:srgbClr val="000000"/>
                </a:solidFill>
                <a:latin typeface="IBM Plex Sans Light"/>
              </a:rPr>
              <a:t>Draft your story</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IBM Plex Sans Light"/>
                <a:ea typeface="+mn-ea"/>
                <a:cs typeface="+mn-cs"/>
              </a:rPr>
              <a:t>Get feedback</a:t>
            </a:r>
          </a:p>
        </p:txBody>
      </p:sp>
      <p:sp>
        <p:nvSpPr>
          <p:cNvPr id="8" name="Text Placeholder 2">
            <a:extLst>
              <a:ext uri="{FF2B5EF4-FFF2-40B4-BE49-F238E27FC236}">
                <a16:creationId xmlns:a16="http://schemas.microsoft.com/office/drawing/2014/main" id="{B57783C9-D806-B42F-39B6-5078FB91BC39}"/>
              </a:ext>
            </a:extLst>
          </p:cNvPr>
          <p:cNvSpPr txBox="1">
            <a:spLocks/>
          </p:cNvSpPr>
          <p:nvPr/>
        </p:nvSpPr>
        <p:spPr>
          <a:xfrm>
            <a:off x="351445" y="4431030"/>
            <a:ext cx="11122587" cy="647700"/>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kern="0" dirty="0">
                <a:solidFill>
                  <a:schemeClr val="accent1">
                    <a:lumMod val="50000"/>
                  </a:schemeClr>
                </a:solidFill>
              </a:rPr>
              <a:t>A spreadsheet of drug overdose related data is available for your use in completing this activity (you received a link to get to it when you received the link to get to this file).  Or if you prefer you can use your own sources of drug overdose related data.</a:t>
            </a:r>
          </a:p>
        </p:txBody>
      </p:sp>
    </p:spTree>
    <p:extLst>
      <p:ext uri="{BB962C8B-B14F-4D97-AF65-F5344CB8AC3E}">
        <p14:creationId xmlns:p14="http://schemas.microsoft.com/office/powerpoint/2010/main" val="552958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2.4 Draft your story</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9098" y="956124"/>
            <a:ext cx="8068602"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Use the data and visuals you identified to move the storyline into a story.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7998" y="1719648"/>
            <a:ext cx="9879012" cy="3705225"/>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four parts of your story. Think about the data and the visuals you linked to each story part.</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create slides that will help present each of the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marL="506667" lvl="1" indent="-342900">
              <a:buClr>
                <a:schemeClr val="tx2"/>
              </a:buClr>
              <a:buFont typeface="+mj-lt"/>
              <a:buAutoNum type="arabicPeriod"/>
            </a:pPr>
            <a:r>
              <a:rPr lang="en-US" dirty="0">
                <a:latin typeface="IBM Plex Sans Light"/>
              </a:rPr>
              <a:t>The CALL TO ACTION</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data and visuals into the template (there are four of them).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13553228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8384649" y="2755319"/>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defRP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2.4 Draft your data story</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21</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defRPr/>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lc="http://schemas.openxmlformats.org/drawingml/2006/lockedCanvas" xmlns="" xmlns:thm15="http://schemas.microsoft.com/office/thememl/2012/main" xmlns:m="http://schemas.openxmlformats.org/officeDocument/2006/math" xmlns:a14="http://schemas.microsoft.com/office/drawing/2010/main"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defRPr/>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25FCF6FF-4177-0F78-08AA-D5E724BC7ADB}"/>
              </a:ext>
            </a:extLst>
          </p:cNvPr>
          <p:cNvSpPr txBox="1"/>
          <p:nvPr/>
        </p:nvSpPr>
        <p:spPr>
          <a:xfrm>
            <a:off x="1717897" y="1637010"/>
            <a:ext cx="8266744" cy="82648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ctr" defTabSz="1218956">
              <a:buSzPct val="100000"/>
            </a:pPr>
            <a:r>
              <a:rPr lang="en-US" sz="2000" b="1" dirty="0">
                <a:solidFill>
                  <a:srgbClr val="000000"/>
                </a:solidFill>
                <a:latin typeface="IBM Plex Sans Light"/>
                <a:cs typeface="Arial" panose="020B0604020202020204" pitchFamily="34" charset="0"/>
              </a:rPr>
              <a:t>Assemble your storyline, data and visuals into a compelling data story.</a:t>
            </a:r>
          </a:p>
        </p:txBody>
      </p:sp>
    </p:spTree>
    <p:extLst>
      <p:ext uri="{BB962C8B-B14F-4D97-AF65-F5344CB8AC3E}">
        <p14:creationId xmlns:p14="http://schemas.microsoft.com/office/powerpoint/2010/main" val="41569584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350787" y="279831"/>
            <a:ext cx="10137753" cy="763425"/>
          </a:xfrm>
        </p:spPr>
        <p:txBody>
          <a:bodyPr/>
          <a:lstStyle/>
          <a:p>
            <a:r>
              <a:rPr lang="en-US" sz="2999" dirty="0"/>
              <a:t>2.4 Draft your data story: Process</a:t>
            </a:r>
          </a:p>
        </p:txBody>
      </p:sp>
      <p:graphicFrame>
        <p:nvGraphicFramePr>
          <p:cNvPr id="5" name="Diagram 4">
            <a:extLst>
              <a:ext uri="{FF2B5EF4-FFF2-40B4-BE49-F238E27FC236}">
                <a16:creationId xmlns:a16="http://schemas.microsoft.com/office/drawing/2014/main" id="{F27B1AD4-8356-1447-AF54-D5FBF85217EF}"/>
              </a:ext>
            </a:extLst>
          </p:cNvPr>
          <p:cNvGraphicFramePr/>
          <p:nvPr>
            <p:extLst>
              <p:ext uri="{D42A27DB-BD31-4B8C-83A1-F6EECF244321}">
                <p14:modId xmlns:p14="http://schemas.microsoft.com/office/powerpoint/2010/main" val="1760146781"/>
              </p:ext>
            </p:extLst>
          </p:nvPr>
        </p:nvGraphicFramePr>
        <p:xfrm>
          <a:off x="454958" y="956446"/>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13487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880948" y="1445022"/>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defTabSz="1218956">
              <a:buSzPct val="100000"/>
            </a:pPr>
            <a:endParaRPr lang="en-US" sz="1000" dirty="0">
              <a:solidFill>
                <a:srgbClr val="0F62FE"/>
              </a:solidFill>
              <a:latin typeface="IBM Plex Sans Light"/>
              <a:cs typeface="Arial" panose="020B0604020202020204" pitchFamily="34" charset="0"/>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2.4 Draft your data story: </a:t>
            </a:r>
            <a:br>
              <a:rPr lang="en-US" sz="2699" dirty="0"/>
            </a:br>
            <a:r>
              <a:rPr lang="en-US" sz="2699" dirty="0"/>
              <a:t>Step 1: sample of completed create story for the HOOK</a:t>
            </a:r>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23</a:t>
            </a:fld>
            <a:endParaRPr lang="en-US" dirty="0">
              <a:solidFill>
                <a:srgbClr val="000000"/>
              </a:solidFill>
            </a:endParaRPr>
          </a:p>
        </p:txBody>
      </p:sp>
      <p:sp>
        <p:nvSpPr>
          <p:cNvPr id="8" name="TextBox 7">
            <a:extLst>
              <a:ext uri="{FF2B5EF4-FFF2-40B4-BE49-F238E27FC236}">
                <a16:creationId xmlns:a16="http://schemas.microsoft.com/office/drawing/2014/main" id="{7346FB0F-14CF-C6C1-5AC8-421A71C03CE3}"/>
              </a:ext>
            </a:extLst>
          </p:cNvPr>
          <p:cNvSpPr txBox="1"/>
          <p:nvPr/>
        </p:nvSpPr>
        <p:spPr>
          <a:xfrm>
            <a:off x="1498934" y="1806787"/>
            <a:ext cx="8451881" cy="716398"/>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914461">
              <a:defRPr/>
            </a:pPr>
            <a:r>
              <a:rPr lang="en-US" sz="2200" dirty="0">
                <a:solidFill>
                  <a:srgbClr val="000000"/>
                </a:solidFill>
                <a:latin typeface="IBM Plex Sans Light"/>
                <a:cs typeface="Arial" panose="020B0604020202020204" pitchFamily="34" charset="0"/>
                <a:sym typeface="IBM Plex Sans"/>
              </a:rPr>
              <a:t>COVID-19 health risks are HIGH or MEDIUM in 402 US counties.  More counties are at elevated risk this week compared to last week.  </a:t>
            </a:r>
          </a:p>
        </p:txBody>
      </p:sp>
      <p:pic>
        <p:nvPicPr>
          <p:cNvPr id="5" name="Picture 4">
            <a:extLst>
              <a:ext uri="{FF2B5EF4-FFF2-40B4-BE49-F238E27FC236}">
                <a16:creationId xmlns:a16="http://schemas.microsoft.com/office/drawing/2014/main" id="{F27CE6AF-FA52-BEA9-B0ED-60E69812D021}"/>
              </a:ext>
            </a:extLst>
          </p:cNvPr>
          <p:cNvPicPr>
            <a:picLocks noChangeAspect="1"/>
          </p:cNvPicPr>
          <p:nvPr/>
        </p:nvPicPr>
        <p:blipFill rotWithShape="1">
          <a:blip r:embed="rId2"/>
          <a:srcRect t="40623"/>
          <a:stretch/>
        </p:blipFill>
        <p:spPr>
          <a:xfrm>
            <a:off x="1426279" y="3429000"/>
            <a:ext cx="8451881" cy="921926"/>
          </a:xfrm>
          <a:prstGeom prst="rect">
            <a:avLst/>
          </a:prstGeom>
        </p:spPr>
      </p:pic>
      <p:sp>
        <p:nvSpPr>
          <p:cNvPr id="6" name="TextBox 5">
            <a:extLst>
              <a:ext uri="{FF2B5EF4-FFF2-40B4-BE49-F238E27FC236}">
                <a16:creationId xmlns:a16="http://schemas.microsoft.com/office/drawing/2014/main" id="{5B95E402-F39D-B5F5-508D-C579A6FDD126}"/>
              </a:ext>
            </a:extLst>
          </p:cNvPr>
          <p:cNvSpPr txBox="1"/>
          <p:nvPr/>
        </p:nvSpPr>
        <p:spPr>
          <a:xfrm>
            <a:off x="6527967" y="5568417"/>
            <a:ext cx="3795789" cy="352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9" name="TextBox 8">
            <a:extLst>
              <a:ext uri="{FF2B5EF4-FFF2-40B4-BE49-F238E27FC236}">
                <a16:creationId xmlns:a16="http://schemas.microsoft.com/office/drawing/2014/main" id="{4685152D-FF74-880D-A474-0796BB126AF0}"/>
              </a:ext>
            </a:extLst>
          </p:cNvPr>
          <p:cNvSpPr txBox="1"/>
          <p:nvPr/>
        </p:nvSpPr>
        <p:spPr>
          <a:xfrm>
            <a:off x="7981673" y="5632417"/>
            <a:ext cx="2342083" cy="288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r>
              <a:rPr lang="en-US" sz="1200" dirty="0">
                <a:solidFill>
                  <a:srgbClr val="000000"/>
                </a:solidFill>
                <a:latin typeface="IBM Plex Sans Light"/>
                <a:cs typeface="Arial" panose="020B0604020202020204" pitchFamily="34" charset="0"/>
              </a:rPr>
              <a:t>Data through February 20, 2024</a:t>
            </a:r>
          </a:p>
        </p:txBody>
      </p:sp>
      <p:pic>
        <p:nvPicPr>
          <p:cNvPr id="10" name="Picture 2">
            <a:extLst>
              <a:ext uri="{FF2B5EF4-FFF2-40B4-BE49-F238E27FC236}">
                <a16:creationId xmlns:a16="http://schemas.microsoft.com/office/drawing/2014/main" id="{3D2CBFD5-CF3F-B8C8-A9F8-A2A58A133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81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1: create story for the HOOK </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HOOK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312360"/>
              <a:gd name="adj2" fmla="val -10385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HOOK visual</a:t>
            </a:r>
          </a:p>
        </p:txBody>
      </p:sp>
    </p:spTree>
    <p:extLst>
      <p:ext uri="{BB962C8B-B14F-4D97-AF65-F5344CB8AC3E}">
        <p14:creationId xmlns:p14="http://schemas.microsoft.com/office/powerpoint/2010/main" val="820879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2: create story for the RISING MOMENT </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RISING MOMENT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273257"/>
              <a:gd name="adj2" fmla="val -109643"/>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RISING MOMENT visual</a:t>
            </a:r>
          </a:p>
        </p:txBody>
      </p:sp>
    </p:spTree>
    <p:extLst>
      <p:ext uri="{BB962C8B-B14F-4D97-AF65-F5344CB8AC3E}">
        <p14:creationId xmlns:p14="http://schemas.microsoft.com/office/powerpoint/2010/main" val="2386567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3: create story for the AHA MOMENT </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AHA MOMENT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291752"/>
              <a:gd name="adj2" fmla="val -111089"/>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AHA MOMENT visual</a:t>
            </a:r>
          </a:p>
        </p:txBody>
      </p:sp>
    </p:spTree>
    <p:extLst>
      <p:ext uri="{BB962C8B-B14F-4D97-AF65-F5344CB8AC3E}">
        <p14:creationId xmlns:p14="http://schemas.microsoft.com/office/powerpoint/2010/main" val="30113519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4: create story for the CALL TO ACTION</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CALL TO ACTION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301263"/>
              <a:gd name="adj2" fmla="val -92280"/>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CALL TO ACTION visual</a:t>
            </a:r>
          </a:p>
        </p:txBody>
      </p:sp>
    </p:spTree>
    <p:extLst>
      <p:ext uri="{BB962C8B-B14F-4D97-AF65-F5344CB8AC3E}">
        <p14:creationId xmlns:p14="http://schemas.microsoft.com/office/powerpoint/2010/main" val="431412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8D4B-82E1-20C2-F530-A1AB465097BB}"/>
              </a:ext>
            </a:extLst>
          </p:cNvPr>
          <p:cNvSpPr>
            <a:spLocks noGrp="1"/>
          </p:cNvSpPr>
          <p:nvPr>
            <p:ph type="title"/>
          </p:nvPr>
        </p:nvSpPr>
        <p:spPr>
          <a:xfrm>
            <a:off x="287999" y="193021"/>
            <a:ext cx="7156817" cy="763425"/>
          </a:xfrm>
        </p:spPr>
        <p:txBody>
          <a:bodyPr lIns="0" tIns="0" rIns="0" bIns="0" anchor="t"/>
          <a:lstStyle/>
          <a:p>
            <a:r>
              <a:rPr lang="en-US" sz="2699" dirty="0"/>
              <a:t>2.4 Draft your data story: </a:t>
            </a:r>
            <a:br>
              <a:rPr lang="en-US" sz="2699" dirty="0"/>
            </a:br>
            <a:r>
              <a:rPr lang="en-US" sz="2699" dirty="0"/>
              <a:t>Sample of completed Pulling it all together</a:t>
            </a:r>
          </a:p>
        </p:txBody>
      </p:sp>
      <p:sp>
        <p:nvSpPr>
          <p:cNvPr id="3" name="Slide Number Placeholder 2">
            <a:extLst>
              <a:ext uri="{FF2B5EF4-FFF2-40B4-BE49-F238E27FC236}">
                <a16:creationId xmlns:a16="http://schemas.microsoft.com/office/drawing/2014/main" id="{7BBCF3B2-8CD8-351A-5CF9-92350558591D}"/>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28</a:t>
            </a:fld>
            <a:endParaRPr lang="en-US" dirty="0">
              <a:solidFill>
                <a:srgbClr val="000000"/>
              </a:solidFill>
            </a:endParaRPr>
          </a:p>
        </p:txBody>
      </p:sp>
      <p:pic>
        <p:nvPicPr>
          <p:cNvPr id="9" name="Picture 8">
            <a:extLst>
              <a:ext uri="{FF2B5EF4-FFF2-40B4-BE49-F238E27FC236}">
                <a16:creationId xmlns:a16="http://schemas.microsoft.com/office/drawing/2014/main" id="{59BF9664-A114-87CF-21A1-3DF835B32464}"/>
              </a:ext>
            </a:extLst>
          </p:cNvPr>
          <p:cNvPicPr>
            <a:picLocks noChangeAspect="1"/>
          </p:cNvPicPr>
          <p:nvPr/>
        </p:nvPicPr>
        <p:blipFill>
          <a:blip r:embed="rId2"/>
          <a:stretch>
            <a:fillRect/>
          </a:stretch>
        </p:blipFill>
        <p:spPr>
          <a:xfrm>
            <a:off x="920030" y="1328992"/>
            <a:ext cx="5196510" cy="2466709"/>
          </a:xfrm>
          <a:prstGeom prst="rect">
            <a:avLst/>
          </a:prstGeom>
        </p:spPr>
      </p:pic>
      <p:pic>
        <p:nvPicPr>
          <p:cNvPr id="11" name="Picture 10">
            <a:extLst>
              <a:ext uri="{FF2B5EF4-FFF2-40B4-BE49-F238E27FC236}">
                <a16:creationId xmlns:a16="http://schemas.microsoft.com/office/drawing/2014/main" id="{DBDC8E21-0DD3-F5F4-6165-144DF3E19BF3}"/>
              </a:ext>
            </a:extLst>
          </p:cNvPr>
          <p:cNvPicPr>
            <a:picLocks noChangeAspect="1"/>
          </p:cNvPicPr>
          <p:nvPr/>
        </p:nvPicPr>
        <p:blipFill>
          <a:blip r:embed="rId3"/>
          <a:stretch>
            <a:fillRect/>
          </a:stretch>
        </p:blipFill>
        <p:spPr>
          <a:xfrm>
            <a:off x="6116541" y="1328993"/>
            <a:ext cx="5196510" cy="2466708"/>
          </a:xfrm>
          <a:prstGeom prst="rect">
            <a:avLst/>
          </a:prstGeom>
        </p:spPr>
      </p:pic>
      <p:pic>
        <p:nvPicPr>
          <p:cNvPr id="12" name="Picture 11">
            <a:extLst>
              <a:ext uri="{FF2B5EF4-FFF2-40B4-BE49-F238E27FC236}">
                <a16:creationId xmlns:a16="http://schemas.microsoft.com/office/drawing/2014/main" id="{DE1C5056-BD0E-3356-2BD0-EA2E53650C78}"/>
              </a:ext>
            </a:extLst>
          </p:cNvPr>
          <p:cNvPicPr>
            <a:picLocks noChangeAspect="1"/>
          </p:cNvPicPr>
          <p:nvPr/>
        </p:nvPicPr>
        <p:blipFill>
          <a:blip r:embed="rId4"/>
          <a:stretch>
            <a:fillRect/>
          </a:stretch>
        </p:blipFill>
        <p:spPr>
          <a:xfrm>
            <a:off x="920030" y="3795702"/>
            <a:ext cx="5196510" cy="2466709"/>
          </a:xfrm>
          <a:prstGeom prst="rect">
            <a:avLst/>
          </a:prstGeom>
        </p:spPr>
      </p:pic>
      <p:pic>
        <p:nvPicPr>
          <p:cNvPr id="19" name="Picture 18">
            <a:extLst>
              <a:ext uri="{FF2B5EF4-FFF2-40B4-BE49-F238E27FC236}">
                <a16:creationId xmlns:a16="http://schemas.microsoft.com/office/drawing/2014/main" id="{6569897D-B100-5247-4D21-CEDDBA9CB327}"/>
              </a:ext>
            </a:extLst>
          </p:cNvPr>
          <p:cNvPicPr>
            <a:picLocks noChangeAspect="1"/>
          </p:cNvPicPr>
          <p:nvPr/>
        </p:nvPicPr>
        <p:blipFill>
          <a:blip r:embed="rId5"/>
          <a:stretch>
            <a:fillRect/>
          </a:stretch>
        </p:blipFill>
        <p:spPr>
          <a:xfrm>
            <a:off x="6116541" y="3795701"/>
            <a:ext cx="5196510" cy="2466709"/>
          </a:xfrm>
          <a:prstGeom prst="rect">
            <a:avLst/>
          </a:prstGeom>
        </p:spPr>
      </p:pic>
      <p:sp>
        <p:nvSpPr>
          <p:cNvPr id="20" name="TextBox 19">
            <a:extLst>
              <a:ext uri="{FF2B5EF4-FFF2-40B4-BE49-F238E27FC236}">
                <a16:creationId xmlns:a16="http://schemas.microsoft.com/office/drawing/2014/main" id="{6A7DBCBD-29F0-EDF4-8F2D-5D78C81B4C8B}"/>
              </a:ext>
            </a:extLst>
          </p:cNvPr>
          <p:cNvSpPr txBox="1"/>
          <p:nvPr/>
        </p:nvSpPr>
        <p:spPr>
          <a:xfrm>
            <a:off x="287999" y="1328993"/>
            <a:ext cx="469678" cy="228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HOOK</a:t>
            </a:r>
          </a:p>
        </p:txBody>
      </p:sp>
      <p:sp>
        <p:nvSpPr>
          <p:cNvPr id="21" name="TextBox 20">
            <a:extLst>
              <a:ext uri="{FF2B5EF4-FFF2-40B4-BE49-F238E27FC236}">
                <a16:creationId xmlns:a16="http://schemas.microsoft.com/office/drawing/2014/main" id="{81E3402B-596B-0DD9-1A32-148C6F8C8DA8}"/>
              </a:ext>
            </a:extLst>
          </p:cNvPr>
          <p:cNvSpPr txBox="1"/>
          <p:nvPr/>
        </p:nvSpPr>
        <p:spPr>
          <a:xfrm>
            <a:off x="11435022" y="1328992"/>
            <a:ext cx="596915"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RISING POINTS</a:t>
            </a:r>
          </a:p>
        </p:txBody>
      </p:sp>
      <p:sp>
        <p:nvSpPr>
          <p:cNvPr id="22" name="TextBox 21">
            <a:extLst>
              <a:ext uri="{FF2B5EF4-FFF2-40B4-BE49-F238E27FC236}">
                <a16:creationId xmlns:a16="http://schemas.microsoft.com/office/drawing/2014/main" id="{AA1F9190-4347-FC35-BAA4-9B6DF04AD1E8}"/>
              </a:ext>
            </a:extLst>
          </p:cNvPr>
          <p:cNvSpPr txBox="1"/>
          <p:nvPr/>
        </p:nvSpPr>
        <p:spPr>
          <a:xfrm>
            <a:off x="201557" y="3789607"/>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AHA MOMENT</a:t>
            </a:r>
          </a:p>
        </p:txBody>
      </p:sp>
      <p:sp>
        <p:nvSpPr>
          <p:cNvPr id="23" name="TextBox 22">
            <a:extLst>
              <a:ext uri="{FF2B5EF4-FFF2-40B4-BE49-F238E27FC236}">
                <a16:creationId xmlns:a16="http://schemas.microsoft.com/office/drawing/2014/main" id="{40B42313-0A93-B769-2788-FD41EDB823AB}"/>
              </a:ext>
            </a:extLst>
          </p:cNvPr>
          <p:cNvSpPr txBox="1"/>
          <p:nvPr/>
        </p:nvSpPr>
        <p:spPr>
          <a:xfrm>
            <a:off x="11393050" y="3789606"/>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CALL TO ACTION</a:t>
            </a:r>
          </a:p>
        </p:txBody>
      </p:sp>
      <p:pic>
        <p:nvPicPr>
          <p:cNvPr id="24" name="Picture 2">
            <a:extLst>
              <a:ext uri="{FF2B5EF4-FFF2-40B4-BE49-F238E27FC236}">
                <a16:creationId xmlns:a16="http://schemas.microsoft.com/office/drawing/2014/main" id="{91264F2F-7DE6-8726-DF9C-FED4E0AA32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374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8D4B-82E1-20C2-F530-A1AB465097BB}"/>
              </a:ext>
            </a:extLst>
          </p:cNvPr>
          <p:cNvSpPr>
            <a:spLocks noGrp="1"/>
          </p:cNvSpPr>
          <p:nvPr>
            <p:ph type="title"/>
          </p:nvPr>
        </p:nvSpPr>
        <p:spPr>
          <a:xfrm>
            <a:off x="287999" y="193021"/>
            <a:ext cx="7156817" cy="763425"/>
          </a:xfrm>
        </p:spPr>
        <p:txBody>
          <a:bodyPr lIns="0" tIns="0" rIns="0" bIns="0" anchor="t"/>
          <a:lstStyle/>
          <a:p>
            <a:r>
              <a:rPr lang="en-US" sz="2699" dirty="0"/>
              <a:t>2.4 Draft your data story: </a:t>
            </a:r>
            <a:br>
              <a:rPr lang="en-US" sz="2699" dirty="0"/>
            </a:br>
            <a:r>
              <a:rPr lang="en-US" sz="2699" dirty="0"/>
              <a:t>Pulling it all together</a:t>
            </a:r>
          </a:p>
        </p:txBody>
      </p:sp>
      <p:sp>
        <p:nvSpPr>
          <p:cNvPr id="20" name="TextBox 19">
            <a:extLst>
              <a:ext uri="{FF2B5EF4-FFF2-40B4-BE49-F238E27FC236}">
                <a16:creationId xmlns:a16="http://schemas.microsoft.com/office/drawing/2014/main" id="{6A7DBCBD-29F0-EDF4-8F2D-5D78C81B4C8B}"/>
              </a:ext>
            </a:extLst>
          </p:cNvPr>
          <p:cNvSpPr txBox="1"/>
          <p:nvPr/>
        </p:nvSpPr>
        <p:spPr>
          <a:xfrm>
            <a:off x="287999" y="1328993"/>
            <a:ext cx="469678" cy="228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HOOK</a:t>
            </a:r>
          </a:p>
        </p:txBody>
      </p:sp>
      <p:sp>
        <p:nvSpPr>
          <p:cNvPr id="21" name="TextBox 20">
            <a:extLst>
              <a:ext uri="{FF2B5EF4-FFF2-40B4-BE49-F238E27FC236}">
                <a16:creationId xmlns:a16="http://schemas.microsoft.com/office/drawing/2014/main" id="{81E3402B-596B-0DD9-1A32-148C6F8C8DA8}"/>
              </a:ext>
            </a:extLst>
          </p:cNvPr>
          <p:cNvSpPr txBox="1"/>
          <p:nvPr/>
        </p:nvSpPr>
        <p:spPr>
          <a:xfrm>
            <a:off x="9247407" y="1388962"/>
            <a:ext cx="596915"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RISING POINTS</a:t>
            </a:r>
          </a:p>
        </p:txBody>
      </p:sp>
      <p:sp>
        <p:nvSpPr>
          <p:cNvPr id="22" name="TextBox 21">
            <a:extLst>
              <a:ext uri="{FF2B5EF4-FFF2-40B4-BE49-F238E27FC236}">
                <a16:creationId xmlns:a16="http://schemas.microsoft.com/office/drawing/2014/main" id="{AA1F9190-4347-FC35-BAA4-9B6DF04AD1E8}"/>
              </a:ext>
            </a:extLst>
          </p:cNvPr>
          <p:cNvSpPr txBox="1"/>
          <p:nvPr/>
        </p:nvSpPr>
        <p:spPr>
          <a:xfrm>
            <a:off x="201557" y="3789607"/>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AHA MOMENT</a:t>
            </a:r>
          </a:p>
        </p:txBody>
      </p:sp>
      <p:sp>
        <p:nvSpPr>
          <p:cNvPr id="23" name="TextBox 22">
            <a:extLst>
              <a:ext uri="{FF2B5EF4-FFF2-40B4-BE49-F238E27FC236}">
                <a16:creationId xmlns:a16="http://schemas.microsoft.com/office/drawing/2014/main" id="{40B42313-0A93-B769-2788-FD41EDB823AB}"/>
              </a:ext>
            </a:extLst>
          </p:cNvPr>
          <p:cNvSpPr txBox="1"/>
          <p:nvPr/>
        </p:nvSpPr>
        <p:spPr>
          <a:xfrm>
            <a:off x="9247407" y="3731733"/>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CALL TO ACTION</a:t>
            </a:r>
          </a:p>
        </p:txBody>
      </p:sp>
      <p:grpSp>
        <p:nvGrpSpPr>
          <p:cNvPr id="8" name="Group 7">
            <a:extLst>
              <a:ext uri="{FF2B5EF4-FFF2-40B4-BE49-F238E27FC236}">
                <a16:creationId xmlns:a16="http://schemas.microsoft.com/office/drawing/2014/main" id="{633456CE-C359-D3A0-D055-4CF0F735298B}"/>
              </a:ext>
            </a:extLst>
          </p:cNvPr>
          <p:cNvGrpSpPr/>
          <p:nvPr/>
        </p:nvGrpSpPr>
        <p:grpSpPr>
          <a:xfrm>
            <a:off x="1088020" y="1261640"/>
            <a:ext cx="7685590" cy="4659578"/>
            <a:chOff x="1203767" y="1388962"/>
            <a:chExt cx="7685590" cy="4659578"/>
          </a:xfrm>
        </p:grpSpPr>
        <p:sp>
          <p:nvSpPr>
            <p:cNvPr id="4" name="Rectangle 3">
              <a:extLst>
                <a:ext uri="{FF2B5EF4-FFF2-40B4-BE49-F238E27FC236}">
                  <a16:creationId xmlns:a16="http://schemas.microsoft.com/office/drawing/2014/main" id="{2F87F3C6-3DD1-467C-2F0A-0B202D122892}"/>
                </a:ext>
              </a:extLst>
            </p:cNvPr>
            <p:cNvSpPr/>
            <p:nvPr/>
          </p:nvSpPr>
          <p:spPr bwMode="auto">
            <a:xfrm>
              <a:off x="1203767" y="1388962"/>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5" name="Rectangle 4">
              <a:extLst>
                <a:ext uri="{FF2B5EF4-FFF2-40B4-BE49-F238E27FC236}">
                  <a16:creationId xmlns:a16="http://schemas.microsoft.com/office/drawing/2014/main" id="{45FA4C22-4F0D-C6CA-30B8-CD14E93CEB7A}"/>
                </a:ext>
              </a:extLst>
            </p:cNvPr>
            <p:cNvSpPr/>
            <p:nvPr/>
          </p:nvSpPr>
          <p:spPr bwMode="auto">
            <a:xfrm>
              <a:off x="5046562" y="1388962"/>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6" name="Rectangle 5">
              <a:extLst>
                <a:ext uri="{FF2B5EF4-FFF2-40B4-BE49-F238E27FC236}">
                  <a16:creationId xmlns:a16="http://schemas.microsoft.com/office/drawing/2014/main" id="{6240B72B-D81E-C09D-8448-F7703A376098}"/>
                </a:ext>
              </a:extLst>
            </p:cNvPr>
            <p:cNvSpPr/>
            <p:nvPr/>
          </p:nvSpPr>
          <p:spPr bwMode="auto">
            <a:xfrm>
              <a:off x="1203767" y="3710454"/>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7" name="Rectangle 6">
              <a:extLst>
                <a:ext uri="{FF2B5EF4-FFF2-40B4-BE49-F238E27FC236}">
                  <a16:creationId xmlns:a16="http://schemas.microsoft.com/office/drawing/2014/main" id="{857A959F-CD8C-9F7A-BAC7-59B905F0689D}"/>
                </a:ext>
              </a:extLst>
            </p:cNvPr>
            <p:cNvSpPr/>
            <p:nvPr/>
          </p:nvSpPr>
          <p:spPr bwMode="auto">
            <a:xfrm>
              <a:off x="5046562" y="3710454"/>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grpSp>
      <p:sp>
        <p:nvSpPr>
          <p:cNvPr id="10" name="Speech Bubble: Rectangle 9">
            <a:extLst>
              <a:ext uri="{FF2B5EF4-FFF2-40B4-BE49-F238E27FC236}">
                <a16:creationId xmlns:a16="http://schemas.microsoft.com/office/drawing/2014/main" id="{15C29D1F-C864-85C2-D29E-4E96832686C9}"/>
              </a:ext>
            </a:extLst>
          </p:cNvPr>
          <p:cNvSpPr/>
          <p:nvPr/>
        </p:nvSpPr>
        <p:spPr bwMode="auto">
          <a:xfrm>
            <a:off x="6796793" y="4602688"/>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CALL TO ACTION visual</a:t>
            </a:r>
          </a:p>
        </p:txBody>
      </p:sp>
      <p:sp>
        <p:nvSpPr>
          <p:cNvPr id="13" name="Speech Bubble: Rectangle 12">
            <a:extLst>
              <a:ext uri="{FF2B5EF4-FFF2-40B4-BE49-F238E27FC236}">
                <a16:creationId xmlns:a16="http://schemas.microsoft.com/office/drawing/2014/main" id="{5186EEE2-2FE8-47EE-8093-0A87FB40B454}"/>
              </a:ext>
            </a:extLst>
          </p:cNvPr>
          <p:cNvSpPr/>
          <p:nvPr/>
        </p:nvSpPr>
        <p:spPr bwMode="auto">
          <a:xfrm>
            <a:off x="2400342" y="2220232"/>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HOOK visual</a:t>
            </a:r>
          </a:p>
        </p:txBody>
      </p:sp>
      <p:sp>
        <p:nvSpPr>
          <p:cNvPr id="14" name="Speech Bubble: Rectangle 13">
            <a:extLst>
              <a:ext uri="{FF2B5EF4-FFF2-40B4-BE49-F238E27FC236}">
                <a16:creationId xmlns:a16="http://schemas.microsoft.com/office/drawing/2014/main" id="{91CF9BD8-3D4D-37C2-91BD-2258762DFCA4}"/>
              </a:ext>
            </a:extLst>
          </p:cNvPr>
          <p:cNvSpPr/>
          <p:nvPr/>
        </p:nvSpPr>
        <p:spPr bwMode="auto">
          <a:xfrm>
            <a:off x="6790753" y="2220232"/>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RISING POINTS visual</a:t>
            </a:r>
          </a:p>
        </p:txBody>
      </p:sp>
      <p:sp>
        <p:nvSpPr>
          <p:cNvPr id="15" name="Speech Bubble: Rectangle 14">
            <a:extLst>
              <a:ext uri="{FF2B5EF4-FFF2-40B4-BE49-F238E27FC236}">
                <a16:creationId xmlns:a16="http://schemas.microsoft.com/office/drawing/2014/main" id="{5EEED9B8-E2DC-6595-FCD1-56E46FCC22E1}"/>
              </a:ext>
            </a:extLst>
          </p:cNvPr>
          <p:cNvSpPr/>
          <p:nvPr/>
        </p:nvSpPr>
        <p:spPr bwMode="auto">
          <a:xfrm>
            <a:off x="2402010" y="4602688"/>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AHA MOMENT visual</a:t>
            </a:r>
          </a:p>
        </p:txBody>
      </p:sp>
    </p:spTree>
    <p:extLst>
      <p:ext uri="{BB962C8B-B14F-4D97-AF65-F5344CB8AC3E}">
        <p14:creationId xmlns:p14="http://schemas.microsoft.com/office/powerpoint/2010/main" val="7100505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2.1 Align data sources to your storyline</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3</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2149" y="960916"/>
            <a:ext cx="8068602"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Identify </a:t>
            </a:r>
            <a:r>
              <a:rPr lang="en-US" dirty="0">
                <a:solidFill>
                  <a:srgbClr val="012F86"/>
                </a:solidFill>
                <a:latin typeface="IBM Plex Sans Hebrew Medm" panose="020B0603050203000203" pitchFamily="34" charset="-79"/>
              </a:rPr>
              <a:t>and align potential data sources to </a:t>
            </a:r>
            <a:r>
              <a:rPr lang="en-US" b="0" i="0" u="none" strike="noStrike" dirty="0">
                <a:solidFill>
                  <a:srgbClr val="012F86"/>
                </a:solidFill>
                <a:effectLst/>
                <a:latin typeface="IBM Plex Sans Hebrew Medm" panose="020B0603050203000203" pitchFamily="34" charset="-79"/>
              </a:rPr>
              <a:t>your storyline.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9060" y="1797453"/>
            <a:ext cx="9879012" cy="4248112"/>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parts of your story.</a:t>
            </a:r>
          </a:p>
          <a:p>
            <a:pPr marL="342900" indent="-342900">
              <a:buClr>
                <a:schemeClr val="tx2"/>
              </a:buClr>
              <a:buFont typeface="+mj-lt"/>
              <a:buAutoNum type="arabicPeriod"/>
            </a:pPr>
            <a:endParaRPr lang="en-US" dirty="0">
              <a:solidFill>
                <a:schemeClr val="tx2"/>
              </a:solidFill>
              <a:latin typeface="IBM Plex Sans Light"/>
            </a:endParaRPr>
          </a:p>
          <a:p>
            <a:pPr marL="342900" indent="-342900">
              <a:buClr>
                <a:schemeClr val="tx2"/>
              </a:buClr>
              <a:buFont typeface="+mj-lt"/>
              <a:buAutoNum type="arabicPeriod"/>
            </a:pPr>
            <a:r>
              <a:rPr lang="en-US" dirty="0">
                <a:solidFill>
                  <a:schemeClr val="tx2"/>
                </a:solidFill>
                <a:latin typeface="IBM Plex Sans Light"/>
              </a:rPr>
              <a:t>Refer to the data dictionary for your data, either use what came from the source or create your own.</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identify data sources that will help present each of the following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potential data sources into the template.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299792008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2.5 Getting feedback</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30</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9098" y="956124"/>
            <a:ext cx="806860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Tap into respondents that represent your persona to get feedback.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7998" y="1719648"/>
            <a:ext cx="9879012" cy="3705225"/>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lc="http://schemas.openxmlformats.org/drawingml/2006/lockedCanva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Think about the persona.  Think about other stakeholders (SME, communications staff, etc.).</a:t>
            </a:r>
          </a:p>
          <a:p>
            <a:pPr marL="342265" indent="-342265">
              <a:buClr>
                <a:schemeClr val="tx2"/>
              </a:buClr>
              <a:buAutoNum type="arabicPeriod"/>
            </a:pPr>
            <a:endParaRPr lang="en-US" dirty="0"/>
          </a:p>
          <a:p>
            <a:pPr marL="506667" lvl="1" indent="-342900">
              <a:buClr>
                <a:schemeClr val="tx2"/>
              </a:buClr>
            </a:pPr>
            <a:r>
              <a:rPr lang="en-US" dirty="0">
                <a:latin typeface="IBM Plex Sans Light"/>
              </a:rPr>
              <a:t>Use this information to identify people that represent these various stakeholders to provide you with feed back.</a:t>
            </a:r>
          </a:p>
          <a:p>
            <a:pPr marL="506667" lvl="1" indent="-342900">
              <a:buClr>
                <a:schemeClr val="tx2"/>
              </a:buClr>
            </a:pPr>
            <a:endParaRPr lang="en-US" dirty="0">
              <a:latin typeface="IBM Plex Sans Light"/>
            </a:endParaRPr>
          </a:p>
          <a:p>
            <a:pPr marL="342900" indent="-342900">
              <a:buClr>
                <a:schemeClr val="tx2"/>
              </a:buClr>
              <a:buFont typeface="+mj-lt"/>
              <a:buAutoNum type="arabicPeriod"/>
            </a:pPr>
            <a:r>
              <a:rPr lang="en-US" dirty="0">
                <a:latin typeface="IBM Plex Sans Light"/>
              </a:rPr>
              <a:t>Obtain feedback</a:t>
            </a:r>
          </a:p>
          <a:p>
            <a:pPr marL="342900" indent="-342900">
              <a:buClr>
                <a:schemeClr val="tx2"/>
              </a:buClr>
              <a:buFont typeface="+mj-lt"/>
              <a:buAutoNum type="arabicPeriod"/>
            </a:pPr>
            <a:endParaRPr lang="en-US" dirty="0">
              <a:latin typeface="IBM Plex Sans Light"/>
            </a:endParaRPr>
          </a:p>
          <a:p>
            <a:pPr marL="342900" indent="-342900">
              <a:buClr>
                <a:schemeClr val="tx2"/>
              </a:buClr>
              <a:buFont typeface="+mj-lt"/>
              <a:buAutoNum type="arabicPeriod"/>
            </a:pPr>
            <a:r>
              <a:rPr lang="en-US" dirty="0">
                <a:latin typeface="IBM Plex Sans Light"/>
              </a:rPr>
              <a:t>Update your draft story based on their feedback.</a:t>
            </a:r>
          </a:p>
          <a:p>
            <a:pPr marL="342900" indent="-342900">
              <a:buClr>
                <a:schemeClr val="tx2"/>
              </a:buClr>
              <a:buFont typeface="+mj-lt"/>
              <a:buAutoNum type="arabicPeriod"/>
            </a:pPr>
            <a:endParaRPr lang="en-US" dirty="0">
              <a:latin typeface="IBM Plex Sans Light"/>
            </a:endParaRPr>
          </a:p>
          <a:p>
            <a:pPr marL="342900" indent="-342900">
              <a:buClr>
                <a:schemeClr val="tx2"/>
              </a:buClr>
              <a:buFont typeface="+mj-lt"/>
              <a:buAutoNum type="arabicPeriod" startAt="4"/>
            </a:pPr>
            <a:r>
              <a:rPr lang="en-US" dirty="0">
                <a:latin typeface="IBM Plex Sans Light"/>
              </a:rPr>
              <a:t>Place your updated story into the template. </a:t>
            </a:r>
            <a:endParaRPr lang="en-US" dirty="0"/>
          </a:p>
          <a:p>
            <a:pPr marL="342831" indent="-342831">
              <a:buAutoNum type="arabicPeriod" startAt="4"/>
            </a:pPr>
            <a:endParaRPr lang="en-US" dirty="0"/>
          </a:p>
          <a:p>
            <a:endParaRPr lang="en-US" sz="2400" b="1" dirty="0"/>
          </a:p>
        </p:txBody>
      </p:sp>
    </p:spTree>
    <p:extLst>
      <p:ext uri="{BB962C8B-B14F-4D97-AF65-F5344CB8AC3E}">
        <p14:creationId xmlns:p14="http://schemas.microsoft.com/office/powerpoint/2010/main" val="22075294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0056-D941-EDC0-C21C-603104D17A1C}"/>
              </a:ext>
            </a:extLst>
          </p:cNvPr>
          <p:cNvSpPr>
            <a:spLocks noGrp="1"/>
          </p:cNvSpPr>
          <p:nvPr>
            <p:ph type="title"/>
          </p:nvPr>
        </p:nvSpPr>
        <p:spPr>
          <a:xfrm>
            <a:off x="287999" y="193021"/>
            <a:ext cx="8250206" cy="763425"/>
          </a:xfrm>
        </p:spPr>
        <p:txBody>
          <a:bodyPr/>
          <a:lstStyle/>
          <a:p>
            <a:r>
              <a:rPr lang="en-US" dirty="0"/>
              <a:t>2.5 Process for getting feedback</a:t>
            </a:r>
            <a:br>
              <a:rPr lang="en-US" dirty="0"/>
            </a:br>
            <a:endParaRPr lang="en-US" dirty="0"/>
          </a:p>
        </p:txBody>
      </p:sp>
      <p:sp>
        <p:nvSpPr>
          <p:cNvPr id="3" name="Slide Number Placeholder 2">
            <a:extLst>
              <a:ext uri="{FF2B5EF4-FFF2-40B4-BE49-F238E27FC236}">
                <a16:creationId xmlns:a16="http://schemas.microsoft.com/office/drawing/2014/main" id="{90674667-4172-699F-67A8-E2205F4D12A3}"/>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31</a:t>
            </a:fld>
            <a:endParaRPr lang="en-US" dirty="0">
              <a:solidFill>
                <a:srgbClr val="000000"/>
              </a:solidFill>
            </a:endParaRPr>
          </a:p>
        </p:txBody>
      </p:sp>
      <p:graphicFrame>
        <p:nvGraphicFramePr>
          <p:cNvPr id="4" name="Diagram 3">
            <a:extLst>
              <a:ext uri="{FF2B5EF4-FFF2-40B4-BE49-F238E27FC236}">
                <a16:creationId xmlns:a16="http://schemas.microsoft.com/office/drawing/2014/main" id="{94D7A75A-C064-06D5-19AD-E049C4672415}"/>
              </a:ext>
            </a:extLst>
          </p:cNvPr>
          <p:cNvGraphicFramePr/>
          <p:nvPr>
            <p:extLst>
              <p:ext uri="{D42A27DB-BD31-4B8C-83A1-F6EECF244321}">
                <p14:modId xmlns:p14="http://schemas.microsoft.com/office/powerpoint/2010/main" val="1829507838"/>
              </p:ext>
            </p:extLst>
          </p:nvPr>
        </p:nvGraphicFramePr>
        <p:xfrm>
          <a:off x="381001" y="1317733"/>
          <a:ext cx="11407334" cy="4384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31045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69B-A78E-A1FE-0E29-418BC0DE21BA}"/>
              </a:ext>
            </a:extLst>
          </p:cNvPr>
          <p:cNvSpPr>
            <a:spLocks noGrp="1"/>
          </p:cNvSpPr>
          <p:nvPr>
            <p:ph type="title"/>
          </p:nvPr>
        </p:nvSpPr>
        <p:spPr>
          <a:xfrm>
            <a:off x="287999" y="192600"/>
            <a:ext cx="9980664" cy="763524"/>
          </a:xfrm>
        </p:spPr>
        <p:txBody>
          <a:bodyPr/>
          <a:lstStyle/>
          <a:p>
            <a:r>
              <a:rPr lang="en-US" dirty="0"/>
              <a:t>2.5 Process for getting feedback</a:t>
            </a:r>
            <a:br>
              <a:rPr lang="en-US" dirty="0"/>
            </a:br>
            <a:r>
              <a:rPr lang="en-US" dirty="0"/>
              <a:t>Step 1: Identify representatives to ask for feedback</a:t>
            </a:r>
          </a:p>
        </p:txBody>
      </p:sp>
      <p:sp>
        <p:nvSpPr>
          <p:cNvPr id="3" name="Slide Number Placeholder 2">
            <a:extLst>
              <a:ext uri="{FF2B5EF4-FFF2-40B4-BE49-F238E27FC236}">
                <a16:creationId xmlns:a16="http://schemas.microsoft.com/office/drawing/2014/main" id="{E330E72A-F896-C394-A587-157C3E349E8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4" name="Rectangle 3">
            <a:extLst>
              <a:ext uri="{FF2B5EF4-FFF2-40B4-BE49-F238E27FC236}">
                <a16:creationId xmlns:a16="http://schemas.microsoft.com/office/drawing/2014/main" id="{38DC5D1D-366C-14F7-F279-5622B5C10708}"/>
              </a:ext>
            </a:extLst>
          </p:cNvPr>
          <p:cNvSpPr/>
          <p:nvPr/>
        </p:nvSpPr>
        <p:spPr bwMode="auto">
          <a:xfrm>
            <a:off x="3672270" y="1510961"/>
            <a:ext cx="4728474" cy="4195482"/>
          </a:xfrm>
          <a:prstGeom prst="rect">
            <a:avLst/>
          </a:prstGeom>
          <a:solidFill>
            <a:schemeClr val="bg2">
              <a:lumMod val="95000"/>
            </a:schemeClr>
          </a:solidFill>
          <a:ln w="38100">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5" name="Speech Bubble: Rectangle 4">
            <a:extLst>
              <a:ext uri="{FF2B5EF4-FFF2-40B4-BE49-F238E27FC236}">
                <a16:creationId xmlns:a16="http://schemas.microsoft.com/office/drawing/2014/main" id="{A63BBB04-E844-B2C2-06C9-4924281D53DE}"/>
              </a:ext>
            </a:extLst>
          </p:cNvPr>
          <p:cNvSpPr/>
          <p:nvPr/>
        </p:nvSpPr>
        <p:spPr bwMode="auto">
          <a:xfrm>
            <a:off x="4483981" y="2860556"/>
            <a:ext cx="1863029" cy="1012197"/>
          </a:xfrm>
          <a:prstGeom prst="wedgeRectCallout">
            <a:avLst>
              <a:gd name="adj1" fmla="val -61517"/>
              <a:gd name="adj2" fmla="val -13701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mn-cs"/>
              </a:rPr>
              <a:t>List your potential representatives here</a:t>
            </a:r>
          </a:p>
        </p:txBody>
      </p:sp>
    </p:spTree>
    <p:extLst>
      <p:ext uri="{BB962C8B-B14F-4D97-AF65-F5344CB8AC3E}">
        <p14:creationId xmlns:p14="http://schemas.microsoft.com/office/powerpoint/2010/main" val="8338975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69B-A78E-A1FE-0E29-418BC0DE21BA}"/>
              </a:ext>
            </a:extLst>
          </p:cNvPr>
          <p:cNvSpPr>
            <a:spLocks noGrp="1"/>
          </p:cNvSpPr>
          <p:nvPr>
            <p:ph type="title"/>
          </p:nvPr>
        </p:nvSpPr>
        <p:spPr>
          <a:xfrm>
            <a:off x="287999" y="192600"/>
            <a:ext cx="9980664" cy="763524"/>
          </a:xfrm>
        </p:spPr>
        <p:txBody>
          <a:bodyPr/>
          <a:lstStyle/>
          <a:p>
            <a:r>
              <a:rPr lang="en-US" dirty="0"/>
              <a:t>2.5 Process for getting feedback</a:t>
            </a:r>
            <a:br>
              <a:rPr lang="en-US" dirty="0"/>
            </a:br>
            <a:r>
              <a:rPr lang="en-US" dirty="0"/>
              <a:t>Step 2: Obtain feedback</a:t>
            </a:r>
          </a:p>
        </p:txBody>
      </p:sp>
      <p:sp>
        <p:nvSpPr>
          <p:cNvPr id="3" name="Slide Number Placeholder 2">
            <a:extLst>
              <a:ext uri="{FF2B5EF4-FFF2-40B4-BE49-F238E27FC236}">
                <a16:creationId xmlns:a16="http://schemas.microsoft.com/office/drawing/2014/main" id="{E330E72A-F896-C394-A587-157C3E349E8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4" name="Rectangle 3">
            <a:extLst>
              <a:ext uri="{FF2B5EF4-FFF2-40B4-BE49-F238E27FC236}">
                <a16:creationId xmlns:a16="http://schemas.microsoft.com/office/drawing/2014/main" id="{D1857522-2042-FAB4-DEEA-FC324351AA10}"/>
              </a:ext>
            </a:extLst>
          </p:cNvPr>
          <p:cNvSpPr/>
          <p:nvPr/>
        </p:nvSpPr>
        <p:spPr bwMode="auto">
          <a:xfrm>
            <a:off x="3672270" y="1510961"/>
            <a:ext cx="4728474" cy="4195482"/>
          </a:xfrm>
          <a:prstGeom prst="rect">
            <a:avLst/>
          </a:prstGeom>
          <a:solidFill>
            <a:schemeClr val="bg2">
              <a:lumMod val="95000"/>
            </a:schemeClr>
          </a:solidFill>
          <a:ln w="38100">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5" name="Speech Bubble: Rectangle 4">
            <a:extLst>
              <a:ext uri="{FF2B5EF4-FFF2-40B4-BE49-F238E27FC236}">
                <a16:creationId xmlns:a16="http://schemas.microsoft.com/office/drawing/2014/main" id="{E3F88355-8BB7-7AEF-B52F-40526F847197}"/>
              </a:ext>
            </a:extLst>
          </p:cNvPr>
          <p:cNvSpPr/>
          <p:nvPr/>
        </p:nvSpPr>
        <p:spPr bwMode="auto">
          <a:xfrm>
            <a:off x="4483981" y="2860556"/>
            <a:ext cx="1863029" cy="1012197"/>
          </a:xfrm>
          <a:prstGeom prst="wedgeRectCallout">
            <a:avLst>
              <a:gd name="adj1" fmla="val -61517"/>
              <a:gd name="adj2" fmla="val -13701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000000"/>
                </a:solidFill>
                <a:latin typeface="IBM Plex Sans Light"/>
              </a:rPr>
              <a:t>Record</a:t>
            </a:r>
            <a:r>
              <a:rPr kumimoji="0" lang="en-US" sz="1200" b="0" i="0" u="none" strike="noStrike" kern="1200" cap="none" spc="0" normalizeH="0" baseline="0" noProof="0" dirty="0">
                <a:ln>
                  <a:noFill/>
                </a:ln>
                <a:solidFill>
                  <a:srgbClr val="000000"/>
                </a:solidFill>
                <a:effectLst/>
                <a:uLnTx/>
                <a:uFillTx/>
                <a:latin typeface="IBM Plex Sans Light"/>
                <a:ea typeface="+mn-ea"/>
                <a:cs typeface="+mn-cs"/>
              </a:rPr>
              <a:t> any feedback here</a:t>
            </a:r>
          </a:p>
        </p:txBody>
      </p:sp>
    </p:spTree>
    <p:extLst>
      <p:ext uri="{BB962C8B-B14F-4D97-AF65-F5344CB8AC3E}">
        <p14:creationId xmlns:p14="http://schemas.microsoft.com/office/powerpoint/2010/main" val="1150349925"/>
      </p:ext>
    </p:extLst>
  </p:cSld>
  <p:clrMapOvr>
    <a:masterClrMapping/>
  </p:clrMapOvr>
  <p:transition spd="med"/>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4D1D-D8CF-42D4-A1F7-E54280772F19}"/>
              </a:ext>
            </a:extLst>
          </p:cNvPr>
          <p:cNvSpPr>
            <a:spLocks noGrp="1"/>
          </p:cNvSpPr>
          <p:nvPr>
            <p:ph type="title"/>
          </p:nvPr>
        </p:nvSpPr>
        <p:spPr>
          <a:xfrm>
            <a:off x="287999" y="193021"/>
            <a:ext cx="9772320" cy="763425"/>
          </a:xfrm>
        </p:spPr>
        <p:txBody>
          <a:bodyPr lIns="0" tIns="0" rIns="0" bIns="0" anchor="t">
            <a:normAutofit fontScale="90000"/>
          </a:bodyPr>
          <a:lstStyle/>
          <a:p>
            <a:r>
              <a:rPr lang="en-US" dirty="0">
                <a:latin typeface="IBM Plex Sans Light"/>
              </a:rPr>
              <a:t>2.5 Getting feedback:</a:t>
            </a:r>
            <a:br>
              <a:rPr lang="en-US" dirty="0">
                <a:latin typeface="IBM Plex Sans Light"/>
              </a:rPr>
            </a:br>
            <a:r>
              <a:rPr lang="en-US" dirty="0">
                <a:latin typeface="IBM Plex Sans Light"/>
              </a:rPr>
              <a:t>Step 3: Update the story based on feedback</a:t>
            </a:r>
          </a:p>
        </p:txBody>
      </p:sp>
      <p:sp>
        <p:nvSpPr>
          <p:cNvPr id="27" name="TextBox 26">
            <a:extLst>
              <a:ext uri="{FF2B5EF4-FFF2-40B4-BE49-F238E27FC236}">
                <a16:creationId xmlns:a16="http://schemas.microsoft.com/office/drawing/2014/main" id="{C45AE79F-ADF5-C8A7-D6B4-2BABEB41C2A6}"/>
              </a:ext>
            </a:extLst>
          </p:cNvPr>
          <p:cNvSpPr txBox="1"/>
          <p:nvPr/>
        </p:nvSpPr>
        <p:spPr>
          <a:xfrm>
            <a:off x="1077954" y="1959568"/>
            <a:ext cx="2403867" cy="435247"/>
          </a:xfrm>
          <a:prstGeom prst="rect">
            <a:avLst/>
          </a:prstGeom>
          <a:noFill/>
        </p:spPr>
        <p:txBody>
          <a:bodyPr wrap="square" rtlCol="0">
            <a:spAutoFit/>
          </a:bodyPr>
          <a:lstStyle/>
          <a:p>
            <a:pPr algn="ctr" defTabSz="914217">
              <a:lnSpc>
                <a:spcPct val="123000"/>
              </a:lnSpc>
              <a:spcBef>
                <a:spcPts val="600"/>
              </a:spcBef>
              <a:spcAft>
                <a:spcPts val="600"/>
              </a:spcAft>
              <a:defRPr/>
            </a:pPr>
            <a:r>
              <a:rPr lang="en-US" sz="2000" b="1" dirty="0">
                <a:solidFill>
                  <a:srgbClr val="1E497F"/>
                </a:solidFill>
                <a:latin typeface="Franklin Gothic Book"/>
              </a:rPr>
              <a:t>Draft Visualization</a:t>
            </a:r>
            <a:endParaRPr lang="en-US" sz="2000" dirty="0">
              <a:solidFill>
                <a:srgbClr val="1E497F"/>
              </a:solidFill>
              <a:latin typeface="Franklin Gothic Book"/>
            </a:endParaRPr>
          </a:p>
        </p:txBody>
      </p:sp>
      <p:sp>
        <p:nvSpPr>
          <p:cNvPr id="28" name="TextBox 27">
            <a:extLst>
              <a:ext uri="{FF2B5EF4-FFF2-40B4-BE49-F238E27FC236}">
                <a16:creationId xmlns:a16="http://schemas.microsoft.com/office/drawing/2014/main" id="{3C0F940F-0FA6-CA36-8E05-EBE37D5DF3EF}"/>
              </a:ext>
            </a:extLst>
          </p:cNvPr>
          <p:cNvSpPr txBox="1"/>
          <p:nvPr/>
        </p:nvSpPr>
        <p:spPr>
          <a:xfrm>
            <a:off x="5380311" y="1942878"/>
            <a:ext cx="4060938" cy="435247"/>
          </a:xfrm>
          <a:prstGeom prst="rect">
            <a:avLst/>
          </a:prstGeom>
          <a:noFill/>
        </p:spPr>
        <p:txBody>
          <a:bodyPr wrap="square" rtlCol="0">
            <a:spAutoFit/>
          </a:bodyPr>
          <a:lstStyle/>
          <a:p>
            <a:pPr defTabSz="914217">
              <a:lnSpc>
                <a:spcPct val="123000"/>
              </a:lnSpc>
              <a:spcBef>
                <a:spcPts val="600"/>
              </a:spcBef>
              <a:spcAft>
                <a:spcPts val="600"/>
              </a:spcAft>
              <a:defRPr/>
            </a:pPr>
            <a:r>
              <a:rPr lang="en-US" sz="2000" b="1" dirty="0">
                <a:solidFill>
                  <a:srgbClr val="1E497F"/>
                </a:solidFill>
                <a:latin typeface="Franklin Gothic Book"/>
              </a:rPr>
              <a:t>Feedback</a:t>
            </a:r>
            <a:endParaRPr lang="en-US" sz="2000" dirty="0">
              <a:solidFill>
                <a:srgbClr val="1E497F"/>
              </a:solidFill>
              <a:latin typeface="Franklin Gothic Book"/>
            </a:endParaRPr>
          </a:p>
        </p:txBody>
      </p:sp>
      <p:sp>
        <p:nvSpPr>
          <p:cNvPr id="30" name="TextBox 29">
            <a:extLst>
              <a:ext uri="{FF2B5EF4-FFF2-40B4-BE49-F238E27FC236}">
                <a16:creationId xmlns:a16="http://schemas.microsoft.com/office/drawing/2014/main" id="{6C1BE243-3CC7-5F38-265A-B4B735BE919A}"/>
              </a:ext>
            </a:extLst>
          </p:cNvPr>
          <p:cNvSpPr txBox="1"/>
          <p:nvPr/>
        </p:nvSpPr>
        <p:spPr>
          <a:xfrm>
            <a:off x="8914416" y="1980068"/>
            <a:ext cx="2598006" cy="435247"/>
          </a:xfrm>
          <a:prstGeom prst="rect">
            <a:avLst/>
          </a:prstGeom>
          <a:noFill/>
        </p:spPr>
        <p:txBody>
          <a:bodyPr wrap="square" rtlCol="0">
            <a:spAutoFit/>
          </a:bodyPr>
          <a:lstStyle/>
          <a:p>
            <a:pPr defTabSz="914217">
              <a:lnSpc>
                <a:spcPct val="123000"/>
              </a:lnSpc>
              <a:spcBef>
                <a:spcPts val="600"/>
              </a:spcBef>
              <a:spcAft>
                <a:spcPts val="600"/>
              </a:spcAft>
              <a:defRPr/>
            </a:pPr>
            <a:r>
              <a:rPr lang="en-US" sz="2000" b="1" dirty="0">
                <a:solidFill>
                  <a:srgbClr val="1E497F"/>
                </a:solidFill>
                <a:latin typeface="Franklin Gothic Book"/>
              </a:rPr>
              <a:t>Final Visualization</a:t>
            </a:r>
            <a:endParaRPr lang="en-US" sz="2000" dirty="0">
              <a:solidFill>
                <a:srgbClr val="1E497F"/>
              </a:solidFill>
              <a:latin typeface="Franklin Gothic Book"/>
            </a:endParaRPr>
          </a:p>
        </p:txBody>
      </p:sp>
      <p:sp>
        <p:nvSpPr>
          <p:cNvPr id="31" name="Right Arrow 30">
            <a:extLst>
              <a:ext uri="{FF2B5EF4-FFF2-40B4-BE49-F238E27FC236}">
                <a16:creationId xmlns:a16="http://schemas.microsoft.com/office/drawing/2014/main" id="{0C92BD13-2E9F-3700-CA84-0E916940C94E}"/>
              </a:ext>
            </a:extLst>
          </p:cNvPr>
          <p:cNvSpPr/>
          <p:nvPr/>
        </p:nvSpPr>
        <p:spPr>
          <a:xfrm>
            <a:off x="4111187" y="1980068"/>
            <a:ext cx="500873" cy="394190"/>
          </a:xfrm>
          <a:prstGeom prs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914217">
              <a:lnSpc>
                <a:spcPct val="123000"/>
              </a:lnSpc>
              <a:spcBef>
                <a:spcPts val="600"/>
              </a:spcBef>
              <a:spcAft>
                <a:spcPts val="600"/>
              </a:spcAft>
              <a:defRPr/>
            </a:pPr>
            <a:endParaRPr lang="en-US" sz="1600">
              <a:solidFill>
                <a:prstClr val="white"/>
              </a:solidFill>
              <a:latin typeface="Franklin Gothic Book"/>
            </a:endParaRPr>
          </a:p>
        </p:txBody>
      </p:sp>
      <p:sp>
        <p:nvSpPr>
          <p:cNvPr id="32" name="Right Arrow 31">
            <a:extLst>
              <a:ext uri="{FF2B5EF4-FFF2-40B4-BE49-F238E27FC236}">
                <a16:creationId xmlns:a16="http://schemas.microsoft.com/office/drawing/2014/main" id="{5026D5E2-6223-E805-0AE5-7DDB3DD773CB}"/>
              </a:ext>
            </a:extLst>
          </p:cNvPr>
          <p:cNvSpPr/>
          <p:nvPr/>
        </p:nvSpPr>
        <p:spPr>
          <a:xfrm>
            <a:off x="7645293" y="1980068"/>
            <a:ext cx="500873" cy="394190"/>
          </a:xfrm>
          <a:prstGeom prs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914217">
              <a:lnSpc>
                <a:spcPct val="123000"/>
              </a:lnSpc>
              <a:spcBef>
                <a:spcPts val="600"/>
              </a:spcBef>
              <a:spcAft>
                <a:spcPts val="600"/>
              </a:spcAft>
              <a:defRPr/>
            </a:pPr>
            <a:endParaRPr lang="en-US" sz="1600">
              <a:solidFill>
                <a:prstClr val="white"/>
              </a:solidFill>
              <a:latin typeface="Franklin Gothic Book"/>
            </a:endParaRPr>
          </a:p>
        </p:txBody>
      </p:sp>
      <p:graphicFrame>
        <p:nvGraphicFramePr>
          <p:cNvPr id="7" name="Table 9">
            <a:extLst>
              <a:ext uri="{FF2B5EF4-FFF2-40B4-BE49-F238E27FC236}">
                <a16:creationId xmlns:a16="http://schemas.microsoft.com/office/drawing/2014/main" id="{CA7F4253-7179-DCF3-B2BC-DC25910597FA}"/>
              </a:ext>
            </a:extLst>
          </p:cNvPr>
          <p:cNvGraphicFramePr>
            <a:graphicFrameLocks noGrp="1"/>
          </p:cNvGraphicFramePr>
          <p:nvPr>
            <p:extLst>
              <p:ext uri="{D42A27DB-BD31-4B8C-83A1-F6EECF244321}">
                <p14:modId xmlns:p14="http://schemas.microsoft.com/office/powerpoint/2010/main" val="321867200"/>
              </p:ext>
            </p:extLst>
          </p:nvPr>
        </p:nvGraphicFramePr>
        <p:xfrm>
          <a:off x="4776993" y="2568601"/>
          <a:ext cx="2735732" cy="3096238"/>
        </p:xfrm>
        <a:graphic>
          <a:graphicData uri="http://schemas.openxmlformats.org/drawingml/2006/table">
            <a:tbl>
              <a:tblPr bandRow="1">
                <a:tableStyleId>{21E4AEA4-8DFA-4A89-87EB-49C32662AFE0}</a:tableStyleId>
              </a:tblPr>
              <a:tblGrid>
                <a:gridCol w="2735732">
                  <a:extLst>
                    <a:ext uri="{9D8B030D-6E8A-4147-A177-3AD203B41FA5}">
                      <a16:colId xmlns:a16="http://schemas.microsoft.com/office/drawing/2014/main" val="1838148318"/>
                    </a:ext>
                  </a:extLst>
                </a:gridCol>
              </a:tblGrid>
              <a:tr h="3096238">
                <a:tc>
                  <a:txBody>
                    <a:bodyPr/>
                    <a:lstStyle/>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425581238"/>
                  </a:ext>
                </a:extLst>
              </a:tr>
            </a:tbl>
          </a:graphicData>
        </a:graphic>
      </p:graphicFrame>
      <p:sp>
        <p:nvSpPr>
          <p:cNvPr id="3" name="Rectangle 2">
            <a:extLst>
              <a:ext uri="{FF2B5EF4-FFF2-40B4-BE49-F238E27FC236}">
                <a16:creationId xmlns:a16="http://schemas.microsoft.com/office/drawing/2014/main" id="{A912F607-7615-38CC-2044-1A290BB052F1}"/>
              </a:ext>
            </a:extLst>
          </p:cNvPr>
          <p:cNvSpPr/>
          <p:nvPr/>
        </p:nvSpPr>
        <p:spPr bwMode="auto">
          <a:xfrm>
            <a:off x="620708" y="2568601"/>
            <a:ext cx="3543300" cy="2501900"/>
          </a:xfrm>
          <a:prstGeom prst="rect">
            <a:avLst/>
          </a:prstGeom>
          <a:solidFill>
            <a:schemeClr val="bg2">
              <a:lumMod val="95000"/>
            </a:schemeClr>
          </a:solidFill>
          <a:ln w="3810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4" name="Rectangle 3">
            <a:extLst>
              <a:ext uri="{FF2B5EF4-FFF2-40B4-BE49-F238E27FC236}">
                <a16:creationId xmlns:a16="http://schemas.microsoft.com/office/drawing/2014/main" id="{5A53989E-4550-7BB6-B826-88026235A1F1}"/>
              </a:ext>
            </a:extLst>
          </p:cNvPr>
          <p:cNvSpPr/>
          <p:nvPr/>
        </p:nvSpPr>
        <p:spPr bwMode="auto">
          <a:xfrm>
            <a:off x="8086018" y="2667000"/>
            <a:ext cx="3543300" cy="2501900"/>
          </a:xfrm>
          <a:prstGeom prst="rect">
            <a:avLst/>
          </a:prstGeom>
          <a:solidFill>
            <a:schemeClr val="bg2">
              <a:lumMod val="95000"/>
            </a:schemeClr>
          </a:solidFill>
          <a:ln w="3810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5" name="Speech Bubble: Rectangle 4">
            <a:extLst>
              <a:ext uri="{FF2B5EF4-FFF2-40B4-BE49-F238E27FC236}">
                <a16:creationId xmlns:a16="http://schemas.microsoft.com/office/drawing/2014/main" id="{FEAD0599-1E4B-2C0F-9FAB-DB48085B5252}"/>
              </a:ext>
            </a:extLst>
          </p:cNvPr>
          <p:cNvSpPr/>
          <p:nvPr/>
        </p:nvSpPr>
        <p:spPr bwMode="auto">
          <a:xfrm>
            <a:off x="1397237" y="3136900"/>
            <a:ext cx="1765300" cy="1079500"/>
          </a:xfrm>
          <a:prstGeom prst="wedgeRectCallout">
            <a:avLst>
              <a:gd name="adj1" fmla="val -10761"/>
              <a:gd name="adj2" fmla="val -6338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bg1"/>
                </a:solidFill>
                <a:effectLst/>
                <a:latin typeface="+mn-lt"/>
              </a:rPr>
              <a:t>Put your draft visualization here</a:t>
            </a:r>
          </a:p>
        </p:txBody>
      </p:sp>
      <p:sp>
        <p:nvSpPr>
          <p:cNvPr id="8" name="Speech Bubble: Rectangle 7">
            <a:extLst>
              <a:ext uri="{FF2B5EF4-FFF2-40B4-BE49-F238E27FC236}">
                <a16:creationId xmlns:a16="http://schemas.microsoft.com/office/drawing/2014/main" id="{54A6E3B7-831F-A091-B2C6-CB185375208A}"/>
              </a:ext>
            </a:extLst>
          </p:cNvPr>
          <p:cNvSpPr/>
          <p:nvPr/>
        </p:nvSpPr>
        <p:spPr bwMode="auto">
          <a:xfrm>
            <a:off x="8975018" y="3136900"/>
            <a:ext cx="1765300" cy="1079500"/>
          </a:xfrm>
          <a:prstGeom prst="wedgeRectCallout">
            <a:avLst>
              <a:gd name="adj1" fmla="val -10761"/>
              <a:gd name="adj2" fmla="val -6338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bg1"/>
                </a:solidFill>
                <a:effectLst/>
                <a:latin typeface="+mn-lt"/>
              </a:rPr>
              <a:t>Put the revised visual here</a:t>
            </a:r>
          </a:p>
        </p:txBody>
      </p:sp>
      <p:sp>
        <p:nvSpPr>
          <p:cNvPr id="10" name="Speech Bubble: Rectangle 9">
            <a:extLst>
              <a:ext uri="{FF2B5EF4-FFF2-40B4-BE49-F238E27FC236}">
                <a16:creationId xmlns:a16="http://schemas.microsoft.com/office/drawing/2014/main" id="{740DD111-1C91-FA51-CA06-73552B7E2CD3}"/>
              </a:ext>
            </a:extLst>
          </p:cNvPr>
          <p:cNvSpPr/>
          <p:nvPr/>
        </p:nvSpPr>
        <p:spPr bwMode="auto">
          <a:xfrm>
            <a:off x="5262209" y="3136900"/>
            <a:ext cx="1765300" cy="1079500"/>
          </a:xfrm>
          <a:prstGeom prst="wedgeRectCallout">
            <a:avLst>
              <a:gd name="adj1" fmla="val -10761"/>
              <a:gd name="adj2" fmla="val -6338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bg1"/>
                </a:solidFill>
                <a:effectLst/>
                <a:latin typeface="+mn-lt"/>
              </a:rPr>
              <a:t>Put the feedback here</a:t>
            </a:r>
          </a:p>
        </p:txBody>
      </p:sp>
    </p:spTree>
    <p:extLst>
      <p:ext uri="{BB962C8B-B14F-4D97-AF65-F5344CB8AC3E}">
        <p14:creationId xmlns:p14="http://schemas.microsoft.com/office/powerpoint/2010/main" val="192908267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pic>
        <p:nvPicPr>
          <p:cNvPr id="5" name="Picture Placeholder 4" descr="A group of people sitting in a auditorium">
            <a:extLst>
              <a:ext uri="{FF2B5EF4-FFF2-40B4-BE49-F238E27FC236}">
                <a16:creationId xmlns:a16="http://schemas.microsoft.com/office/drawing/2014/main" id="{2E7C971E-EE15-ABD6-212B-C5EF874CFCAC}"/>
              </a:ext>
            </a:extLst>
          </p:cNvPr>
          <p:cNvPicPr>
            <a:picLocks noGrp="1" noChangeAspect="1"/>
          </p:cNvPicPr>
          <p:nvPr>
            <p:ph type="pic" sz="quarter" idx="4294967295"/>
          </p:nvPr>
        </p:nvPicPr>
        <p:blipFill>
          <a:blip r:embed="rId2">
            <a:extLst>
              <a:ext uri="{837473B0-CC2E-450A-ABE3-18F120FF3D39}">
                <a1611:picAttrSrcUrl xmlns:a1611="http://schemas.microsoft.com/office/drawing/2016/11/main" r:id="rId3"/>
              </a:ext>
            </a:extLst>
          </a:blip>
          <a:srcRect l="20696" r="20696"/>
          <a:stretch>
            <a:fillRect/>
          </a:stretch>
        </p:blipFill>
        <p:spPr>
          <a:xfrm>
            <a:off x="7032625" y="285750"/>
            <a:ext cx="5159375" cy="5872163"/>
          </a:xfrm>
        </p:spPr>
      </p:pic>
      <p:sp>
        <p:nvSpPr>
          <p:cNvPr id="3" name="Title 2">
            <a:extLst>
              <a:ext uri="{FF2B5EF4-FFF2-40B4-BE49-F238E27FC236}">
                <a16:creationId xmlns:a16="http://schemas.microsoft.com/office/drawing/2014/main" id="{CEF46F55-FD1A-079D-BBA8-9F1CB66A904B}"/>
              </a:ext>
            </a:extLst>
          </p:cNvPr>
          <p:cNvSpPr>
            <a:spLocks noGrp="1"/>
          </p:cNvSpPr>
          <p:nvPr>
            <p:ph type="title" idx="4294967295"/>
          </p:nvPr>
        </p:nvSpPr>
        <p:spPr>
          <a:xfrm>
            <a:off x="233265" y="285749"/>
            <a:ext cx="5524500" cy="3269213"/>
          </a:xfrm>
        </p:spPr>
        <p:txBody>
          <a:bodyPr lIns="0" tIns="0" rIns="0" bIns="0" anchor="t"/>
          <a:lstStyle/>
          <a:p>
            <a:pPr indent="-227965"/>
            <a:r>
              <a:rPr lang="en-US" sz="2400" b="1" dirty="0">
                <a:latin typeface="IBM Plex Sans Light"/>
              </a:rPr>
              <a:t>You have completed the practice activities for Module 2.</a:t>
            </a:r>
            <a:br>
              <a:rPr lang="en-US" sz="2400" b="1" dirty="0">
                <a:latin typeface="IBM Plex Sans Light"/>
              </a:rPr>
            </a:br>
            <a:br>
              <a:rPr lang="en-US" sz="2400" b="1" dirty="0">
                <a:latin typeface="IBM Plex Sans Light"/>
              </a:rPr>
            </a:br>
            <a:r>
              <a:rPr lang="en-US" sz="2400" b="1" dirty="0">
                <a:latin typeface="IBM Plex Sans Light"/>
              </a:rPr>
              <a:t>You can check your work against the sample answer. </a:t>
            </a:r>
            <a:br>
              <a:rPr lang="en-US" sz="2400" b="1" dirty="0">
                <a:latin typeface="IBM Plex Sans Light"/>
              </a:rPr>
            </a:br>
            <a:r>
              <a:rPr lang="en-US" sz="2400" b="1" dirty="0">
                <a:latin typeface="IBM Plex Sans Light"/>
              </a:rPr>
              <a:t>     </a:t>
            </a:r>
            <a:br>
              <a:rPr lang="en-US" sz="2200" dirty="0"/>
            </a:br>
            <a:br>
              <a:rPr lang="en-US" sz="2200" dirty="0"/>
            </a:br>
            <a:endParaRPr lang="en-US" dirty="0">
              <a:latin typeface="IBM Plex Sans Light"/>
            </a:endParaRPr>
          </a:p>
        </p:txBody>
      </p:sp>
    </p:spTree>
    <p:extLst>
      <p:ext uri="{BB962C8B-B14F-4D97-AF65-F5344CB8AC3E}">
        <p14:creationId xmlns:p14="http://schemas.microsoft.com/office/powerpoint/2010/main" val="17480637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3841395" y="2746297"/>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2.1 Align data to your storyboard and storyline</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90660" y="3203953"/>
            <a:ext cx="60915" cy="123111"/>
          </a:xfrm>
        </p:spPr>
        <p:txBody>
          <a:bodyPr/>
          <a:lstStyle/>
          <a:p>
            <a:pPr defTabSz="914507"/>
            <a:fld id="{86CB4B4D-7CA3-9044-876B-883B54F8677D}" type="slidenum">
              <a:rPr lang="en-US">
                <a:solidFill>
                  <a:srgbClr val="000000"/>
                </a:solidFill>
              </a:rPr>
              <a:pPr defTabSz="914507"/>
              <a:t>4</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lc="http://schemas.openxmlformats.org/drawingml/2006/lockedCanvas" xmlns="" xmlns:thm15="http://schemas.microsoft.com/office/thememl/2012/main" xmlns:m="http://schemas.openxmlformats.org/officeDocument/2006/math" xmlns:a14="http://schemas.microsoft.com/office/drawing/2010/main"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Tree>
    <p:extLst>
      <p:ext uri="{BB962C8B-B14F-4D97-AF65-F5344CB8AC3E}">
        <p14:creationId xmlns:p14="http://schemas.microsoft.com/office/powerpoint/2010/main" val="38147593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287999" y="193021"/>
            <a:ext cx="10137753" cy="763425"/>
          </a:xfrm>
        </p:spPr>
        <p:txBody>
          <a:bodyPr lIns="0" tIns="0" rIns="0" bIns="0" anchor="t"/>
          <a:lstStyle/>
          <a:p>
            <a:r>
              <a:rPr lang="en-US" sz="2999" dirty="0">
                <a:latin typeface="IBM Plex Sans Light"/>
              </a:rPr>
              <a:t>2.1 Align data to your storyline: Process</a:t>
            </a:r>
            <a:endParaRPr lang="en-US" sz="2999" dirty="0"/>
          </a:p>
        </p:txBody>
      </p:sp>
      <p:sp>
        <p:nvSpPr>
          <p:cNvPr id="3" name="Slide Number Placeholder 2">
            <a:extLst>
              <a:ext uri="{FF2B5EF4-FFF2-40B4-BE49-F238E27FC236}">
                <a16:creationId xmlns:a16="http://schemas.microsoft.com/office/drawing/2014/main" id="{428AB4C9-197B-167E-9EDB-983D3C30FEDF}"/>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5</a:t>
            </a:fld>
            <a:endParaRPr lang="en-US" dirty="0">
              <a:solidFill>
                <a:srgbClr val="000000"/>
              </a:solidFill>
            </a:endParaRPr>
          </a:p>
        </p:txBody>
      </p:sp>
      <p:graphicFrame>
        <p:nvGraphicFramePr>
          <p:cNvPr id="4" name="Diagram 3">
            <a:extLst>
              <a:ext uri="{FF2B5EF4-FFF2-40B4-BE49-F238E27FC236}">
                <a16:creationId xmlns:a16="http://schemas.microsoft.com/office/drawing/2014/main" id="{DCEC759C-A453-C835-2CF3-8218D19131C8}"/>
              </a:ext>
            </a:extLst>
          </p:cNvPr>
          <p:cNvGraphicFramePr/>
          <p:nvPr>
            <p:extLst>
              <p:ext uri="{D42A27DB-BD31-4B8C-83A1-F6EECF244321}">
                <p14:modId xmlns:p14="http://schemas.microsoft.com/office/powerpoint/2010/main" val="3389161230"/>
              </p:ext>
            </p:extLst>
          </p:nvPr>
        </p:nvGraphicFramePr>
        <p:xfrm>
          <a:off x="402079" y="1270281"/>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8708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1: Sample of completed Identify data for the HOOK</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6</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pic>
        <p:nvPicPr>
          <p:cNvPr id="9" name="Picture 2">
            <a:extLst>
              <a:ext uri="{FF2B5EF4-FFF2-40B4-BE49-F238E27FC236}">
                <a16:creationId xmlns:a16="http://schemas.microsoft.com/office/drawing/2014/main" id="{060F0945-E860-BE1E-3F30-9F21ABC8D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92333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rPr>
              <a:t>HOOK from the storyline we have prepared for the CDC: </a:t>
            </a:r>
          </a:p>
          <a:p>
            <a:pPr defTabSz="914507"/>
            <a:r>
              <a:rPr lang="en-US" dirty="0">
                <a:solidFill>
                  <a:srgbClr val="000000"/>
                </a:solidFill>
                <a:latin typeface="IBM Plex Sans Light"/>
                <a:cs typeface="Arial" panose="020B0604020202020204" pitchFamily="34" charset="0"/>
              </a:rPr>
              <a:t>COVID-19 </a:t>
            </a:r>
            <a:r>
              <a:rPr lang="en-US" dirty="0">
                <a:solidFill>
                  <a:srgbClr val="000000"/>
                </a:solidFill>
                <a:highlight>
                  <a:srgbClr val="EF9C33"/>
                </a:highlight>
                <a:latin typeface="IBM Plex Sans Light"/>
                <a:cs typeface="Arial" panose="020B0604020202020204" pitchFamily="34" charset="0"/>
              </a:rPr>
              <a:t>risks are MEDIUM or HIGH in &lt;#&gt; US counties</a:t>
            </a:r>
            <a:r>
              <a:rPr lang="en-US" dirty="0">
                <a:solidFill>
                  <a:srgbClr val="000000"/>
                </a:solidFill>
                <a:latin typeface="IBM Plex Sans Light"/>
                <a:cs typeface="Arial" panose="020B0604020202020204" pitchFamily="34" charset="0"/>
              </a:rPr>
              <a:t>.  &lt;More, Fewer&gt; counties are at elevated risk </a:t>
            </a:r>
            <a:r>
              <a:rPr lang="en-US" dirty="0">
                <a:solidFill>
                  <a:srgbClr val="000000"/>
                </a:solidFill>
                <a:highlight>
                  <a:srgbClr val="EF9C33"/>
                </a:highlight>
                <a:latin typeface="IBM Plex Sans Light"/>
                <a:cs typeface="Arial" panose="020B0604020202020204" pitchFamily="34" charset="0"/>
              </a:rPr>
              <a:t>this week compared to last week</a:t>
            </a:r>
            <a:r>
              <a:rPr lang="en-US" dirty="0">
                <a:solidFill>
                  <a:srgbClr val="000000"/>
                </a:solidFill>
                <a:latin typeface="IBM Plex Sans Light"/>
                <a:cs typeface="Arial" panose="020B0604020202020204" pitchFamily="34" charset="0"/>
              </a:rPr>
              <a:t>.</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r>
                        <a:rPr lang="en-US" sz="1000" b="1" dirty="0"/>
                        <a:t>County</a:t>
                      </a:r>
                    </a:p>
                  </a:txBody>
                  <a:tcPr marL="45714" marR="45714" marT="22857" marB="22857" anchor="ctr"/>
                </a:tc>
                <a:tc>
                  <a:txBody>
                    <a:bodyPr/>
                    <a:lstStyle/>
                    <a:p>
                      <a:pPr algn="l"/>
                      <a:r>
                        <a:rPr lang="en-US" sz="1000" b="1" dirty="0"/>
                        <a:t>Name of the county included in the hospital service area (HSA) reporting data </a:t>
                      </a:r>
                    </a:p>
                  </a:txBody>
                  <a:tcPr marL="45714" marR="45714" marT="22857" marB="22857" anchor="ctr"/>
                </a:tc>
                <a:extLst>
                  <a:ext uri="{0D108BD9-81ED-4DB2-BD59-A6C34878D82A}">
                    <a16:rowId xmlns:a16="http://schemas.microsoft.com/office/drawing/2014/main" val="2000975421"/>
                  </a:ext>
                </a:extLst>
              </a:tr>
              <a:tr h="269500">
                <a:tc>
                  <a:txBody>
                    <a:bodyPr/>
                    <a:lstStyle/>
                    <a:p>
                      <a:pPr algn="l"/>
                      <a:r>
                        <a:rPr lang="en-US" sz="1000" b="1" dirty="0"/>
                        <a:t>State</a:t>
                      </a:r>
                    </a:p>
                  </a:txBody>
                  <a:tcPr marL="45714" marR="45714" marT="22857" marB="22857" anchor="ctr"/>
                </a:tc>
                <a:tc>
                  <a:txBody>
                    <a:bodyPr/>
                    <a:lstStyle/>
                    <a:p>
                      <a:pPr algn="l"/>
                      <a:r>
                        <a:rPr lang="en-US" sz="1000" b="1" dirty="0"/>
                        <a:t>Name of the state or territory where the county is located</a:t>
                      </a:r>
                    </a:p>
                  </a:txBody>
                  <a:tcPr marL="45714" marR="45714" marT="22857" marB="22857" anchor="ctr"/>
                </a:tc>
                <a:extLst>
                  <a:ext uri="{0D108BD9-81ED-4DB2-BD59-A6C34878D82A}">
                    <a16:rowId xmlns:a16="http://schemas.microsoft.com/office/drawing/2014/main" val="1669370198"/>
                  </a:ext>
                </a:extLst>
              </a:tr>
              <a:tr h="269500">
                <a:tc>
                  <a:txBody>
                    <a:bodyPr/>
                    <a:lstStyle/>
                    <a:p>
                      <a:pPr algn="l"/>
                      <a:r>
                        <a:rPr lang="en-US" sz="1000" b="1" dirty="0"/>
                        <a:t>New Hospital Admissions</a:t>
                      </a:r>
                    </a:p>
                  </a:txBody>
                  <a:tcPr marL="45714" marR="45714" marT="22857" marB="22857" anchor="ctr"/>
                </a:tc>
                <a:tc>
                  <a:txBody>
                    <a:bodyPr/>
                    <a:lstStyle/>
                    <a:p>
                      <a:pPr algn="l"/>
                      <a:r>
                        <a:rPr lang="en-US" sz="1000" b="1" dirty="0"/>
                        <a:t>Total new hospital admissions for the HSA in the past week</a:t>
                      </a:r>
                    </a:p>
                  </a:txBody>
                  <a:tcPr marL="45714" marR="45714" marT="22857" marB="22857" anchor="ctr"/>
                </a:tc>
                <a:extLst>
                  <a:ext uri="{0D108BD9-81ED-4DB2-BD59-A6C34878D82A}">
                    <a16:rowId xmlns:a16="http://schemas.microsoft.com/office/drawing/2014/main" val="827875386"/>
                  </a:ext>
                </a:extLst>
              </a:tr>
              <a:tr h="269500">
                <a:tc>
                  <a:txBody>
                    <a:bodyPr/>
                    <a:lstStyle/>
                    <a:p>
                      <a:pPr algn="l"/>
                      <a:r>
                        <a:rPr lang="en-US" sz="1000" b="1" dirty="0"/>
                        <a:t>New Hospital Admission Rate</a:t>
                      </a:r>
                    </a:p>
                  </a:txBody>
                  <a:tcPr marL="45714" marR="45714" marT="22857" marB="22857" anchor="ctr"/>
                </a:tc>
                <a:tc>
                  <a:txBody>
                    <a:bodyPr/>
                    <a:lstStyle/>
                    <a:p>
                      <a:pPr algn="l"/>
                      <a:r>
                        <a:rPr lang="en-US" sz="1000" b="1" dirty="0"/>
                        <a:t>Total new hospital admissions per 100K population for the HSA in the past week</a:t>
                      </a:r>
                    </a:p>
                  </a:txBody>
                  <a:tcPr marL="45714" marR="45714" marT="22857" marB="22857" anchor="ctr"/>
                </a:tc>
                <a:extLst>
                  <a:ext uri="{0D108BD9-81ED-4DB2-BD59-A6C34878D82A}">
                    <a16:rowId xmlns:a16="http://schemas.microsoft.com/office/drawing/2014/main" val="2949337118"/>
                  </a:ext>
                </a:extLst>
              </a:tr>
              <a:tr h="269500">
                <a:tc>
                  <a:txBody>
                    <a:bodyPr/>
                    <a:lstStyle/>
                    <a:p>
                      <a:pPr algn="l"/>
                      <a:r>
                        <a:rPr lang="en-US" sz="1000" b="1" dirty="0"/>
                        <a:t>Risk Level This Week</a:t>
                      </a:r>
                    </a:p>
                  </a:txBody>
                  <a:tcPr marL="45714" marR="45714" marT="22857" marB="22857" anchor="ctr">
                    <a:solidFill>
                      <a:srgbClr val="FFC000"/>
                    </a:solidFill>
                  </a:tcPr>
                </a:tc>
                <a:tc>
                  <a:txBody>
                    <a:bodyPr/>
                    <a:lstStyle/>
                    <a:p>
                      <a:pPr algn="l"/>
                      <a:r>
                        <a:rPr lang="en-US" sz="1000" b="1" dirty="0"/>
                        <a:t>Hospital admission level this week:: LOW (&lt;10 per 100K), MED (10 to 20), HIGH (&gt;20)</a:t>
                      </a:r>
                    </a:p>
                  </a:txBody>
                  <a:tcPr marL="45714" marR="45714" marT="22857" marB="22857" anchor="ctr">
                    <a:solidFill>
                      <a:srgbClr val="FFC000"/>
                    </a:solidFill>
                  </a:tcPr>
                </a:tc>
                <a:extLst>
                  <a:ext uri="{0D108BD9-81ED-4DB2-BD59-A6C34878D82A}">
                    <a16:rowId xmlns:a16="http://schemas.microsoft.com/office/drawing/2014/main" val="3843057671"/>
                  </a:ext>
                </a:extLst>
              </a:tr>
              <a:tr h="269500">
                <a:tc>
                  <a:txBody>
                    <a:bodyPr/>
                    <a:lstStyle/>
                    <a:p>
                      <a:pPr algn="l"/>
                      <a:r>
                        <a:rPr lang="en-US" sz="1000" b="1" dirty="0"/>
                        <a:t>Risk Level Last Week</a:t>
                      </a:r>
                    </a:p>
                  </a:txBody>
                  <a:tcPr marL="45714" marR="45714" marT="22857" marB="22857" anchor="ctr">
                    <a:solidFill>
                      <a:srgbClr val="FFC000"/>
                    </a:solidFill>
                  </a:tcP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000" b="1" dirty="0"/>
                        <a:t>Hospital admission level last week: LOW (&lt;10 per 100K), MED (10 to 20), HIGH (&gt;20)</a:t>
                      </a:r>
                    </a:p>
                  </a:txBody>
                  <a:tcPr marL="45714" marR="45714" marT="22857" marB="22857" anchor="ctr">
                    <a:solidFill>
                      <a:srgbClr val="FFC000"/>
                    </a:solidFill>
                  </a:tcPr>
                </a:tc>
                <a:extLst>
                  <a:ext uri="{0D108BD9-81ED-4DB2-BD59-A6C34878D82A}">
                    <a16:rowId xmlns:a16="http://schemas.microsoft.com/office/drawing/2014/main" val="1316385671"/>
                  </a:ext>
                </a:extLst>
              </a:tr>
              <a:tr h="269500">
                <a:tc>
                  <a:txBody>
                    <a:bodyPr/>
                    <a:lstStyle/>
                    <a:p>
                      <a:pPr algn="l"/>
                      <a:r>
                        <a:rPr lang="en-US" sz="1000" b="1" dirty="0"/>
                        <a:t>Change in Admissions</a:t>
                      </a:r>
                    </a:p>
                  </a:txBody>
                  <a:tcPr marL="45714" marR="45714" marT="22857" marB="22857" anchor="ctr"/>
                </a:tc>
                <a:tc>
                  <a:txBody>
                    <a:bodyPr/>
                    <a:lstStyle/>
                    <a:p>
                      <a:pPr algn="l"/>
                      <a:r>
                        <a:rPr lang="en-US" sz="1000" b="1" dirty="0"/>
                        <a:t>Percent change in New Hospital Admissions compared to prior week</a:t>
                      </a:r>
                    </a:p>
                  </a:txBody>
                  <a:tcPr marL="45714" marR="45714" marT="22857" marB="22857" anchor="ctr"/>
                </a:tc>
                <a:extLst>
                  <a:ext uri="{0D108BD9-81ED-4DB2-BD59-A6C34878D82A}">
                    <a16:rowId xmlns:a16="http://schemas.microsoft.com/office/drawing/2014/main" val="2438889288"/>
                  </a:ext>
                </a:extLst>
              </a:tr>
              <a:tr h="269500">
                <a:tc>
                  <a:txBody>
                    <a:bodyPr/>
                    <a:lstStyle/>
                    <a:p>
                      <a:pPr algn="l"/>
                      <a:r>
                        <a:rPr lang="en-US" sz="1000" b="1" dirty="0"/>
                        <a:t>Capacity Utilization</a:t>
                      </a:r>
                    </a:p>
                  </a:txBody>
                  <a:tcPr marL="45714" marR="45714" marT="22857" marB="22857" anchor="ctr"/>
                </a:tc>
                <a:tc>
                  <a:txBody>
                    <a:bodyPr/>
                    <a:lstStyle/>
                    <a:p>
                      <a:pPr algn="l"/>
                      <a:r>
                        <a:rPr lang="en-US" sz="1000" b="1" dirty="0"/>
                        <a:t>Percent of staffed inpatient beds occupied by COVID-19 patients</a:t>
                      </a:r>
                    </a:p>
                  </a:txBody>
                  <a:tcPr marL="45714" marR="45714" marT="22857" marB="22857" anchor="ctr"/>
                </a:tc>
                <a:extLst>
                  <a:ext uri="{0D108BD9-81ED-4DB2-BD59-A6C34878D82A}">
                    <a16:rowId xmlns:a16="http://schemas.microsoft.com/office/drawing/2014/main" val="4257506398"/>
                  </a:ext>
                </a:extLst>
              </a:tr>
              <a:tr h="269500">
                <a:tc>
                  <a:txBody>
                    <a:bodyPr/>
                    <a:lstStyle/>
                    <a:p>
                      <a:pPr algn="l"/>
                      <a:r>
                        <a:rPr lang="en-US" sz="1000" b="1" dirty="0"/>
                        <a:t>Change in Capacity Utilization</a:t>
                      </a:r>
                    </a:p>
                  </a:txBody>
                  <a:tcPr marL="45714" marR="45714" marT="22857" marB="22857" anchor="ctr"/>
                </a:tc>
                <a:tc>
                  <a:txBody>
                    <a:bodyPr/>
                    <a:lstStyle/>
                    <a:p>
                      <a:pPr algn="l"/>
                      <a:r>
                        <a:rPr lang="en-US" sz="1000" b="1" dirty="0"/>
                        <a:t>Absolute change in Capacity Utilization compared to prior week</a:t>
                      </a:r>
                    </a:p>
                  </a:txBody>
                  <a:tcPr marL="45714" marR="45714" marT="22857" marB="22857" anchor="ctr"/>
                </a:tc>
                <a:extLst>
                  <a:ext uri="{0D108BD9-81ED-4DB2-BD59-A6C34878D82A}">
                    <a16:rowId xmlns:a16="http://schemas.microsoft.com/office/drawing/2014/main" val="2188549637"/>
                  </a:ext>
                </a:extLst>
              </a:tr>
              <a:tr h="269500">
                <a:tc>
                  <a:txBody>
                    <a:bodyPr/>
                    <a:lstStyle/>
                    <a:p>
                      <a:pPr algn="l"/>
                      <a:r>
                        <a:rPr lang="en-US" sz="1000" b="1" dirty="0"/>
                        <a:t>ICU Capacity Utilization</a:t>
                      </a:r>
                    </a:p>
                  </a:txBody>
                  <a:tcPr marL="45714" marR="45714" marT="22857" marB="22857" anchor="ctr"/>
                </a:tc>
                <a:tc>
                  <a:txBody>
                    <a:bodyPr/>
                    <a:lstStyle/>
                    <a:p>
                      <a:pPr algn="l"/>
                      <a:r>
                        <a:rPr lang="en-US" sz="1000" b="1" dirty="0"/>
                        <a:t>Percent of staffed intensive care unit (ICU) beds occupied by COVID-19 patients</a:t>
                      </a:r>
                    </a:p>
                  </a:txBody>
                  <a:tcPr marL="45714" marR="45714" marT="22857" marB="22857" anchor="ctr"/>
                </a:tc>
                <a:extLst>
                  <a:ext uri="{0D108BD9-81ED-4DB2-BD59-A6C34878D82A}">
                    <a16:rowId xmlns:a16="http://schemas.microsoft.com/office/drawing/2014/main" val="807947865"/>
                  </a:ext>
                </a:extLst>
              </a:tr>
              <a:tr h="269500">
                <a:tc>
                  <a:txBody>
                    <a:bodyPr/>
                    <a:lstStyle/>
                    <a:p>
                      <a:pPr algn="l"/>
                      <a:r>
                        <a:rPr lang="en-US" sz="1000" b="1" dirty="0"/>
                        <a:t>Change in ICU Capacity Utilization</a:t>
                      </a:r>
                    </a:p>
                  </a:txBody>
                  <a:tcPr marL="45714" marR="45714" marT="22857" marB="22857" anchor="ctr"/>
                </a:tc>
                <a:tc>
                  <a:txBody>
                    <a:bodyPr/>
                    <a:lstStyle/>
                    <a:p>
                      <a:pPr algn="l"/>
                      <a:r>
                        <a:rPr lang="en-US" sz="1000" b="1" dirty="0"/>
                        <a:t>Absolute change in ICU Capacity Utilization compared to prior week</a:t>
                      </a:r>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b">
            <a:noAutofit/>
          </a:bodyPr>
          <a:lstStyle/>
          <a:p>
            <a:pPr defTabSz="914507"/>
            <a:r>
              <a:rPr lang="en-US" b="1" dirty="0">
                <a:solidFill>
                  <a:srgbClr val="000000"/>
                </a:solidFill>
                <a:latin typeface="IBM Plex Sans Light"/>
              </a:rPr>
              <a:t>From the data source provided by the CDC: </a:t>
            </a:r>
          </a:p>
        </p:txBody>
      </p:sp>
      <p:sp>
        <p:nvSpPr>
          <p:cNvPr id="5" name="TextBox 4">
            <a:extLst>
              <a:ext uri="{FF2B5EF4-FFF2-40B4-BE49-F238E27FC236}">
                <a16:creationId xmlns:a16="http://schemas.microsoft.com/office/drawing/2014/main" id="{261B8FD9-2C87-543B-40E1-21EEE853CBAD}"/>
              </a:ext>
            </a:extLst>
          </p:cNvPr>
          <p:cNvSpPr txBox="1"/>
          <p:nvPr/>
        </p:nvSpPr>
        <p:spPr>
          <a:xfrm>
            <a:off x="7679960" y="2807288"/>
            <a:ext cx="4083566" cy="3265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marL="228554" indent="-228554" defTabSz="1218956">
              <a:buSzPct val="100000"/>
              <a:buFont typeface="Arial" panose="020B0604020202020204" pitchFamily="34" charset="0"/>
              <a:buChar char="•"/>
            </a:pPr>
            <a:r>
              <a:rPr lang="en-US" sz="1400" dirty="0">
                <a:solidFill>
                  <a:srgbClr val="000000"/>
                </a:solidFill>
                <a:latin typeface="IBM Plex Sans Light"/>
                <a:cs typeface="Arial" panose="020B0604020202020204" pitchFamily="34" charset="0"/>
              </a:rPr>
              <a:t>Our HOOK requires us to count counties that are in MEDIUM or HIGH COVID-19 risk levels.</a:t>
            </a:r>
          </a:p>
          <a:p>
            <a:pPr marL="228554" indent="-228554" defTabSz="1218956">
              <a:buSzPct val="100000"/>
              <a:buFont typeface="Arial" panose="020B0604020202020204" pitchFamily="34" charset="0"/>
              <a:buChar char="•"/>
            </a:pPr>
            <a:endParaRPr lang="en-US" sz="1400" dirty="0">
              <a:solidFill>
                <a:srgbClr val="000000"/>
              </a:solidFill>
              <a:latin typeface="IBM Plex Sans Light"/>
              <a:cs typeface="Arial" panose="020B0604020202020204" pitchFamily="34" charset="0"/>
            </a:endParaRPr>
          </a:p>
          <a:p>
            <a:pPr marL="228554" indent="-228554" defTabSz="1218956">
              <a:buSzPct val="100000"/>
              <a:buFont typeface="Arial" panose="020B0604020202020204" pitchFamily="34" charset="0"/>
              <a:buChar char="•"/>
            </a:pPr>
            <a:r>
              <a:rPr lang="en-US" sz="1400" dirty="0">
                <a:solidFill>
                  <a:srgbClr val="000000"/>
                </a:solidFill>
                <a:latin typeface="IBM Plex Sans Light"/>
                <a:cs typeface="Arial" panose="020B0604020202020204" pitchFamily="34" charset="0"/>
              </a:rPr>
              <a:t>“Risk Level This Week” is the most relevant data for this part of our HOOK.</a:t>
            </a:r>
          </a:p>
          <a:p>
            <a:pPr marL="228554" indent="-228554" defTabSz="1218956">
              <a:buSzPct val="100000"/>
              <a:buFont typeface="Arial" panose="020B0604020202020204" pitchFamily="34" charset="0"/>
              <a:buChar char="•"/>
            </a:pPr>
            <a:endParaRPr lang="en-US" sz="1400" dirty="0">
              <a:solidFill>
                <a:srgbClr val="000000"/>
              </a:solidFill>
              <a:latin typeface="IBM Plex Sans Light"/>
              <a:cs typeface="Arial" panose="020B0604020202020204" pitchFamily="34" charset="0"/>
            </a:endParaRPr>
          </a:p>
          <a:p>
            <a:pPr marL="228554" indent="-228554" defTabSz="1218956">
              <a:buSzPct val="100000"/>
              <a:buFont typeface="Arial" panose="020B0604020202020204" pitchFamily="34" charset="0"/>
              <a:buChar char="•"/>
            </a:pPr>
            <a:r>
              <a:rPr lang="en-US" sz="1400" dirty="0">
                <a:solidFill>
                  <a:srgbClr val="000000"/>
                </a:solidFill>
                <a:latin typeface="IBM Plex Sans Light"/>
                <a:cs typeface="Arial" panose="020B0604020202020204" pitchFamily="34" charset="0"/>
              </a:rPr>
              <a:t> Our HOOK also requires a comparison of risk levels this week compared to last week.</a:t>
            </a:r>
          </a:p>
          <a:p>
            <a:pPr marL="228554" indent="-228554" defTabSz="1218956">
              <a:buSzPct val="100000"/>
              <a:buFont typeface="Arial" panose="020B0604020202020204" pitchFamily="34" charset="0"/>
              <a:buChar char="•"/>
            </a:pPr>
            <a:endParaRPr lang="en-US" sz="1400" dirty="0">
              <a:solidFill>
                <a:srgbClr val="000000"/>
              </a:solidFill>
              <a:latin typeface="IBM Plex Sans Light"/>
              <a:cs typeface="Arial" panose="020B0604020202020204" pitchFamily="34" charset="0"/>
            </a:endParaRPr>
          </a:p>
          <a:p>
            <a:pPr marL="228554" indent="-228554" defTabSz="1218956">
              <a:buSzPct val="100000"/>
              <a:buFont typeface="Arial" panose="020B0604020202020204" pitchFamily="34" charset="0"/>
              <a:buChar char="•"/>
            </a:pPr>
            <a:r>
              <a:rPr lang="en-US" sz="1400" dirty="0">
                <a:solidFill>
                  <a:srgbClr val="000000"/>
                </a:solidFill>
                <a:latin typeface="IBM Plex Sans Light"/>
                <a:cs typeface="Arial" panose="020B0604020202020204" pitchFamily="34" charset="0"/>
              </a:rPr>
              <a:t>“Risk Level Last Week” is the data that will enable us to calculate if more or fewer (or the same number) of counties are at elevated risk.</a:t>
            </a:r>
          </a:p>
        </p:txBody>
      </p:sp>
    </p:spTree>
    <p:extLst>
      <p:ext uri="{BB962C8B-B14F-4D97-AF65-F5344CB8AC3E}">
        <p14:creationId xmlns:p14="http://schemas.microsoft.com/office/powerpoint/2010/main" val="4381584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1: Identify data for the HOOK</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7</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45714" tIns="45714" rIns="45714" bIns="45714" rtlCol="0" anchor="ctr">
            <a:noAutofit/>
          </a:bodyPr>
          <a:lstStyle/>
          <a:p>
            <a:pPr defTabSz="1218956">
              <a:buSzPct val="100000"/>
            </a:pPr>
            <a:endParaRPr lang="en-US" b="1" dirty="0">
              <a:solidFill>
                <a:srgbClr val="000000"/>
              </a:solidFill>
              <a:latin typeface="IBM Plex Sans Light"/>
              <a:cs typeface="Arial" panose="020B0604020202020204" pitchFamily="34" charset="0"/>
            </a:endParaRP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rPr>
              <a:t>HOOK :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extLst>
              <p:ext uri="{D42A27DB-BD31-4B8C-83A1-F6EECF244321}">
                <p14:modId xmlns:p14="http://schemas.microsoft.com/office/powerpoint/2010/main" val="2666215970"/>
              </p:ext>
            </p:extLst>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00097542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16693701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
        <p:nvSpPr>
          <p:cNvPr id="5" name="Speech Bubble: Rectangle 4">
            <a:extLst>
              <a:ext uri="{FF2B5EF4-FFF2-40B4-BE49-F238E27FC236}">
                <a16:creationId xmlns:a16="http://schemas.microsoft.com/office/drawing/2014/main" id="{FC465638-F373-6BE1-E8CE-668F18B3979D}"/>
              </a:ext>
            </a:extLst>
          </p:cNvPr>
          <p:cNvSpPr/>
          <p:nvPr/>
        </p:nvSpPr>
        <p:spPr bwMode="auto">
          <a:xfrm>
            <a:off x="1799492" y="1483231"/>
            <a:ext cx="4460631" cy="492107"/>
          </a:xfrm>
          <a:prstGeom prst="wedgeRectCallout">
            <a:avLst>
              <a:gd name="adj1" fmla="val -67133"/>
              <a:gd name="adj2" fmla="val -896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Enter your </a:t>
            </a:r>
            <a:r>
              <a:rPr lang="en-US" sz="2000" dirty="0">
                <a:solidFill>
                  <a:schemeClr val="tx2"/>
                </a:solidFill>
              </a:rPr>
              <a:t>HOOK</a:t>
            </a:r>
            <a:r>
              <a:rPr kumimoji="0" lang="en-US" sz="2000" b="0" i="0" u="none" strike="noStrike" cap="none" normalizeH="0" baseline="0" dirty="0">
                <a:ln>
                  <a:noFill/>
                </a:ln>
                <a:solidFill>
                  <a:schemeClr val="tx2"/>
                </a:solidFill>
                <a:effectLst/>
                <a:latin typeface="+mn-lt"/>
              </a:rPr>
              <a:t> narrative</a:t>
            </a:r>
          </a:p>
        </p:txBody>
      </p:sp>
      <p:sp>
        <p:nvSpPr>
          <p:cNvPr id="7" name="Speech Bubble: Rectangle 6">
            <a:extLst>
              <a:ext uri="{FF2B5EF4-FFF2-40B4-BE49-F238E27FC236}">
                <a16:creationId xmlns:a16="http://schemas.microsoft.com/office/drawing/2014/main" id="{1ED98583-91AF-15E3-3D5D-7A1462FCD364}"/>
              </a:ext>
            </a:extLst>
          </p:cNvPr>
          <p:cNvSpPr/>
          <p:nvPr/>
        </p:nvSpPr>
        <p:spPr bwMode="auto">
          <a:xfrm>
            <a:off x="1512277" y="4882662"/>
            <a:ext cx="4460631" cy="820615"/>
          </a:xfrm>
          <a:prstGeom prst="wedgeRectCallout">
            <a:avLst>
              <a:gd name="adj1" fmla="val -58329"/>
              <a:gd name="adj2" fmla="val -2434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Copy in the data dictionary if needed</a:t>
            </a:r>
          </a:p>
        </p:txBody>
      </p:sp>
      <p:sp>
        <p:nvSpPr>
          <p:cNvPr id="8" name="Speech Bubble: Rectangle 7">
            <a:extLst>
              <a:ext uri="{FF2B5EF4-FFF2-40B4-BE49-F238E27FC236}">
                <a16:creationId xmlns:a16="http://schemas.microsoft.com/office/drawing/2014/main" id="{410CCBAC-86E3-5DA2-9049-23ED77FD0CB0}"/>
              </a:ext>
            </a:extLst>
          </p:cNvPr>
          <p:cNvSpPr/>
          <p:nvPr/>
        </p:nvSpPr>
        <p:spPr bwMode="auto">
          <a:xfrm>
            <a:off x="6547339" y="5345462"/>
            <a:ext cx="4460631" cy="820615"/>
          </a:xfrm>
          <a:prstGeom prst="wedgeRectCallout">
            <a:avLst>
              <a:gd name="adj1" fmla="val 25902"/>
              <a:gd name="adj2" fmla="val -32202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chemeClr val="tx2"/>
                </a:solidFill>
              </a:rPr>
              <a:t>Enter the fields that could be used to support the HOOK.</a:t>
            </a:r>
            <a:endParaRPr kumimoji="0" lang="en-US" sz="2000" b="0" i="0" u="none" strike="noStrike" cap="none" normalizeH="0" baseline="0" dirty="0">
              <a:ln>
                <a:noFill/>
              </a:ln>
              <a:solidFill>
                <a:schemeClr val="tx2"/>
              </a:solidFill>
              <a:effectLst/>
              <a:latin typeface="+mn-lt"/>
            </a:endParaRPr>
          </a:p>
        </p:txBody>
      </p:sp>
    </p:spTree>
    <p:extLst>
      <p:ext uri="{BB962C8B-B14F-4D97-AF65-F5344CB8AC3E}">
        <p14:creationId xmlns:p14="http://schemas.microsoft.com/office/powerpoint/2010/main" val="7157931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2: Identify data for the RISING MOMENT</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8</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45714" tIns="45714" rIns="45714" bIns="45714" rtlCol="0" anchor="ctr">
            <a:noAutofit/>
          </a:bodyPr>
          <a:lstStyle/>
          <a:p>
            <a:pPr defTabSz="1218956">
              <a:buSzPct val="100000"/>
            </a:pPr>
            <a:endParaRPr lang="en-US" b="1" dirty="0">
              <a:solidFill>
                <a:srgbClr val="000000"/>
              </a:solidFill>
              <a:latin typeface="IBM Plex Sans Light"/>
              <a:cs typeface="Arial" panose="020B0604020202020204" pitchFamily="34" charset="0"/>
            </a:endParaRP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rPr>
              <a:t>HOOK :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00097542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16693701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
        <p:nvSpPr>
          <p:cNvPr id="5" name="Speech Bubble: Rectangle 4">
            <a:extLst>
              <a:ext uri="{FF2B5EF4-FFF2-40B4-BE49-F238E27FC236}">
                <a16:creationId xmlns:a16="http://schemas.microsoft.com/office/drawing/2014/main" id="{FC465638-F373-6BE1-E8CE-668F18B3979D}"/>
              </a:ext>
            </a:extLst>
          </p:cNvPr>
          <p:cNvSpPr/>
          <p:nvPr/>
        </p:nvSpPr>
        <p:spPr bwMode="auto">
          <a:xfrm>
            <a:off x="1799492" y="1483231"/>
            <a:ext cx="5105400" cy="492107"/>
          </a:xfrm>
          <a:prstGeom prst="wedgeRectCallout">
            <a:avLst>
              <a:gd name="adj1" fmla="val -67133"/>
              <a:gd name="adj2" fmla="val -896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Enter your RISING MOMENT narrative</a:t>
            </a:r>
          </a:p>
        </p:txBody>
      </p:sp>
      <p:sp>
        <p:nvSpPr>
          <p:cNvPr id="7" name="Speech Bubble: Rectangle 6">
            <a:extLst>
              <a:ext uri="{FF2B5EF4-FFF2-40B4-BE49-F238E27FC236}">
                <a16:creationId xmlns:a16="http://schemas.microsoft.com/office/drawing/2014/main" id="{1ED98583-91AF-15E3-3D5D-7A1462FCD364}"/>
              </a:ext>
            </a:extLst>
          </p:cNvPr>
          <p:cNvSpPr/>
          <p:nvPr/>
        </p:nvSpPr>
        <p:spPr bwMode="auto">
          <a:xfrm>
            <a:off x="1512277" y="4882662"/>
            <a:ext cx="4460631" cy="820615"/>
          </a:xfrm>
          <a:prstGeom prst="wedgeRectCallout">
            <a:avLst>
              <a:gd name="adj1" fmla="val -58329"/>
              <a:gd name="adj2" fmla="val -2434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Copy in the data dictionary if needed</a:t>
            </a:r>
          </a:p>
        </p:txBody>
      </p:sp>
      <p:sp>
        <p:nvSpPr>
          <p:cNvPr id="8" name="Speech Bubble: Rectangle 7">
            <a:extLst>
              <a:ext uri="{FF2B5EF4-FFF2-40B4-BE49-F238E27FC236}">
                <a16:creationId xmlns:a16="http://schemas.microsoft.com/office/drawing/2014/main" id="{410CCBAC-86E3-5DA2-9049-23ED77FD0CB0}"/>
              </a:ext>
            </a:extLst>
          </p:cNvPr>
          <p:cNvSpPr/>
          <p:nvPr/>
        </p:nvSpPr>
        <p:spPr bwMode="auto">
          <a:xfrm>
            <a:off x="6547339" y="5345462"/>
            <a:ext cx="4460631" cy="820615"/>
          </a:xfrm>
          <a:prstGeom prst="wedgeRectCallout">
            <a:avLst>
              <a:gd name="adj1" fmla="val 25902"/>
              <a:gd name="adj2" fmla="val -32202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chemeClr val="tx2"/>
                </a:solidFill>
              </a:rPr>
              <a:t>Enter the fields that could be used to support the RISING MOMENT.</a:t>
            </a:r>
            <a:endParaRPr kumimoji="0" lang="en-US" sz="2000" b="0" i="0" u="none" strike="noStrike" cap="none" normalizeH="0" baseline="0" dirty="0">
              <a:ln>
                <a:noFill/>
              </a:ln>
              <a:solidFill>
                <a:schemeClr val="tx2"/>
              </a:solidFill>
              <a:effectLst/>
              <a:latin typeface="+mn-lt"/>
            </a:endParaRPr>
          </a:p>
        </p:txBody>
      </p:sp>
    </p:spTree>
    <p:extLst>
      <p:ext uri="{BB962C8B-B14F-4D97-AF65-F5344CB8AC3E}">
        <p14:creationId xmlns:p14="http://schemas.microsoft.com/office/powerpoint/2010/main" val="23266394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3: Identify data for the AHA MOMENT</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9</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45714" tIns="45714" rIns="45714" bIns="45714" rtlCol="0" anchor="ctr">
            <a:noAutofit/>
          </a:bodyPr>
          <a:lstStyle/>
          <a:p>
            <a:pPr defTabSz="1218956">
              <a:buSzPct val="100000"/>
            </a:pPr>
            <a:endParaRPr lang="en-US" b="1" dirty="0">
              <a:solidFill>
                <a:srgbClr val="000000"/>
              </a:solidFill>
              <a:latin typeface="IBM Plex Sans Light"/>
              <a:cs typeface="Arial" panose="020B0604020202020204" pitchFamily="34" charset="0"/>
            </a:endParaRP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rPr>
              <a:t>HOOK :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00097542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16693701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
        <p:nvSpPr>
          <p:cNvPr id="5" name="Speech Bubble: Rectangle 4">
            <a:extLst>
              <a:ext uri="{FF2B5EF4-FFF2-40B4-BE49-F238E27FC236}">
                <a16:creationId xmlns:a16="http://schemas.microsoft.com/office/drawing/2014/main" id="{FC465638-F373-6BE1-E8CE-668F18B3979D}"/>
              </a:ext>
            </a:extLst>
          </p:cNvPr>
          <p:cNvSpPr/>
          <p:nvPr/>
        </p:nvSpPr>
        <p:spPr bwMode="auto">
          <a:xfrm>
            <a:off x="1799492" y="1483231"/>
            <a:ext cx="4460631" cy="492107"/>
          </a:xfrm>
          <a:prstGeom prst="wedgeRectCallout">
            <a:avLst>
              <a:gd name="adj1" fmla="val -67133"/>
              <a:gd name="adj2" fmla="val -896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Enter your </a:t>
            </a:r>
            <a:r>
              <a:rPr lang="en-US" sz="2000" dirty="0">
                <a:solidFill>
                  <a:schemeClr val="tx2"/>
                </a:solidFill>
              </a:rPr>
              <a:t>AHA MOMENT</a:t>
            </a:r>
            <a:r>
              <a:rPr kumimoji="0" lang="en-US" sz="2000" b="0" i="0" u="none" strike="noStrike" cap="none" normalizeH="0" baseline="0" dirty="0">
                <a:ln>
                  <a:noFill/>
                </a:ln>
                <a:solidFill>
                  <a:schemeClr val="tx2"/>
                </a:solidFill>
                <a:effectLst/>
                <a:latin typeface="+mn-lt"/>
              </a:rPr>
              <a:t> narrative</a:t>
            </a:r>
          </a:p>
        </p:txBody>
      </p:sp>
      <p:sp>
        <p:nvSpPr>
          <p:cNvPr id="7" name="Speech Bubble: Rectangle 6">
            <a:extLst>
              <a:ext uri="{FF2B5EF4-FFF2-40B4-BE49-F238E27FC236}">
                <a16:creationId xmlns:a16="http://schemas.microsoft.com/office/drawing/2014/main" id="{1ED98583-91AF-15E3-3D5D-7A1462FCD364}"/>
              </a:ext>
            </a:extLst>
          </p:cNvPr>
          <p:cNvSpPr/>
          <p:nvPr/>
        </p:nvSpPr>
        <p:spPr bwMode="auto">
          <a:xfrm>
            <a:off x="1512277" y="4882662"/>
            <a:ext cx="4460631" cy="820615"/>
          </a:xfrm>
          <a:prstGeom prst="wedgeRectCallout">
            <a:avLst>
              <a:gd name="adj1" fmla="val -58329"/>
              <a:gd name="adj2" fmla="val -2434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Copy in the data dictionary if needed</a:t>
            </a:r>
          </a:p>
        </p:txBody>
      </p:sp>
      <p:sp>
        <p:nvSpPr>
          <p:cNvPr id="8" name="Speech Bubble: Rectangle 7">
            <a:extLst>
              <a:ext uri="{FF2B5EF4-FFF2-40B4-BE49-F238E27FC236}">
                <a16:creationId xmlns:a16="http://schemas.microsoft.com/office/drawing/2014/main" id="{410CCBAC-86E3-5DA2-9049-23ED77FD0CB0}"/>
              </a:ext>
            </a:extLst>
          </p:cNvPr>
          <p:cNvSpPr/>
          <p:nvPr/>
        </p:nvSpPr>
        <p:spPr bwMode="auto">
          <a:xfrm>
            <a:off x="6547339" y="5345462"/>
            <a:ext cx="4460631" cy="820615"/>
          </a:xfrm>
          <a:prstGeom prst="wedgeRectCallout">
            <a:avLst>
              <a:gd name="adj1" fmla="val 25902"/>
              <a:gd name="adj2" fmla="val -32202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chemeClr val="tx2"/>
                </a:solidFill>
              </a:rPr>
              <a:t>Enter the fields that could be used to support the AHA MOMENT.</a:t>
            </a:r>
            <a:endParaRPr kumimoji="0" lang="en-US" sz="2000" b="0" i="0" u="none" strike="noStrike" cap="none" normalizeH="0" baseline="0" dirty="0">
              <a:ln>
                <a:noFill/>
              </a:ln>
              <a:solidFill>
                <a:schemeClr val="tx2"/>
              </a:solidFill>
              <a:effectLst/>
              <a:latin typeface="+mn-lt"/>
            </a:endParaRPr>
          </a:p>
        </p:txBody>
      </p:sp>
    </p:spTree>
    <p:extLst>
      <p:ext uri="{BB962C8B-B14F-4D97-AF65-F5344CB8AC3E}">
        <p14:creationId xmlns:p14="http://schemas.microsoft.com/office/powerpoint/2010/main" val="2835758386"/>
      </p:ext>
    </p:extLst>
  </p:cSld>
  <p:clrMapOvr>
    <a:masterClrMapping/>
  </p:clrMapOvr>
  <p:transition spd="med"/>
</p:sld>
</file>

<file path=ppt/theme/theme1.xml><?xml version="1.0" encoding="utf-8"?>
<a:theme xmlns:a="http://schemas.openxmlformats.org/drawingml/2006/main" name="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thm15="http://schemas.microsoft.com/office/thememl/2012/main" xmlns=""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2.xml><?xml version="1.0" encoding="utf-8"?>
<a:theme xmlns:a="http://schemas.openxmlformats.org/drawingml/2006/main" name="1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 xmlns:thm15="http://schemas.microsoft.com/office/thememl/2012/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3.xml><?xml version="1.0" encoding="utf-8"?>
<a:theme xmlns:a="http://schemas.openxmlformats.org/drawingml/2006/main" name="2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thm15="http://schemas.microsoft.com/office/thememl/2012/main" xmlns=""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4.xml><?xml version="1.0" encoding="utf-8"?>
<a:theme xmlns:a="http://schemas.openxmlformats.org/drawingml/2006/main" name="3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 xmlns:thm15="http://schemas.microsoft.com/office/thememl/2012/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A98B0F890304EA4533D39F0FCB118" ma:contentTypeVersion="10" ma:contentTypeDescription="Create a new document." ma:contentTypeScope="" ma:versionID="7382cb9e5d5759fe6d259f4db44979fc">
  <xsd:schema xmlns:xsd="http://www.w3.org/2001/XMLSchema" xmlns:xs="http://www.w3.org/2001/XMLSchema" xmlns:p="http://schemas.microsoft.com/office/2006/metadata/properties" xmlns:ns2="751fcc4b-4276-47b3-8ba1-49dbd21a21dd" xmlns:ns3="c5604bb3-86e6-4d6c-ae29-cce30a47afed" targetNamespace="http://schemas.microsoft.com/office/2006/metadata/properties" ma:root="true" ma:fieldsID="0dbc8ddf735e232e6e433963ac457b04" ns2:_="" ns3:_="">
    <xsd:import namespace="751fcc4b-4276-47b3-8ba1-49dbd21a21dd"/>
    <xsd:import namespace="c5604bb3-86e6-4d6c-ae29-cce30a47af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fcc4b-4276-47b3-8ba1-49dbd21a2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604bb3-86e6-4d6c-ae29-cce30a47afe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12DAEA-3FEA-4FF3-8A66-EE5A24102F8E}">
  <ds:schemaRefs>
    <ds:schemaRef ds:uri="751fcc4b-4276-47b3-8ba1-49dbd21a21dd"/>
    <ds:schemaRef ds:uri="c5604bb3-86e6-4d6c-ae29-cce30a47af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28CB0B-289E-4DFE-97BD-60C4FC0F28DF}">
  <ds:schemaRefs>
    <ds:schemaRef ds:uri="751fcc4b-4276-47b3-8ba1-49dbd21a21dd"/>
    <ds:schemaRef ds:uri="c5604bb3-86e6-4d6c-ae29-cce30a47af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50225D2-517A-4231-8BCA-0FACFEA11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80060</TotalTime>
  <Words>2759</Words>
  <Application>Microsoft Office PowerPoint</Application>
  <PresentationFormat>Widescreen</PresentationFormat>
  <Paragraphs>397</Paragraphs>
  <Slides>35</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35</vt:i4>
      </vt:variant>
    </vt:vector>
  </HeadingPairs>
  <TitlesOfParts>
    <vt:vector size="45" baseType="lpstr">
      <vt:lpstr>Arial</vt:lpstr>
      <vt:lpstr>Calibri</vt:lpstr>
      <vt:lpstr>Franklin Gothic Book</vt:lpstr>
      <vt:lpstr>IBM Plex Sans</vt:lpstr>
      <vt:lpstr>IBM Plex Sans Hebrew Medm</vt:lpstr>
      <vt:lpstr>IBM Plex Sans Light</vt:lpstr>
      <vt:lpstr>IBM presentation enablement template</vt:lpstr>
      <vt:lpstr>1_IBM presentation enablement template</vt:lpstr>
      <vt:lpstr>2_IBM presentation enablement template</vt:lpstr>
      <vt:lpstr>3_IBM presentation enablement template</vt:lpstr>
      <vt:lpstr>Module 2: Drug Practice Activity  2.1 Align data to your storyboard and storyline  2.2 Align visualizations to your storyboard and storyline  2.3 Craft your call to action  2.4 Draft your story  2.5 Get Feedback  </vt:lpstr>
      <vt:lpstr>Background on the Drug Overdose activity</vt:lpstr>
      <vt:lpstr>Activity 2.1 Align data sources to your storyline</vt:lpstr>
      <vt:lpstr>2.1 Align data to your storyboard and storyline</vt:lpstr>
      <vt:lpstr>2.1 Align data to your storyline: Process</vt:lpstr>
      <vt:lpstr>2.1 Align data to your storyline Step 1: Sample of completed Identify data for the HOOK</vt:lpstr>
      <vt:lpstr>2.1 Align data to your storyline Step 1: Identify data for the HOOK</vt:lpstr>
      <vt:lpstr>2.1 Align data to your storyline Step 2: Identify data for the RISING MOMENT</vt:lpstr>
      <vt:lpstr>2.1 Align data to your storyline Step 3: Identify data for the AHA MOMENT</vt:lpstr>
      <vt:lpstr>2.1 Align data to your storyline Sample of Completed Data Alignment Template</vt:lpstr>
      <vt:lpstr>2.1 Align data to your storyline:  Copy your results into the Data Alignment Template </vt:lpstr>
      <vt:lpstr>Activity 2.2 Align visuals to your storyline</vt:lpstr>
      <vt:lpstr>2.2 Align data visuals to your story</vt:lpstr>
      <vt:lpstr>2.2 Align data visuals to your story: Process</vt:lpstr>
      <vt:lpstr>2.2 Align visuals to the storyline Step 1: Sample of completed align visual to HOOK</vt:lpstr>
      <vt:lpstr>2.2 Align visuals to the storyline Step 1: align visual to HOOK</vt:lpstr>
      <vt:lpstr>2.2 Align visuals to the storyline Step 2: align visual to RISING MOMENT</vt:lpstr>
      <vt:lpstr>2.2 Align visuals to the storyline Step 3: align visual to AHA MOMENT</vt:lpstr>
      <vt:lpstr>2.3 Craft your call to action </vt:lpstr>
      <vt:lpstr>Activity 2.4 Draft your story</vt:lpstr>
      <vt:lpstr>2.4 Draft your data story</vt:lpstr>
      <vt:lpstr>2.4 Draft your data story: Process</vt:lpstr>
      <vt:lpstr>2.4 Draft your data story:  Step 1: sample of completed create story for the HOOK</vt:lpstr>
      <vt:lpstr>2.4 Draft your data story: Step 1: create story for the HOOK  </vt:lpstr>
      <vt:lpstr>2.4 Draft your data story: Step 2: create story for the RISING MOMENT  </vt:lpstr>
      <vt:lpstr>2.4 Draft your data story: Step 3: create story for the AHA MOMENT  </vt:lpstr>
      <vt:lpstr>2.4 Draft your data story: Step 4: create story for the CALL TO ACTION </vt:lpstr>
      <vt:lpstr>2.4 Draft your data story:  Sample of completed Pulling it all together</vt:lpstr>
      <vt:lpstr>2.4 Draft your data story:  Pulling it all together</vt:lpstr>
      <vt:lpstr>Activity 2.5 Getting feedback</vt:lpstr>
      <vt:lpstr>2.5 Process for getting feedback </vt:lpstr>
      <vt:lpstr>2.5 Process for getting feedback Step 1: Identify representatives to ask for feedback</vt:lpstr>
      <vt:lpstr>2.5 Process for getting feedback Step 2: Obtain feedback</vt:lpstr>
      <vt:lpstr>2.5 Getting feedback: Step 3: Update the story based on feedback</vt:lpstr>
      <vt:lpstr>You have completed the practice activities for Module 2.  You can check your work against the sample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Donovan, Katy (RIDOH-Contractor)</dc:creator>
  <cp:lastModifiedBy>Kevin Ho</cp:lastModifiedBy>
  <cp:revision>496</cp:revision>
  <dcterms:created xsi:type="dcterms:W3CDTF">2022-02-04T13:30:00Z</dcterms:created>
  <dcterms:modified xsi:type="dcterms:W3CDTF">2024-03-07T05:42:13Z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0x010100858A98B0F890304EA4533D39F0FCB118</vt:lpwstr>
  </property>
</Properties>
</file>