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8.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447_E97BEFC3.xml" ContentType="application/vnd.ms-powerpoint.comments+xml"/>
  <Override PartName="/ppt/notesSlides/notesSlide14.xml" ContentType="application/vnd.openxmlformats-officedocument.presentationml.notesSlide+xml"/>
  <Override PartName="/ppt/comments/modernComment_445_16AD301E.xml" ContentType="application/vnd.ms-powerpoint.comments+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6" r:id="rId5"/>
    <p:sldMasterId id="2147483710" r:id="rId6"/>
    <p:sldMasterId id="2147483732" r:id="rId7"/>
    <p:sldMasterId id="2147483756" r:id="rId8"/>
    <p:sldMasterId id="2147483779" r:id="rId9"/>
    <p:sldMasterId id="2147483804" r:id="rId10"/>
    <p:sldMasterId id="2147483818" r:id="rId11"/>
    <p:sldMasterId id="2147483830" r:id="rId12"/>
  </p:sldMasterIdLst>
  <p:notesMasterIdLst>
    <p:notesMasterId r:id="rId81"/>
  </p:notesMasterIdLst>
  <p:sldIdLst>
    <p:sldId id="648" r:id="rId13"/>
    <p:sldId id="268" r:id="rId14"/>
    <p:sldId id="640" r:id="rId15"/>
    <p:sldId id="654" r:id="rId16"/>
    <p:sldId id="656" r:id="rId17"/>
    <p:sldId id="653" r:id="rId18"/>
    <p:sldId id="651" r:id="rId19"/>
    <p:sldId id="259" r:id="rId20"/>
    <p:sldId id="1103" r:id="rId21"/>
    <p:sldId id="1085" r:id="rId22"/>
    <p:sldId id="1023" r:id="rId23"/>
    <p:sldId id="1080" r:id="rId24"/>
    <p:sldId id="1107" r:id="rId25"/>
    <p:sldId id="284" r:id="rId26"/>
    <p:sldId id="1082" r:id="rId27"/>
    <p:sldId id="1026" r:id="rId28"/>
    <p:sldId id="1084" r:id="rId29"/>
    <p:sldId id="290" r:id="rId30"/>
    <p:sldId id="289" r:id="rId31"/>
    <p:sldId id="1087" r:id="rId32"/>
    <p:sldId id="1101" r:id="rId33"/>
    <p:sldId id="1102" r:id="rId34"/>
    <p:sldId id="1086" r:id="rId35"/>
    <p:sldId id="1100" r:id="rId36"/>
    <p:sldId id="1096" r:id="rId37"/>
    <p:sldId id="1095" r:id="rId38"/>
    <p:sldId id="1094" r:id="rId39"/>
    <p:sldId id="1093" r:id="rId40"/>
    <p:sldId id="1092" r:id="rId41"/>
    <p:sldId id="1091" r:id="rId42"/>
    <p:sldId id="1090" r:id="rId43"/>
    <p:sldId id="1105" r:id="rId44"/>
    <p:sldId id="1027" r:id="rId45"/>
    <p:sldId id="1106" r:id="rId46"/>
    <p:sldId id="278" r:id="rId47"/>
    <p:sldId id="650" r:id="rId48"/>
    <p:sldId id="652" r:id="rId49"/>
    <p:sldId id="1109" r:id="rId50"/>
    <p:sldId id="260" r:id="rId51"/>
    <p:sldId id="262" r:id="rId52"/>
    <p:sldId id="283" r:id="rId53"/>
    <p:sldId id="1110" r:id="rId54"/>
    <p:sldId id="266" r:id="rId55"/>
    <p:sldId id="1111" r:id="rId56"/>
    <p:sldId id="287" r:id="rId57"/>
    <p:sldId id="285" r:id="rId58"/>
    <p:sldId id="1112" r:id="rId59"/>
    <p:sldId id="292" r:id="rId60"/>
    <p:sldId id="293" r:id="rId61"/>
    <p:sldId id="282" r:id="rId62"/>
    <p:sldId id="273" r:id="rId63"/>
    <p:sldId id="658" r:id="rId64"/>
    <p:sldId id="693" r:id="rId65"/>
    <p:sldId id="1114" r:id="rId66"/>
    <p:sldId id="267" r:id="rId67"/>
    <p:sldId id="1115" r:id="rId68"/>
    <p:sldId id="1116" r:id="rId69"/>
    <p:sldId id="263" r:id="rId70"/>
    <p:sldId id="269" r:id="rId71"/>
    <p:sldId id="612" r:id="rId72"/>
    <p:sldId id="696" r:id="rId73"/>
    <p:sldId id="694" r:id="rId74"/>
    <p:sldId id="697" r:id="rId75"/>
    <p:sldId id="695" r:id="rId76"/>
    <p:sldId id="698" r:id="rId77"/>
    <p:sldId id="504" r:id="rId78"/>
    <p:sldId id="270" r:id="rId79"/>
    <p:sldId id="649" r:id="rId80"/>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B2B78C-67CA-56ED-E9EC-6ACA6F725883}" name="Issaka, Rachel B" initials="IB" userId="S::rissaka@fredhutch.org::f2cd7fd2-8d7a-496d-a3a4-139756d28d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344"/>
    <a:srgbClr val="EDF1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6475FA-588C-4580-82AF-9F81F9C07535}" v="58" dt="2024-05-23T18:20:33.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96" autoAdjust="0"/>
    <p:restoredTop sz="54843" autoAdjust="0"/>
  </p:normalViewPr>
  <p:slideViewPr>
    <p:cSldViewPr snapToGrid="0">
      <p:cViewPr varScale="1">
        <p:scale>
          <a:sx n="61" d="100"/>
          <a:sy n="61" d="100"/>
        </p:scale>
        <p:origin x="185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theme" Target="theme/theme1.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2.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microsoft.com/office/2015/10/relationships/revisionInfo" Target="revisionInfo.xml"/><Relationship Id="rId61" Type="http://schemas.openxmlformats.org/officeDocument/2006/relationships/slide" Target="slides/slide49.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kke Edivettiyakath, Sahla Suman (DOH)" userId="35ebea12-f511-499f-aca7-a0a95b09cf22" providerId="ADAL" clId="{370E9D18-CD94-4235-A643-4B4C7BAFAF4A}"/>
    <pc:docChg chg="undo redo custSel addSld delSld modSld sldOrd">
      <pc:chgData name="Thekke Edivettiyakath, Sahla Suman (DOH)" userId="35ebea12-f511-499f-aca7-a0a95b09cf22" providerId="ADAL" clId="{370E9D18-CD94-4235-A643-4B4C7BAFAF4A}" dt="2023-11-06T22:48:55.669" v="10565" actId="20577"/>
      <pc:docMkLst>
        <pc:docMk/>
      </pc:docMkLst>
      <pc:sldChg chg="modSp mod modNotesTx">
        <pc:chgData name="Thekke Edivettiyakath, Sahla Suman (DOH)" userId="35ebea12-f511-499f-aca7-a0a95b09cf22" providerId="ADAL" clId="{370E9D18-CD94-4235-A643-4B4C7BAFAF4A}" dt="2023-11-06T21:39:09.342" v="10395" actId="20577"/>
        <pc:sldMkLst>
          <pc:docMk/>
          <pc:sldMk cId="257998008" sldId="268"/>
        </pc:sldMkLst>
        <pc:spChg chg="mod">
          <ac:chgData name="Thekke Edivettiyakath, Sahla Suman (DOH)" userId="35ebea12-f511-499f-aca7-a0a95b09cf22" providerId="ADAL" clId="{370E9D18-CD94-4235-A643-4B4C7BAFAF4A}" dt="2023-10-31T21:55:34.657" v="3987"/>
          <ac:spMkLst>
            <pc:docMk/>
            <pc:sldMk cId="257998008" sldId="268"/>
            <ac:spMk id="7" creationId="{00000000-0000-0000-0000-000000000000}"/>
          </ac:spMkLst>
        </pc:spChg>
      </pc:sldChg>
      <pc:sldChg chg="modSp del mod modNotesTx">
        <pc:chgData name="Thekke Edivettiyakath, Sahla Suman (DOH)" userId="35ebea12-f511-499f-aca7-a0a95b09cf22" providerId="ADAL" clId="{370E9D18-CD94-4235-A643-4B4C7BAFAF4A}" dt="2023-11-01T20:24:20.468" v="4024" actId="2696"/>
        <pc:sldMkLst>
          <pc:docMk/>
          <pc:sldMk cId="2097912197" sldId="269"/>
        </pc:sldMkLst>
        <pc:spChg chg="mod">
          <ac:chgData name="Thekke Edivettiyakath, Sahla Suman (DOH)" userId="35ebea12-f511-499f-aca7-a0a95b09cf22" providerId="ADAL" clId="{370E9D18-CD94-4235-A643-4B4C7BAFAF4A}" dt="2023-11-01T20:24:16.370" v="4023" actId="21"/>
          <ac:spMkLst>
            <pc:docMk/>
            <pc:sldMk cId="2097912197" sldId="269"/>
            <ac:spMk id="3" creationId="{00000000-0000-0000-0000-000000000000}"/>
          </ac:spMkLst>
        </pc:spChg>
        <pc:spChg chg="mod">
          <ac:chgData name="Thekke Edivettiyakath, Sahla Suman (DOH)" userId="35ebea12-f511-499f-aca7-a0a95b09cf22" providerId="ADAL" clId="{370E9D18-CD94-4235-A643-4B4C7BAFAF4A}" dt="2023-11-01T20:24:00.678" v="4021" actId="20577"/>
          <ac:spMkLst>
            <pc:docMk/>
            <pc:sldMk cId="2097912197" sldId="269"/>
            <ac:spMk id="7" creationId="{00000000-0000-0000-0000-000000000000}"/>
          </ac:spMkLst>
        </pc:spChg>
      </pc:sldChg>
      <pc:sldChg chg="add del">
        <pc:chgData name="Thekke Edivettiyakath, Sahla Suman (DOH)" userId="35ebea12-f511-499f-aca7-a0a95b09cf22" providerId="ADAL" clId="{370E9D18-CD94-4235-A643-4B4C7BAFAF4A}" dt="2023-11-01T20:24:45.678" v="4060"/>
        <pc:sldMkLst>
          <pc:docMk/>
          <pc:sldMk cId="2956857713" sldId="269"/>
        </pc:sldMkLst>
      </pc:sldChg>
      <pc:sldChg chg="modSp mod modNotesTx">
        <pc:chgData name="Thekke Edivettiyakath, Sahla Suman (DOH)" userId="35ebea12-f511-499f-aca7-a0a95b09cf22" providerId="ADAL" clId="{370E9D18-CD94-4235-A643-4B4C7BAFAF4A}" dt="2023-11-06T21:38:02.114" v="10386" actId="20577"/>
        <pc:sldMkLst>
          <pc:docMk/>
          <pc:sldMk cId="469789691" sldId="270"/>
        </pc:sldMkLst>
        <pc:spChg chg="mod">
          <ac:chgData name="Thekke Edivettiyakath, Sahla Suman (DOH)" userId="35ebea12-f511-499f-aca7-a0a95b09cf22" providerId="ADAL" clId="{370E9D18-CD94-4235-A643-4B4C7BAFAF4A}" dt="2023-11-06T21:38:02.114" v="10386" actId="20577"/>
          <ac:spMkLst>
            <pc:docMk/>
            <pc:sldMk cId="469789691" sldId="270"/>
            <ac:spMk id="7" creationId="{00000000-0000-0000-0000-000000000000}"/>
          </ac:spMkLst>
        </pc:spChg>
      </pc:sldChg>
      <pc:sldChg chg="modSp mod modNotesTx">
        <pc:chgData name="Thekke Edivettiyakath, Sahla Suman (DOH)" userId="35ebea12-f511-499f-aca7-a0a95b09cf22" providerId="ADAL" clId="{370E9D18-CD94-4235-A643-4B4C7BAFAF4A}" dt="2023-11-02T00:24:55.084" v="9099" actId="20577"/>
        <pc:sldMkLst>
          <pc:docMk/>
          <pc:sldMk cId="3600431620" sldId="640"/>
        </pc:sldMkLst>
        <pc:spChg chg="mod">
          <ac:chgData name="Thekke Edivettiyakath, Sahla Suman (DOH)" userId="35ebea12-f511-499f-aca7-a0a95b09cf22" providerId="ADAL" clId="{370E9D18-CD94-4235-A643-4B4C7BAFAF4A}" dt="2023-10-31T21:57:14.749" v="4019" actId="5793"/>
          <ac:spMkLst>
            <pc:docMk/>
            <pc:sldMk cId="3600431620" sldId="640"/>
            <ac:spMk id="2" creationId="{00000000-0000-0000-0000-000000000000}"/>
          </ac:spMkLst>
        </pc:spChg>
      </pc:sldChg>
      <pc:sldChg chg="modSp mod modNotesTx">
        <pc:chgData name="Thekke Edivettiyakath, Sahla Suman (DOH)" userId="35ebea12-f511-499f-aca7-a0a95b09cf22" providerId="ADAL" clId="{370E9D18-CD94-4235-A643-4B4C7BAFAF4A}" dt="2023-11-02T00:24:25.702" v="9074" actId="20577"/>
        <pc:sldMkLst>
          <pc:docMk/>
          <pc:sldMk cId="480325015" sldId="648"/>
        </pc:sldMkLst>
        <pc:spChg chg="mod">
          <ac:chgData name="Thekke Edivettiyakath, Sahla Suman (DOH)" userId="35ebea12-f511-499f-aca7-a0a95b09cf22" providerId="ADAL" clId="{370E9D18-CD94-4235-A643-4B4C7BAFAF4A}" dt="2023-10-30T20:02:36.115" v="3596" actId="5793"/>
          <ac:spMkLst>
            <pc:docMk/>
            <pc:sldMk cId="480325015" sldId="648"/>
            <ac:spMk id="12" creationId="{2A351CEE-2230-D0BA-6ABE-2DA5F2BBACA6}"/>
          </ac:spMkLst>
        </pc:spChg>
      </pc:sldChg>
      <pc:sldChg chg="modSp mod modNotesTx">
        <pc:chgData name="Thekke Edivettiyakath, Sahla Suman (DOH)" userId="35ebea12-f511-499f-aca7-a0a95b09cf22" providerId="ADAL" clId="{370E9D18-CD94-4235-A643-4B4C7BAFAF4A}" dt="2023-11-06T21:37:18.832" v="10322" actId="20577"/>
        <pc:sldMkLst>
          <pc:docMk/>
          <pc:sldMk cId="959606290" sldId="649"/>
        </pc:sldMkLst>
        <pc:spChg chg="mod">
          <ac:chgData name="Thekke Edivettiyakath, Sahla Suman (DOH)" userId="35ebea12-f511-499f-aca7-a0a95b09cf22" providerId="ADAL" clId="{370E9D18-CD94-4235-A643-4B4C7BAFAF4A}" dt="2023-10-30T19:26:44.948" v="3451" actId="20577"/>
          <ac:spMkLst>
            <pc:docMk/>
            <pc:sldMk cId="959606290" sldId="649"/>
            <ac:spMk id="2" creationId="{2D2D124C-D4E5-1B89-302F-736B2A567C03}"/>
          </ac:spMkLst>
        </pc:spChg>
      </pc:sldChg>
      <pc:sldChg chg="modSp mod ord modNotesTx">
        <pc:chgData name="Thekke Edivettiyakath, Sahla Suman (DOH)" userId="35ebea12-f511-499f-aca7-a0a95b09cf22" providerId="ADAL" clId="{370E9D18-CD94-4235-A643-4B4C7BAFAF4A}" dt="2023-11-06T21:36:24.255" v="10314" actId="20577"/>
        <pc:sldMkLst>
          <pc:docMk/>
          <pc:sldMk cId="3546260949" sldId="650"/>
        </pc:sldMkLst>
        <pc:spChg chg="mod">
          <ac:chgData name="Thekke Edivettiyakath, Sahla Suman (DOH)" userId="35ebea12-f511-499f-aca7-a0a95b09cf22" providerId="ADAL" clId="{370E9D18-CD94-4235-A643-4B4C7BAFAF4A}" dt="2023-11-03T16:57:10.408" v="10259" actId="20577"/>
          <ac:spMkLst>
            <pc:docMk/>
            <pc:sldMk cId="3546260949" sldId="650"/>
            <ac:spMk id="2" creationId="{5852557E-A0AE-E8F5-D988-1888AE096934}"/>
          </ac:spMkLst>
        </pc:spChg>
      </pc:sldChg>
      <pc:sldChg chg="modSp mod modNotesTx">
        <pc:chgData name="Thekke Edivettiyakath, Sahla Suman (DOH)" userId="35ebea12-f511-499f-aca7-a0a95b09cf22" providerId="ADAL" clId="{370E9D18-CD94-4235-A643-4B4C7BAFAF4A}" dt="2023-11-02T00:26:00.022" v="9152" actId="20577"/>
        <pc:sldMkLst>
          <pc:docMk/>
          <pc:sldMk cId="327378503" sldId="651"/>
        </pc:sldMkLst>
        <pc:spChg chg="mod">
          <ac:chgData name="Thekke Edivettiyakath, Sahla Suman (DOH)" userId="35ebea12-f511-499f-aca7-a0a95b09cf22" providerId="ADAL" clId="{370E9D18-CD94-4235-A643-4B4C7BAFAF4A}" dt="2023-11-01T20:41:42.672" v="4575" actId="20577"/>
          <ac:spMkLst>
            <pc:docMk/>
            <pc:sldMk cId="327378503" sldId="651"/>
            <ac:spMk id="2" creationId="{7D8BF1E6-72D6-9A3F-B8D0-B3E7BB8A40C7}"/>
          </ac:spMkLst>
        </pc:spChg>
      </pc:sldChg>
      <pc:sldChg chg="modSp mod modNotesTx">
        <pc:chgData name="Thekke Edivettiyakath, Sahla Suman (DOH)" userId="35ebea12-f511-499f-aca7-a0a95b09cf22" providerId="ADAL" clId="{370E9D18-CD94-4235-A643-4B4C7BAFAF4A}" dt="2023-11-06T21:36:47.421" v="10316" actId="20577"/>
        <pc:sldMkLst>
          <pc:docMk/>
          <pc:sldMk cId="2226637848" sldId="652"/>
        </pc:sldMkLst>
        <pc:spChg chg="mod">
          <ac:chgData name="Thekke Edivettiyakath, Sahla Suman (DOH)" userId="35ebea12-f511-499f-aca7-a0a95b09cf22" providerId="ADAL" clId="{370E9D18-CD94-4235-A643-4B4C7BAFAF4A}" dt="2023-11-01T20:42:11.597" v="4614" actId="20577"/>
          <ac:spMkLst>
            <pc:docMk/>
            <pc:sldMk cId="2226637848" sldId="652"/>
            <ac:spMk id="2" creationId="{9BF5CDBD-A838-106F-A2BB-86DEBAE9EB44}"/>
          </ac:spMkLst>
        </pc:spChg>
      </pc:sldChg>
      <pc:sldChg chg="modSp mod ord modNotesTx">
        <pc:chgData name="Thekke Edivettiyakath, Sahla Suman (DOH)" userId="35ebea12-f511-499f-aca7-a0a95b09cf22" providerId="ADAL" clId="{370E9D18-CD94-4235-A643-4B4C7BAFAF4A}" dt="2023-11-06T21:36:00.111" v="10312" actId="20577"/>
        <pc:sldMkLst>
          <pc:docMk/>
          <pc:sldMk cId="1834893298" sldId="653"/>
        </pc:sldMkLst>
        <pc:spChg chg="mod">
          <ac:chgData name="Thekke Edivettiyakath, Sahla Suman (DOH)" userId="35ebea12-f511-499f-aca7-a0a95b09cf22" providerId="ADAL" clId="{370E9D18-CD94-4235-A643-4B4C7BAFAF4A}" dt="2023-10-30T18:47:10.333" v="512" actId="5793"/>
          <ac:spMkLst>
            <pc:docMk/>
            <pc:sldMk cId="1834893298" sldId="653"/>
            <ac:spMk id="3" creationId="{00000000-0000-0000-0000-000000000000}"/>
          </ac:spMkLst>
        </pc:spChg>
        <pc:spChg chg="mod">
          <ac:chgData name="Thekke Edivettiyakath, Sahla Suman (DOH)" userId="35ebea12-f511-499f-aca7-a0a95b09cf22" providerId="ADAL" clId="{370E9D18-CD94-4235-A643-4B4C7BAFAF4A}" dt="2023-10-31T21:53:53.567" v="3977" actId="255"/>
          <ac:spMkLst>
            <pc:docMk/>
            <pc:sldMk cId="1834893298" sldId="653"/>
            <ac:spMk id="5" creationId="{576FE08A-B86E-9114-1B75-1EB9A465FCE8}"/>
          </ac:spMkLst>
        </pc:spChg>
      </pc:sldChg>
      <pc:sldChg chg="modSp new mod ord modNotesTx">
        <pc:chgData name="Thekke Edivettiyakath, Sahla Suman (DOH)" userId="35ebea12-f511-499f-aca7-a0a95b09cf22" providerId="ADAL" clId="{370E9D18-CD94-4235-A643-4B4C7BAFAF4A}" dt="2023-11-06T22:48:55.669" v="10565" actId="20577"/>
        <pc:sldMkLst>
          <pc:docMk/>
          <pc:sldMk cId="2353670844" sldId="654"/>
        </pc:sldMkLst>
        <pc:spChg chg="mod">
          <ac:chgData name="Thekke Edivettiyakath, Sahla Suman (DOH)" userId="35ebea12-f511-499f-aca7-a0a95b09cf22" providerId="ADAL" clId="{370E9D18-CD94-4235-A643-4B4C7BAFAF4A}" dt="2023-10-30T19:23:15.120" v="3293" actId="14100"/>
          <ac:spMkLst>
            <pc:docMk/>
            <pc:sldMk cId="2353670844" sldId="654"/>
            <ac:spMk id="2" creationId="{093DC106-CF4A-D122-821C-58ACFEB4A247}"/>
          </ac:spMkLst>
        </pc:spChg>
        <pc:spChg chg="mod">
          <ac:chgData name="Thekke Edivettiyakath, Sahla Suman (DOH)" userId="35ebea12-f511-499f-aca7-a0a95b09cf22" providerId="ADAL" clId="{370E9D18-CD94-4235-A643-4B4C7BAFAF4A}" dt="2023-10-30T18:50:03.266" v="580" actId="313"/>
          <ac:spMkLst>
            <pc:docMk/>
            <pc:sldMk cId="2353670844" sldId="654"/>
            <ac:spMk id="3" creationId="{79FD3986-FC08-75BC-4818-62521F841C82}"/>
          </ac:spMkLst>
        </pc:spChg>
      </pc:sldChg>
      <pc:sldChg chg="new del ord">
        <pc:chgData name="Thekke Edivettiyakath, Sahla Suman (DOH)" userId="35ebea12-f511-499f-aca7-a0a95b09cf22" providerId="ADAL" clId="{370E9D18-CD94-4235-A643-4B4C7BAFAF4A}" dt="2023-10-30T19:19:06.216" v="3008" actId="2696"/>
        <pc:sldMkLst>
          <pc:docMk/>
          <pc:sldMk cId="3448039226" sldId="655"/>
        </pc:sldMkLst>
      </pc:sldChg>
      <pc:sldChg chg="modSp new mod modNotesTx">
        <pc:chgData name="Thekke Edivettiyakath, Sahla Suman (DOH)" userId="35ebea12-f511-499f-aca7-a0a95b09cf22" providerId="ADAL" clId="{370E9D18-CD94-4235-A643-4B4C7BAFAF4A}" dt="2023-11-06T21:38:51.627" v="10387" actId="20577"/>
        <pc:sldMkLst>
          <pc:docMk/>
          <pc:sldMk cId="1745756796" sldId="656"/>
        </pc:sldMkLst>
        <pc:spChg chg="mod">
          <ac:chgData name="Thekke Edivettiyakath, Sahla Suman (DOH)" userId="35ebea12-f511-499f-aca7-a0a95b09cf22" providerId="ADAL" clId="{370E9D18-CD94-4235-A643-4B4C7BAFAF4A}" dt="2023-11-01T20:33:59.247" v="4426" actId="20577"/>
          <ac:spMkLst>
            <pc:docMk/>
            <pc:sldMk cId="1745756796" sldId="656"/>
            <ac:spMk id="2" creationId="{1FD2B36C-A3C6-EB12-44EF-4CF762AFD4F9}"/>
          </ac:spMkLst>
        </pc:spChg>
        <pc:spChg chg="mod">
          <ac:chgData name="Thekke Edivettiyakath, Sahla Suman (DOH)" userId="35ebea12-f511-499f-aca7-a0a95b09cf22" providerId="ADAL" clId="{370E9D18-CD94-4235-A643-4B4C7BAFAF4A}" dt="2023-10-30T19:19:25.445" v="3047" actId="20577"/>
          <ac:spMkLst>
            <pc:docMk/>
            <pc:sldMk cId="1745756796" sldId="656"/>
            <ac:spMk id="3" creationId="{2B7D86C8-7488-35F3-674E-F7F8F858633B}"/>
          </ac:spMkLst>
        </pc:spChg>
      </pc:sldChg>
      <pc:sldChg chg="modSp new del mod">
        <pc:chgData name="Thekke Edivettiyakath, Sahla Suman (DOH)" userId="35ebea12-f511-499f-aca7-a0a95b09cf22" providerId="ADAL" clId="{370E9D18-CD94-4235-A643-4B4C7BAFAF4A}" dt="2023-11-01T20:25:08.374" v="4071" actId="2696"/>
        <pc:sldMkLst>
          <pc:docMk/>
          <pc:sldMk cId="801120722" sldId="657"/>
        </pc:sldMkLst>
        <pc:spChg chg="mod">
          <ac:chgData name="Thekke Edivettiyakath, Sahla Suman (DOH)" userId="35ebea12-f511-499f-aca7-a0a95b09cf22" providerId="ADAL" clId="{370E9D18-CD94-4235-A643-4B4C7BAFAF4A}" dt="2023-11-01T20:24:51.770" v="4068" actId="20577"/>
          <ac:spMkLst>
            <pc:docMk/>
            <pc:sldMk cId="801120722" sldId="657"/>
            <ac:spMk id="2" creationId="{0A490F47-29FE-F8D7-2E79-580CA6D0985A}"/>
          </ac:spMkLst>
        </pc:spChg>
        <pc:spChg chg="mod">
          <ac:chgData name="Thekke Edivettiyakath, Sahla Suman (DOH)" userId="35ebea12-f511-499f-aca7-a0a95b09cf22" providerId="ADAL" clId="{370E9D18-CD94-4235-A643-4B4C7BAFAF4A}" dt="2023-11-01T20:25:05.800" v="4070" actId="21"/>
          <ac:spMkLst>
            <pc:docMk/>
            <pc:sldMk cId="801120722" sldId="657"/>
            <ac:spMk id="3" creationId="{92396C2A-9B53-ABAC-4264-980D335E008F}"/>
          </ac:spMkLst>
        </pc:spChg>
      </pc:sldChg>
      <pc:sldChg chg="modSp add mod modNotesTx">
        <pc:chgData name="Thekke Edivettiyakath, Sahla Suman (DOH)" userId="35ebea12-f511-499f-aca7-a0a95b09cf22" providerId="ADAL" clId="{370E9D18-CD94-4235-A643-4B4C7BAFAF4A}" dt="2023-11-06T21:37:05.206" v="10320" actId="20577"/>
        <pc:sldMkLst>
          <pc:docMk/>
          <pc:sldMk cId="468284030" sldId="658"/>
        </pc:sldMkLst>
        <pc:spChg chg="mod">
          <ac:chgData name="Thekke Edivettiyakath, Sahla Suman (DOH)" userId="35ebea12-f511-499f-aca7-a0a95b09cf22" providerId="ADAL" clId="{370E9D18-CD94-4235-A643-4B4C7BAFAF4A}" dt="2023-11-01T20:42:55.588" v="4629" actId="20577"/>
          <ac:spMkLst>
            <pc:docMk/>
            <pc:sldMk cId="468284030" sldId="658"/>
            <ac:spMk id="2" creationId="{9BF5CDBD-A838-106F-A2BB-86DEBAE9EB44}"/>
          </ac:spMkLst>
        </pc:spChg>
        <pc:spChg chg="mod">
          <ac:chgData name="Thekke Edivettiyakath, Sahla Suman (DOH)" userId="35ebea12-f511-499f-aca7-a0a95b09cf22" providerId="ADAL" clId="{370E9D18-CD94-4235-A643-4B4C7BAFAF4A}" dt="2023-11-01T20:25:22.972" v="4072"/>
          <ac:spMkLst>
            <pc:docMk/>
            <pc:sldMk cId="468284030" sldId="658"/>
            <ac:spMk id="3" creationId="{9370F52B-AA85-12DD-C95E-6785AB3CA01B}"/>
          </ac:spMkLst>
        </pc:spChg>
      </pc:sldChg>
    </pc:docChg>
  </pc:docChgLst>
  <pc:docChgLst>
    <pc:chgData name="Thekke Edivettiyakath, Sahla Suman (DOH)" userId="35ebea12-f511-499f-aca7-a0a95b09cf22" providerId="ADAL" clId="{12D142C2-2BB6-445E-8ED4-BD8F805E2377}"/>
    <pc:docChg chg="modSld">
      <pc:chgData name="Thekke Edivettiyakath, Sahla Suman (DOH)" userId="35ebea12-f511-499f-aca7-a0a95b09cf22" providerId="ADAL" clId="{12D142C2-2BB6-445E-8ED4-BD8F805E2377}" dt="2023-07-12T18:24:28.594" v="3" actId="20577"/>
      <pc:docMkLst>
        <pc:docMk/>
      </pc:docMkLst>
      <pc:sldChg chg="modNotesTx">
        <pc:chgData name="Thekke Edivettiyakath, Sahla Suman (DOH)" userId="35ebea12-f511-499f-aca7-a0a95b09cf22" providerId="ADAL" clId="{12D142C2-2BB6-445E-8ED4-BD8F805E2377}" dt="2023-07-12T18:24:09.185" v="1" actId="20577"/>
        <pc:sldMkLst>
          <pc:docMk/>
          <pc:sldMk cId="257998008" sldId="268"/>
        </pc:sldMkLst>
      </pc:sldChg>
      <pc:sldChg chg="modNotesTx">
        <pc:chgData name="Thekke Edivettiyakath, Sahla Suman (DOH)" userId="35ebea12-f511-499f-aca7-a0a95b09cf22" providerId="ADAL" clId="{12D142C2-2BB6-445E-8ED4-BD8F805E2377}" dt="2023-07-12T18:24:16.917" v="2" actId="20577"/>
        <pc:sldMkLst>
          <pc:docMk/>
          <pc:sldMk cId="3600431620" sldId="640"/>
        </pc:sldMkLst>
      </pc:sldChg>
      <pc:sldChg chg="modNotesTx">
        <pc:chgData name="Thekke Edivettiyakath, Sahla Suman (DOH)" userId="35ebea12-f511-499f-aca7-a0a95b09cf22" providerId="ADAL" clId="{12D142C2-2BB6-445E-8ED4-BD8F805E2377}" dt="2023-07-12T18:24:03.183" v="0" actId="20577"/>
        <pc:sldMkLst>
          <pc:docMk/>
          <pc:sldMk cId="480325015" sldId="648"/>
        </pc:sldMkLst>
      </pc:sldChg>
      <pc:sldChg chg="modNotesTx">
        <pc:chgData name="Thekke Edivettiyakath, Sahla Suman (DOH)" userId="35ebea12-f511-499f-aca7-a0a95b09cf22" providerId="ADAL" clId="{12D142C2-2BB6-445E-8ED4-BD8F805E2377}" dt="2023-07-12T18:24:28.594" v="3" actId="20577"/>
        <pc:sldMkLst>
          <pc:docMk/>
          <pc:sldMk cId="2226637848" sldId="652"/>
        </pc:sldMkLst>
      </pc:sldChg>
    </pc:docChg>
  </pc:docChgLst>
  <pc:docChgLst>
    <pc:chgData name="Thekke Edivettiyakath, Sahla Suman (DOH)" userId="35ebea12-f511-499f-aca7-a0a95b09cf22" providerId="ADAL" clId="{6543F7B8-8A2F-40BB-B606-B3EF9A10DD19}"/>
    <pc:docChg chg="custSel modSld">
      <pc:chgData name="Thekke Edivettiyakath, Sahla Suman (DOH)" userId="35ebea12-f511-499f-aca7-a0a95b09cf22" providerId="ADAL" clId="{6543F7B8-8A2F-40BB-B606-B3EF9A10DD19}" dt="2023-06-23T17:47:43.855" v="542" actId="20577"/>
      <pc:docMkLst>
        <pc:docMk/>
      </pc:docMkLst>
      <pc:sldChg chg="modSp mod modNotesTx">
        <pc:chgData name="Thekke Edivettiyakath, Sahla Suman (DOH)" userId="35ebea12-f511-499f-aca7-a0a95b09cf22" providerId="ADAL" clId="{6543F7B8-8A2F-40BB-B606-B3EF9A10DD19}" dt="2023-06-23T17:47:43.855" v="542" actId="20577"/>
        <pc:sldMkLst>
          <pc:docMk/>
          <pc:sldMk cId="469789691" sldId="270"/>
        </pc:sldMkLst>
        <pc:spChg chg="mod">
          <ac:chgData name="Thekke Edivettiyakath, Sahla Suman (DOH)" userId="35ebea12-f511-499f-aca7-a0a95b09cf22" providerId="ADAL" clId="{6543F7B8-8A2F-40BB-B606-B3EF9A10DD19}" dt="2023-06-23T17:47:43.855" v="542" actId="20577"/>
          <ac:spMkLst>
            <pc:docMk/>
            <pc:sldMk cId="469789691" sldId="270"/>
            <ac:spMk id="7" creationId="{00000000-0000-0000-0000-000000000000}"/>
          </ac:spMkLst>
        </pc:spChg>
      </pc:sldChg>
      <pc:sldChg chg="modSp mod modNotesTx">
        <pc:chgData name="Thekke Edivettiyakath, Sahla Suman (DOH)" userId="35ebea12-f511-499f-aca7-a0a95b09cf22" providerId="ADAL" clId="{6543F7B8-8A2F-40BB-B606-B3EF9A10DD19}" dt="2023-06-23T15:47:35.361" v="510" actId="20577"/>
        <pc:sldMkLst>
          <pc:docMk/>
          <pc:sldMk cId="3600431620" sldId="640"/>
        </pc:sldMkLst>
        <pc:spChg chg="mod">
          <ac:chgData name="Thekke Edivettiyakath, Sahla Suman (DOH)" userId="35ebea12-f511-499f-aca7-a0a95b09cf22" providerId="ADAL" clId="{6543F7B8-8A2F-40BB-B606-B3EF9A10DD19}" dt="2023-06-22T23:21:46.898" v="1" actId="255"/>
          <ac:spMkLst>
            <pc:docMk/>
            <pc:sldMk cId="3600431620" sldId="640"/>
            <ac:spMk id="2" creationId="{00000000-0000-0000-0000-000000000000}"/>
          </ac:spMkLst>
        </pc:spChg>
        <pc:spChg chg="mod">
          <ac:chgData name="Thekke Edivettiyakath, Sahla Suman (DOH)" userId="35ebea12-f511-499f-aca7-a0a95b09cf22" providerId="ADAL" clId="{6543F7B8-8A2F-40BB-B606-B3EF9A10DD19}" dt="2023-06-22T23:21:52.352" v="2" actId="255"/>
          <ac:spMkLst>
            <pc:docMk/>
            <pc:sldMk cId="3600431620" sldId="640"/>
            <ac:spMk id="3" creationId="{00000000-0000-0000-0000-000000000000}"/>
          </ac:spMkLst>
        </pc:spChg>
      </pc:sldChg>
      <pc:sldChg chg="modSp mod">
        <pc:chgData name="Thekke Edivettiyakath, Sahla Suman (DOH)" userId="35ebea12-f511-499f-aca7-a0a95b09cf22" providerId="ADAL" clId="{6543F7B8-8A2F-40BB-B606-B3EF9A10DD19}" dt="2023-06-22T23:29:00.410" v="12" actId="20577"/>
        <pc:sldMkLst>
          <pc:docMk/>
          <pc:sldMk cId="327378503" sldId="651"/>
        </pc:sldMkLst>
        <pc:spChg chg="mod">
          <ac:chgData name="Thekke Edivettiyakath, Sahla Suman (DOH)" userId="35ebea12-f511-499f-aca7-a0a95b09cf22" providerId="ADAL" clId="{6543F7B8-8A2F-40BB-B606-B3EF9A10DD19}" dt="2023-06-22T23:29:00.410" v="12" actId="20577"/>
          <ac:spMkLst>
            <pc:docMk/>
            <pc:sldMk cId="327378503" sldId="651"/>
            <ac:spMk id="2" creationId="{7D8BF1E6-72D6-9A3F-B8D0-B3E7BB8A40C7}"/>
          </ac:spMkLst>
        </pc:spChg>
      </pc:sldChg>
      <pc:sldChg chg="modSp mod modNotesTx">
        <pc:chgData name="Thekke Edivettiyakath, Sahla Suman (DOH)" userId="35ebea12-f511-499f-aca7-a0a95b09cf22" providerId="ADAL" clId="{6543F7B8-8A2F-40BB-B606-B3EF9A10DD19}" dt="2023-06-23T00:21:44.439" v="178" actId="20577"/>
        <pc:sldMkLst>
          <pc:docMk/>
          <pc:sldMk cId="2226637848" sldId="652"/>
        </pc:sldMkLst>
        <pc:spChg chg="mod">
          <ac:chgData name="Thekke Edivettiyakath, Sahla Suman (DOH)" userId="35ebea12-f511-499f-aca7-a0a95b09cf22" providerId="ADAL" clId="{6543F7B8-8A2F-40BB-B606-B3EF9A10DD19}" dt="2023-06-22T23:28:41.713" v="4" actId="1076"/>
          <ac:spMkLst>
            <pc:docMk/>
            <pc:sldMk cId="2226637848" sldId="652"/>
            <ac:spMk id="2" creationId="{9BF5CDBD-A838-106F-A2BB-86DEBAE9EB44}"/>
          </ac:spMkLst>
        </pc:spChg>
      </pc:sldChg>
      <pc:sldChg chg="modSp mod">
        <pc:chgData name="Thekke Edivettiyakath, Sahla Suman (DOH)" userId="35ebea12-f511-499f-aca7-a0a95b09cf22" providerId="ADAL" clId="{6543F7B8-8A2F-40BB-B606-B3EF9A10DD19}" dt="2023-06-22T23:21:33.231" v="0" actId="255"/>
        <pc:sldMkLst>
          <pc:docMk/>
          <pc:sldMk cId="1834893298" sldId="653"/>
        </pc:sldMkLst>
        <pc:spChg chg="mod">
          <ac:chgData name="Thekke Edivettiyakath, Sahla Suman (DOH)" userId="35ebea12-f511-499f-aca7-a0a95b09cf22" providerId="ADAL" clId="{6543F7B8-8A2F-40BB-B606-B3EF9A10DD19}" dt="2023-06-22T23:21:33.231" v="0" actId="255"/>
          <ac:spMkLst>
            <pc:docMk/>
            <pc:sldMk cId="1834893298" sldId="653"/>
            <ac:spMk id="5" creationId="{576FE08A-B86E-9114-1B75-1EB9A465FCE8}"/>
          </ac:spMkLst>
        </pc:spChg>
      </pc:sldChg>
    </pc:docChg>
  </pc:docChgLst>
  <pc:docChgLst>
    <pc:chgData name="Thekke Edivettiyakath, Sahla Suman (DOH)" userId="35ebea12-f511-499f-aca7-a0a95b09cf22" providerId="ADAL" clId="{C86475FA-588C-4580-82AF-9F81F9C07535}"/>
    <pc:docChg chg="undo custSel addSld delSld modSld sldOrd modMainMaster">
      <pc:chgData name="Thekke Edivettiyakath, Sahla Suman (DOH)" userId="35ebea12-f511-499f-aca7-a0a95b09cf22" providerId="ADAL" clId="{C86475FA-588C-4580-82AF-9F81F9C07535}" dt="2024-05-23T18:20:36.742" v="191" actId="47"/>
      <pc:docMkLst>
        <pc:docMk/>
      </pc:docMkLst>
      <pc:sldChg chg="modSp add del mod ord">
        <pc:chgData name="Thekke Edivettiyakath, Sahla Suman (DOH)" userId="35ebea12-f511-499f-aca7-a0a95b09cf22" providerId="ADAL" clId="{C86475FA-588C-4580-82AF-9F81F9C07535}" dt="2024-05-23T18:09:50.949" v="10"/>
        <pc:sldMkLst>
          <pc:docMk/>
          <pc:sldMk cId="3223481695" sldId="259"/>
        </pc:sldMkLst>
        <pc:spChg chg="mod">
          <ac:chgData name="Thekke Edivettiyakath, Sahla Suman (DOH)" userId="35ebea12-f511-499f-aca7-a0a95b09cf22" providerId="ADAL" clId="{C86475FA-588C-4580-82AF-9F81F9C07535}" dt="2024-05-23T18:09:46.465" v="6"/>
          <ac:spMkLst>
            <pc:docMk/>
            <pc:sldMk cId="3223481695" sldId="259"/>
            <ac:spMk id="2" creationId="{4C1EC6B7-4F04-C917-9F52-F5982B37FAE3}"/>
          </ac:spMkLst>
        </pc:spChg>
        <pc:spChg chg="mod">
          <ac:chgData name="Thekke Edivettiyakath, Sahla Suman (DOH)" userId="35ebea12-f511-499f-aca7-a0a95b09cf22" providerId="ADAL" clId="{C86475FA-588C-4580-82AF-9F81F9C07535}" dt="2024-05-23T18:09:46.465" v="6"/>
          <ac:spMkLst>
            <pc:docMk/>
            <pc:sldMk cId="3223481695" sldId="259"/>
            <ac:spMk id="5" creationId="{3DCF9BBB-39DF-7430-D7DD-F7DD8BDB4689}"/>
          </ac:spMkLst>
        </pc:spChg>
      </pc:sldChg>
      <pc:sldChg chg="add ord">
        <pc:chgData name="Thekke Edivettiyakath, Sahla Suman (DOH)" userId="35ebea12-f511-499f-aca7-a0a95b09cf22" providerId="ADAL" clId="{C86475FA-588C-4580-82AF-9F81F9C07535}" dt="2024-05-23T18:15:24.960" v="104"/>
        <pc:sldMkLst>
          <pc:docMk/>
          <pc:sldMk cId="1795097257" sldId="260"/>
        </pc:sldMkLst>
      </pc:sldChg>
      <pc:sldChg chg="add ord">
        <pc:chgData name="Thekke Edivettiyakath, Sahla Suman (DOH)" userId="35ebea12-f511-499f-aca7-a0a95b09cf22" providerId="ADAL" clId="{C86475FA-588C-4580-82AF-9F81F9C07535}" dt="2024-05-23T18:15:39.225" v="107"/>
        <pc:sldMkLst>
          <pc:docMk/>
          <pc:sldMk cId="1209717465" sldId="262"/>
        </pc:sldMkLst>
      </pc:sldChg>
      <pc:sldChg chg="add ord">
        <pc:chgData name="Thekke Edivettiyakath, Sahla Suman (DOH)" userId="35ebea12-f511-499f-aca7-a0a95b09cf22" providerId="ADAL" clId="{C86475FA-588C-4580-82AF-9F81F9C07535}" dt="2024-05-23T18:18:57.102" v="163"/>
        <pc:sldMkLst>
          <pc:docMk/>
          <pc:sldMk cId="3449667657" sldId="263"/>
        </pc:sldMkLst>
      </pc:sldChg>
      <pc:sldChg chg="add ord">
        <pc:chgData name="Thekke Edivettiyakath, Sahla Suman (DOH)" userId="35ebea12-f511-499f-aca7-a0a95b09cf22" providerId="ADAL" clId="{C86475FA-588C-4580-82AF-9F81F9C07535}" dt="2024-05-23T18:16:13.344" v="116"/>
        <pc:sldMkLst>
          <pc:docMk/>
          <pc:sldMk cId="959345263" sldId="266"/>
        </pc:sldMkLst>
      </pc:sldChg>
      <pc:sldChg chg="add ord">
        <pc:chgData name="Thekke Edivettiyakath, Sahla Suman (DOH)" userId="35ebea12-f511-499f-aca7-a0a95b09cf22" providerId="ADAL" clId="{C86475FA-588C-4580-82AF-9F81F9C07535}" dt="2024-05-23T18:18:20.694" v="154"/>
        <pc:sldMkLst>
          <pc:docMk/>
          <pc:sldMk cId="2328317642" sldId="267"/>
        </pc:sldMkLst>
      </pc:sldChg>
      <pc:sldChg chg="add ord">
        <pc:chgData name="Thekke Edivettiyakath, Sahla Suman (DOH)" userId="35ebea12-f511-499f-aca7-a0a95b09cf22" providerId="ADAL" clId="{C86475FA-588C-4580-82AF-9F81F9C07535}" dt="2024-05-23T18:19:06.927" v="166"/>
        <pc:sldMkLst>
          <pc:docMk/>
          <pc:sldMk cId="1097625113" sldId="269"/>
        </pc:sldMkLst>
      </pc:sldChg>
      <pc:sldChg chg="add ord">
        <pc:chgData name="Thekke Edivettiyakath, Sahla Suman (DOH)" userId="35ebea12-f511-499f-aca7-a0a95b09cf22" providerId="ADAL" clId="{C86475FA-588C-4580-82AF-9F81F9C07535}" dt="2024-05-23T18:17:32.496" v="142"/>
        <pc:sldMkLst>
          <pc:docMk/>
          <pc:sldMk cId="1676104987" sldId="273"/>
        </pc:sldMkLst>
      </pc:sldChg>
      <pc:sldChg chg="add ord">
        <pc:chgData name="Thekke Edivettiyakath, Sahla Suman (DOH)" userId="35ebea12-f511-499f-aca7-a0a95b09cf22" providerId="ADAL" clId="{C86475FA-588C-4580-82AF-9F81F9C07535}" dt="2024-05-23T18:14:43.861" v="95"/>
        <pc:sldMkLst>
          <pc:docMk/>
          <pc:sldMk cId="2359725795" sldId="278"/>
        </pc:sldMkLst>
      </pc:sldChg>
      <pc:sldChg chg="add ord">
        <pc:chgData name="Thekke Edivettiyakath, Sahla Suman (DOH)" userId="35ebea12-f511-499f-aca7-a0a95b09cf22" providerId="ADAL" clId="{C86475FA-588C-4580-82AF-9F81F9C07535}" dt="2024-05-23T18:17:21.420" v="137"/>
        <pc:sldMkLst>
          <pc:docMk/>
          <pc:sldMk cId="309420164" sldId="282"/>
        </pc:sldMkLst>
      </pc:sldChg>
      <pc:sldChg chg="add ord">
        <pc:chgData name="Thekke Edivettiyakath, Sahla Suman (DOH)" userId="35ebea12-f511-499f-aca7-a0a95b09cf22" providerId="ADAL" clId="{C86475FA-588C-4580-82AF-9F81F9C07535}" dt="2024-05-23T18:15:50.382" v="110"/>
        <pc:sldMkLst>
          <pc:docMk/>
          <pc:sldMk cId="3446592787" sldId="283"/>
        </pc:sldMkLst>
      </pc:sldChg>
      <pc:sldChg chg="add ord">
        <pc:chgData name="Thekke Edivettiyakath, Sahla Suman (DOH)" userId="35ebea12-f511-499f-aca7-a0a95b09cf22" providerId="ADAL" clId="{C86475FA-588C-4580-82AF-9F81F9C07535}" dt="2024-05-23T18:10:50.381" v="29"/>
        <pc:sldMkLst>
          <pc:docMk/>
          <pc:sldMk cId="1527806391" sldId="284"/>
        </pc:sldMkLst>
      </pc:sldChg>
      <pc:sldChg chg="add ord">
        <pc:chgData name="Thekke Edivettiyakath, Sahla Suman (DOH)" userId="35ebea12-f511-499f-aca7-a0a95b09cf22" providerId="ADAL" clId="{C86475FA-588C-4580-82AF-9F81F9C07535}" dt="2024-05-23T18:16:44.308" v="125"/>
        <pc:sldMkLst>
          <pc:docMk/>
          <pc:sldMk cId="919886921" sldId="285"/>
        </pc:sldMkLst>
      </pc:sldChg>
      <pc:sldChg chg="add ord">
        <pc:chgData name="Thekke Edivettiyakath, Sahla Suman (DOH)" userId="35ebea12-f511-499f-aca7-a0a95b09cf22" providerId="ADAL" clId="{C86475FA-588C-4580-82AF-9F81F9C07535}" dt="2024-05-23T18:16:34.186" v="122"/>
        <pc:sldMkLst>
          <pc:docMk/>
          <pc:sldMk cId="1686807056" sldId="287"/>
        </pc:sldMkLst>
      </pc:sldChg>
      <pc:sldChg chg="add ord">
        <pc:chgData name="Thekke Edivettiyakath, Sahla Suman (DOH)" userId="35ebea12-f511-499f-aca7-a0a95b09cf22" providerId="ADAL" clId="{C86475FA-588C-4580-82AF-9F81F9C07535}" dt="2024-05-23T18:11:44.192" v="44"/>
        <pc:sldMkLst>
          <pc:docMk/>
          <pc:sldMk cId="816696014" sldId="289"/>
        </pc:sldMkLst>
      </pc:sldChg>
      <pc:sldChg chg="add ord">
        <pc:chgData name="Thekke Edivettiyakath, Sahla Suman (DOH)" userId="35ebea12-f511-499f-aca7-a0a95b09cf22" providerId="ADAL" clId="{C86475FA-588C-4580-82AF-9F81F9C07535}" dt="2024-05-23T18:11:34.052" v="41"/>
        <pc:sldMkLst>
          <pc:docMk/>
          <pc:sldMk cId="2259281973" sldId="290"/>
        </pc:sldMkLst>
      </pc:sldChg>
      <pc:sldChg chg="add ord">
        <pc:chgData name="Thekke Edivettiyakath, Sahla Suman (DOH)" userId="35ebea12-f511-499f-aca7-a0a95b09cf22" providerId="ADAL" clId="{C86475FA-588C-4580-82AF-9F81F9C07535}" dt="2024-05-23T18:17:01.773" v="131"/>
        <pc:sldMkLst>
          <pc:docMk/>
          <pc:sldMk cId="3828047730" sldId="292"/>
        </pc:sldMkLst>
      </pc:sldChg>
      <pc:sldChg chg="add ord">
        <pc:chgData name="Thekke Edivettiyakath, Sahla Suman (DOH)" userId="35ebea12-f511-499f-aca7-a0a95b09cf22" providerId="ADAL" clId="{C86475FA-588C-4580-82AF-9F81F9C07535}" dt="2024-05-23T18:17:11.571" v="134"/>
        <pc:sldMkLst>
          <pc:docMk/>
          <pc:sldMk cId="1810035751" sldId="293"/>
        </pc:sldMkLst>
      </pc:sldChg>
      <pc:sldChg chg="add ord">
        <pc:chgData name="Thekke Edivettiyakath, Sahla Suman (DOH)" userId="35ebea12-f511-499f-aca7-a0a95b09cf22" providerId="ADAL" clId="{C86475FA-588C-4580-82AF-9F81F9C07535}" dt="2024-05-23T18:20:34.810" v="190"/>
        <pc:sldMkLst>
          <pc:docMk/>
          <pc:sldMk cId="1990716800" sldId="504"/>
        </pc:sldMkLst>
      </pc:sldChg>
      <pc:sldChg chg="add ord">
        <pc:chgData name="Thekke Edivettiyakath, Sahla Suman (DOH)" userId="35ebea12-f511-499f-aca7-a0a95b09cf22" providerId="ADAL" clId="{C86475FA-588C-4580-82AF-9F81F9C07535}" dt="2024-05-23T18:19:21.083" v="169"/>
        <pc:sldMkLst>
          <pc:docMk/>
          <pc:sldMk cId="1381118623" sldId="612"/>
        </pc:sldMkLst>
      </pc:sldChg>
      <pc:sldChg chg="modSp new del mod">
        <pc:chgData name="Thekke Edivettiyakath, Sahla Suman (DOH)" userId="35ebea12-f511-499f-aca7-a0a95b09cf22" providerId="ADAL" clId="{C86475FA-588C-4580-82AF-9F81F9C07535}" dt="2024-05-23T18:14:48.891" v="96" actId="2696"/>
        <pc:sldMkLst>
          <pc:docMk/>
          <pc:sldMk cId="4289222967" sldId="659"/>
        </pc:sldMkLst>
        <pc:spChg chg="mod">
          <ac:chgData name="Thekke Edivettiyakath, Sahla Suman (DOH)" userId="35ebea12-f511-499f-aca7-a0a95b09cf22" providerId="ADAL" clId="{C86475FA-588C-4580-82AF-9F81F9C07535}" dt="2024-05-23T18:09:46.481" v="7" actId="27636"/>
          <ac:spMkLst>
            <pc:docMk/>
            <pc:sldMk cId="4289222967" sldId="659"/>
            <ac:spMk id="3" creationId="{08A7C101-4156-1E72-A7AF-4F46A7FF250F}"/>
          </ac:spMkLst>
        </pc:spChg>
      </pc:sldChg>
      <pc:sldChg chg="add ord">
        <pc:chgData name="Thekke Edivettiyakath, Sahla Suman (DOH)" userId="35ebea12-f511-499f-aca7-a0a95b09cf22" providerId="ADAL" clId="{C86475FA-588C-4580-82AF-9F81F9C07535}" dt="2024-05-23T18:18:04.799" v="148"/>
        <pc:sldMkLst>
          <pc:docMk/>
          <pc:sldMk cId="2554944775" sldId="693"/>
        </pc:sldMkLst>
      </pc:sldChg>
      <pc:sldChg chg="add ord">
        <pc:chgData name="Thekke Edivettiyakath, Sahla Suman (DOH)" userId="35ebea12-f511-499f-aca7-a0a95b09cf22" providerId="ADAL" clId="{C86475FA-588C-4580-82AF-9F81F9C07535}" dt="2024-05-23T18:19:41.247" v="175"/>
        <pc:sldMkLst>
          <pc:docMk/>
          <pc:sldMk cId="2210414310" sldId="694"/>
        </pc:sldMkLst>
      </pc:sldChg>
      <pc:sldChg chg="add ord">
        <pc:chgData name="Thekke Edivettiyakath, Sahla Suman (DOH)" userId="35ebea12-f511-499f-aca7-a0a95b09cf22" providerId="ADAL" clId="{C86475FA-588C-4580-82AF-9F81F9C07535}" dt="2024-05-23T18:20:00.664" v="181"/>
        <pc:sldMkLst>
          <pc:docMk/>
          <pc:sldMk cId="2063917265" sldId="695"/>
        </pc:sldMkLst>
      </pc:sldChg>
      <pc:sldChg chg="add ord">
        <pc:chgData name="Thekke Edivettiyakath, Sahla Suman (DOH)" userId="35ebea12-f511-499f-aca7-a0a95b09cf22" providerId="ADAL" clId="{C86475FA-588C-4580-82AF-9F81F9C07535}" dt="2024-05-23T18:19:31.172" v="172"/>
        <pc:sldMkLst>
          <pc:docMk/>
          <pc:sldMk cId="2417066869" sldId="696"/>
        </pc:sldMkLst>
      </pc:sldChg>
      <pc:sldChg chg="add ord">
        <pc:chgData name="Thekke Edivettiyakath, Sahla Suman (DOH)" userId="35ebea12-f511-499f-aca7-a0a95b09cf22" providerId="ADAL" clId="{C86475FA-588C-4580-82AF-9F81F9C07535}" dt="2024-05-23T18:19:50.346" v="178"/>
        <pc:sldMkLst>
          <pc:docMk/>
          <pc:sldMk cId="104017897" sldId="697"/>
        </pc:sldMkLst>
      </pc:sldChg>
      <pc:sldChg chg="add ord">
        <pc:chgData name="Thekke Edivettiyakath, Sahla Suman (DOH)" userId="35ebea12-f511-499f-aca7-a0a95b09cf22" providerId="ADAL" clId="{C86475FA-588C-4580-82AF-9F81F9C07535}" dt="2024-05-23T18:20:09.415" v="184"/>
        <pc:sldMkLst>
          <pc:docMk/>
          <pc:sldMk cId="3066457112" sldId="698"/>
        </pc:sldMkLst>
      </pc:sldChg>
      <pc:sldChg chg="add ord">
        <pc:chgData name="Thekke Edivettiyakath, Sahla Suman (DOH)" userId="35ebea12-f511-499f-aca7-a0a95b09cf22" providerId="ADAL" clId="{C86475FA-588C-4580-82AF-9F81F9C07535}" dt="2024-05-23T18:10:19.872" v="20"/>
        <pc:sldMkLst>
          <pc:docMk/>
          <pc:sldMk cId="2947963918" sldId="1023"/>
        </pc:sldMkLst>
      </pc:sldChg>
      <pc:sldChg chg="add ord">
        <pc:chgData name="Thekke Edivettiyakath, Sahla Suman (DOH)" userId="35ebea12-f511-499f-aca7-a0a95b09cf22" providerId="ADAL" clId="{C86475FA-588C-4580-82AF-9F81F9C07535}" dt="2024-05-23T18:11:10.937" v="35"/>
        <pc:sldMkLst>
          <pc:docMk/>
          <pc:sldMk cId="1930862363" sldId="1026"/>
        </pc:sldMkLst>
      </pc:sldChg>
      <pc:sldChg chg="add ord">
        <pc:chgData name="Thekke Edivettiyakath, Sahla Suman (DOH)" userId="35ebea12-f511-499f-aca7-a0a95b09cf22" providerId="ADAL" clId="{C86475FA-588C-4580-82AF-9F81F9C07535}" dt="2024-05-23T18:14:21.354" v="87"/>
        <pc:sldMkLst>
          <pc:docMk/>
          <pc:sldMk cId="2477814524" sldId="1027"/>
        </pc:sldMkLst>
      </pc:sldChg>
      <pc:sldChg chg="add ord">
        <pc:chgData name="Thekke Edivettiyakath, Sahla Suman (DOH)" userId="35ebea12-f511-499f-aca7-a0a95b09cf22" providerId="ADAL" clId="{C86475FA-588C-4580-82AF-9F81F9C07535}" dt="2024-05-23T18:10:30.129" v="23"/>
        <pc:sldMkLst>
          <pc:docMk/>
          <pc:sldMk cId="4113248575" sldId="1080"/>
        </pc:sldMkLst>
      </pc:sldChg>
      <pc:sldChg chg="add ord">
        <pc:chgData name="Thekke Edivettiyakath, Sahla Suman (DOH)" userId="35ebea12-f511-499f-aca7-a0a95b09cf22" providerId="ADAL" clId="{C86475FA-588C-4580-82AF-9F81F9C07535}" dt="2024-05-23T18:11:01.751" v="32"/>
        <pc:sldMkLst>
          <pc:docMk/>
          <pc:sldMk cId="1737874429" sldId="1082"/>
        </pc:sldMkLst>
      </pc:sldChg>
      <pc:sldChg chg="add ord">
        <pc:chgData name="Thekke Edivettiyakath, Sahla Suman (DOH)" userId="35ebea12-f511-499f-aca7-a0a95b09cf22" providerId="ADAL" clId="{C86475FA-588C-4580-82AF-9F81F9C07535}" dt="2024-05-23T18:11:22.634" v="38"/>
        <pc:sldMkLst>
          <pc:docMk/>
          <pc:sldMk cId="3843255295" sldId="1084"/>
        </pc:sldMkLst>
      </pc:sldChg>
      <pc:sldChg chg="add ord">
        <pc:chgData name="Thekke Edivettiyakath, Sahla Suman (DOH)" userId="35ebea12-f511-499f-aca7-a0a95b09cf22" providerId="ADAL" clId="{C86475FA-588C-4580-82AF-9F81F9C07535}" dt="2024-05-23T18:10:10.786" v="17"/>
        <pc:sldMkLst>
          <pc:docMk/>
          <pc:sldMk cId="4119823024" sldId="1085"/>
        </pc:sldMkLst>
      </pc:sldChg>
      <pc:sldChg chg="add ord">
        <pc:chgData name="Thekke Edivettiyakath, Sahla Suman (DOH)" userId="35ebea12-f511-499f-aca7-a0a95b09cf22" providerId="ADAL" clId="{C86475FA-588C-4580-82AF-9F81F9C07535}" dt="2024-05-23T18:12:25.860" v="56"/>
        <pc:sldMkLst>
          <pc:docMk/>
          <pc:sldMk cId="3702689849" sldId="1086"/>
        </pc:sldMkLst>
      </pc:sldChg>
      <pc:sldChg chg="add ord">
        <pc:chgData name="Thekke Edivettiyakath, Sahla Suman (DOH)" userId="35ebea12-f511-499f-aca7-a0a95b09cf22" providerId="ADAL" clId="{C86475FA-588C-4580-82AF-9F81F9C07535}" dt="2024-05-23T18:11:54.947" v="47"/>
        <pc:sldMkLst>
          <pc:docMk/>
          <pc:sldMk cId="294669860" sldId="1087"/>
        </pc:sldMkLst>
      </pc:sldChg>
      <pc:sldChg chg="add ord">
        <pc:chgData name="Thekke Edivettiyakath, Sahla Suman (DOH)" userId="35ebea12-f511-499f-aca7-a0a95b09cf22" providerId="ADAL" clId="{C86475FA-588C-4580-82AF-9F81F9C07535}" dt="2024-05-23T18:13:59.575" v="81"/>
        <pc:sldMkLst>
          <pc:docMk/>
          <pc:sldMk cId="172808681" sldId="1090"/>
        </pc:sldMkLst>
      </pc:sldChg>
      <pc:sldChg chg="add ord">
        <pc:chgData name="Thekke Edivettiyakath, Sahla Suman (DOH)" userId="35ebea12-f511-499f-aca7-a0a95b09cf22" providerId="ADAL" clId="{C86475FA-588C-4580-82AF-9F81F9C07535}" dt="2024-05-23T18:13:50.215" v="78"/>
        <pc:sldMkLst>
          <pc:docMk/>
          <pc:sldMk cId="776178540" sldId="1091"/>
        </pc:sldMkLst>
      </pc:sldChg>
      <pc:sldChg chg="add ord">
        <pc:chgData name="Thekke Edivettiyakath, Sahla Suman (DOH)" userId="35ebea12-f511-499f-aca7-a0a95b09cf22" providerId="ADAL" clId="{C86475FA-588C-4580-82AF-9F81F9C07535}" dt="2024-05-23T18:13:40.424" v="75"/>
        <pc:sldMkLst>
          <pc:docMk/>
          <pc:sldMk cId="2673415751" sldId="1092"/>
        </pc:sldMkLst>
      </pc:sldChg>
      <pc:sldChg chg="add ord">
        <pc:chgData name="Thekke Edivettiyakath, Sahla Suman (DOH)" userId="35ebea12-f511-499f-aca7-a0a95b09cf22" providerId="ADAL" clId="{C86475FA-588C-4580-82AF-9F81F9C07535}" dt="2024-05-23T18:13:29.157" v="72"/>
        <pc:sldMkLst>
          <pc:docMk/>
          <pc:sldMk cId="380448798" sldId="1093"/>
        </pc:sldMkLst>
      </pc:sldChg>
      <pc:sldChg chg="add ord">
        <pc:chgData name="Thekke Edivettiyakath, Sahla Suman (DOH)" userId="35ebea12-f511-499f-aca7-a0a95b09cf22" providerId="ADAL" clId="{C86475FA-588C-4580-82AF-9F81F9C07535}" dt="2024-05-23T18:13:16.301" v="69"/>
        <pc:sldMkLst>
          <pc:docMk/>
          <pc:sldMk cId="249947354" sldId="1094"/>
        </pc:sldMkLst>
      </pc:sldChg>
      <pc:sldChg chg="add ord">
        <pc:chgData name="Thekke Edivettiyakath, Sahla Suman (DOH)" userId="35ebea12-f511-499f-aca7-a0a95b09cf22" providerId="ADAL" clId="{C86475FA-588C-4580-82AF-9F81F9C07535}" dt="2024-05-23T18:13:01.046" v="66"/>
        <pc:sldMkLst>
          <pc:docMk/>
          <pc:sldMk cId="3917213635" sldId="1095"/>
        </pc:sldMkLst>
      </pc:sldChg>
      <pc:sldChg chg="modSp add mod ord">
        <pc:chgData name="Thekke Edivettiyakath, Sahla Suman (DOH)" userId="35ebea12-f511-499f-aca7-a0a95b09cf22" providerId="ADAL" clId="{C86475FA-588C-4580-82AF-9F81F9C07535}" dt="2024-05-23T18:12:46.263" v="63"/>
        <pc:sldMkLst>
          <pc:docMk/>
          <pc:sldMk cId="3596407223" sldId="1096"/>
        </pc:sldMkLst>
        <pc:spChg chg="mod">
          <ac:chgData name="Thekke Edivettiyakath, Sahla Suman (DOH)" userId="35ebea12-f511-499f-aca7-a0a95b09cf22" providerId="ADAL" clId="{C86475FA-588C-4580-82AF-9F81F9C07535}" dt="2024-05-23T18:12:44.897" v="61" actId="27636"/>
          <ac:spMkLst>
            <pc:docMk/>
            <pc:sldMk cId="3596407223" sldId="1096"/>
            <ac:spMk id="3" creationId="{8300DDB6-50EF-EEDD-EB7A-9B82E1D92239}"/>
          </ac:spMkLst>
        </pc:spChg>
      </pc:sldChg>
      <pc:sldChg chg="add ord">
        <pc:chgData name="Thekke Edivettiyakath, Sahla Suman (DOH)" userId="35ebea12-f511-499f-aca7-a0a95b09cf22" providerId="ADAL" clId="{C86475FA-588C-4580-82AF-9F81F9C07535}" dt="2024-05-23T18:12:35.151" v="59"/>
        <pc:sldMkLst>
          <pc:docMk/>
          <pc:sldMk cId="2690599989" sldId="1100"/>
        </pc:sldMkLst>
      </pc:sldChg>
      <pc:sldChg chg="add ord">
        <pc:chgData name="Thekke Edivettiyakath, Sahla Suman (DOH)" userId="35ebea12-f511-499f-aca7-a0a95b09cf22" providerId="ADAL" clId="{C86475FA-588C-4580-82AF-9F81F9C07535}" dt="2024-05-23T18:12:06.033" v="50"/>
        <pc:sldMkLst>
          <pc:docMk/>
          <pc:sldMk cId="3522634937" sldId="1101"/>
        </pc:sldMkLst>
      </pc:sldChg>
      <pc:sldChg chg="add ord">
        <pc:chgData name="Thekke Edivettiyakath, Sahla Suman (DOH)" userId="35ebea12-f511-499f-aca7-a0a95b09cf22" providerId="ADAL" clId="{C86475FA-588C-4580-82AF-9F81F9C07535}" dt="2024-05-23T18:12:16.230" v="53"/>
        <pc:sldMkLst>
          <pc:docMk/>
          <pc:sldMk cId="889056308" sldId="1102"/>
        </pc:sldMkLst>
      </pc:sldChg>
      <pc:sldChg chg="add ord">
        <pc:chgData name="Thekke Edivettiyakath, Sahla Suman (DOH)" userId="35ebea12-f511-499f-aca7-a0a95b09cf22" providerId="ADAL" clId="{C86475FA-588C-4580-82AF-9F81F9C07535}" dt="2024-05-23T18:10:00.201" v="13"/>
        <pc:sldMkLst>
          <pc:docMk/>
          <pc:sldMk cId="2857212983" sldId="1103"/>
        </pc:sldMkLst>
      </pc:sldChg>
      <pc:sldChg chg="add ord">
        <pc:chgData name="Thekke Edivettiyakath, Sahla Suman (DOH)" userId="35ebea12-f511-499f-aca7-a0a95b09cf22" providerId="ADAL" clId="{C86475FA-588C-4580-82AF-9F81F9C07535}" dt="2024-05-23T18:14:09.700" v="84"/>
        <pc:sldMkLst>
          <pc:docMk/>
          <pc:sldMk cId="4244321943" sldId="1105"/>
        </pc:sldMkLst>
      </pc:sldChg>
      <pc:sldChg chg="add ord">
        <pc:chgData name="Thekke Edivettiyakath, Sahla Suman (DOH)" userId="35ebea12-f511-499f-aca7-a0a95b09cf22" providerId="ADAL" clId="{C86475FA-588C-4580-82AF-9F81F9C07535}" dt="2024-05-23T18:14:31.469" v="90"/>
        <pc:sldMkLst>
          <pc:docMk/>
          <pc:sldMk cId="2422312946" sldId="1106"/>
        </pc:sldMkLst>
      </pc:sldChg>
      <pc:sldChg chg="add ord">
        <pc:chgData name="Thekke Edivettiyakath, Sahla Suman (DOH)" userId="35ebea12-f511-499f-aca7-a0a95b09cf22" providerId="ADAL" clId="{C86475FA-588C-4580-82AF-9F81F9C07535}" dt="2024-05-23T18:10:39.826" v="26"/>
        <pc:sldMkLst>
          <pc:docMk/>
          <pc:sldMk cId="3932518807" sldId="1107"/>
        </pc:sldMkLst>
      </pc:sldChg>
      <pc:sldChg chg="modSp new del mod">
        <pc:chgData name="Thekke Edivettiyakath, Sahla Suman (DOH)" userId="35ebea12-f511-499f-aca7-a0a95b09cf22" providerId="ADAL" clId="{C86475FA-588C-4580-82AF-9F81F9C07535}" dt="2024-05-23T18:17:34.233" v="143" actId="47"/>
        <pc:sldMkLst>
          <pc:docMk/>
          <pc:sldMk cId="1346003581" sldId="1108"/>
        </pc:sldMkLst>
        <pc:spChg chg="mod">
          <ac:chgData name="Thekke Edivettiyakath, Sahla Suman (DOH)" userId="35ebea12-f511-499f-aca7-a0a95b09cf22" providerId="ADAL" clId="{C86475FA-588C-4580-82AF-9F81F9C07535}" dt="2024-05-23T18:15:15.465" v="99" actId="27636"/>
          <ac:spMkLst>
            <pc:docMk/>
            <pc:sldMk cId="1346003581" sldId="1108"/>
            <ac:spMk id="3" creationId="{AEBEBCA8-9954-B50B-4FF4-B470320D6935}"/>
          </ac:spMkLst>
        </pc:spChg>
      </pc:sldChg>
      <pc:sldChg chg="add ord">
        <pc:chgData name="Thekke Edivettiyakath, Sahla Suman (DOH)" userId="35ebea12-f511-499f-aca7-a0a95b09cf22" providerId="ADAL" clId="{C86475FA-588C-4580-82AF-9F81F9C07535}" dt="2024-05-23T18:15:16.598" v="101"/>
        <pc:sldMkLst>
          <pc:docMk/>
          <pc:sldMk cId="2855685620" sldId="1109"/>
        </pc:sldMkLst>
      </pc:sldChg>
      <pc:sldChg chg="add ord">
        <pc:chgData name="Thekke Edivettiyakath, Sahla Suman (DOH)" userId="35ebea12-f511-499f-aca7-a0a95b09cf22" providerId="ADAL" clId="{C86475FA-588C-4580-82AF-9F81F9C07535}" dt="2024-05-23T18:16:01.317" v="113"/>
        <pc:sldMkLst>
          <pc:docMk/>
          <pc:sldMk cId="1431045742" sldId="1110"/>
        </pc:sldMkLst>
      </pc:sldChg>
      <pc:sldChg chg="add ord">
        <pc:chgData name="Thekke Edivettiyakath, Sahla Suman (DOH)" userId="35ebea12-f511-499f-aca7-a0a95b09cf22" providerId="ADAL" clId="{C86475FA-588C-4580-82AF-9F81F9C07535}" dt="2024-05-23T18:16:23.614" v="119"/>
        <pc:sldMkLst>
          <pc:docMk/>
          <pc:sldMk cId="3087116488" sldId="1111"/>
        </pc:sldMkLst>
      </pc:sldChg>
      <pc:sldChg chg="add ord">
        <pc:chgData name="Thekke Edivettiyakath, Sahla Suman (DOH)" userId="35ebea12-f511-499f-aca7-a0a95b09cf22" providerId="ADAL" clId="{C86475FA-588C-4580-82AF-9F81F9C07535}" dt="2024-05-23T18:16:54.009" v="128"/>
        <pc:sldMkLst>
          <pc:docMk/>
          <pc:sldMk cId="321480296" sldId="1112"/>
        </pc:sldMkLst>
      </pc:sldChg>
      <pc:sldChg chg="modSp new del mod">
        <pc:chgData name="Thekke Edivettiyakath, Sahla Suman (DOH)" userId="35ebea12-f511-499f-aca7-a0a95b09cf22" providerId="ADAL" clId="{C86475FA-588C-4580-82AF-9F81F9C07535}" dt="2024-05-23T18:20:14.490" v="185" actId="47"/>
        <pc:sldMkLst>
          <pc:docMk/>
          <pc:sldMk cId="602414914" sldId="1113"/>
        </pc:sldMkLst>
        <pc:spChg chg="mod">
          <ac:chgData name="Thekke Edivettiyakath, Sahla Suman (DOH)" userId="35ebea12-f511-499f-aca7-a0a95b09cf22" providerId="ADAL" clId="{C86475FA-588C-4580-82AF-9F81F9C07535}" dt="2024-05-23T18:18:03.320" v="146" actId="27636"/>
          <ac:spMkLst>
            <pc:docMk/>
            <pc:sldMk cId="602414914" sldId="1113"/>
            <ac:spMk id="3" creationId="{AC06496A-2CB8-BE74-46A4-48C4C16B96FB}"/>
          </ac:spMkLst>
        </pc:spChg>
      </pc:sldChg>
      <pc:sldChg chg="add ord">
        <pc:chgData name="Thekke Edivettiyakath, Sahla Suman (DOH)" userId="35ebea12-f511-499f-aca7-a0a95b09cf22" providerId="ADAL" clId="{C86475FA-588C-4580-82AF-9F81F9C07535}" dt="2024-05-23T18:18:12.371" v="151"/>
        <pc:sldMkLst>
          <pc:docMk/>
          <pc:sldMk cId="3369395178" sldId="1114"/>
        </pc:sldMkLst>
      </pc:sldChg>
      <pc:sldChg chg="add ord">
        <pc:chgData name="Thekke Edivettiyakath, Sahla Suman (DOH)" userId="35ebea12-f511-499f-aca7-a0a95b09cf22" providerId="ADAL" clId="{C86475FA-588C-4580-82AF-9F81F9C07535}" dt="2024-05-23T18:18:38.705" v="157"/>
        <pc:sldMkLst>
          <pc:docMk/>
          <pc:sldMk cId="1927456617" sldId="1115"/>
        </pc:sldMkLst>
      </pc:sldChg>
      <pc:sldChg chg="add ord">
        <pc:chgData name="Thekke Edivettiyakath, Sahla Suman (DOH)" userId="35ebea12-f511-499f-aca7-a0a95b09cf22" providerId="ADAL" clId="{C86475FA-588C-4580-82AF-9F81F9C07535}" dt="2024-05-23T18:18:48.502" v="160"/>
        <pc:sldMkLst>
          <pc:docMk/>
          <pc:sldMk cId="3471888990" sldId="1116"/>
        </pc:sldMkLst>
      </pc:sldChg>
      <pc:sldChg chg="modSp new del mod">
        <pc:chgData name="Thekke Edivettiyakath, Sahla Suman (DOH)" userId="35ebea12-f511-499f-aca7-a0a95b09cf22" providerId="ADAL" clId="{C86475FA-588C-4580-82AF-9F81F9C07535}" dt="2024-05-23T18:20:36.742" v="191" actId="47"/>
        <pc:sldMkLst>
          <pc:docMk/>
          <pc:sldMk cId="3577165568" sldId="1117"/>
        </pc:sldMkLst>
        <pc:spChg chg="mod">
          <ac:chgData name="Thekke Edivettiyakath, Sahla Suman (DOH)" userId="35ebea12-f511-499f-aca7-a0a95b09cf22" providerId="ADAL" clId="{C86475FA-588C-4580-82AF-9F81F9C07535}" dt="2024-05-23T18:20:33.642" v="188" actId="27636"/>
          <ac:spMkLst>
            <pc:docMk/>
            <pc:sldMk cId="3577165568" sldId="1117"/>
            <ac:spMk id="3" creationId="{4D66B02A-1981-124F-CAAF-4B901546FEDE}"/>
          </ac:spMkLst>
        </pc:spChg>
      </pc:sldChg>
      <pc:sldMasterChg chg="modSldLayout">
        <pc:chgData name="Thekke Edivettiyakath, Sahla Suman (DOH)" userId="35ebea12-f511-499f-aca7-a0a95b09cf22" providerId="ADAL" clId="{C86475FA-588C-4580-82AF-9F81F9C07535}" dt="2024-05-23T18:10:09.494" v="15" actId="27636"/>
        <pc:sldMasterMkLst>
          <pc:docMk/>
          <pc:sldMasterMk cId="3527245249" sldId="2147483710"/>
        </pc:sldMasterMkLst>
        <pc:sldLayoutChg chg="modSp mod">
          <pc:chgData name="Thekke Edivettiyakath, Sahla Suman (DOH)" userId="35ebea12-f511-499f-aca7-a0a95b09cf22" providerId="ADAL" clId="{C86475FA-588C-4580-82AF-9F81F9C07535}" dt="2024-05-23T18:10:09.494" v="15" actId="27636"/>
          <pc:sldLayoutMkLst>
            <pc:docMk/>
            <pc:sldMasterMk cId="3527245249" sldId="2147483710"/>
            <pc:sldLayoutMk cId="3172892131" sldId="2147483712"/>
          </pc:sldLayoutMkLst>
          <pc:spChg chg="mod">
            <ac:chgData name="Thekke Edivettiyakath, Sahla Suman (DOH)" userId="35ebea12-f511-499f-aca7-a0a95b09cf22" providerId="ADAL" clId="{C86475FA-588C-4580-82AF-9F81F9C07535}" dt="2024-05-23T18:10:09.494" v="15" actId="27636"/>
            <ac:spMkLst>
              <pc:docMk/>
              <pc:sldMasterMk cId="3527245249" sldId="2147483710"/>
              <pc:sldLayoutMk cId="3172892131" sldId="2147483712"/>
              <ac:spMk id="12" creationId="{13C76C90-EA50-880E-EEAD-4F9006CC2C29}"/>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'[Pop Health-Colon Screen Eligible 20221231.xlsx]2019-2022'!$Z$27</c:f>
              <c:strCache>
                <c:ptCount val="1"/>
                <c:pt idx="0">
                  <c:v>Dec-21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'[Pop Health-Colon Screen Eligible 20221231.xlsx]2019-2022'!$AA$26:$AG$26</c:f>
              <c:strCache>
                <c:ptCount val="7"/>
                <c:pt idx="0">
                  <c:v>American Indian or Alaskan Native</c:v>
                </c:pt>
                <c:pt idx="1">
                  <c:v>Asian</c:v>
                </c:pt>
                <c:pt idx="2">
                  <c:v>Black or African American</c:v>
                </c:pt>
                <c:pt idx="3">
                  <c:v>Multiple Races</c:v>
                </c:pt>
                <c:pt idx="4">
                  <c:v>Native Hawaiian or Other Pacific Islander</c:v>
                </c:pt>
                <c:pt idx="5">
                  <c:v>White</c:v>
                </c:pt>
                <c:pt idx="6">
                  <c:v>Total</c:v>
                </c:pt>
              </c:strCache>
            </c:strRef>
          </c:cat>
          <c:val>
            <c:numRef>
              <c:f>'[Pop Health-Colon Screen Eligible 20221231.xlsx]2019-2022'!$AA$27:$AG$27</c:f>
              <c:numCache>
                <c:formatCode>0%</c:formatCode>
                <c:ptCount val="7"/>
                <c:pt idx="0">
                  <c:v>0.59</c:v>
                </c:pt>
                <c:pt idx="1">
                  <c:v>0.7</c:v>
                </c:pt>
                <c:pt idx="2">
                  <c:v>0.56000000000000005</c:v>
                </c:pt>
                <c:pt idx="3">
                  <c:v>0.61</c:v>
                </c:pt>
                <c:pt idx="4">
                  <c:v>0.52</c:v>
                </c:pt>
                <c:pt idx="5">
                  <c:v>0.71</c:v>
                </c:pt>
                <c:pt idx="6">
                  <c:v>0.68</c:v>
                </c:pt>
              </c:numCache>
            </c:numRef>
          </c:val>
          <c:extLst>
            <c:ext xmlns:c16="http://schemas.microsoft.com/office/drawing/2014/chart" uri="{C3380CC4-5D6E-409C-BE32-E72D297353CC}">
              <c16:uniqueId val="{00000000-F733-4EEE-AF7A-354DFDFBEEB9}"/>
            </c:ext>
          </c:extLst>
        </c:ser>
        <c:ser>
          <c:idx val="1"/>
          <c:order val="1"/>
          <c:tx>
            <c:strRef>
              <c:f>'[Pop Health-Colon Screen Eligible 20221231.xlsx]2019-2022'!$Z$28</c:f>
              <c:strCache>
                <c:ptCount val="1"/>
                <c:pt idx="0">
                  <c:v>Dec-22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'[Pop Health-Colon Screen Eligible 20221231.xlsx]2019-2022'!$AA$26:$AG$26</c:f>
              <c:strCache>
                <c:ptCount val="7"/>
                <c:pt idx="0">
                  <c:v>American Indian or Alaskan Native</c:v>
                </c:pt>
                <c:pt idx="1">
                  <c:v>Asian</c:v>
                </c:pt>
                <c:pt idx="2">
                  <c:v>Black or African American</c:v>
                </c:pt>
                <c:pt idx="3">
                  <c:v>Multiple Races</c:v>
                </c:pt>
                <c:pt idx="4">
                  <c:v>Native Hawaiian or Other Pacific Islander</c:v>
                </c:pt>
                <c:pt idx="5">
                  <c:v>White</c:v>
                </c:pt>
                <c:pt idx="6">
                  <c:v>Total</c:v>
                </c:pt>
              </c:strCache>
            </c:strRef>
          </c:cat>
          <c:val>
            <c:numRef>
              <c:f>'[Pop Health-Colon Screen Eligible 20221231.xlsx]2019-2022'!$AA$28:$AG$28</c:f>
              <c:numCache>
                <c:formatCode>0%</c:formatCode>
                <c:ptCount val="7"/>
                <c:pt idx="0">
                  <c:v>0.62068965517241381</c:v>
                </c:pt>
                <c:pt idx="1">
                  <c:v>0.71048587303463762</c:v>
                </c:pt>
                <c:pt idx="2">
                  <c:v>0.58168099666608175</c:v>
                </c:pt>
                <c:pt idx="3">
                  <c:v>0.64453665283540806</c:v>
                </c:pt>
                <c:pt idx="4">
                  <c:v>0.59356136820925554</c:v>
                </c:pt>
                <c:pt idx="5">
                  <c:v>0.72599145820622335</c:v>
                </c:pt>
                <c:pt idx="6">
                  <c:v>0.70215998032435878</c:v>
                </c:pt>
              </c:numCache>
            </c:numRef>
          </c:val>
          <c:extLst>
            <c:ext xmlns:c16="http://schemas.microsoft.com/office/drawing/2014/chart" uri="{C3380CC4-5D6E-409C-BE32-E72D297353CC}">
              <c16:uniqueId val="{00000001-F733-4EEE-AF7A-354DFDFBEEB9}"/>
            </c:ext>
          </c:extLst>
        </c:ser>
        <c:dLbls>
          <c:dLblPos val="outEnd"/>
          <c:showLegendKey val="0"/>
          <c:showVal val="1"/>
          <c:showCatName val="0"/>
          <c:showSerName val="0"/>
          <c:showPercent val="0"/>
          <c:showBubbleSize val="0"/>
        </c:dLbls>
        <c:gapWidth val="219"/>
        <c:overlap val="-27"/>
        <c:axId val="520174288"/>
        <c:axId val="658675936"/>
      </c:barChart>
      <c:catAx>
        <c:axId val="52017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8675936"/>
        <c:crosses val="autoZero"/>
        <c:auto val="1"/>
        <c:lblAlgn val="ctr"/>
        <c:lblOffset val="100"/>
        <c:noMultiLvlLbl val="0"/>
      </c:catAx>
      <c:valAx>
        <c:axId val="658675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17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979970537588853"/>
          <c:y val="7.5372396017251379E-3"/>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Insurance</c:v>
                </c:pt>
              </c:strCache>
            </c:strRef>
          </c:tx>
          <c:spPr>
            <a:solidFill>
              <a:schemeClr val="accent1"/>
            </a:solidFill>
            <a:ln w="19050">
              <a:solidFill>
                <a:schemeClr val="lt1"/>
              </a:solidFill>
            </a:ln>
            <a:effectLst/>
          </c:spPr>
          <c:invertIfNegative val="0"/>
          <c:dPt>
            <c:idx val="0"/>
            <c:invertIfNegative val="0"/>
            <c:bubble3D val="0"/>
            <c:spPr>
              <a:solidFill>
                <a:srgbClr val="FFC000"/>
              </a:solidFill>
              <a:ln w="19050">
                <a:solidFill>
                  <a:schemeClr val="lt1"/>
                </a:solidFill>
              </a:ln>
              <a:effectLst/>
            </c:spPr>
            <c:extLst>
              <c:ext xmlns:c16="http://schemas.microsoft.com/office/drawing/2014/chart" uri="{C3380CC4-5D6E-409C-BE32-E72D297353CC}">
                <c16:uniqueId val="{00000001-3F5A-B34F-A526-F65E7EA7A213}"/>
              </c:ext>
            </c:extLst>
          </c:dPt>
          <c:dPt>
            <c:idx val="1"/>
            <c:invertIfNegative val="0"/>
            <c:bubble3D val="0"/>
            <c:spPr>
              <a:solidFill>
                <a:srgbClr val="1C345D"/>
              </a:solidFill>
              <a:ln w="19050">
                <a:solidFill>
                  <a:schemeClr val="lt1"/>
                </a:solidFill>
              </a:ln>
              <a:effectLst/>
            </c:spPr>
            <c:extLst>
              <c:ext xmlns:c16="http://schemas.microsoft.com/office/drawing/2014/chart" uri="{C3380CC4-5D6E-409C-BE32-E72D297353CC}">
                <c16:uniqueId val="{00000003-3F5A-B34F-A526-F65E7EA7A213}"/>
              </c:ext>
            </c:extLst>
          </c:dPt>
          <c:dPt>
            <c:idx val="2"/>
            <c:invertIfNegative val="0"/>
            <c:bubble3D val="0"/>
            <c:spPr>
              <a:solidFill>
                <a:srgbClr val="5CB8B2"/>
              </a:solidFill>
              <a:ln w="19050">
                <a:solidFill>
                  <a:schemeClr val="lt1"/>
                </a:solidFill>
              </a:ln>
              <a:effectLst/>
            </c:spPr>
            <c:extLst>
              <c:ext xmlns:c16="http://schemas.microsoft.com/office/drawing/2014/chart" uri="{C3380CC4-5D6E-409C-BE32-E72D297353CC}">
                <c16:uniqueId val="{00000005-3F5A-B34F-A526-F65E7EA7A213}"/>
              </c:ext>
            </c:extLst>
          </c:dPt>
          <c:dPt>
            <c:idx val="3"/>
            <c:invertIfNegative val="0"/>
            <c:bubble3D val="0"/>
            <c:spPr>
              <a:solidFill>
                <a:srgbClr val="7030A0"/>
              </a:solidFill>
              <a:ln w="19050">
                <a:solidFill>
                  <a:schemeClr val="lt1"/>
                </a:solidFill>
              </a:ln>
              <a:effectLst/>
            </c:spPr>
            <c:extLst>
              <c:ext xmlns:c16="http://schemas.microsoft.com/office/drawing/2014/chart" uri="{C3380CC4-5D6E-409C-BE32-E72D297353CC}">
                <c16:uniqueId val="{00000007-3F5A-B34F-A526-F65E7EA7A213}"/>
              </c:ext>
            </c:extLst>
          </c:dPt>
          <c:cat>
            <c:strRef>
              <c:f>Sheet1!$A$2:$A$5</c:f>
              <c:strCache>
                <c:ptCount val="4"/>
                <c:pt idx="0">
                  <c:v>Medicare</c:v>
                </c:pt>
                <c:pt idx="1">
                  <c:v>Commercial</c:v>
                </c:pt>
                <c:pt idx="2">
                  <c:v>Medicaid</c:v>
                </c:pt>
                <c:pt idx="3">
                  <c:v>Uninsured</c:v>
                </c:pt>
              </c:strCache>
            </c:strRef>
          </c:cat>
          <c:val>
            <c:numRef>
              <c:f>Sheet1!$B$2:$B$5</c:f>
              <c:numCache>
                <c:formatCode>General</c:formatCode>
                <c:ptCount val="4"/>
                <c:pt idx="0">
                  <c:v>19</c:v>
                </c:pt>
                <c:pt idx="1">
                  <c:v>16</c:v>
                </c:pt>
                <c:pt idx="2">
                  <c:v>5</c:v>
                </c:pt>
                <c:pt idx="3">
                  <c:v>4</c:v>
                </c:pt>
              </c:numCache>
            </c:numRef>
          </c:val>
          <c:extLst>
            <c:ext xmlns:c16="http://schemas.microsoft.com/office/drawing/2014/chart" uri="{C3380CC4-5D6E-409C-BE32-E72D297353CC}">
              <c16:uniqueId val="{00000008-3F5A-B34F-A526-F65E7EA7A213}"/>
            </c:ext>
          </c:extLst>
        </c:ser>
        <c:dLbls>
          <c:showLegendKey val="0"/>
          <c:showVal val="0"/>
          <c:showCatName val="0"/>
          <c:showSerName val="0"/>
          <c:showPercent val="0"/>
          <c:showBubbleSize val="0"/>
        </c:dLbls>
        <c:gapWidth val="100"/>
        <c:axId val="769599216"/>
        <c:axId val="769602168"/>
      </c:barChart>
      <c:catAx>
        <c:axId val="769599216"/>
        <c:scaling>
          <c:orientation val="minMax"/>
        </c:scaling>
        <c:delete val="1"/>
        <c:axPos val="b"/>
        <c:numFmt formatCode="General" sourceLinked="1"/>
        <c:majorTickMark val="out"/>
        <c:minorTickMark val="none"/>
        <c:tickLblPos val="nextTo"/>
        <c:crossAx val="769602168"/>
        <c:crosses val="autoZero"/>
        <c:auto val="1"/>
        <c:lblAlgn val="ctr"/>
        <c:lblOffset val="100"/>
        <c:noMultiLvlLbl val="0"/>
      </c:catAx>
      <c:valAx>
        <c:axId val="769602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2"/>
                    </a:solidFill>
                    <a:latin typeface="+mn-lt"/>
                    <a:ea typeface="+mn-ea"/>
                    <a:cs typeface="+mn-cs"/>
                  </a:defRPr>
                </a:pPr>
                <a:r>
                  <a:rPr lang="en-US" sz="2400">
                    <a:solidFill>
                      <a:schemeClr val="tx2"/>
                    </a:solidFill>
                  </a:rPr>
                  <a:t># of participants</a:t>
                </a:r>
              </a:p>
            </c:rich>
          </c:tx>
          <c:layout>
            <c:manualLayout>
              <c:xMode val="edge"/>
              <c:yMode val="edge"/>
              <c:x val="1.1779747020657341E-2"/>
              <c:y val="0.2672063922530811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769599216"/>
        <c:crosses val="autoZero"/>
        <c:crossBetween val="between"/>
      </c:valAx>
      <c:spPr>
        <a:noFill/>
        <a:ln>
          <a:noFill/>
        </a:ln>
        <a:effectLst/>
      </c:spPr>
    </c:plotArea>
    <c:legend>
      <c:legendPos val="b"/>
      <c:layout>
        <c:manualLayout>
          <c:xMode val="edge"/>
          <c:yMode val="edge"/>
          <c:x val="0.17361154328823725"/>
          <c:y val="0.79908714209909115"/>
          <c:w val="0.77938886696953635"/>
          <c:h val="0.1835887465118742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126234941533901"/>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Distance to HMC</c:v>
                </c:pt>
              </c:strCache>
            </c:strRef>
          </c:tx>
          <c:spPr>
            <a:solidFill>
              <a:srgbClr val="7030A0"/>
            </a:solidFill>
            <a:ln>
              <a:noFill/>
            </a:ln>
            <a:effectLst/>
          </c:spPr>
          <c:invertIfNegative val="0"/>
          <c:cat>
            <c:strRef>
              <c:f>Sheet1!$A$2:$A$4</c:f>
              <c:strCache>
                <c:ptCount val="3"/>
                <c:pt idx="0">
                  <c:v>&lt; 30 min</c:v>
                </c:pt>
                <c:pt idx="1">
                  <c:v>30-59 min</c:v>
                </c:pt>
                <c:pt idx="2">
                  <c:v>60-120 min</c:v>
                </c:pt>
              </c:strCache>
            </c:strRef>
          </c:cat>
          <c:val>
            <c:numRef>
              <c:f>Sheet1!$B$2:$B$4</c:f>
              <c:numCache>
                <c:formatCode>General</c:formatCode>
                <c:ptCount val="3"/>
                <c:pt idx="0">
                  <c:v>28</c:v>
                </c:pt>
                <c:pt idx="1">
                  <c:v>12</c:v>
                </c:pt>
                <c:pt idx="2">
                  <c:v>4</c:v>
                </c:pt>
              </c:numCache>
            </c:numRef>
          </c:val>
          <c:extLst>
            <c:ext xmlns:c16="http://schemas.microsoft.com/office/drawing/2014/chart" uri="{C3380CC4-5D6E-409C-BE32-E72D297353CC}">
              <c16:uniqueId val="{00000000-1F3B-B943-B48E-66A363C8F122}"/>
            </c:ext>
          </c:extLst>
        </c:ser>
        <c:dLbls>
          <c:showLegendKey val="0"/>
          <c:showVal val="0"/>
          <c:showCatName val="0"/>
          <c:showSerName val="0"/>
          <c:showPercent val="0"/>
          <c:showBubbleSize val="0"/>
        </c:dLbls>
        <c:gapWidth val="182"/>
        <c:axId val="453665368"/>
        <c:axId val="453661432"/>
      </c:barChart>
      <c:catAx>
        <c:axId val="453665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453661432"/>
        <c:crosses val="autoZero"/>
        <c:auto val="1"/>
        <c:lblAlgn val="ctr"/>
        <c:lblOffset val="100"/>
        <c:noMultiLvlLbl val="0"/>
      </c:catAx>
      <c:valAx>
        <c:axId val="453661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2"/>
                    </a:solidFill>
                    <a:latin typeface="+mn-lt"/>
                    <a:ea typeface="+mn-ea"/>
                    <a:cs typeface="+mn-cs"/>
                  </a:defRPr>
                </a:pPr>
                <a:r>
                  <a:rPr lang="en-US" sz="2400">
                    <a:solidFill>
                      <a:schemeClr val="tx2"/>
                    </a:solidFill>
                  </a:rPr>
                  <a:t># of participants</a:t>
                </a:r>
              </a:p>
            </c:rich>
          </c:tx>
          <c:layout>
            <c:manualLayout>
              <c:xMode val="edge"/>
              <c:yMode val="edge"/>
              <c:x val="4.0306485863690232E-3"/>
              <c:y val="0.2991700940570147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2"/>
                </a:solidFill>
                <a:latin typeface="+mn-lt"/>
                <a:ea typeface="+mn-ea"/>
                <a:cs typeface="+mn-cs"/>
              </a:defRPr>
            </a:pPr>
            <a:endParaRPr lang="en-US"/>
          </a:p>
        </c:txPr>
        <c:crossAx val="453665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445_16AD301E.xml><?xml version="1.0" encoding="utf-8"?>
<p188:cmLst xmlns:a="http://schemas.openxmlformats.org/drawingml/2006/main" xmlns:r="http://schemas.openxmlformats.org/officeDocument/2006/relationships" xmlns:p188="http://schemas.microsoft.com/office/powerpoint/2018/8/main">
  <p188:cm id="{D2DB9C20-B7AB-4C47-83E9-F6D46941DC12}" authorId="{50B2B78C-67CA-56ED-E9EC-6ACA6F725883}" status="resolved" created="2023-10-19T21:03:06.500">
    <pc:sldMkLst xmlns:pc="http://schemas.microsoft.com/office/powerpoint/2013/main/command">
      <pc:docMk/>
      <pc:sldMk cId="380448798" sldId="1093"/>
    </pc:sldMkLst>
    <p188:txBody>
      <a:bodyPr/>
      <a:lstStyle/>
      <a:p>
        <a:r>
          <a:rPr lang="en-US"/>
          <a:t>Same comment here re; funding attribution</a:t>
        </a:r>
      </a:p>
    </p188:txBody>
  </p188:cm>
</p188:cmLst>
</file>

<file path=ppt/comments/modernComment_447_E97BEFC3.xml><?xml version="1.0" encoding="utf-8"?>
<p188:cmLst xmlns:a="http://schemas.openxmlformats.org/drawingml/2006/main" xmlns:r="http://schemas.openxmlformats.org/officeDocument/2006/relationships" xmlns:p188="http://schemas.microsoft.com/office/powerpoint/2018/8/main">
  <p188:cm id="{9E9FAEE5-C00B-F64E-8D7E-7CC34AC201E0}" authorId="{50B2B78C-67CA-56ED-E9EC-6ACA6F725883}" status="resolved" created="2023-10-19T21:02:21">
    <ac:deMkLst xmlns:ac="http://schemas.microsoft.com/office/drawing/2013/main/command">
      <pc:docMk xmlns:pc="http://schemas.microsoft.com/office/powerpoint/2013/main/command"/>
      <pc:sldMk xmlns:pc="http://schemas.microsoft.com/office/powerpoint/2013/main/command" cId="3917213635" sldId="1095"/>
      <ac:spMk id="3" creationId="{8E1E9A65-0AC3-867D-C9DA-73F163FDB95C}"/>
    </ac:deMkLst>
    <p188:txBody>
      <a:bodyPr/>
      <a:lstStyle/>
      <a:p>
        <a:r>
          <a:rPr lang="en-US"/>
          <a:t>Instead of listing individual funding on this slides, would create a slide at the end or beginning that notes funding sources and people to acknowledge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DD0A5-E1DD-4240-9D12-38FCB4449B16}"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86D783FC-FAF3-48AD-8B5B-0DC8F526C25D}">
      <dgm:prSet phldrT="[Text]"/>
      <dgm:spPr/>
      <dgm:t>
        <a:bodyPr/>
        <a:lstStyle/>
        <a:p>
          <a:r>
            <a:rPr lang="en-US" b="1"/>
            <a:t>9,719</a:t>
          </a:r>
          <a:r>
            <a:rPr lang="en-US"/>
            <a:t> Patients received outreach</a:t>
          </a:r>
        </a:p>
      </dgm:t>
    </dgm:pt>
    <dgm:pt modelId="{C76A79D5-9EB4-4D97-A879-26B8944F1783}" type="parTrans" cxnId="{863AFC5F-497C-411A-93F6-DA344BF5DAAC}">
      <dgm:prSet/>
      <dgm:spPr/>
      <dgm:t>
        <a:bodyPr/>
        <a:lstStyle/>
        <a:p>
          <a:endParaRPr lang="en-US"/>
        </a:p>
      </dgm:t>
    </dgm:pt>
    <dgm:pt modelId="{15F46362-A292-43FE-AD05-3C11E2C4E249}" type="sibTrans" cxnId="{863AFC5F-497C-411A-93F6-DA344BF5DAAC}">
      <dgm:prSet/>
      <dgm:spPr/>
      <dgm:t>
        <a:bodyPr/>
        <a:lstStyle/>
        <a:p>
          <a:endParaRPr lang="en-US"/>
        </a:p>
      </dgm:t>
    </dgm:pt>
    <dgm:pt modelId="{961A898A-6C7E-4480-8849-EC0B59EB17C5}">
      <dgm:prSet phldrT="[Text]"/>
      <dgm:spPr/>
      <dgm:t>
        <a:bodyPr/>
        <a:lstStyle/>
        <a:p>
          <a:r>
            <a:rPr lang="en-US" b="1"/>
            <a:t>3,102</a:t>
          </a:r>
          <a:r>
            <a:rPr lang="en-US"/>
            <a:t> Patients completed screening</a:t>
          </a:r>
        </a:p>
      </dgm:t>
    </dgm:pt>
    <dgm:pt modelId="{20FCBB72-9372-4312-8968-0F04F796D86C}" type="parTrans" cxnId="{28E692EB-F3B4-4B84-974A-49A6E5D04F16}">
      <dgm:prSet/>
      <dgm:spPr/>
      <dgm:t>
        <a:bodyPr/>
        <a:lstStyle/>
        <a:p>
          <a:endParaRPr lang="en-US"/>
        </a:p>
      </dgm:t>
    </dgm:pt>
    <dgm:pt modelId="{623E15DA-0548-464A-B297-4D9AAC37CA21}" type="sibTrans" cxnId="{28E692EB-F3B4-4B84-974A-49A6E5D04F16}">
      <dgm:prSet/>
      <dgm:spPr/>
      <dgm:t>
        <a:bodyPr/>
        <a:lstStyle/>
        <a:p>
          <a:endParaRPr lang="en-US"/>
        </a:p>
      </dgm:t>
    </dgm:pt>
    <dgm:pt modelId="{F3B8D284-02E0-433E-9F05-6D1CAEAFEF8C}">
      <dgm:prSet phldrT="[Text]"/>
      <dgm:spPr/>
      <dgm:t>
        <a:bodyPr/>
        <a:lstStyle/>
        <a:p>
          <a:r>
            <a:rPr lang="en-US" b="1"/>
            <a:t>87</a:t>
          </a:r>
          <a:r>
            <a:rPr lang="en-US"/>
            <a:t> Patients with abnormal results completed colonoscopy</a:t>
          </a:r>
        </a:p>
      </dgm:t>
    </dgm:pt>
    <dgm:pt modelId="{8BD79CD8-2626-4665-ACCD-F03884924680}" type="parTrans" cxnId="{AE77FFA9-B07A-4DE2-BA3D-51C69F455E3E}">
      <dgm:prSet/>
      <dgm:spPr/>
      <dgm:t>
        <a:bodyPr/>
        <a:lstStyle/>
        <a:p>
          <a:endParaRPr lang="en-US"/>
        </a:p>
      </dgm:t>
    </dgm:pt>
    <dgm:pt modelId="{1AC899A6-8E6B-4597-B999-F0180A6FAE47}" type="sibTrans" cxnId="{AE77FFA9-B07A-4DE2-BA3D-51C69F455E3E}">
      <dgm:prSet/>
      <dgm:spPr/>
      <dgm:t>
        <a:bodyPr/>
        <a:lstStyle/>
        <a:p>
          <a:endParaRPr lang="en-US"/>
        </a:p>
      </dgm:t>
    </dgm:pt>
    <dgm:pt modelId="{66A9F9A4-61FA-4F59-8254-E09181397F37}">
      <dgm:prSet phldrT="[Text]"/>
      <dgm:spPr/>
      <dgm:t>
        <a:bodyPr/>
        <a:lstStyle/>
        <a:p>
          <a:r>
            <a:rPr lang="en-US" b="1"/>
            <a:t>31</a:t>
          </a:r>
          <a:r>
            <a:rPr lang="en-US"/>
            <a:t> Patients with CRC or high-risk lesions needing closer surveillance</a:t>
          </a:r>
        </a:p>
      </dgm:t>
    </dgm:pt>
    <dgm:pt modelId="{7A8A23DA-7A32-4D31-A670-2B315A04C8EE}" type="parTrans" cxnId="{2D7E6454-DBEF-44E7-A948-241EF153DDE0}">
      <dgm:prSet/>
      <dgm:spPr/>
      <dgm:t>
        <a:bodyPr/>
        <a:lstStyle/>
        <a:p>
          <a:endParaRPr lang="en-US"/>
        </a:p>
      </dgm:t>
    </dgm:pt>
    <dgm:pt modelId="{8B83C804-9B46-4BC8-8995-BC2541FDAE6D}" type="sibTrans" cxnId="{2D7E6454-DBEF-44E7-A948-241EF153DDE0}">
      <dgm:prSet/>
      <dgm:spPr/>
      <dgm:t>
        <a:bodyPr/>
        <a:lstStyle/>
        <a:p>
          <a:endParaRPr lang="en-US"/>
        </a:p>
      </dgm:t>
    </dgm:pt>
    <dgm:pt modelId="{C5DEFF8B-01DB-419E-A1E0-457DEA48DDFB}" type="pres">
      <dgm:prSet presAssocID="{FC5DD0A5-E1DD-4240-9D12-38FCB4449B16}" presName="Name0" presStyleCnt="0">
        <dgm:presLayoutVars>
          <dgm:chMax val="11"/>
          <dgm:chPref val="11"/>
          <dgm:dir/>
          <dgm:resizeHandles/>
        </dgm:presLayoutVars>
      </dgm:prSet>
      <dgm:spPr/>
    </dgm:pt>
    <dgm:pt modelId="{317885A3-3111-4C7C-930F-ED7A1D2C906E}" type="pres">
      <dgm:prSet presAssocID="{66A9F9A4-61FA-4F59-8254-E09181397F37}" presName="Accent4" presStyleCnt="0"/>
      <dgm:spPr/>
    </dgm:pt>
    <dgm:pt modelId="{32E27432-1DA4-4FB4-9607-D01900432291}" type="pres">
      <dgm:prSet presAssocID="{66A9F9A4-61FA-4F59-8254-E09181397F37}" presName="Accent" presStyleLbl="node1" presStyleIdx="0" presStyleCnt="4"/>
      <dgm:spPr/>
    </dgm:pt>
    <dgm:pt modelId="{C189E920-5F60-452E-840E-0501FFDC1027}" type="pres">
      <dgm:prSet presAssocID="{66A9F9A4-61FA-4F59-8254-E09181397F37}" presName="ParentBackground4" presStyleCnt="0"/>
      <dgm:spPr/>
    </dgm:pt>
    <dgm:pt modelId="{E11173B3-CD05-4351-A562-879766412C1D}" type="pres">
      <dgm:prSet presAssocID="{66A9F9A4-61FA-4F59-8254-E09181397F37}" presName="ParentBackground" presStyleLbl="fgAcc1" presStyleIdx="0" presStyleCnt="4"/>
      <dgm:spPr/>
    </dgm:pt>
    <dgm:pt modelId="{BCB0D320-095E-49CA-AF6D-57A8B2345166}" type="pres">
      <dgm:prSet presAssocID="{66A9F9A4-61FA-4F59-8254-E09181397F37}" presName="Parent4" presStyleLbl="revTx" presStyleIdx="0" presStyleCnt="0">
        <dgm:presLayoutVars>
          <dgm:chMax val="1"/>
          <dgm:chPref val="1"/>
          <dgm:bulletEnabled val="1"/>
        </dgm:presLayoutVars>
      </dgm:prSet>
      <dgm:spPr/>
    </dgm:pt>
    <dgm:pt modelId="{CA962AF4-D05A-4A32-91A1-00D2A60CA945}" type="pres">
      <dgm:prSet presAssocID="{F3B8D284-02E0-433E-9F05-6D1CAEAFEF8C}" presName="Accent3" presStyleCnt="0"/>
      <dgm:spPr/>
    </dgm:pt>
    <dgm:pt modelId="{5FB53AC7-D318-4D5C-B8DD-6ED4286B490E}" type="pres">
      <dgm:prSet presAssocID="{F3B8D284-02E0-433E-9F05-6D1CAEAFEF8C}" presName="Accent" presStyleLbl="node1" presStyleIdx="1" presStyleCnt="4"/>
      <dgm:spPr/>
    </dgm:pt>
    <dgm:pt modelId="{1193A866-83F8-481D-A2E9-7FF61A72EBF4}" type="pres">
      <dgm:prSet presAssocID="{F3B8D284-02E0-433E-9F05-6D1CAEAFEF8C}" presName="ParentBackground3" presStyleCnt="0"/>
      <dgm:spPr/>
    </dgm:pt>
    <dgm:pt modelId="{8360083C-9DE6-4A63-BE43-75B1A3235E54}" type="pres">
      <dgm:prSet presAssocID="{F3B8D284-02E0-433E-9F05-6D1CAEAFEF8C}" presName="ParentBackground" presStyleLbl="fgAcc1" presStyleIdx="1" presStyleCnt="4"/>
      <dgm:spPr/>
    </dgm:pt>
    <dgm:pt modelId="{6ED01E53-7695-4E39-B6B9-8945D3681134}" type="pres">
      <dgm:prSet presAssocID="{F3B8D284-02E0-433E-9F05-6D1CAEAFEF8C}" presName="Parent3" presStyleLbl="revTx" presStyleIdx="0" presStyleCnt="0">
        <dgm:presLayoutVars>
          <dgm:chMax val="1"/>
          <dgm:chPref val="1"/>
          <dgm:bulletEnabled val="1"/>
        </dgm:presLayoutVars>
      </dgm:prSet>
      <dgm:spPr/>
    </dgm:pt>
    <dgm:pt modelId="{C876D22E-0B44-4155-96F1-470A76BB8B90}" type="pres">
      <dgm:prSet presAssocID="{961A898A-6C7E-4480-8849-EC0B59EB17C5}" presName="Accent2" presStyleCnt="0"/>
      <dgm:spPr/>
    </dgm:pt>
    <dgm:pt modelId="{0140CF2D-E75A-4A7D-B0C2-02A78CCF4C7F}" type="pres">
      <dgm:prSet presAssocID="{961A898A-6C7E-4480-8849-EC0B59EB17C5}" presName="Accent" presStyleLbl="node1" presStyleIdx="2" presStyleCnt="4"/>
      <dgm:spPr/>
    </dgm:pt>
    <dgm:pt modelId="{2F6B8756-DBC9-4522-A9B8-35C9019E53B1}" type="pres">
      <dgm:prSet presAssocID="{961A898A-6C7E-4480-8849-EC0B59EB17C5}" presName="ParentBackground2" presStyleCnt="0"/>
      <dgm:spPr/>
    </dgm:pt>
    <dgm:pt modelId="{D6D488E1-1978-4661-9E91-465D57C3EB6C}" type="pres">
      <dgm:prSet presAssocID="{961A898A-6C7E-4480-8849-EC0B59EB17C5}" presName="ParentBackground" presStyleLbl="fgAcc1" presStyleIdx="2" presStyleCnt="4"/>
      <dgm:spPr/>
    </dgm:pt>
    <dgm:pt modelId="{901C2DB8-00DD-418E-9278-EA1271641E0D}" type="pres">
      <dgm:prSet presAssocID="{961A898A-6C7E-4480-8849-EC0B59EB17C5}" presName="Parent2" presStyleLbl="revTx" presStyleIdx="0" presStyleCnt="0">
        <dgm:presLayoutVars>
          <dgm:chMax val="1"/>
          <dgm:chPref val="1"/>
          <dgm:bulletEnabled val="1"/>
        </dgm:presLayoutVars>
      </dgm:prSet>
      <dgm:spPr/>
    </dgm:pt>
    <dgm:pt modelId="{E0A1C235-6C82-474A-93D4-78DA9BDFAA46}" type="pres">
      <dgm:prSet presAssocID="{86D783FC-FAF3-48AD-8B5B-0DC8F526C25D}" presName="Accent1" presStyleCnt="0"/>
      <dgm:spPr/>
    </dgm:pt>
    <dgm:pt modelId="{329C527B-198B-4133-BC01-D79C98F60745}" type="pres">
      <dgm:prSet presAssocID="{86D783FC-FAF3-48AD-8B5B-0DC8F526C25D}" presName="Accent" presStyleLbl="node1" presStyleIdx="3" presStyleCnt="4"/>
      <dgm:spPr/>
    </dgm:pt>
    <dgm:pt modelId="{5CF77345-CB3D-4AFB-A3DB-041202FA7207}" type="pres">
      <dgm:prSet presAssocID="{86D783FC-FAF3-48AD-8B5B-0DC8F526C25D}" presName="ParentBackground1" presStyleCnt="0"/>
      <dgm:spPr/>
    </dgm:pt>
    <dgm:pt modelId="{AD57D2F8-43BE-4A6A-8B4C-CDB63626663A}" type="pres">
      <dgm:prSet presAssocID="{86D783FC-FAF3-48AD-8B5B-0DC8F526C25D}" presName="ParentBackground" presStyleLbl="fgAcc1" presStyleIdx="3" presStyleCnt="4"/>
      <dgm:spPr/>
    </dgm:pt>
    <dgm:pt modelId="{D84A1F11-71B2-4367-949A-582816BF6338}" type="pres">
      <dgm:prSet presAssocID="{86D783FC-FAF3-48AD-8B5B-0DC8F526C25D}" presName="Parent1" presStyleLbl="revTx" presStyleIdx="0" presStyleCnt="0">
        <dgm:presLayoutVars>
          <dgm:chMax val="1"/>
          <dgm:chPref val="1"/>
          <dgm:bulletEnabled val="1"/>
        </dgm:presLayoutVars>
      </dgm:prSet>
      <dgm:spPr/>
    </dgm:pt>
  </dgm:ptLst>
  <dgm:cxnLst>
    <dgm:cxn modelId="{10012802-F5D6-4D49-A63E-B05B6A6BB647}" type="presOf" srcId="{961A898A-6C7E-4480-8849-EC0B59EB17C5}" destId="{901C2DB8-00DD-418E-9278-EA1271641E0D}" srcOrd="1" destOrd="0" presId="urn:microsoft.com/office/officeart/2011/layout/CircleProcess"/>
    <dgm:cxn modelId="{863AFC5F-497C-411A-93F6-DA344BF5DAAC}" srcId="{FC5DD0A5-E1DD-4240-9D12-38FCB4449B16}" destId="{86D783FC-FAF3-48AD-8B5B-0DC8F526C25D}" srcOrd="0" destOrd="0" parTransId="{C76A79D5-9EB4-4D97-A879-26B8944F1783}" sibTransId="{15F46362-A292-43FE-AD05-3C11E2C4E249}"/>
    <dgm:cxn modelId="{DA16BE41-A75C-4188-8AC3-DC51A85A3109}" type="presOf" srcId="{86D783FC-FAF3-48AD-8B5B-0DC8F526C25D}" destId="{D84A1F11-71B2-4367-949A-582816BF6338}" srcOrd="1" destOrd="0" presId="urn:microsoft.com/office/officeart/2011/layout/CircleProcess"/>
    <dgm:cxn modelId="{2D7E6454-DBEF-44E7-A948-241EF153DDE0}" srcId="{FC5DD0A5-E1DD-4240-9D12-38FCB4449B16}" destId="{66A9F9A4-61FA-4F59-8254-E09181397F37}" srcOrd="3" destOrd="0" parTransId="{7A8A23DA-7A32-4D31-A670-2B315A04C8EE}" sibTransId="{8B83C804-9B46-4BC8-8995-BC2541FDAE6D}"/>
    <dgm:cxn modelId="{0D7EF296-F9DD-417E-96E6-6BD0A07F5B4A}" type="presOf" srcId="{66A9F9A4-61FA-4F59-8254-E09181397F37}" destId="{BCB0D320-095E-49CA-AF6D-57A8B2345166}" srcOrd="1" destOrd="0" presId="urn:microsoft.com/office/officeart/2011/layout/CircleProcess"/>
    <dgm:cxn modelId="{0B737DA4-AF82-478D-BC4D-06504FCB0974}" type="presOf" srcId="{F3B8D284-02E0-433E-9F05-6D1CAEAFEF8C}" destId="{8360083C-9DE6-4A63-BE43-75B1A3235E54}" srcOrd="0" destOrd="0" presId="urn:microsoft.com/office/officeart/2011/layout/CircleProcess"/>
    <dgm:cxn modelId="{AE77FFA9-B07A-4DE2-BA3D-51C69F455E3E}" srcId="{FC5DD0A5-E1DD-4240-9D12-38FCB4449B16}" destId="{F3B8D284-02E0-433E-9F05-6D1CAEAFEF8C}" srcOrd="2" destOrd="0" parTransId="{8BD79CD8-2626-4665-ACCD-F03884924680}" sibTransId="{1AC899A6-8E6B-4597-B999-F0180A6FAE47}"/>
    <dgm:cxn modelId="{E2346EBF-24F2-4A90-B29F-6B30CB2BC8F6}" type="presOf" srcId="{FC5DD0A5-E1DD-4240-9D12-38FCB4449B16}" destId="{C5DEFF8B-01DB-419E-A1E0-457DEA48DDFB}" srcOrd="0" destOrd="0" presId="urn:microsoft.com/office/officeart/2011/layout/CircleProcess"/>
    <dgm:cxn modelId="{8914BBCC-3E90-4C44-ADB5-77B325631A7A}" type="presOf" srcId="{961A898A-6C7E-4480-8849-EC0B59EB17C5}" destId="{D6D488E1-1978-4661-9E91-465D57C3EB6C}" srcOrd="0" destOrd="0" presId="urn:microsoft.com/office/officeart/2011/layout/CircleProcess"/>
    <dgm:cxn modelId="{F0ABE8D4-DD05-4111-B0B5-B2BEF563F2D1}" type="presOf" srcId="{86D783FC-FAF3-48AD-8B5B-0DC8F526C25D}" destId="{AD57D2F8-43BE-4A6A-8B4C-CDB63626663A}" srcOrd="0" destOrd="0" presId="urn:microsoft.com/office/officeart/2011/layout/CircleProcess"/>
    <dgm:cxn modelId="{28E692EB-F3B4-4B84-974A-49A6E5D04F16}" srcId="{FC5DD0A5-E1DD-4240-9D12-38FCB4449B16}" destId="{961A898A-6C7E-4480-8849-EC0B59EB17C5}" srcOrd="1" destOrd="0" parTransId="{20FCBB72-9372-4312-8968-0F04F796D86C}" sibTransId="{623E15DA-0548-464A-B297-4D9AAC37CA21}"/>
    <dgm:cxn modelId="{470AFBF7-B68C-4FFA-AC64-FB4A327BE094}" type="presOf" srcId="{F3B8D284-02E0-433E-9F05-6D1CAEAFEF8C}" destId="{6ED01E53-7695-4E39-B6B9-8945D3681134}" srcOrd="1" destOrd="0" presId="urn:microsoft.com/office/officeart/2011/layout/CircleProcess"/>
    <dgm:cxn modelId="{BDCA19FE-20F9-44F3-A265-D3A0A43E1922}" type="presOf" srcId="{66A9F9A4-61FA-4F59-8254-E09181397F37}" destId="{E11173B3-CD05-4351-A562-879766412C1D}" srcOrd="0" destOrd="0" presId="urn:microsoft.com/office/officeart/2011/layout/CircleProcess"/>
    <dgm:cxn modelId="{69F01344-2298-4EAA-85D7-4A9E55B5DC2F}" type="presParOf" srcId="{C5DEFF8B-01DB-419E-A1E0-457DEA48DDFB}" destId="{317885A3-3111-4C7C-930F-ED7A1D2C906E}" srcOrd="0" destOrd="0" presId="urn:microsoft.com/office/officeart/2011/layout/CircleProcess"/>
    <dgm:cxn modelId="{4A2D9C2C-BC12-4A37-97D1-BA2E8EFCD8B7}" type="presParOf" srcId="{317885A3-3111-4C7C-930F-ED7A1D2C906E}" destId="{32E27432-1DA4-4FB4-9607-D01900432291}" srcOrd="0" destOrd="0" presId="urn:microsoft.com/office/officeart/2011/layout/CircleProcess"/>
    <dgm:cxn modelId="{1B14FBC1-74D2-42FF-8E38-25F819817662}" type="presParOf" srcId="{C5DEFF8B-01DB-419E-A1E0-457DEA48DDFB}" destId="{C189E920-5F60-452E-840E-0501FFDC1027}" srcOrd="1" destOrd="0" presId="urn:microsoft.com/office/officeart/2011/layout/CircleProcess"/>
    <dgm:cxn modelId="{96823073-E90E-43AB-935B-C9D762B78886}" type="presParOf" srcId="{C189E920-5F60-452E-840E-0501FFDC1027}" destId="{E11173B3-CD05-4351-A562-879766412C1D}" srcOrd="0" destOrd="0" presId="urn:microsoft.com/office/officeart/2011/layout/CircleProcess"/>
    <dgm:cxn modelId="{C2841AE1-ADB9-4A1A-99D0-CC84E471BB7F}" type="presParOf" srcId="{C5DEFF8B-01DB-419E-A1E0-457DEA48DDFB}" destId="{BCB0D320-095E-49CA-AF6D-57A8B2345166}" srcOrd="2" destOrd="0" presId="urn:microsoft.com/office/officeart/2011/layout/CircleProcess"/>
    <dgm:cxn modelId="{5AC00D61-1530-4881-8051-3554C9B69D94}" type="presParOf" srcId="{C5DEFF8B-01DB-419E-A1E0-457DEA48DDFB}" destId="{CA962AF4-D05A-4A32-91A1-00D2A60CA945}" srcOrd="3" destOrd="0" presId="urn:microsoft.com/office/officeart/2011/layout/CircleProcess"/>
    <dgm:cxn modelId="{51731F02-E1CA-4A35-A5A7-53DB67DD008C}" type="presParOf" srcId="{CA962AF4-D05A-4A32-91A1-00D2A60CA945}" destId="{5FB53AC7-D318-4D5C-B8DD-6ED4286B490E}" srcOrd="0" destOrd="0" presId="urn:microsoft.com/office/officeart/2011/layout/CircleProcess"/>
    <dgm:cxn modelId="{B689C40E-6CC9-4B16-A0A9-CD62B00F8629}" type="presParOf" srcId="{C5DEFF8B-01DB-419E-A1E0-457DEA48DDFB}" destId="{1193A866-83F8-481D-A2E9-7FF61A72EBF4}" srcOrd="4" destOrd="0" presId="urn:microsoft.com/office/officeart/2011/layout/CircleProcess"/>
    <dgm:cxn modelId="{E06EBC5C-6483-4BCD-99DC-7ED6F9961D3D}" type="presParOf" srcId="{1193A866-83F8-481D-A2E9-7FF61A72EBF4}" destId="{8360083C-9DE6-4A63-BE43-75B1A3235E54}" srcOrd="0" destOrd="0" presId="urn:microsoft.com/office/officeart/2011/layout/CircleProcess"/>
    <dgm:cxn modelId="{802B46A6-BBB3-4FE6-A1C3-ECA8858638A4}" type="presParOf" srcId="{C5DEFF8B-01DB-419E-A1E0-457DEA48DDFB}" destId="{6ED01E53-7695-4E39-B6B9-8945D3681134}" srcOrd="5" destOrd="0" presId="urn:microsoft.com/office/officeart/2011/layout/CircleProcess"/>
    <dgm:cxn modelId="{BB30F04E-64CF-4E03-96C6-66AB6050963A}" type="presParOf" srcId="{C5DEFF8B-01DB-419E-A1E0-457DEA48DDFB}" destId="{C876D22E-0B44-4155-96F1-470A76BB8B90}" srcOrd="6" destOrd="0" presId="urn:microsoft.com/office/officeart/2011/layout/CircleProcess"/>
    <dgm:cxn modelId="{A8498309-8188-4AD1-A530-AC56F6B35FF4}" type="presParOf" srcId="{C876D22E-0B44-4155-96F1-470A76BB8B90}" destId="{0140CF2D-E75A-4A7D-B0C2-02A78CCF4C7F}" srcOrd="0" destOrd="0" presId="urn:microsoft.com/office/officeart/2011/layout/CircleProcess"/>
    <dgm:cxn modelId="{26FBE5EA-88AE-4C96-83DF-D7648A5583A9}" type="presParOf" srcId="{C5DEFF8B-01DB-419E-A1E0-457DEA48DDFB}" destId="{2F6B8756-DBC9-4522-A9B8-35C9019E53B1}" srcOrd="7" destOrd="0" presId="urn:microsoft.com/office/officeart/2011/layout/CircleProcess"/>
    <dgm:cxn modelId="{99767C32-45F3-454F-9F13-A85B940CE652}" type="presParOf" srcId="{2F6B8756-DBC9-4522-A9B8-35C9019E53B1}" destId="{D6D488E1-1978-4661-9E91-465D57C3EB6C}" srcOrd="0" destOrd="0" presId="urn:microsoft.com/office/officeart/2011/layout/CircleProcess"/>
    <dgm:cxn modelId="{BD5764CB-3C77-4F91-B454-2CFDFB5F1062}" type="presParOf" srcId="{C5DEFF8B-01DB-419E-A1E0-457DEA48DDFB}" destId="{901C2DB8-00DD-418E-9278-EA1271641E0D}" srcOrd="8" destOrd="0" presId="urn:microsoft.com/office/officeart/2011/layout/CircleProcess"/>
    <dgm:cxn modelId="{043491A1-2090-46A4-9459-44F21644EE64}" type="presParOf" srcId="{C5DEFF8B-01DB-419E-A1E0-457DEA48DDFB}" destId="{E0A1C235-6C82-474A-93D4-78DA9BDFAA46}" srcOrd="9" destOrd="0" presId="urn:microsoft.com/office/officeart/2011/layout/CircleProcess"/>
    <dgm:cxn modelId="{353A65CD-2B02-4093-98A7-E0411768D75D}" type="presParOf" srcId="{E0A1C235-6C82-474A-93D4-78DA9BDFAA46}" destId="{329C527B-198B-4133-BC01-D79C98F60745}" srcOrd="0" destOrd="0" presId="urn:microsoft.com/office/officeart/2011/layout/CircleProcess"/>
    <dgm:cxn modelId="{01166F62-51F0-4D32-8D26-32F30759083A}" type="presParOf" srcId="{C5DEFF8B-01DB-419E-A1E0-457DEA48DDFB}" destId="{5CF77345-CB3D-4AFB-A3DB-041202FA7207}" srcOrd="10" destOrd="0" presId="urn:microsoft.com/office/officeart/2011/layout/CircleProcess"/>
    <dgm:cxn modelId="{1177A8B7-4500-40BA-BC18-CA2BCF10CECB}" type="presParOf" srcId="{5CF77345-CB3D-4AFB-A3DB-041202FA7207}" destId="{AD57D2F8-43BE-4A6A-8B4C-CDB63626663A}" srcOrd="0" destOrd="0" presId="urn:microsoft.com/office/officeart/2011/layout/CircleProcess"/>
    <dgm:cxn modelId="{8CD66538-44E7-4916-8CEF-D0F3EC0806E7}" type="presParOf" srcId="{C5DEFF8B-01DB-419E-A1E0-457DEA48DDFB}" destId="{D84A1F11-71B2-4367-949A-582816BF6338}"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0B8D4B-CA19-439E-8EAE-32B9B43F84A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094FB4F2-D057-4E16-84AB-DA27C2213500}">
      <dgm:prSet phldrT="[Text]"/>
      <dgm:spPr/>
      <dgm:t>
        <a:bodyPr/>
        <a:lstStyle/>
        <a:p>
          <a:r>
            <a:rPr lang="en-US" b="1"/>
            <a:t>14,521</a:t>
          </a:r>
          <a:r>
            <a:rPr lang="en-US"/>
            <a:t> Patients received outreach</a:t>
          </a:r>
        </a:p>
      </dgm:t>
    </dgm:pt>
    <dgm:pt modelId="{08E726F4-E024-4904-893E-EF06707169B8}" type="parTrans" cxnId="{1D6B1113-F131-4DF8-BEB6-3CDFAD695E6F}">
      <dgm:prSet/>
      <dgm:spPr/>
      <dgm:t>
        <a:bodyPr/>
        <a:lstStyle/>
        <a:p>
          <a:endParaRPr lang="en-US"/>
        </a:p>
      </dgm:t>
    </dgm:pt>
    <dgm:pt modelId="{9264BCD9-6B39-40CF-8817-91EF9319A2C7}" type="sibTrans" cxnId="{1D6B1113-F131-4DF8-BEB6-3CDFAD695E6F}">
      <dgm:prSet/>
      <dgm:spPr/>
      <dgm:t>
        <a:bodyPr/>
        <a:lstStyle/>
        <a:p>
          <a:endParaRPr lang="en-US"/>
        </a:p>
      </dgm:t>
    </dgm:pt>
    <dgm:pt modelId="{264F5631-00C1-4B45-BBEF-F909372587BC}">
      <dgm:prSet phldrT="[Text]"/>
      <dgm:spPr/>
      <dgm:t>
        <a:bodyPr/>
        <a:lstStyle/>
        <a:p>
          <a:r>
            <a:rPr lang="en-US" b="1"/>
            <a:t>4,703</a:t>
          </a:r>
          <a:r>
            <a:rPr lang="en-US"/>
            <a:t> Patients completed screening </a:t>
          </a:r>
        </a:p>
      </dgm:t>
    </dgm:pt>
    <dgm:pt modelId="{746090EB-7CEB-4651-A50A-63B6B9098AD1}" type="parTrans" cxnId="{F1F2ABB6-DCCC-4F28-BECA-10F748A83E3D}">
      <dgm:prSet/>
      <dgm:spPr/>
      <dgm:t>
        <a:bodyPr/>
        <a:lstStyle/>
        <a:p>
          <a:endParaRPr lang="en-US"/>
        </a:p>
      </dgm:t>
    </dgm:pt>
    <dgm:pt modelId="{C6F3EBB8-E523-4241-8D50-E3D39BA37D9B}" type="sibTrans" cxnId="{F1F2ABB6-DCCC-4F28-BECA-10F748A83E3D}">
      <dgm:prSet/>
      <dgm:spPr/>
      <dgm:t>
        <a:bodyPr/>
        <a:lstStyle/>
        <a:p>
          <a:endParaRPr lang="en-US"/>
        </a:p>
      </dgm:t>
    </dgm:pt>
    <dgm:pt modelId="{42318618-94F7-440E-BE6F-67304B3688EC}">
      <dgm:prSet phldrT="[Text]"/>
      <dgm:spPr/>
      <dgm:t>
        <a:bodyPr/>
        <a:lstStyle/>
        <a:p>
          <a:r>
            <a:rPr lang="en-US" b="1"/>
            <a:t>73</a:t>
          </a:r>
          <a:r>
            <a:rPr lang="en-US"/>
            <a:t> Patients with abnormal results completed colonoscopy</a:t>
          </a:r>
        </a:p>
      </dgm:t>
    </dgm:pt>
    <dgm:pt modelId="{BC396BA4-A2A8-4E8C-9D1E-0CDD8D5637DB}" type="parTrans" cxnId="{A895C553-4002-465C-9483-654299EAEC11}">
      <dgm:prSet/>
      <dgm:spPr/>
      <dgm:t>
        <a:bodyPr/>
        <a:lstStyle/>
        <a:p>
          <a:endParaRPr lang="en-US"/>
        </a:p>
      </dgm:t>
    </dgm:pt>
    <dgm:pt modelId="{9A698261-71B8-425B-9674-FF85CEF49203}" type="sibTrans" cxnId="{A895C553-4002-465C-9483-654299EAEC11}">
      <dgm:prSet/>
      <dgm:spPr/>
      <dgm:t>
        <a:bodyPr/>
        <a:lstStyle/>
        <a:p>
          <a:endParaRPr lang="en-US"/>
        </a:p>
      </dgm:t>
    </dgm:pt>
    <dgm:pt modelId="{C0BE872E-3AC4-46E7-9028-07DBAC911A8F}">
      <dgm:prSet phldrT="[Text]"/>
      <dgm:spPr/>
      <dgm:t>
        <a:bodyPr/>
        <a:lstStyle/>
        <a:p>
          <a:r>
            <a:rPr lang="en-US" b="1"/>
            <a:t>176</a:t>
          </a:r>
          <a:r>
            <a:rPr lang="en-US"/>
            <a:t> Patients with abnormal FIT results</a:t>
          </a:r>
        </a:p>
      </dgm:t>
    </dgm:pt>
    <dgm:pt modelId="{6ADEC4DA-E083-4267-856C-BE836026A81B}" type="parTrans" cxnId="{CAF43FBA-F221-49A1-A487-5CA1B842F54E}">
      <dgm:prSet/>
      <dgm:spPr/>
      <dgm:t>
        <a:bodyPr/>
        <a:lstStyle/>
        <a:p>
          <a:endParaRPr lang="en-US"/>
        </a:p>
      </dgm:t>
    </dgm:pt>
    <dgm:pt modelId="{2B393C91-0357-41C3-A8F0-EAEE67679410}" type="sibTrans" cxnId="{CAF43FBA-F221-49A1-A487-5CA1B842F54E}">
      <dgm:prSet/>
      <dgm:spPr/>
      <dgm:t>
        <a:bodyPr/>
        <a:lstStyle/>
        <a:p>
          <a:endParaRPr lang="en-US"/>
        </a:p>
      </dgm:t>
    </dgm:pt>
    <dgm:pt modelId="{4EED558A-6844-4E73-8E05-415A0040BF03}" type="pres">
      <dgm:prSet presAssocID="{7E0B8D4B-CA19-439E-8EAE-32B9B43F84A8}" presName="Name0" presStyleCnt="0">
        <dgm:presLayoutVars>
          <dgm:chMax val="11"/>
          <dgm:chPref val="11"/>
          <dgm:dir/>
          <dgm:resizeHandles/>
        </dgm:presLayoutVars>
      </dgm:prSet>
      <dgm:spPr/>
    </dgm:pt>
    <dgm:pt modelId="{943977E4-E93E-4457-8CE5-48A39ADFB668}" type="pres">
      <dgm:prSet presAssocID="{42318618-94F7-440E-BE6F-67304B3688EC}" presName="Accent4" presStyleCnt="0"/>
      <dgm:spPr/>
    </dgm:pt>
    <dgm:pt modelId="{CF29B9E0-E019-47E1-8310-8B15708E49F6}" type="pres">
      <dgm:prSet presAssocID="{42318618-94F7-440E-BE6F-67304B3688EC}" presName="Accent" presStyleLbl="node1" presStyleIdx="0" presStyleCnt="4"/>
      <dgm:spPr/>
    </dgm:pt>
    <dgm:pt modelId="{B5EEE1C7-50C0-471E-959A-3CF96F713CAB}" type="pres">
      <dgm:prSet presAssocID="{42318618-94F7-440E-BE6F-67304B3688EC}" presName="ParentBackground4" presStyleCnt="0"/>
      <dgm:spPr/>
    </dgm:pt>
    <dgm:pt modelId="{C8679860-AF17-4B1C-9627-99712F9B3867}" type="pres">
      <dgm:prSet presAssocID="{42318618-94F7-440E-BE6F-67304B3688EC}" presName="ParentBackground" presStyleLbl="fgAcc1" presStyleIdx="0" presStyleCnt="4"/>
      <dgm:spPr/>
    </dgm:pt>
    <dgm:pt modelId="{8A329813-B7EA-4F0C-AFEC-C2C0AD984F8B}" type="pres">
      <dgm:prSet presAssocID="{42318618-94F7-440E-BE6F-67304B3688EC}" presName="Parent4" presStyleLbl="revTx" presStyleIdx="0" presStyleCnt="0">
        <dgm:presLayoutVars>
          <dgm:chMax val="1"/>
          <dgm:chPref val="1"/>
          <dgm:bulletEnabled val="1"/>
        </dgm:presLayoutVars>
      </dgm:prSet>
      <dgm:spPr/>
    </dgm:pt>
    <dgm:pt modelId="{1FEFE9EE-DED4-411F-92A9-1D73D15445A7}" type="pres">
      <dgm:prSet presAssocID="{C0BE872E-3AC4-46E7-9028-07DBAC911A8F}" presName="Accent3" presStyleCnt="0"/>
      <dgm:spPr/>
    </dgm:pt>
    <dgm:pt modelId="{F75A1F2B-7527-4957-B4F1-DDDE1F8EC1FC}" type="pres">
      <dgm:prSet presAssocID="{C0BE872E-3AC4-46E7-9028-07DBAC911A8F}" presName="Accent" presStyleLbl="node1" presStyleIdx="1" presStyleCnt="4"/>
      <dgm:spPr/>
    </dgm:pt>
    <dgm:pt modelId="{8B7C3A72-47FF-4C85-A5EC-F874035A7D6B}" type="pres">
      <dgm:prSet presAssocID="{C0BE872E-3AC4-46E7-9028-07DBAC911A8F}" presName="ParentBackground3" presStyleCnt="0"/>
      <dgm:spPr/>
    </dgm:pt>
    <dgm:pt modelId="{8A3FBB3F-C4FB-4B97-AF73-55824732A86D}" type="pres">
      <dgm:prSet presAssocID="{C0BE872E-3AC4-46E7-9028-07DBAC911A8F}" presName="ParentBackground" presStyleLbl="fgAcc1" presStyleIdx="1" presStyleCnt="4"/>
      <dgm:spPr/>
    </dgm:pt>
    <dgm:pt modelId="{328E11E0-B7AC-4609-A4EF-F013B30E4362}" type="pres">
      <dgm:prSet presAssocID="{C0BE872E-3AC4-46E7-9028-07DBAC911A8F}" presName="Parent3" presStyleLbl="revTx" presStyleIdx="0" presStyleCnt="0">
        <dgm:presLayoutVars>
          <dgm:chMax val="1"/>
          <dgm:chPref val="1"/>
          <dgm:bulletEnabled val="1"/>
        </dgm:presLayoutVars>
      </dgm:prSet>
      <dgm:spPr/>
    </dgm:pt>
    <dgm:pt modelId="{53AD37C8-054B-4EF6-865C-351126715127}" type="pres">
      <dgm:prSet presAssocID="{264F5631-00C1-4B45-BBEF-F909372587BC}" presName="Accent2" presStyleCnt="0"/>
      <dgm:spPr/>
    </dgm:pt>
    <dgm:pt modelId="{693D68D5-4324-4D28-8495-0A0A52160362}" type="pres">
      <dgm:prSet presAssocID="{264F5631-00C1-4B45-BBEF-F909372587BC}" presName="Accent" presStyleLbl="node1" presStyleIdx="2" presStyleCnt="4"/>
      <dgm:spPr/>
    </dgm:pt>
    <dgm:pt modelId="{D6118831-6EA2-4B81-A266-DC7D3905683E}" type="pres">
      <dgm:prSet presAssocID="{264F5631-00C1-4B45-BBEF-F909372587BC}" presName="ParentBackground2" presStyleCnt="0"/>
      <dgm:spPr/>
    </dgm:pt>
    <dgm:pt modelId="{D014959F-6CCE-43D4-ACD9-2D3E6167B057}" type="pres">
      <dgm:prSet presAssocID="{264F5631-00C1-4B45-BBEF-F909372587BC}" presName="ParentBackground" presStyleLbl="fgAcc1" presStyleIdx="2" presStyleCnt="4"/>
      <dgm:spPr/>
    </dgm:pt>
    <dgm:pt modelId="{A126985D-BAC4-434B-8BCE-347686A77065}" type="pres">
      <dgm:prSet presAssocID="{264F5631-00C1-4B45-BBEF-F909372587BC}" presName="Parent2" presStyleLbl="revTx" presStyleIdx="0" presStyleCnt="0">
        <dgm:presLayoutVars>
          <dgm:chMax val="1"/>
          <dgm:chPref val="1"/>
          <dgm:bulletEnabled val="1"/>
        </dgm:presLayoutVars>
      </dgm:prSet>
      <dgm:spPr/>
    </dgm:pt>
    <dgm:pt modelId="{7FA2411D-D0D8-4CF7-AB6E-A4A3C0443D46}" type="pres">
      <dgm:prSet presAssocID="{094FB4F2-D057-4E16-84AB-DA27C2213500}" presName="Accent1" presStyleCnt="0"/>
      <dgm:spPr/>
    </dgm:pt>
    <dgm:pt modelId="{8EFC35E6-3B74-4E10-B52B-26C8F8FFE68B}" type="pres">
      <dgm:prSet presAssocID="{094FB4F2-D057-4E16-84AB-DA27C2213500}" presName="Accent" presStyleLbl="node1" presStyleIdx="3" presStyleCnt="4"/>
      <dgm:spPr/>
    </dgm:pt>
    <dgm:pt modelId="{8ECA2EA1-C79B-4F01-A395-2DD697DCA944}" type="pres">
      <dgm:prSet presAssocID="{094FB4F2-D057-4E16-84AB-DA27C2213500}" presName="ParentBackground1" presStyleCnt="0"/>
      <dgm:spPr/>
    </dgm:pt>
    <dgm:pt modelId="{8D69794E-D554-4333-BAEC-A1EF3CB3F9AC}" type="pres">
      <dgm:prSet presAssocID="{094FB4F2-D057-4E16-84AB-DA27C2213500}" presName="ParentBackground" presStyleLbl="fgAcc1" presStyleIdx="3" presStyleCnt="4"/>
      <dgm:spPr/>
    </dgm:pt>
    <dgm:pt modelId="{68DFC598-BF35-4C24-840B-6E9E7D21D18E}" type="pres">
      <dgm:prSet presAssocID="{094FB4F2-D057-4E16-84AB-DA27C2213500}" presName="Parent1" presStyleLbl="revTx" presStyleIdx="0" presStyleCnt="0">
        <dgm:presLayoutVars>
          <dgm:chMax val="1"/>
          <dgm:chPref val="1"/>
          <dgm:bulletEnabled val="1"/>
        </dgm:presLayoutVars>
      </dgm:prSet>
      <dgm:spPr/>
    </dgm:pt>
  </dgm:ptLst>
  <dgm:cxnLst>
    <dgm:cxn modelId="{92F14E05-D4CA-4402-8080-D037910568F9}" type="presOf" srcId="{7E0B8D4B-CA19-439E-8EAE-32B9B43F84A8}" destId="{4EED558A-6844-4E73-8E05-415A0040BF03}" srcOrd="0" destOrd="0" presId="urn:microsoft.com/office/officeart/2011/layout/CircleProcess"/>
    <dgm:cxn modelId="{1D6B1113-F131-4DF8-BEB6-3CDFAD695E6F}" srcId="{7E0B8D4B-CA19-439E-8EAE-32B9B43F84A8}" destId="{094FB4F2-D057-4E16-84AB-DA27C2213500}" srcOrd="0" destOrd="0" parTransId="{08E726F4-E024-4904-893E-EF06707169B8}" sibTransId="{9264BCD9-6B39-40CF-8817-91EF9319A2C7}"/>
    <dgm:cxn modelId="{F658B01F-948F-4552-83C3-680381BEDC8C}" type="presOf" srcId="{264F5631-00C1-4B45-BBEF-F909372587BC}" destId="{A126985D-BAC4-434B-8BCE-347686A77065}" srcOrd="1" destOrd="0" presId="urn:microsoft.com/office/officeart/2011/layout/CircleProcess"/>
    <dgm:cxn modelId="{2C0EB237-8CAE-4BD3-85D0-DF4EF14881BE}" type="presOf" srcId="{42318618-94F7-440E-BE6F-67304B3688EC}" destId="{8A329813-B7EA-4F0C-AFEC-C2C0AD984F8B}" srcOrd="1" destOrd="0" presId="urn:microsoft.com/office/officeart/2011/layout/CircleProcess"/>
    <dgm:cxn modelId="{7BD3635C-B26C-4DAF-B92C-39C23319AD99}" type="presOf" srcId="{C0BE872E-3AC4-46E7-9028-07DBAC911A8F}" destId="{328E11E0-B7AC-4609-A4EF-F013B30E4362}" srcOrd="1" destOrd="0" presId="urn:microsoft.com/office/officeart/2011/layout/CircleProcess"/>
    <dgm:cxn modelId="{E9CDD45F-3C48-4556-BE9B-C6B65C94C053}" type="presOf" srcId="{264F5631-00C1-4B45-BBEF-F909372587BC}" destId="{D014959F-6CCE-43D4-ACD9-2D3E6167B057}" srcOrd="0" destOrd="0" presId="urn:microsoft.com/office/officeart/2011/layout/CircleProcess"/>
    <dgm:cxn modelId="{6017E170-8EC3-4BCF-9C23-4C1E0C745B40}" type="presOf" srcId="{42318618-94F7-440E-BE6F-67304B3688EC}" destId="{C8679860-AF17-4B1C-9627-99712F9B3867}" srcOrd="0" destOrd="0" presId="urn:microsoft.com/office/officeart/2011/layout/CircleProcess"/>
    <dgm:cxn modelId="{F86B9253-3FA2-41B7-B266-91D6149844BC}" type="presOf" srcId="{C0BE872E-3AC4-46E7-9028-07DBAC911A8F}" destId="{8A3FBB3F-C4FB-4B97-AF73-55824732A86D}" srcOrd="0" destOrd="0" presId="urn:microsoft.com/office/officeart/2011/layout/CircleProcess"/>
    <dgm:cxn modelId="{A895C553-4002-465C-9483-654299EAEC11}" srcId="{7E0B8D4B-CA19-439E-8EAE-32B9B43F84A8}" destId="{42318618-94F7-440E-BE6F-67304B3688EC}" srcOrd="3" destOrd="0" parTransId="{BC396BA4-A2A8-4E8C-9D1E-0CDD8D5637DB}" sibTransId="{9A698261-71B8-425B-9674-FF85CEF49203}"/>
    <dgm:cxn modelId="{BACB9E7A-031E-41EC-B021-3055004DB4F6}" type="presOf" srcId="{094FB4F2-D057-4E16-84AB-DA27C2213500}" destId="{68DFC598-BF35-4C24-840B-6E9E7D21D18E}" srcOrd="1" destOrd="0" presId="urn:microsoft.com/office/officeart/2011/layout/CircleProcess"/>
    <dgm:cxn modelId="{F1F2ABB6-DCCC-4F28-BECA-10F748A83E3D}" srcId="{7E0B8D4B-CA19-439E-8EAE-32B9B43F84A8}" destId="{264F5631-00C1-4B45-BBEF-F909372587BC}" srcOrd="1" destOrd="0" parTransId="{746090EB-7CEB-4651-A50A-63B6B9098AD1}" sibTransId="{C6F3EBB8-E523-4241-8D50-E3D39BA37D9B}"/>
    <dgm:cxn modelId="{CAF43FBA-F221-49A1-A487-5CA1B842F54E}" srcId="{7E0B8D4B-CA19-439E-8EAE-32B9B43F84A8}" destId="{C0BE872E-3AC4-46E7-9028-07DBAC911A8F}" srcOrd="2" destOrd="0" parTransId="{6ADEC4DA-E083-4267-856C-BE836026A81B}" sibTransId="{2B393C91-0357-41C3-A8F0-EAEE67679410}"/>
    <dgm:cxn modelId="{2AC8FDD3-C3CC-4289-97C0-058B02025C18}" type="presOf" srcId="{094FB4F2-D057-4E16-84AB-DA27C2213500}" destId="{8D69794E-D554-4333-BAEC-A1EF3CB3F9AC}" srcOrd="0" destOrd="0" presId="urn:microsoft.com/office/officeart/2011/layout/CircleProcess"/>
    <dgm:cxn modelId="{58F4B81A-FEA1-4FC6-B5AE-234672D550CD}" type="presParOf" srcId="{4EED558A-6844-4E73-8E05-415A0040BF03}" destId="{943977E4-E93E-4457-8CE5-48A39ADFB668}" srcOrd="0" destOrd="0" presId="urn:microsoft.com/office/officeart/2011/layout/CircleProcess"/>
    <dgm:cxn modelId="{FD7531B3-289A-4947-8A98-7D638BAC481A}" type="presParOf" srcId="{943977E4-E93E-4457-8CE5-48A39ADFB668}" destId="{CF29B9E0-E019-47E1-8310-8B15708E49F6}" srcOrd="0" destOrd="0" presId="urn:microsoft.com/office/officeart/2011/layout/CircleProcess"/>
    <dgm:cxn modelId="{2321CE21-5516-4BBC-B0C9-2B6B7164980E}" type="presParOf" srcId="{4EED558A-6844-4E73-8E05-415A0040BF03}" destId="{B5EEE1C7-50C0-471E-959A-3CF96F713CAB}" srcOrd="1" destOrd="0" presId="urn:microsoft.com/office/officeart/2011/layout/CircleProcess"/>
    <dgm:cxn modelId="{56969B3A-5884-47FC-BB83-E7A4F0EFA069}" type="presParOf" srcId="{B5EEE1C7-50C0-471E-959A-3CF96F713CAB}" destId="{C8679860-AF17-4B1C-9627-99712F9B3867}" srcOrd="0" destOrd="0" presId="urn:microsoft.com/office/officeart/2011/layout/CircleProcess"/>
    <dgm:cxn modelId="{75D3547B-2C29-4B64-BD17-6710423E2823}" type="presParOf" srcId="{4EED558A-6844-4E73-8E05-415A0040BF03}" destId="{8A329813-B7EA-4F0C-AFEC-C2C0AD984F8B}" srcOrd="2" destOrd="0" presId="urn:microsoft.com/office/officeart/2011/layout/CircleProcess"/>
    <dgm:cxn modelId="{40061460-A21D-4E4E-A3BC-0859665742FB}" type="presParOf" srcId="{4EED558A-6844-4E73-8E05-415A0040BF03}" destId="{1FEFE9EE-DED4-411F-92A9-1D73D15445A7}" srcOrd="3" destOrd="0" presId="urn:microsoft.com/office/officeart/2011/layout/CircleProcess"/>
    <dgm:cxn modelId="{E92CA542-E9C7-4B7F-831E-781499E0F133}" type="presParOf" srcId="{1FEFE9EE-DED4-411F-92A9-1D73D15445A7}" destId="{F75A1F2B-7527-4957-B4F1-DDDE1F8EC1FC}" srcOrd="0" destOrd="0" presId="urn:microsoft.com/office/officeart/2011/layout/CircleProcess"/>
    <dgm:cxn modelId="{02C44259-4DD4-4B67-9A00-75C35C21D28A}" type="presParOf" srcId="{4EED558A-6844-4E73-8E05-415A0040BF03}" destId="{8B7C3A72-47FF-4C85-A5EC-F874035A7D6B}" srcOrd="4" destOrd="0" presId="urn:microsoft.com/office/officeart/2011/layout/CircleProcess"/>
    <dgm:cxn modelId="{02E44F57-F01B-4871-AF47-8EF4CBB1FFEF}" type="presParOf" srcId="{8B7C3A72-47FF-4C85-A5EC-F874035A7D6B}" destId="{8A3FBB3F-C4FB-4B97-AF73-55824732A86D}" srcOrd="0" destOrd="0" presId="urn:microsoft.com/office/officeart/2011/layout/CircleProcess"/>
    <dgm:cxn modelId="{8C556D88-3F3C-4FC8-B6C2-FB946992B3E1}" type="presParOf" srcId="{4EED558A-6844-4E73-8E05-415A0040BF03}" destId="{328E11E0-B7AC-4609-A4EF-F013B30E4362}" srcOrd="5" destOrd="0" presId="urn:microsoft.com/office/officeart/2011/layout/CircleProcess"/>
    <dgm:cxn modelId="{C8D625A4-D5AE-4525-B9F4-396DB8115FF6}" type="presParOf" srcId="{4EED558A-6844-4E73-8E05-415A0040BF03}" destId="{53AD37C8-054B-4EF6-865C-351126715127}" srcOrd="6" destOrd="0" presId="urn:microsoft.com/office/officeart/2011/layout/CircleProcess"/>
    <dgm:cxn modelId="{CAA93C3E-BF04-4CA7-8289-61FB59B86260}" type="presParOf" srcId="{53AD37C8-054B-4EF6-865C-351126715127}" destId="{693D68D5-4324-4D28-8495-0A0A52160362}" srcOrd="0" destOrd="0" presId="urn:microsoft.com/office/officeart/2011/layout/CircleProcess"/>
    <dgm:cxn modelId="{3580A7F5-FE10-436B-AAC3-84EDEB7BE252}" type="presParOf" srcId="{4EED558A-6844-4E73-8E05-415A0040BF03}" destId="{D6118831-6EA2-4B81-A266-DC7D3905683E}" srcOrd="7" destOrd="0" presId="urn:microsoft.com/office/officeart/2011/layout/CircleProcess"/>
    <dgm:cxn modelId="{0D7799C1-69AE-4F02-A7A1-2A153D765856}" type="presParOf" srcId="{D6118831-6EA2-4B81-A266-DC7D3905683E}" destId="{D014959F-6CCE-43D4-ACD9-2D3E6167B057}" srcOrd="0" destOrd="0" presId="urn:microsoft.com/office/officeart/2011/layout/CircleProcess"/>
    <dgm:cxn modelId="{C0AD1AF9-37BF-489B-AA86-2C18DA0A536B}" type="presParOf" srcId="{4EED558A-6844-4E73-8E05-415A0040BF03}" destId="{A126985D-BAC4-434B-8BCE-347686A77065}" srcOrd="8" destOrd="0" presId="urn:microsoft.com/office/officeart/2011/layout/CircleProcess"/>
    <dgm:cxn modelId="{33A01D42-74EC-4A5D-88E5-6AC64057219F}" type="presParOf" srcId="{4EED558A-6844-4E73-8E05-415A0040BF03}" destId="{7FA2411D-D0D8-4CF7-AB6E-A4A3C0443D46}" srcOrd="9" destOrd="0" presId="urn:microsoft.com/office/officeart/2011/layout/CircleProcess"/>
    <dgm:cxn modelId="{155260C7-4A0A-445C-B3F3-9EC7A85AAF5D}" type="presParOf" srcId="{7FA2411D-D0D8-4CF7-AB6E-A4A3C0443D46}" destId="{8EFC35E6-3B74-4E10-B52B-26C8F8FFE68B}" srcOrd="0" destOrd="0" presId="urn:microsoft.com/office/officeart/2011/layout/CircleProcess"/>
    <dgm:cxn modelId="{6B5192CC-AA6E-42BA-86CE-F9DE35D32A56}" type="presParOf" srcId="{4EED558A-6844-4E73-8E05-415A0040BF03}" destId="{8ECA2EA1-C79B-4F01-A395-2DD697DCA944}" srcOrd="10" destOrd="0" presId="urn:microsoft.com/office/officeart/2011/layout/CircleProcess"/>
    <dgm:cxn modelId="{C3CEC08F-2483-4E27-A7B3-C379150C6FBB}" type="presParOf" srcId="{8ECA2EA1-C79B-4F01-A395-2DD697DCA944}" destId="{8D69794E-D554-4333-BAEC-A1EF3CB3F9AC}" srcOrd="0" destOrd="0" presId="urn:microsoft.com/office/officeart/2011/layout/CircleProcess"/>
    <dgm:cxn modelId="{F8190268-6BDC-45D9-B503-08D8F8DD56B7}" type="presParOf" srcId="{4EED558A-6844-4E73-8E05-415A0040BF03}" destId="{68DFC598-BF35-4C24-840B-6E9E7D21D18E}"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ADC7F8-DC63-4CC9-AC76-B2AC5D86B1E3}"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BC821ADB-E301-465E-865D-719F01DDE610}">
      <dgm:prSet phldrT="[Text]"/>
      <dgm:spPr/>
      <dgm:t>
        <a:bodyPr/>
        <a:lstStyle/>
        <a:p>
          <a:r>
            <a:rPr lang="en-US"/>
            <a:t>Screening in 45 to 49 years olds</a:t>
          </a:r>
        </a:p>
      </dgm:t>
    </dgm:pt>
    <dgm:pt modelId="{C3C059EA-4710-4BFB-BEB4-F7C6EE1956B7}" type="parTrans" cxnId="{F4D0ACEB-4CA8-414A-9992-9D1B57D70C2E}">
      <dgm:prSet/>
      <dgm:spPr/>
      <dgm:t>
        <a:bodyPr/>
        <a:lstStyle/>
        <a:p>
          <a:endParaRPr lang="en-US"/>
        </a:p>
      </dgm:t>
    </dgm:pt>
    <dgm:pt modelId="{CA9566C7-FFEC-4905-87C0-5BB031DB6EF3}" type="sibTrans" cxnId="{F4D0ACEB-4CA8-414A-9992-9D1B57D70C2E}">
      <dgm:prSet/>
      <dgm:spPr/>
      <dgm:t>
        <a:bodyPr/>
        <a:lstStyle/>
        <a:p>
          <a:endParaRPr lang="en-US"/>
        </a:p>
      </dgm:t>
    </dgm:pt>
    <dgm:pt modelId="{F03A9C29-94E1-4165-82CD-EACA75435082}">
      <dgm:prSet phldrT="[Text]"/>
      <dgm:spPr/>
      <dgm:t>
        <a:bodyPr/>
        <a:lstStyle/>
        <a:p>
          <a:r>
            <a:rPr lang="en-US"/>
            <a:t>Decreasing racial disparities in screening</a:t>
          </a:r>
        </a:p>
      </dgm:t>
    </dgm:pt>
    <dgm:pt modelId="{5515A1F8-6EF9-4480-AE8D-3E728B8F92B7}" type="parTrans" cxnId="{E673992F-56E4-416C-975C-3A31F21962CF}">
      <dgm:prSet/>
      <dgm:spPr/>
      <dgm:t>
        <a:bodyPr/>
        <a:lstStyle/>
        <a:p>
          <a:endParaRPr lang="en-US"/>
        </a:p>
      </dgm:t>
    </dgm:pt>
    <dgm:pt modelId="{6EEFC363-70FC-4386-B751-AE515181F140}" type="sibTrans" cxnId="{E673992F-56E4-416C-975C-3A31F21962CF}">
      <dgm:prSet/>
      <dgm:spPr/>
      <dgm:t>
        <a:bodyPr/>
        <a:lstStyle/>
        <a:p>
          <a:endParaRPr lang="en-US"/>
        </a:p>
      </dgm:t>
    </dgm:pt>
    <dgm:pt modelId="{9BDEFD70-61BA-496A-92BA-3DC3533FECB7}">
      <dgm:prSet phldrT="[Text]"/>
      <dgm:spPr/>
      <dgm:t>
        <a:bodyPr/>
        <a:lstStyle/>
        <a:p>
          <a:r>
            <a:rPr lang="en-US"/>
            <a:t>Focusing on follow-up colonoscopy</a:t>
          </a:r>
        </a:p>
      </dgm:t>
    </dgm:pt>
    <dgm:pt modelId="{9799F3A6-5A70-4E0B-B02A-51B74DC7A737}" type="parTrans" cxnId="{F22084F6-2B5C-4822-AA04-AF23D68ED7FD}">
      <dgm:prSet/>
      <dgm:spPr/>
      <dgm:t>
        <a:bodyPr/>
        <a:lstStyle/>
        <a:p>
          <a:endParaRPr lang="en-US"/>
        </a:p>
      </dgm:t>
    </dgm:pt>
    <dgm:pt modelId="{20F5F6BE-DFC4-4BC2-A735-7003FC289099}" type="sibTrans" cxnId="{F22084F6-2B5C-4822-AA04-AF23D68ED7FD}">
      <dgm:prSet/>
      <dgm:spPr/>
      <dgm:t>
        <a:bodyPr/>
        <a:lstStyle/>
        <a:p>
          <a:endParaRPr lang="en-US"/>
        </a:p>
      </dgm:t>
    </dgm:pt>
    <dgm:pt modelId="{F373DC6A-851A-4316-B6CD-7A314DC39DEC}">
      <dgm:prSet phldrT="[Text]"/>
      <dgm:spPr/>
      <dgm:t>
        <a:bodyPr/>
        <a:lstStyle/>
        <a:p>
          <a:r>
            <a:rPr lang="en-US"/>
            <a:t>Optimizing program communications</a:t>
          </a:r>
        </a:p>
      </dgm:t>
    </dgm:pt>
    <dgm:pt modelId="{CA1002F7-9E23-48AA-ACB7-CCD914A0756F}" type="parTrans" cxnId="{3A061111-0784-4A07-BDD0-30F8916A7EE6}">
      <dgm:prSet/>
      <dgm:spPr/>
      <dgm:t>
        <a:bodyPr/>
        <a:lstStyle/>
        <a:p>
          <a:endParaRPr lang="en-US"/>
        </a:p>
      </dgm:t>
    </dgm:pt>
    <dgm:pt modelId="{79311A6B-BE83-438E-A02D-0FF2919BD219}" type="sibTrans" cxnId="{3A061111-0784-4A07-BDD0-30F8916A7EE6}">
      <dgm:prSet/>
      <dgm:spPr/>
      <dgm:t>
        <a:bodyPr/>
        <a:lstStyle/>
        <a:p>
          <a:endParaRPr lang="en-US"/>
        </a:p>
      </dgm:t>
    </dgm:pt>
    <dgm:pt modelId="{8AB94CC9-4A53-4DC8-8804-9F511D6EBDC7}">
      <dgm:prSet phldrT="[Text]"/>
      <dgm:spPr/>
      <dgm:t>
        <a:bodyPr/>
        <a:lstStyle/>
        <a:p>
          <a:r>
            <a:rPr lang="en-US"/>
            <a:t>Streamlining data management</a:t>
          </a:r>
        </a:p>
      </dgm:t>
    </dgm:pt>
    <dgm:pt modelId="{599DC4B8-740D-4427-B2FD-1B148BAE55B1}" type="parTrans" cxnId="{E6C82EA4-3B91-41C8-812B-26241A6C3CED}">
      <dgm:prSet/>
      <dgm:spPr/>
      <dgm:t>
        <a:bodyPr/>
        <a:lstStyle/>
        <a:p>
          <a:endParaRPr lang="en-US"/>
        </a:p>
      </dgm:t>
    </dgm:pt>
    <dgm:pt modelId="{BE712825-30CD-419E-AD71-4F09DB23C119}" type="sibTrans" cxnId="{E6C82EA4-3B91-41C8-812B-26241A6C3CED}">
      <dgm:prSet/>
      <dgm:spPr/>
      <dgm:t>
        <a:bodyPr/>
        <a:lstStyle/>
        <a:p>
          <a:endParaRPr lang="en-US"/>
        </a:p>
      </dgm:t>
    </dgm:pt>
    <dgm:pt modelId="{E8576ABB-213C-4D35-83E2-59FB82588D43}" type="pres">
      <dgm:prSet presAssocID="{0AADC7F8-DC63-4CC9-AC76-B2AC5D86B1E3}" presName="diagram" presStyleCnt="0">
        <dgm:presLayoutVars>
          <dgm:dir/>
          <dgm:resizeHandles val="exact"/>
        </dgm:presLayoutVars>
      </dgm:prSet>
      <dgm:spPr/>
    </dgm:pt>
    <dgm:pt modelId="{5DD2D1FD-E2AD-4033-8D2A-A1D55A513A07}" type="pres">
      <dgm:prSet presAssocID="{BC821ADB-E301-465E-865D-719F01DDE610}" presName="node" presStyleLbl="node1" presStyleIdx="0" presStyleCnt="5">
        <dgm:presLayoutVars>
          <dgm:bulletEnabled val="1"/>
        </dgm:presLayoutVars>
      </dgm:prSet>
      <dgm:spPr/>
    </dgm:pt>
    <dgm:pt modelId="{D1B707B6-2990-4655-AAED-144FEBED920E}" type="pres">
      <dgm:prSet presAssocID="{CA9566C7-FFEC-4905-87C0-5BB031DB6EF3}" presName="sibTrans" presStyleCnt="0"/>
      <dgm:spPr/>
    </dgm:pt>
    <dgm:pt modelId="{A4A6696E-FF1B-4E2B-B0E8-1312DFE87581}" type="pres">
      <dgm:prSet presAssocID="{F03A9C29-94E1-4165-82CD-EACA75435082}" presName="node" presStyleLbl="node1" presStyleIdx="1" presStyleCnt="5">
        <dgm:presLayoutVars>
          <dgm:bulletEnabled val="1"/>
        </dgm:presLayoutVars>
      </dgm:prSet>
      <dgm:spPr/>
    </dgm:pt>
    <dgm:pt modelId="{BF9D556F-D02F-4902-B165-8868C355B161}" type="pres">
      <dgm:prSet presAssocID="{6EEFC363-70FC-4386-B751-AE515181F140}" presName="sibTrans" presStyleCnt="0"/>
      <dgm:spPr/>
    </dgm:pt>
    <dgm:pt modelId="{313D82E7-15CA-4CB3-B81D-ACD5AAF2D3C8}" type="pres">
      <dgm:prSet presAssocID="{9BDEFD70-61BA-496A-92BA-3DC3533FECB7}" presName="node" presStyleLbl="node1" presStyleIdx="2" presStyleCnt="5">
        <dgm:presLayoutVars>
          <dgm:bulletEnabled val="1"/>
        </dgm:presLayoutVars>
      </dgm:prSet>
      <dgm:spPr/>
    </dgm:pt>
    <dgm:pt modelId="{BCE291BB-A179-42C9-910F-2754BEEBEC10}" type="pres">
      <dgm:prSet presAssocID="{20F5F6BE-DFC4-4BC2-A735-7003FC289099}" presName="sibTrans" presStyleCnt="0"/>
      <dgm:spPr/>
    </dgm:pt>
    <dgm:pt modelId="{97820DBB-7786-448C-B845-4CC04BD4BDE4}" type="pres">
      <dgm:prSet presAssocID="{F373DC6A-851A-4316-B6CD-7A314DC39DEC}" presName="node" presStyleLbl="node1" presStyleIdx="3" presStyleCnt="5">
        <dgm:presLayoutVars>
          <dgm:bulletEnabled val="1"/>
        </dgm:presLayoutVars>
      </dgm:prSet>
      <dgm:spPr/>
    </dgm:pt>
    <dgm:pt modelId="{D41A73BF-EBFD-4906-BEAE-F80536A57FAC}" type="pres">
      <dgm:prSet presAssocID="{79311A6B-BE83-438E-A02D-0FF2919BD219}" presName="sibTrans" presStyleCnt="0"/>
      <dgm:spPr/>
    </dgm:pt>
    <dgm:pt modelId="{A640FE67-94A8-418D-B47B-8C0E394A71E2}" type="pres">
      <dgm:prSet presAssocID="{8AB94CC9-4A53-4DC8-8804-9F511D6EBDC7}" presName="node" presStyleLbl="node1" presStyleIdx="4" presStyleCnt="5">
        <dgm:presLayoutVars>
          <dgm:bulletEnabled val="1"/>
        </dgm:presLayoutVars>
      </dgm:prSet>
      <dgm:spPr/>
    </dgm:pt>
  </dgm:ptLst>
  <dgm:cxnLst>
    <dgm:cxn modelId="{3A061111-0784-4A07-BDD0-30F8916A7EE6}" srcId="{0AADC7F8-DC63-4CC9-AC76-B2AC5D86B1E3}" destId="{F373DC6A-851A-4316-B6CD-7A314DC39DEC}" srcOrd="3" destOrd="0" parTransId="{CA1002F7-9E23-48AA-ACB7-CCD914A0756F}" sibTransId="{79311A6B-BE83-438E-A02D-0FF2919BD219}"/>
    <dgm:cxn modelId="{79BF9515-3492-428E-ABB4-F33AAFCDD866}" type="presOf" srcId="{9BDEFD70-61BA-496A-92BA-3DC3533FECB7}" destId="{313D82E7-15CA-4CB3-B81D-ACD5AAF2D3C8}" srcOrd="0" destOrd="0" presId="urn:microsoft.com/office/officeart/2005/8/layout/default"/>
    <dgm:cxn modelId="{CCDB861B-AB7E-4503-85D4-75C56430814E}" type="presOf" srcId="{8AB94CC9-4A53-4DC8-8804-9F511D6EBDC7}" destId="{A640FE67-94A8-418D-B47B-8C0E394A71E2}" srcOrd="0" destOrd="0" presId="urn:microsoft.com/office/officeart/2005/8/layout/default"/>
    <dgm:cxn modelId="{65927627-2EB8-43C3-90B1-77BB981C2263}" type="presOf" srcId="{0AADC7F8-DC63-4CC9-AC76-B2AC5D86B1E3}" destId="{E8576ABB-213C-4D35-83E2-59FB82588D43}" srcOrd="0" destOrd="0" presId="urn:microsoft.com/office/officeart/2005/8/layout/default"/>
    <dgm:cxn modelId="{E673992F-56E4-416C-975C-3A31F21962CF}" srcId="{0AADC7F8-DC63-4CC9-AC76-B2AC5D86B1E3}" destId="{F03A9C29-94E1-4165-82CD-EACA75435082}" srcOrd="1" destOrd="0" parTransId="{5515A1F8-6EF9-4480-AE8D-3E728B8F92B7}" sibTransId="{6EEFC363-70FC-4386-B751-AE515181F140}"/>
    <dgm:cxn modelId="{89699D54-2BA5-41A5-AD6D-B82C48BE365C}" type="presOf" srcId="{BC821ADB-E301-465E-865D-719F01DDE610}" destId="{5DD2D1FD-E2AD-4033-8D2A-A1D55A513A07}" srcOrd="0" destOrd="0" presId="urn:microsoft.com/office/officeart/2005/8/layout/default"/>
    <dgm:cxn modelId="{E6C82EA4-3B91-41C8-812B-26241A6C3CED}" srcId="{0AADC7F8-DC63-4CC9-AC76-B2AC5D86B1E3}" destId="{8AB94CC9-4A53-4DC8-8804-9F511D6EBDC7}" srcOrd="4" destOrd="0" parTransId="{599DC4B8-740D-4427-B2FD-1B148BAE55B1}" sibTransId="{BE712825-30CD-419E-AD71-4F09DB23C119}"/>
    <dgm:cxn modelId="{8F4D01AB-5E0D-4F0A-8650-5FBF108A2EBB}" type="presOf" srcId="{F03A9C29-94E1-4165-82CD-EACA75435082}" destId="{A4A6696E-FF1B-4E2B-B0E8-1312DFE87581}" srcOrd="0" destOrd="0" presId="urn:microsoft.com/office/officeart/2005/8/layout/default"/>
    <dgm:cxn modelId="{979D8AD8-1393-42B4-8F56-73B28E26A4AD}" type="presOf" srcId="{F373DC6A-851A-4316-B6CD-7A314DC39DEC}" destId="{97820DBB-7786-448C-B845-4CC04BD4BDE4}" srcOrd="0" destOrd="0" presId="urn:microsoft.com/office/officeart/2005/8/layout/default"/>
    <dgm:cxn modelId="{F4D0ACEB-4CA8-414A-9992-9D1B57D70C2E}" srcId="{0AADC7F8-DC63-4CC9-AC76-B2AC5D86B1E3}" destId="{BC821ADB-E301-465E-865D-719F01DDE610}" srcOrd="0" destOrd="0" parTransId="{C3C059EA-4710-4BFB-BEB4-F7C6EE1956B7}" sibTransId="{CA9566C7-FFEC-4905-87C0-5BB031DB6EF3}"/>
    <dgm:cxn modelId="{F22084F6-2B5C-4822-AA04-AF23D68ED7FD}" srcId="{0AADC7F8-DC63-4CC9-AC76-B2AC5D86B1E3}" destId="{9BDEFD70-61BA-496A-92BA-3DC3533FECB7}" srcOrd="2" destOrd="0" parTransId="{9799F3A6-5A70-4E0B-B02A-51B74DC7A737}" sibTransId="{20F5F6BE-DFC4-4BC2-A735-7003FC289099}"/>
    <dgm:cxn modelId="{71BEDD7A-A7FF-480F-9BAB-CBBC80525F4C}" type="presParOf" srcId="{E8576ABB-213C-4D35-83E2-59FB82588D43}" destId="{5DD2D1FD-E2AD-4033-8D2A-A1D55A513A07}" srcOrd="0" destOrd="0" presId="urn:microsoft.com/office/officeart/2005/8/layout/default"/>
    <dgm:cxn modelId="{1D35AEE1-C4DD-44A7-AAD9-8F22BC770FD4}" type="presParOf" srcId="{E8576ABB-213C-4D35-83E2-59FB82588D43}" destId="{D1B707B6-2990-4655-AAED-144FEBED920E}" srcOrd="1" destOrd="0" presId="urn:microsoft.com/office/officeart/2005/8/layout/default"/>
    <dgm:cxn modelId="{E1495C93-658F-4166-9396-E3E47A1109D4}" type="presParOf" srcId="{E8576ABB-213C-4D35-83E2-59FB82588D43}" destId="{A4A6696E-FF1B-4E2B-B0E8-1312DFE87581}" srcOrd="2" destOrd="0" presId="urn:microsoft.com/office/officeart/2005/8/layout/default"/>
    <dgm:cxn modelId="{72FD2FEE-A1EA-4D62-A03F-6E2368F2DD10}" type="presParOf" srcId="{E8576ABB-213C-4D35-83E2-59FB82588D43}" destId="{BF9D556F-D02F-4902-B165-8868C355B161}" srcOrd="3" destOrd="0" presId="urn:microsoft.com/office/officeart/2005/8/layout/default"/>
    <dgm:cxn modelId="{4C6D4E68-6D6E-4D8E-85A0-745AEDC3F296}" type="presParOf" srcId="{E8576ABB-213C-4D35-83E2-59FB82588D43}" destId="{313D82E7-15CA-4CB3-B81D-ACD5AAF2D3C8}" srcOrd="4" destOrd="0" presId="urn:microsoft.com/office/officeart/2005/8/layout/default"/>
    <dgm:cxn modelId="{B965F1E7-814B-4333-B5F5-E0A6D4C2C715}" type="presParOf" srcId="{E8576ABB-213C-4D35-83E2-59FB82588D43}" destId="{BCE291BB-A179-42C9-910F-2754BEEBEC10}" srcOrd="5" destOrd="0" presId="urn:microsoft.com/office/officeart/2005/8/layout/default"/>
    <dgm:cxn modelId="{45F5374A-8864-422B-85B9-5715FB496229}" type="presParOf" srcId="{E8576ABB-213C-4D35-83E2-59FB82588D43}" destId="{97820DBB-7786-448C-B845-4CC04BD4BDE4}" srcOrd="6" destOrd="0" presId="urn:microsoft.com/office/officeart/2005/8/layout/default"/>
    <dgm:cxn modelId="{A2AA86B3-36D1-487A-B0A6-2E68E459E7DE}" type="presParOf" srcId="{E8576ABB-213C-4D35-83E2-59FB82588D43}" destId="{D41A73BF-EBFD-4906-BEAE-F80536A57FAC}" srcOrd="7" destOrd="0" presId="urn:microsoft.com/office/officeart/2005/8/layout/default"/>
    <dgm:cxn modelId="{7BB33919-0DE6-44AF-9910-F5A52B3B22E3}" type="presParOf" srcId="{E8576ABB-213C-4D35-83E2-59FB82588D43}" destId="{A640FE67-94A8-418D-B47B-8C0E394A71E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27432-1DA4-4FB4-9607-D01900432291}">
      <dsp:nvSpPr>
        <dsp:cNvPr id="0" name=""/>
        <dsp:cNvSpPr/>
      </dsp:nvSpPr>
      <dsp:spPr>
        <a:xfrm>
          <a:off x="5988322" y="845957"/>
          <a:ext cx="1792172" cy="1792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173B3-CD05-4351-A562-879766412C1D}">
      <dsp:nvSpPr>
        <dsp:cNvPr id="0" name=""/>
        <dsp:cNvSpPr/>
      </dsp:nvSpPr>
      <dsp:spPr>
        <a:xfrm>
          <a:off x="6048266" y="905709"/>
          <a:ext cx="1673053" cy="16727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31</a:t>
          </a:r>
          <a:r>
            <a:rPr lang="en-US" sz="1400" kern="1200"/>
            <a:t> Patients with CRC or high-risk lesions needing closer surveillance</a:t>
          </a:r>
        </a:p>
      </dsp:txBody>
      <dsp:txXfrm>
        <a:off x="6287274" y="1144720"/>
        <a:ext cx="1195038" cy="1194738"/>
      </dsp:txXfrm>
    </dsp:sp>
    <dsp:sp modelId="{5FB53AC7-D318-4D5C-B8DD-6ED4286B490E}">
      <dsp:nvSpPr>
        <dsp:cNvPr id="0" name=""/>
        <dsp:cNvSpPr/>
      </dsp:nvSpPr>
      <dsp:spPr>
        <a:xfrm rot="2700000">
          <a:off x="4128506" y="845830"/>
          <a:ext cx="1792202" cy="179220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0083C-9DE6-4A63-BE43-75B1A3235E54}">
      <dsp:nvSpPr>
        <dsp:cNvPr id="0" name=""/>
        <dsp:cNvSpPr/>
      </dsp:nvSpPr>
      <dsp:spPr>
        <a:xfrm>
          <a:off x="4196149" y="905709"/>
          <a:ext cx="1673053" cy="16727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87</a:t>
          </a:r>
          <a:r>
            <a:rPr lang="en-US" sz="1400" kern="1200"/>
            <a:t> Patients with abnormal results completed colonoscopy</a:t>
          </a:r>
        </a:p>
      </dsp:txBody>
      <dsp:txXfrm>
        <a:off x="4435157" y="1144720"/>
        <a:ext cx="1195038" cy="1194738"/>
      </dsp:txXfrm>
    </dsp:sp>
    <dsp:sp modelId="{0140CF2D-E75A-4A7D-B0C2-02A78CCF4C7F}">
      <dsp:nvSpPr>
        <dsp:cNvPr id="0" name=""/>
        <dsp:cNvSpPr/>
      </dsp:nvSpPr>
      <dsp:spPr>
        <a:xfrm rot="2700000">
          <a:off x="2284074" y="845830"/>
          <a:ext cx="1792202" cy="179220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D488E1-1978-4661-9E91-465D57C3EB6C}">
      <dsp:nvSpPr>
        <dsp:cNvPr id="0" name=""/>
        <dsp:cNvSpPr/>
      </dsp:nvSpPr>
      <dsp:spPr>
        <a:xfrm>
          <a:off x="2344033" y="905709"/>
          <a:ext cx="1673053" cy="16727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3,102</a:t>
          </a:r>
          <a:r>
            <a:rPr lang="en-US" sz="1400" kern="1200"/>
            <a:t> Patients completed screening</a:t>
          </a:r>
        </a:p>
      </dsp:txBody>
      <dsp:txXfrm>
        <a:off x="2583040" y="1144720"/>
        <a:ext cx="1195038" cy="1194738"/>
      </dsp:txXfrm>
    </dsp:sp>
    <dsp:sp modelId="{329C527B-198B-4133-BC01-D79C98F60745}">
      <dsp:nvSpPr>
        <dsp:cNvPr id="0" name=""/>
        <dsp:cNvSpPr/>
      </dsp:nvSpPr>
      <dsp:spPr>
        <a:xfrm rot="2700000">
          <a:off x="431957" y="845830"/>
          <a:ext cx="1792202" cy="1792202"/>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57D2F8-43BE-4A6A-8B4C-CDB63626663A}">
      <dsp:nvSpPr>
        <dsp:cNvPr id="0" name=""/>
        <dsp:cNvSpPr/>
      </dsp:nvSpPr>
      <dsp:spPr>
        <a:xfrm>
          <a:off x="491916" y="905709"/>
          <a:ext cx="1673053" cy="1672759"/>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9,719</a:t>
          </a:r>
          <a:r>
            <a:rPr lang="en-US" sz="1400" kern="1200"/>
            <a:t> Patients received outreach</a:t>
          </a:r>
        </a:p>
      </dsp:txBody>
      <dsp:txXfrm>
        <a:off x="730923" y="1144720"/>
        <a:ext cx="1195038" cy="11947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9B9E0-E019-47E1-8310-8B15708E49F6}">
      <dsp:nvSpPr>
        <dsp:cNvPr id="0" name=""/>
        <dsp:cNvSpPr/>
      </dsp:nvSpPr>
      <dsp:spPr>
        <a:xfrm>
          <a:off x="5935722" y="743051"/>
          <a:ext cx="1776430" cy="17765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79860-AF17-4B1C-9627-99712F9B3867}">
      <dsp:nvSpPr>
        <dsp:cNvPr id="0" name=""/>
        <dsp:cNvSpPr/>
      </dsp:nvSpPr>
      <dsp:spPr>
        <a:xfrm>
          <a:off x="5995140" y="802279"/>
          <a:ext cx="1658357" cy="16580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73</a:t>
          </a:r>
          <a:r>
            <a:rPr lang="en-US" sz="1400" kern="1200"/>
            <a:t> Patients with abnormal results completed colonoscopy</a:t>
          </a:r>
        </a:p>
      </dsp:txBody>
      <dsp:txXfrm>
        <a:off x="6232048" y="1039190"/>
        <a:ext cx="1184541" cy="1184243"/>
      </dsp:txXfrm>
    </dsp:sp>
    <dsp:sp modelId="{F75A1F2B-7527-4957-B4F1-DDDE1F8EC1FC}">
      <dsp:nvSpPr>
        <dsp:cNvPr id="0" name=""/>
        <dsp:cNvSpPr/>
      </dsp:nvSpPr>
      <dsp:spPr>
        <a:xfrm rot="2700000">
          <a:off x="4092242" y="742926"/>
          <a:ext cx="1776459" cy="1776459"/>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3FBB3F-C4FB-4B97-AF73-55824732A86D}">
      <dsp:nvSpPr>
        <dsp:cNvPr id="0" name=""/>
        <dsp:cNvSpPr/>
      </dsp:nvSpPr>
      <dsp:spPr>
        <a:xfrm>
          <a:off x="4159291" y="802279"/>
          <a:ext cx="1658357" cy="16580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176</a:t>
          </a:r>
          <a:r>
            <a:rPr lang="en-US" sz="1400" kern="1200"/>
            <a:t> Patients with abnormal FIT results</a:t>
          </a:r>
        </a:p>
      </dsp:txBody>
      <dsp:txXfrm>
        <a:off x="4396200" y="1039190"/>
        <a:ext cx="1184541" cy="1184243"/>
      </dsp:txXfrm>
    </dsp:sp>
    <dsp:sp modelId="{693D68D5-4324-4D28-8495-0A0A52160362}">
      <dsp:nvSpPr>
        <dsp:cNvPr id="0" name=""/>
        <dsp:cNvSpPr/>
      </dsp:nvSpPr>
      <dsp:spPr>
        <a:xfrm rot="2700000">
          <a:off x="2264011" y="742926"/>
          <a:ext cx="1776459" cy="1776459"/>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14959F-6CCE-43D4-ACD9-2D3E6167B057}">
      <dsp:nvSpPr>
        <dsp:cNvPr id="0" name=""/>
        <dsp:cNvSpPr/>
      </dsp:nvSpPr>
      <dsp:spPr>
        <a:xfrm>
          <a:off x="2323443" y="802279"/>
          <a:ext cx="1658357" cy="16580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4,703</a:t>
          </a:r>
          <a:r>
            <a:rPr lang="en-US" sz="1400" kern="1200"/>
            <a:t> Patients completed screening </a:t>
          </a:r>
        </a:p>
      </dsp:txBody>
      <dsp:txXfrm>
        <a:off x="2560351" y="1039190"/>
        <a:ext cx="1184541" cy="1184243"/>
      </dsp:txXfrm>
    </dsp:sp>
    <dsp:sp modelId="{8EFC35E6-3B74-4E10-B52B-26C8F8FFE68B}">
      <dsp:nvSpPr>
        <dsp:cNvPr id="0" name=""/>
        <dsp:cNvSpPr/>
      </dsp:nvSpPr>
      <dsp:spPr>
        <a:xfrm rot="2700000">
          <a:off x="428163" y="742926"/>
          <a:ext cx="1776459" cy="1776459"/>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69794E-D554-4333-BAEC-A1EF3CB3F9AC}">
      <dsp:nvSpPr>
        <dsp:cNvPr id="0" name=""/>
        <dsp:cNvSpPr/>
      </dsp:nvSpPr>
      <dsp:spPr>
        <a:xfrm>
          <a:off x="487595" y="802279"/>
          <a:ext cx="1658357" cy="165806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14,521</a:t>
          </a:r>
          <a:r>
            <a:rPr lang="en-US" sz="1400" kern="1200"/>
            <a:t> Patients received outreach</a:t>
          </a:r>
        </a:p>
      </dsp:txBody>
      <dsp:txXfrm>
        <a:off x="724503" y="1039190"/>
        <a:ext cx="1184541" cy="11842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D1FD-E2AD-4033-8D2A-A1D55A513A07}">
      <dsp:nvSpPr>
        <dsp:cNvPr id="0" name=""/>
        <dsp:cNvSpPr/>
      </dsp:nvSpPr>
      <dsp:spPr>
        <a:xfrm>
          <a:off x="0" y="52183"/>
          <a:ext cx="2428875" cy="14573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Screening in 45 to 49 years olds</a:t>
          </a:r>
        </a:p>
      </dsp:txBody>
      <dsp:txXfrm>
        <a:off x="0" y="52183"/>
        <a:ext cx="2428875" cy="1457324"/>
      </dsp:txXfrm>
    </dsp:sp>
    <dsp:sp modelId="{A4A6696E-FF1B-4E2B-B0E8-1312DFE87581}">
      <dsp:nvSpPr>
        <dsp:cNvPr id="0" name=""/>
        <dsp:cNvSpPr/>
      </dsp:nvSpPr>
      <dsp:spPr>
        <a:xfrm>
          <a:off x="2671762" y="52183"/>
          <a:ext cx="2428875" cy="14573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Decreasing racial disparities in screening</a:t>
          </a:r>
        </a:p>
      </dsp:txBody>
      <dsp:txXfrm>
        <a:off x="2671762" y="52183"/>
        <a:ext cx="2428875" cy="1457324"/>
      </dsp:txXfrm>
    </dsp:sp>
    <dsp:sp modelId="{313D82E7-15CA-4CB3-B81D-ACD5AAF2D3C8}">
      <dsp:nvSpPr>
        <dsp:cNvPr id="0" name=""/>
        <dsp:cNvSpPr/>
      </dsp:nvSpPr>
      <dsp:spPr>
        <a:xfrm>
          <a:off x="5343525" y="52183"/>
          <a:ext cx="2428875" cy="14573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Focusing on follow-up colonoscopy</a:t>
          </a:r>
        </a:p>
      </dsp:txBody>
      <dsp:txXfrm>
        <a:off x="5343525" y="52183"/>
        <a:ext cx="2428875" cy="1457324"/>
      </dsp:txXfrm>
    </dsp:sp>
    <dsp:sp modelId="{97820DBB-7786-448C-B845-4CC04BD4BDE4}">
      <dsp:nvSpPr>
        <dsp:cNvPr id="0" name=""/>
        <dsp:cNvSpPr/>
      </dsp:nvSpPr>
      <dsp:spPr>
        <a:xfrm>
          <a:off x="1335881" y="1752396"/>
          <a:ext cx="2428875" cy="14573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Optimizing program communications</a:t>
          </a:r>
        </a:p>
      </dsp:txBody>
      <dsp:txXfrm>
        <a:off x="1335881" y="1752396"/>
        <a:ext cx="2428875" cy="1457324"/>
      </dsp:txXfrm>
    </dsp:sp>
    <dsp:sp modelId="{A640FE67-94A8-418D-B47B-8C0E394A71E2}">
      <dsp:nvSpPr>
        <dsp:cNvPr id="0" name=""/>
        <dsp:cNvSpPr/>
      </dsp:nvSpPr>
      <dsp:spPr>
        <a:xfrm>
          <a:off x="4007643" y="1752396"/>
          <a:ext cx="2428875" cy="145732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Streamlining data management</a:t>
          </a:r>
        </a:p>
      </dsp:txBody>
      <dsp:txXfrm>
        <a:off x="4007643" y="1752396"/>
        <a:ext cx="2428875" cy="145732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9ECFED-184E-4C7E-8A77-0DEA936AEFD8}" type="datetimeFigureOut">
              <a:rPr lang="en-US" smtClean="0"/>
              <a:t>5/23/2024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1500EA-4326-4302-85DA-1E69853CD216}" type="slidenum">
              <a:rPr lang="en-US" smtClean="0"/>
              <a:t>‹#›</a:t>
            </a:fld>
            <a:endParaRPr lang="en-US"/>
          </a:p>
        </p:txBody>
      </p:sp>
    </p:spTree>
    <p:extLst>
      <p:ext uri="{BB962C8B-B14F-4D97-AF65-F5344CB8AC3E}">
        <p14:creationId xmlns:p14="http://schemas.microsoft.com/office/powerpoint/2010/main" val="4078266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PMingLiU" panose="02020500000000000000" pitchFamily="18" charset="-120"/>
                <a:cs typeface="Times New Roman" panose="02020603050405020304" pitchFamily="18" charset="0"/>
              </a:rPr>
              <a:t>9:00 am- 9:02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PMingLiU" panose="02020500000000000000" pitchFamily="18" charset="-120"/>
                <a:cs typeface="Times New Roman" panose="02020603050405020304" pitchFamily="18" charset="0"/>
              </a:rPr>
              <a:t>Thank you for joining us. We will get started in just a moment. </a:t>
            </a:r>
            <a:endParaRPr lang="en-US" dirty="0"/>
          </a:p>
          <a:p>
            <a:endParaRPr lang="en-US" dirty="0"/>
          </a:p>
          <a:p>
            <a:r>
              <a:rPr lang="en-US" dirty="0"/>
              <a:t>Good morning and Welcome to the CRC Task Force’s last quarterly meeting in 2023! Thank you everyone for joining us today, appreciate it! </a:t>
            </a:r>
          </a:p>
          <a:p>
            <a:endParaRPr lang="en-US" dirty="0"/>
          </a:p>
          <a:p>
            <a:r>
              <a:rPr lang="en-US" dirty="0"/>
              <a:t>For your information, today’s meeting will be recorded, will share with you all later along with the meeting notes.</a:t>
            </a:r>
          </a:p>
        </p:txBody>
      </p:sp>
      <p:sp>
        <p:nvSpPr>
          <p:cNvPr id="4" name="Slide Number Placeholder 3"/>
          <p:cNvSpPr>
            <a:spLocks noGrp="1"/>
          </p:cNvSpPr>
          <p:nvPr>
            <p:ph type="sldNum" sz="quarter" idx="5"/>
          </p:nvPr>
        </p:nvSpPr>
        <p:spPr/>
        <p:txBody>
          <a:bodyPr/>
          <a:lstStyle/>
          <a:p>
            <a:fld id="{6A1500EA-4326-4302-85DA-1E69853CD216}" type="slidenum">
              <a:rPr lang="en-US" smtClean="0"/>
              <a:t>1</a:t>
            </a:fld>
            <a:endParaRPr lang="en-US"/>
          </a:p>
        </p:txBody>
      </p:sp>
    </p:spTree>
    <p:extLst>
      <p:ext uri="{BB962C8B-B14F-4D97-AF65-F5344CB8AC3E}">
        <p14:creationId xmlns:p14="http://schemas.microsoft.com/office/powerpoint/2010/main" val="1113781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Since 2008, the Washington Health Alliance has been reporting on the quality of care in our state. </a:t>
            </a:r>
          </a:p>
          <a:p>
            <a:pPr marL="171450" indent="-171450">
              <a:buFont typeface="Arial" panose="020B0604020202020204" pitchFamily="34" charset="0"/>
              <a:buChar char="•"/>
            </a:pPr>
            <a:r>
              <a:rPr lang="en-US"/>
              <a:t>Overall in WA state, CRC screening is between the 25</a:t>
            </a:r>
            <a:r>
              <a:rPr lang="en-US" baseline="30000"/>
              <a:t>th</a:t>
            </a:r>
            <a:r>
              <a:rPr lang="en-US"/>
              <a:t> to 50% national percentile set by NCQA (state average 61% and the national 90th% is 72%)</a:t>
            </a:r>
          </a:p>
          <a:p>
            <a:pPr marL="171450" indent="-171450">
              <a:buFont typeface="Arial" panose="020B0604020202020204" pitchFamily="34" charset="0"/>
              <a:buChar char="•"/>
            </a:pPr>
            <a:r>
              <a:rPr lang="en-US"/>
              <a:t>UWMC was recognized as the top performer for CRC screening among commercially insured patients!</a:t>
            </a:r>
          </a:p>
          <a:p>
            <a:endParaRPr lang="en-US"/>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631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In the current program year, 45 to 49 year olds are included in the eligible patient population due for CRC screening (53263/82113 = 65% UTD with screening).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Of the ~29,000 patients due for CRC screening, we identified 14,500 eligible for mailed outreach, Increasing our program by ~50% compared to the prior year and growing from 16 to 28 clinics.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Screenings to date: FITs: 4,521 Colonoscopies: 182</a:t>
            </a:r>
          </a:p>
          <a:p>
            <a:endParaRPr lang="en-US"/>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251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Our research largely focuses on how to improve follow-up for patients that have an abnormal non-invasive test, such as a FIT, which is an annual stool test to screen for CRC</a:t>
            </a:r>
          </a:p>
          <a:p>
            <a:pPr marL="171450" indent="-171450">
              <a:buFont typeface="Arial" panose="020B0604020202020204" pitchFamily="34" charset="0"/>
              <a:buChar char="•"/>
            </a:pPr>
            <a:r>
              <a:rPr lang="en-US"/>
              <a:t>In the U.S. 7 to 9 million people will complete an annual stool test for CRC screening, with the majority being FIT</a:t>
            </a:r>
          </a:p>
          <a:p>
            <a:pPr marL="171450" indent="-171450">
              <a:buFont typeface="Arial" panose="020B0604020202020204" pitchFamily="34" charset="0"/>
              <a:buChar char="•"/>
            </a:pPr>
            <a:r>
              <a:rPr lang="en-US"/>
              <a:t>These numbers are even greater globally when considering countries with FIT-based population screening programs. </a:t>
            </a:r>
          </a:p>
          <a:p>
            <a:pPr marL="171450" indent="-171450">
              <a:buFont typeface="Arial" panose="020B0604020202020204" pitchFamily="34" charset="0"/>
              <a:buChar char="•"/>
            </a:pPr>
            <a:r>
              <a:rPr lang="en-US"/>
              <a:t>Approximately 6 to 10% will have an abnormal result that requires follow-up. </a:t>
            </a:r>
          </a:p>
          <a:p>
            <a:pPr marL="171450" indent="-171450">
              <a:buFont typeface="Arial" panose="020B0604020202020204" pitchFamily="34" charset="0"/>
              <a:buChar char="•"/>
            </a:pPr>
            <a:r>
              <a:rPr lang="en-US"/>
              <a:t>To put this in numerical context, this equates ~420,000 – 900,000 people in the U.S. alone yearly. </a:t>
            </a:r>
          </a:p>
          <a:p>
            <a:pPr marL="171450" indent="-171450">
              <a:buFont typeface="Arial" panose="020B0604020202020204" pitchFamily="34" charset="0"/>
              <a:buChar char="•"/>
            </a:pPr>
            <a:r>
              <a:rPr lang="en-US"/>
              <a:t>Yet we know that depending on the health system, allocated resources, and other social demographic factors not all patients will complete a follow-up colonoscopy. </a:t>
            </a:r>
          </a:p>
          <a:p>
            <a:pPr marL="171450" indent="-171450">
              <a:buFont typeface="Arial" panose="020B0604020202020204" pitchFamily="34" charset="0"/>
              <a:buChar char="•"/>
            </a:pPr>
            <a:r>
              <a:rPr lang="en-US"/>
              <a:t>In fact, in the U.S. follow-up for abnormal FIT results rarely exceeds 50% in non-integrated health systems like KP</a:t>
            </a:r>
          </a:p>
          <a:p>
            <a:pPr marL="171450" indent="-171450">
              <a:buFont typeface="Arial" panose="020B0604020202020204" pitchFamily="34" charset="0"/>
              <a:buChar char="•"/>
            </a:pPr>
            <a:r>
              <a:rPr lang="en-US"/>
              <a:t>And ultimately 3-5% of these individuals will ultimately be diagnosed with CRC</a:t>
            </a:r>
          </a:p>
          <a:p>
            <a:endParaRPr lang="en-US"/>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FB6F8E91-DD4B-A441-944C-E20EF524C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76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Working on research projects that address transportation and fear barriers</a:t>
            </a:r>
          </a:p>
          <a:p>
            <a:r>
              <a:rPr lang="en-US"/>
              <a:t>- Fragmented care being address by patient navigation via </a:t>
            </a:r>
            <a:r>
              <a:rPr lang="en-US" err="1"/>
              <a:t>crc</a:t>
            </a:r>
            <a:r>
              <a:rPr lang="en-US"/>
              <a:t> screening program</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028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Through this process obtained buy-in and institutional support from HMC, Lyft, WA State Health Care Authority and many others</a:t>
            </a:r>
          </a:p>
          <a:p>
            <a:pPr marL="171450" indent="-171450">
              <a:buFont typeface="Arial" panose="020B0604020202020204" pitchFamily="34" charset="0"/>
              <a:buChar char="•"/>
            </a:pPr>
            <a:r>
              <a:rPr lang="en-US"/>
              <a:t>Finalized a contract and began piloting this program at HMC in the spring of 2022</a:t>
            </a:r>
          </a:p>
          <a:p>
            <a:pPr marL="171450" indent="-171450">
              <a:buFont typeface="Arial" panose="020B0604020202020204" pitchFamily="34" charset="0"/>
              <a:buChar char="•"/>
            </a:pPr>
            <a:r>
              <a:rPr lang="en-US"/>
              <a:t>Initially excluded patients on Medicaid as requested by WA Health Care Authority, after realizing the number of people we were turning away, we re-engaged them in conversation and obtained buy-in to include Medicaid patients. </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FB6F8E91-DD4B-A441-944C-E20EF524C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617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I’m excited to share some of this preliminary data To date we’ve consented 44 patients to date to use this program at HMC </a:t>
            </a:r>
          </a:p>
          <a:p>
            <a:pPr marL="171450" indent="-171450">
              <a:buFontTx/>
              <a:buChar char="-"/>
            </a:pPr>
            <a:r>
              <a:rPr lang="en-US"/>
              <a:t>Demographics of these participants are included here. 75% are men, 52% racial/ethnic minorities, 55% on public insurance and 4 uninsured</a:t>
            </a:r>
          </a:p>
          <a:p>
            <a:pPr marL="171450" indent="-171450">
              <a:buFontTx/>
              <a:buChar char="-"/>
            </a:pPr>
            <a:r>
              <a:rPr lang="en-US"/>
              <a:t>Majority (64%) live less than 30 minutes away from HMC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F8E91-DD4B-A441-944C-E20EF524C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072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FB6F8E91-DD4B-A441-944C-E20EF524C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063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FB6F8E91-DD4B-A441-944C-E20EF524C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77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FB6F8E91-DD4B-A441-944C-E20EF524C0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765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 out the program website including the full year 02 report</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231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9:02- 9:05</a:t>
            </a:r>
          </a:p>
          <a:p>
            <a:pPr marL="171450" indent="-171450">
              <a:buFont typeface="Arial" panose="020B0604020202020204" pitchFamily="34" charset="0"/>
              <a:buChar char="•"/>
            </a:pPr>
            <a:r>
              <a:rPr lang="en-US" dirty="0"/>
              <a:t>Here is our agenda for this meeting</a:t>
            </a:r>
          </a:p>
          <a:p>
            <a:pPr marL="171450" indent="-171450">
              <a:buFont typeface="Arial" panose="020B0604020202020204" pitchFamily="34" charset="0"/>
              <a:buChar char="•"/>
            </a:pPr>
            <a:r>
              <a:rPr lang="en-US" dirty="0"/>
              <a:t>We’ll start with introductions and ice breaker question, and then we’ll share a couple exciting announcements </a:t>
            </a:r>
          </a:p>
          <a:p>
            <a:pPr marL="171450" indent="-171450">
              <a:buFont typeface="Arial" panose="020B0604020202020204" pitchFamily="34" charset="0"/>
              <a:buChar char="•"/>
            </a:pPr>
            <a:r>
              <a:rPr lang="en-US" dirty="0"/>
              <a:t>Then we’ll have some time for everyone to share any upcoming events or updates that you think would be great the Task Force members </a:t>
            </a:r>
          </a:p>
          <a:p>
            <a:pPr marL="171450" indent="-171450">
              <a:buFont typeface="Arial" panose="020B0604020202020204" pitchFamily="34" charset="0"/>
              <a:buChar char="•"/>
            </a:pPr>
            <a:r>
              <a:rPr lang="en-US" dirty="0"/>
              <a:t>After that we’ll review the updated mission statement, seek feedback one last time before we finalize it</a:t>
            </a:r>
          </a:p>
          <a:p>
            <a:pPr marL="171450" indent="-171450">
              <a:buFont typeface="Arial" panose="020B0604020202020204" pitchFamily="34" charset="0"/>
              <a:buChar char="•"/>
            </a:pPr>
            <a:r>
              <a:rPr lang="en-US" dirty="0"/>
              <a:t>We have two amazing speakers from Fred Hutch joining us today  Ari- Bell Brown and Amanda Kimura , they are going to do a presentation on a Colorectal Cancer Screening Program done by Fred Hutch and UW Medicine Population Health. </a:t>
            </a:r>
          </a:p>
          <a:p>
            <a:pPr marL="171450" indent="-171450">
              <a:buFont typeface="Arial" panose="020B0604020202020204" pitchFamily="34" charset="0"/>
              <a:buChar char="•"/>
            </a:pPr>
            <a:r>
              <a:rPr lang="en-US" dirty="0"/>
              <a:t>After the presentation, there will be a 10-minute break, </a:t>
            </a:r>
          </a:p>
          <a:p>
            <a:pPr marL="171450" indent="-171450">
              <a:buFont typeface="Arial" panose="020B0604020202020204" pitchFamily="34" charset="0"/>
              <a:buChar char="•"/>
            </a:pPr>
            <a:r>
              <a:rPr lang="en-US" dirty="0"/>
              <a:t>and we will rejoin for a CRC Data Review by Kayla Kenyon from Fred Hutch’s Office of Community Outreach and Engagement</a:t>
            </a:r>
          </a:p>
          <a:p>
            <a:pPr marL="171450" indent="-171450">
              <a:buFont typeface="Arial" panose="020B0604020202020204" pitchFamily="34" charset="0"/>
              <a:buChar char="•"/>
            </a:pPr>
            <a:r>
              <a:rPr lang="en-US" dirty="0"/>
              <a:t>And we’ll have 2024  project Brainstorming section with Katie Treend </a:t>
            </a:r>
          </a:p>
          <a:p>
            <a:pPr marL="171450" indent="-171450">
              <a:buFont typeface="Arial" panose="020B0604020202020204" pitchFamily="34" charset="0"/>
              <a:buChar char="•"/>
            </a:pPr>
            <a:r>
              <a:rPr lang="en-US" dirty="0"/>
              <a:t>We’ll wrap </a:t>
            </a:r>
            <a:r>
              <a:rPr lang="en-US"/>
              <a:t>up 10:55 am</a:t>
            </a:r>
            <a:endParaRPr lang="en-US" dirty="0"/>
          </a:p>
        </p:txBody>
      </p:sp>
      <p:sp>
        <p:nvSpPr>
          <p:cNvPr id="4" name="Slide Number Placeholder 3"/>
          <p:cNvSpPr>
            <a:spLocks noGrp="1"/>
          </p:cNvSpPr>
          <p:nvPr>
            <p:ph type="sldNum" sz="quarter" idx="5"/>
          </p:nvPr>
        </p:nvSpPr>
        <p:spPr/>
        <p:txBody>
          <a:bodyPr/>
          <a:lstStyle/>
          <a:p>
            <a:fld id="{6A1500EA-4326-4302-85DA-1E69853CD216}" type="slidenum">
              <a:rPr lang="en-US" smtClean="0"/>
              <a:t>2</a:t>
            </a:fld>
            <a:endParaRPr lang="en-US"/>
          </a:p>
        </p:txBody>
      </p:sp>
    </p:spTree>
    <p:extLst>
      <p:ext uri="{BB962C8B-B14F-4D97-AF65-F5344CB8AC3E}">
        <p14:creationId xmlns:p14="http://schemas.microsoft.com/office/powerpoint/2010/main" val="301253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have Break until 10:10</a:t>
            </a:r>
          </a:p>
          <a:p>
            <a:r>
              <a:rPr lang="en-US" dirty="0"/>
              <a:t>10:00- 10:10</a:t>
            </a:r>
          </a:p>
        </p:txBody>
      </p:sp>
      <p:sp>
        <p:nvSpPr>
          <p:cNvPr id="4" name="Slide Number Placeholder 3"/>
          <p:cNvSpPr>
            <a:spLocks noGrp="1"/>
          </p:cNvSpPr>
          <p:nvPr>
            <p:ph type="sldNum" sz="quarter" idx="5"/>
          </p:nvPr>
        </p:nvSpPr>
        <p:spPr/>
        <p:txBody>
          <a:bodyPr/>
          <a:lstStyle/>
          <a:p>
            <a:fld id="{6A1500EA-4326-4302-85DA-1E69853CD216}" type="slidenum">
              <a:rPr lang="en-US" smtClean="0"/>
              <a:t>36</a:t>
            </a:fld>
            <a:endParaRPr lang="en-US"/>
          </a:p>
        </p:txBody>
      </p:sp>
    </p:spTree>
    <p:extLst>
      <p:ext uri="{BB962C8B-B14F-4D97-AF65-F5344CB8AC3E}">
        <p14:creationId xmlns:p14="http://schemas.microsoft.com/office/powerpoint/2010/main" val="1748590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500EA-4326-4302-85DA-1E69853CD216}" type="slidenum">
              <a:rPr lang="en-US" smtClean="0"/>
              <a:t>37</a:t>
            </a:fld>
            <a:endParaRPr lang="en-US"/>
          </a:p>
        </p:txBody>
      </p:sp>
    </p:spTree>
    <p:extLst>
      <p:ext uri="{BB962C8B-B14F-4D97-AF65-F5344CB8AC3E}">
        <p14:creationId xmlns:p14="http://schemas.microsoft.com/office/powerpoint/2010/main" val="382483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Outline:</a:t>
            </a:r>
          </a:p>
          <a:p>
            <a:endParaRPr lang="en-US" dirty="0"/>
          </a:p>
          <a:p>
            <a:r>
              <a:rPr lang="en-US" dirty="0"/>
              <a:t>We are all here today because we have a shared mission of reducing colorectal cancer burden and learning more about how we can contribute to the work being done towards cancer prevention and treatment. It can be difficult to know where to start without knowing where we currently stand, so, today we wanted to give a general overview of where we are now with our efforts towards addressing colorectal cancer rates.</a:t>
            </a:r>
          </a:p>
          <a:p>
            <a:endParaRPr lang="en-US" dirty="0"/>
          </a:p>
          <a:p>
            <a:r>
              <a:rPr lang="en-US" dirty="0"/>
              <a:t>We hope for this data overview to be a helpful addition to our direction as we learn the areas of colorectal cancer we are all most interested in addressing.</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689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brief presentation, we will go over national CRC data, see where WA state ranks comparatively, and identify some areas of interest in our region. To the folks on this meeting from Oregon, we apologize we weren’t able to include you in this data collection, but feel free to share any data with us and we can include this into future decision making.</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564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Nationally, screening rates have been steadily on the rise since 2012. We are still seeing that younger screening-eligible age groups are getting screened in much lower rates than older groups. </a:t>
            </a:r>
          </a:p>
          <a:p>
            <a:endParaRPr lang="en-US" dirty="0"/>
          </a:p>
          <a:p>
            <a:r>
              <a:rPr lang="en-US" dirty="0"/>
              <a:t>Screening remains lowest in the following categories nationwide:</a:t>
            </a:r>
          </a:p>
          <a:p>
            <a:endParaRPr lang="en-US" dirty="0"/>
          </a:p>
          <a:p>
            <a:r>
              <a:rPr lang="en-US" dirty="0"/>
              <a:t>People between the ages of 45-49 (20% up-to-date screening)</a:t>
            </a:r>
          </a:p>
          <a:p>
            <a:r>
              <a:rPr lang="en-US" dirty="0"/>
              <a:t>Asian-Americans (50% up-to-date screening)</a:t>
            </a:r>
          </a:p>
          <a:p>
            <a:r>
              <a:rPr lang="en-US" dirty="0"/>
              <a:t>Individuals with less than a high school education (48% up-to-date screening)</a:t>
            </a:r>
          </a:p>
          <a:p>
            <a:r>
              <a:rPr lang="en-US" dirty="0"/>
              <a:t>Uninsured (21% up-to-date screening)</a:t>
            </a:r>
          </a:p>
          <a:p>
            <a:r>
              <a:rPr lang="en-US" dirty="0"/>
              <a:t>Recent immigrants (29% up-to-date screening)</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547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State and Oregon have similar colorectal cancer incidence rates with 32.7 and 32.0 per 100,000 cases. Nationwide, WA and OR are states among the lower middle range for CRC incidence in the country.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928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story for mortality rates in both Oregon and Washington</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349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not able to collect data on Oregon for this presentation so we will be focusing on Washington State metrics for the remainder of the presentation. In Washington State, colorectal cancer was the 5</a:t>
            </a:r>
            <a:r>
              <a:rPr lang="en-US" baseline="30000" dirty="0"/>
              <a:t>th</a:t>
            </a:r>
            <a:r>
              <a:rPr lang="en-US" dirty="0"/>
              <a:t> most common type of cancer incidence between 2015-2019 so it remains a priority for cancer prevention and care.</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628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compared to the entirety of the US, Washington State experiences a slightly lower overall CRC incidence rate at about 8% lower overall. Though this statistic is not equally experienced by each subsection of the population. Let’s take a deeper dive into this data</a:t>
            </a:r>
          </a:p>
          <a:p>
            <a:endParaRPr lang="en-US" dirty="0"/>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791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how geographic delineations impact screening rates. We can see that we go more rural, rates of up-to-date screening decline, highlighting that there may be barriers and obstacles for rural populations to access screening, and an opportunity to close the screening gap.</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6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a:r>
              <a:rPr lang="en-US" b="0" i="0" dirty="0">
                <a:solidFill>
                  <a:schemeClr val="tx1"/>
                </a:solidFill>
                <a:effectLst/>
                <a:latin typeface="Open Sans" panose="020B0606030504020204" pitchFamily="34" charset="0"/>
              </a:rPr>
              <a:t>9:05- 9:10</a:t>
            </a:r>
          </a:p>
          <a:p>
            <a:pPr algn="l"/>
            <a:r>
              <a:rPr lang="en-US" b="0" i="0" dirty="0">
                <a:solidFill>
                  <a:schemeClr val="tx1"/>
                </a:solidFill>
                <a:effectLst/>
                <a:latin typeface="Open Sans" panose="020B0606030504020204" pitchFamily="34" charset="0"/>
              </a:rPr>
              <a:t>Please put your name, organization and Role in the chat</a:t>
            </a:r>
          </a:p>
          <a:p>
            <a:pPr algn="l"/>
            <a:endParaRPr lang="en-US" b="0" i="0" dirty="0">
              <a:solidFill>
                <a:schemeClr val="tx1"/>
              </a:solidFill>
              <a:effectLst/>
              <a:latin typeface="Open Sans" panose="020B0606030504020204" pitchFamily="34" charset="0"/>
            </a:endParaRPr>
          </a:p>
          <a:p>
            <a:pPr algn="l"/>
            <a:r>
              <a:rPr lang="en-US" b="0" i="0" dirty="0">
                <a:solidFill>
                  <a:schemeClr val="tx1"/>
                </a:solidFill>
                <a:effectLst/>
                <a:latin typeface="Open Sans" panose="020B0606030504020204" pitchFamily="34" charset="0"/>
              </a:rPr>
              <a:t>And answer this icebreaker question- what is one thing you are truly looking forward to doing before the end of this year?</a:t>
            </a:r>
          </a:p>
          <a:p>
            <a:pPr algn="l"/>
            <a:r>
              <a:rPr lang="en-US" b="0" i="0" dirty="0">
                <a:solidFill>
                  <a:schemeClr val="tx1"/>
                </a:solidFill>
                <a:effectLst/>
                <a:latin typeface="Open Sans" panose="020B0606030504020204" pitchFamily="34" charset="0"/>
              </a:rPr>
              <a:t>You can put it in the chat, or if you would like to unmute and speak, feel free to do that!</a:t>
            </a:r>
          </a:p>
          <a:p>
            <a:pPr algn="l"/>
            <a:endParaRPr lang="en-US" b="0" i="0" dirty="0">
              <a:solidFill>
                <a:schemeClr val="tx1"/>
              </a:solidFill>
              <a:effectLst/>
              <a:latin typeface="Open Sans" panose="020B0606030504020204" pitchFamily="34" charset="0"/>
            </a:endParaRPr>
          </a:p>
          <a:p>
            <a:pPr algn="l"/>
            <a:r>
              <a:rPr lang="en-US" b="0" i="0" dirty="0">
                <a:solidFill>
                  <a:schemeClr val="tx1"/>
                </a:solidFill>
                <a:effectLst/>
                <a:latin typeface="Open Sans" panose="020B0606030504020204" pitchFamily="34" charset="0"/>
              </a:rPr>
              <a:t>Thank you everyone, for sharing your responses, it looks like I’m not the only one who have incomplete new year resolution! That’s actually good to know, relieving!</a:t>
            </a:r>
          </a:p>
          <a:p>
            <a:pPr algn="l"/>
            <a:endParaRPr lang="en-US" b="0" i="0" dirty="0">
              <a:solidFill>
                <a:schemeClr val="tx1"/>
              </a:solidFill>
              <a:effectLst/>
              <a:latin typeface="Open Sans" panose="020B0606030504020204" pitchFamily="34" charset="0"/>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3</a:t>
            </a:fld>
            <a:endParaRPr lang="en-US" dirty="0"/>
          </a:p>
        </p:txBody>
      </p:sp>
    </p:spTree>
    <p:extLst>
      <p:ext uri="{BB962C8B-B14F-4D97-AF65-F5344CB8AC3E}">
        <p14:creationId xmlns:p14="http://schemas.microsoft.com/office/powerpoint/2010/main" val="1516753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race and ethnicity data, we see that for incidence and mortality, Black and AI/AN populations are disproportionately impacted by colorectal cancer. This shows an area of improvement for WA state priorities </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98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further into AI/AN data, we can see that colorectal cancer incidence impact is greater. WA state AI/AN populations experience around 20% higher rates of CRC than in the US average, and it is one of the more prominent cancers in AI/AN populations in our state.</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600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black populations in Washington State, we see a similar pattern of colorectal cancer being one of the more prominent cancers experienced, but we also see that mortality rates compared to the nation are lower in Washington state</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688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important to acknowledge areas our efforts are showing, and as we can see above, mortality rates for CRC in Hispanic populations in Washington state are significantly lower than national averages. Many of our community partners whom work with Hispanic populations have credited this to having dedicated bilingual staff to effectively serve their population. It is still a prevalent cancer among Hispanic populations however and remains a priority to continue providing adequate services</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672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community report highlighted voices from community that mentioned the following as critical to conducting better outcomes for cancer across Washington state</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434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500EA-4326-4302-85DA-1E69853CD216}" type="slidenum">
              <a:rPr lang="en-US" smtClean="0"/>
              <a:t>52</a:t>
            </a:fld>
            <a:endParaRPr lang="en-US"/>
          </a:p>
        </p:txBody>
      </p:sp>
    </p:spTree>
    <p:extLst>
      <p:ext uri="{BB962C8B-B14F-4D97-AF65-F5344CB8AC3E}">
        <p14:creationId xmlns:p14="http://schemas.microsoft.com/office/powerpoint/2010/main" val="2559199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835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240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916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62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9:10- 9:15</a:t>
            </a:r>
          </a:p>
          <a:p>
            <a:r>
              <a:rPr lang="en-US" dirty="0"/>
              <a:t>Here are some announcements:</a:t>
            </a:r>
          </a:p>
          <a:p>
            <a:endParaRPr lang="en-US" dirty="0"/>
          </a:p>
          <a:p>
            <a:r>
              <a:rPr lang="en-US" dirty="0"/>
              <a:t>We are excited to share with you all that we are transforming to Northwest CRC Task Force as we now have members from OR CRC Task Force. </a:t>
            </a:r>
            <a:r>
              <a:rPr lang="en-US" sz="1800" dirty="0"/>
              <a:t>It feels like a natural merger –</a:t>
            </a:r>
            <a:r>
              <a:rPr lang="en-US" sz="1800" dirty="0">
                <a:effectLst/>
                <a:latin typeface="Calibri" panose="020F0502020204030204" pitchFamily="34" charset="0"/>
                <a:ea typeface="Calibri" panose="020F0502020204030204" pitchFamily="34" charset="0"/>
              </a:rPr>
              <a:t>as you know w</a:t>
            </a:r>
            <a:r>
              <a:rPr lang="en-US" dirty="0"/>
              <a:t>e like to expand our partnership, Orgon has similar population as WA, and faces same challenges, also working on same mission- so these collective efforts </a:t>
            </a:r>
            <a:r>
              <a:rPr lang="en-US" sz="1200" dirty="0">
                <a:effectLst/>
                <a:latin typeface="Calibri" panose="020F0502020204030204" pitchFamily="34" charset="0"/>
                <a:ea typeface="Calibri" panose="020F0502020204030204" pitchFamily="34" charset="0"/>
              </a:rPr>
              <a:t>will help us achieve the mission.</a:t>
            </a:r>
            <a:endParaRPr lang="en-US" dirty="0"/>
          </a:p>
          <a:p>
            <a:endParaRPr lang="en-US" dirty="0"/>
          </a:p>
          <a:p>
            <a:r>
              <a:rPr lang="en-US" dirty="0"/>
              <a:t>Meeting schedule for 2024</a:t>
            </a:r>
          </a:p>
          <a:p>
            <a:r>
              <a:rPr lang="en-US" dirty="0"/>
              <a:t>We have changed our day of meeting from Friday to Tuesday, same time 9:00 am- 11:00am</a:t>
            </a:r>
          </a:p>
          <a:p>
            <a:endParaRPr lang="en-US" dirty="0"/>
          </a:p>
          <a:p>
            <a:r>
              <a:rPr lang="en-US" dirty="0"/>
              <a:t>The quarterly Meeting dates are- February 27</a:t>
            </a:r>
            <a:r>
              <a:rPr lang="en-US" baseline="30000" dirty="0"/>
              <a:t>th</a:t>
            </a:r>
            <a:r>
              <a:rPr lang="en-US" dirty="0"/>
              <a:t>, June 4</a:t>
            </a:r>
            <a:r>
              <a:rPr lang="en-US" baseline="30000" dirty="0"/>
              <a:t>th</a:t>
            </a:r>
            <a:r>
              <a:rPr lang="en-US" dirty="0"/>
              <a:t> and October 1</a:t>
            </a:r>
            <a:r>
              <a:rPr lang="en-US" baseline="30000" dirty="0"/>
              <a:t>st</a:t>
            </a:r>
            <a:r>
              <a:rPr lang="en-US" dirty="0"/>
              <a:t> . Don’t worry, we’ll send a calendar invite to put a hold on your calendar for these dates and time</a:t>
            </a:r>
          </a:p>
        </p:txBody>
      </p:sp>
      <p:sp>
        <p:nvSpPr>
          <p:cNvPr id="4" name="Slide Number Placeholder 3"/>
          <p:cNvSpPr>
            <a:spLocks noGrp="1"/>
          </p:cNvSpPr>
          <p:nvPr>
            <p:ph type="sldNum" sz="quarter" idx="5"/>
          </p:nvPr>
        </p:nvSpPr>
        <p:spPr/>
        <p:txBody>
          <a:bodyPr/>
          <a:lstStyle/>
          <a:p>
            <a:fld id="{6A1500EA-4326-4302-85DA-1E69853CD216}" type="slidenum">
              <a:rPr lang="en-US" smtClean="0"/>
              <a:t>4</a:t>
            </a:fld>
            <a:endParaRPr lang="en-US"/>
          </a:p>
        </p:txBody>
      </p:sp>
    </p:spTree>
    <p:extLst>
      <p:ext uri="{BB962C8B-B14F-4D97-AF65-F5344CB8AC3E}">
        <p14:creationId xmlns:p14="http://schemas.microsoft.com/office/powerpoint/2010/main" val="2752761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404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260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624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50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endParaRPr lang="en-US" b="0" i="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695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500EA-4326-4302-85DA-1E69853CD216}" type="slidenum">
              <a:rPr lang="en-US" smtClean="0"/>
              <a:t>67</a:t>
            </a:fld>
            <a:endParaRPr lang="en-US"/>
          </a:p>
        </p:txBody>
      </p:sp>
    </p:spTree>
    <p:extLst>
      <p:ext uri="{BB962C8B-B14F-4D97-AF65-F5344CB8AC3E}">
        <p14:creationId xmlns:p14="http://schemas.microsoft.com/office/powerpoint/2010/main" val="42404087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1500EA-4326-4302-85DA-1E69853CD216}" type="slidenum">
              <a:rPr lang="en-US" smtClean="0"/>
              <a:t>68</a:t>
            </a:fld>
            <a:endParaRPr lang="en-US"/>
          </a:p>
        </p:txBody>
      </p:sp>
    </p:spTree>
    <p:extLst>
      <p:ext uri="{BB962C8B-B14F-4D97-AF65-F5344CB8AC3E}">
        <p14:creationId xmlns:p14="http://schemas.microsoft.com/office/powerpoint/2010/main" val="384650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9:15- 9:20</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Here is one upcoming event we would like share with you all, and after that we’ll have time for everyone to share We wanted to check you all do you have any events coming up? Do you have any resources to share? Feel free to unmute and speak or type in the chat.</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Cancer Action Plan of WA (CAPOW) – our statewide cancer coalition’s next meeting will be on January 24</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meeting is hybrid, with main venue in Olympia, and hubs in Spokane and Poulsbo,  where can attend the meeting in person, and for who can’t attend in-person, they can join online. The registration for this meeting now open. Please contact Katie Treend for more info.</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A1500EA-4326-4302-85DA-1E69853CD216}" type="slidenum">
              <a:rPr lang="en-US" smtClean="0"/>
              <a:t>5</a:t>
            </a:fld>
            <a:endParaRPr lang="en-US"/>
          </a:p>
        </p:txBody>
      </p:sp>
    </p:spTree>
    <p:extLst>
      <p:ext uri="{BB962C8B-B14F-4D97-AF65-F5344CB8AC3E}">
        <p14:creationId xmlns:p14="http://schemas.microsoft.com/office/powerpoint/2010/main" val="892305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9:20- 9:30 am</a:t>
            </a:r>
          </a:p>
          <a:p>
            <a:r>
              <a:rPr lang="en-US" dirty="0"/>
              <a:t>For those who newly joined the task force, here is a little bit of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our last meeting we had robust discussion on updating our mission statement as we were relaunching our CRC TF after the pandemic.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wanted to make sure that mission statement aligns with everybody’s goals, activities and current state of CRC in WA.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received such a great feedback and revised the old mission statement based on that.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Thank you everyone for sharing your thoughts and insights and contributing to this updated mission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you haven’t gotten a chance to review in the reminder email, here is the updated mission, and please take a moment to review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one last chance to give your feedback before we finalize it, </a:t>
            </a: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What do you think about it, Do you approve this Mission and Vision Statement?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If you approve- Yes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No – please provide what is missing or should be changed.</a:t>
            </a:r>
            <a:endParaRPr lang="en-US" sz="11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6A1500EA-4326-4302-85DA-1E69853CD216}" type="slidenum">
              <a:rPr lang="en-US" smtClean="0"/>
              <a:t>6</a:t>
            </a:fld>
            <a:endParaRPr lang="en-US"/>
          </a:p>
        </p:txBody>
      </p:sp>
    </p:spTree>
    <p:extLst>
      <p:ext uri="{BB962C8B-B14F-4D97-AF65-F5344CB8AC3E}">
        <p14:creationId xmlns:p14="http://schemas.microsoft.com/office/powerpoint/2010/main" val="2904339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9:30 – 10:00 am</a:t>
            </a:r>
          </a:p>
          <a:p>
            <a:r>
              <a:rPr lang="en-US" dirty="0"/>
              <a:t>Pass it to Aden to introduce speakers</a:t>
            </a:r>
          </a:p>
        </p:txBody>
      </p:sp>
      <p:sp>
        <p:nvSpPr>
          <p:cNvPr id="4" name="Slide Number Placeholder 3"/>
          <p:cNvSpPr>
            <a:spLocks noGrp="1"/>
          </p:cNvSpPr>
          <p:nvPr>
            <p:ph type="sldNum" sz="quarter" idx="5"/>
          </p:nvPr>
        </p:nvSpPr>
        <p:spPr/>
        <p:txBody>
          <a:bodyPr/>
          <a:lstStyle/>
          <a:p>
            <a:fld id="{6A1500EA-4326-4302-85DA-1E69853CD216}" type="slidenum">
              <a:rPr lang="en-US" smtClean="0"/>
              <a:t>7</a:t>
            </a:fld>
            <a:endParaRPr lang="en-US"/>
          </a:p>
        </p:txBody>
      </p:sp>
    </p:spTree>
    <p:extLst>
      <p:ext uri="{BB962C8B-B14F-4D97-AF65-F5344CB8AC3E}">
        <p14:creationId xmlns:p14="http://schemas.microsoft.com/office/powerpoint/2010/main" val="3911504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an accepted framework, we defined the process that would lead to implementing an organized screening program that would yield the results we hoped to achieve </a:t>
            </a:r>
          </a:p>
          <a:p>
            <a:r>
              <a:rPr lang="en-US"/>
              <a:t>We started by defining the institutional approach ….</a:t>
            </a:r>
          </a:p>
          <a:p>
            <a:endParaRPr lang="en-US"/>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053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Our program year occurs in 2 phases, Jan – July (we ID and reach eligible people via outreach), July – Dec (analyze data and prepare for the next year’s outreach)</a:t>
            </a:r>
          </a:p>
          <a:p>
            <a:pPr marL="171450" indent="-171450">
              <a:buFont typeface="Arial" panose="020B0604020202020204" pitchFamily="34" charset="0"/>
              <a:buChar char="•"/>
            </a:pPr>
            <a:r>
              <a:rPr lang="en-US"/>
              <a:t>Using best practices inclusion and exclusion criteria, we identified 9719 of the 22,721 patients due for screening that would be appropriate for mailed FIT outreach. </a:t>
            </a:r>
          </a:p>
          <a:p>
            <a:pPr marL="171450" indent="-171450">
              <a:buFont typeface="Arial" panose="020B0604020202020204" pitchFamily="34" charset="0"/>
              <a:buChar char="•"/>
            </a:pPr>
            <a:r>
              <a:rPr lang="en-US"/>
              <a:t>32% completed screening by mailed FIT or colonoscopy and ~6% had abnormal results that required follow-up</a:t>
            </a:r>
          </a:p>
          <a:p>
            <a:pPr marL="171450" indent="-171450">
              <a:buFont typeface="Arial" panose="020B0604020202020204" pitchFamily="34" charset="0"/>
              <a:buChar char="•"/>
            </a:pPr>
            <a:r>
              <a:rPr lang="en-US"/>
              <a:t>Of the 31 patients, 6 had CRC and 25 had other high-risk lesions requiring close follow-up</a:t>
            </a:r>
          </a:p>
        </p:txBody>
      </p:sp>
      <p:sp>
        <p:nvSpPr>
          <p:cNvPr id="4" name="Slide Number Placeholder 3"/>
          <p:cNvSpPr>
            <a:spLocks noGrp="1"/>
          </p:cNvSpPr>
          <p:nvPr>
            <p:ph type="sldNum" sz="quarter" idx="5"/>
          </p:nvPr>
        </p:nvSpPr>
        <p:spPr/>
        <p:txBody>
          <a:bodyPr/>
          <a:lstStyle/>
          <a:p>
            <a:pPr marL="0" marR="0" lvl="0" indent="0" algn="r" defTabSz="748873" rtl="0" eaLnBrk="1" fontAlgn="auto" latinLnBrk="0" hangingPunct="1">
              <a:lnSpc>
                <a:spcPct val="100000"/>
              </a:lnSpc>
              <a:spcBef>
                <a:spcPts val="0"/>
              </a:spcBef>
              <a:spcAft>
                <a:spcPts val="0"/>
              </a:spcAft>
              <a:buClrTx/>
              <a:buSzTx/>
              <a:buFontTx/>
              <a:buNone/>
              <a:tabLst/>
              <a:defRPr/>
            </a:pPr>
            <a:fld id="{D83C3AFC-9D0B-4CEA-8B56-7F1914BE3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4887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822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19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Master" Target="../slideMasters/slideMaster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82B52B-DCDE-4983-B5D3-DF54925EAC33}"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2906920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82B52B-DCDE-4983-B5D3-DF54925EAC33}"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3003298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am Bios">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800101" y="2826387"/>
            <a:ext cx="1959857" cy="271682"/>
          </a:xfrm>
          <a:prstGeom prst="rect">
            <a:avLst/>
          </a:prstGeom>
        </p:spPr>
        <p:txBody>
          <a:bodyPr>
            <a:noAutofit/>
          </a:bodyPr>
          <a:lstStyle>
            <a:lvl1pPr marL="0" indent="0" algn="ctr">
              <a:buNone/>
              <a:defRPr sz="140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Name</a:t>
            </a:r>
          </a:p>
        </p:txBody>
      </p:sp>
      <p:sp>
        <p:nvSpPr>
          <p:cNvPr id="12" name="Text Placeholder 10"/>
          <p:cNvSpPr>
            <a:spLocks noGrp="1"/>
          </p:cNvSpPr>
          <p:nvPr>
            <p:ph type="body" sz="quarter" idx="11" hasCustomPrompt="1"/>
          </p:nvPr>
        </p:nvSpPr>
        <p:spPr>
          <a:xfrm>
            <a:off x="800101" y="3110438"/>
            <a:ext cx="1959857" cy="232077"/>
          </a:xfrm>
          <a:prstGeom prst="rect">
            <a:avLst/>
          </a:prstGeom>
        </p:spPr>
        <p:txBody>
          <a:bodyPr>
            <a:noAutofit/>
          </a:bodyPr>
          <a:lstStyle>
            <a:lvl1pPr marL="0" indent="0" algn="ctr">
              <a:buNone/>
              <a:defRPr sz="105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Title</a:t>
            </a:r>
          </a:p>
        </p:txBody>
      </p:sp>
      <p:sp>
        <p:nvSpPr>
          <p:cNvPr id="13" name="Text Placeholder 10"/>
          <p:cNvSpPr>
            <a:spLocks noGrp="1"/>
          </p:cNvSpPr>
          <p:nvPr>
            <p:ph type="body" sz="quarter" idx="12" hasCustomPrompt="1"/>
          </p:nvPr>
        </p:nvSpPr>
        <p:spPr>
          <a:xfrm>
            <a:off x="800100" y="3394492"/>
            <a:ext cx="1959855" cy="880946"/>
          </a:xfrm>
          <a:prstGeom prst="rect">
            <a:avLst/>
          </a:prstGeom>
        </p:spPr>
        <p:txBody>
          <a:bodyPr>
            <a:noAutofit/>
          </a:bodyPr>
          <a:lstStyle>
            <a:lvl1pPr marL="0" indent="0" algn="ctr">
              <a:buNone/>
              <a:defRPr sz="90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Bio</a:t>
            </a:r>
          </a:p>
        </p:txBody>
      </p:sp>
      <p:sp>
        <p:nvSpPr>
          <p:cNvPr id="14" name="Text Placeholder 10"/>
          <p:cNvSpPr>
            <a:spLocks noGrp="1"/>
          </p:cNvSpPr>
          <p:nvPr>
            <p:ph type="body" sz="quarter" idx="13" hasCustomPrompt="1"/>
          </p:nvPr>
        </p:nvSpPr>
        <p:spPr>
          <a:xfrm>
            <a:off x="3583782" y="2826387"/>
            <a:ext cx="1976438" cy="271682"/>
          </a:xfrm>
          <a:prstGeom prst="rect">
            <a:avLst/>
          </a:prstGeom>
        </p:spPr>
        <p:txBody>
          <a:bodyPr>
            <a:noAutofit/>
          </a:bodyPr>
          <a:lstStyle>
            <a:lvl1pPr marL="0" indent="0" algn="ctr">
              <a:buNone/>
              <a:defRPr sz="140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Name</a:t>
            </a:r>
          </a:p>
        </p:txBody>
      </p:sp>
      <p:sp>
        <p:nvSpPr>
          <p:cNvPr id="15" name="Text Placeholder 10"/>
          <p:cNvSpPr>
            <a:spLocks noGrp="1"/>
          </p:cNvSpPr>
          <p:nvPr>
            <p:ph type="body" sz="quarter" idx="14" hasCustomPrompt="1"/>
          </p:nvPr>
        </p:nvSpPr>
        <p:spPr>
          <a:xfrm>
            <a:off x="3583782" y="3110438"/>
            <a:ext cx="1976438" cy="232077"/>
          </a:xfrm>
          <a:prstGeom prst="rect">
            <a:avLst/>
          </a:prstGeom>
        </p:spPr>
        <p:txBody>
          <a:bodyPr>
            <a:noAutofit/>
          </a:bodyPr>
          <a:lstStyle>
            <a:lvl1pPr marL="0" indent="0" algn="ctr">
              <a:buNone/>
              <a:defRPr sz="105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Title</a:t>
            </a:r>
          </a:p>
        </p:txBody>
      </p:sp>
      <p:cxnSp>
        <p:nvCxnSpPr>
          <p:cNvPr id="24" name="Straight Connector 23"/>
          <p:cNvCxnSpPr>
            <a:cxnSpLocks/>
          </p:cNvCxnSpPr>
          <p:nvPr/>
        </p:nvCxnSpPr>
        <p:spPr>
          <a:xfrm>
            <a:off x="3164186" y="962780"/>
            <a:ext cx="0" cy="324469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5974156" y="962779"/>
            <a:ext cx="0" cy="3312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CF77BBE8-636F-C148-8742-591CECD88F2D}"/>
              </a:ext>
            </a:extLst>
          </p:cNvPr>
          <p:cNvSpPr>
            <a:spLocks noGrp="1"/>
          </p:cNvSpPr>
          <p:nvPr>
            <p:ph type="body" sz="quarter" idx="21" hasCustomPrompt="1"/>
          </p:nvPr>
        </p:nvSpPr>
        <p:spPr>
          <a:xfrm>
            <a:off x="6389327" y="2826387"/>
            <a:ext cx="1959897" cy="271682"/>
          </a:xfrm>
          <a:prstGeom prst="rect">
            <a:avLst/>
          </a:prstGeom>
        </p:spPr>
        <p:txBody>
          <a:bodyPr>
            <a:noAutofit/>
          </a:bodyPr>
          <a:lstStyle>
            <a:lvl1pPr marL="0" indent="0" algn="ctr">
              <a:buNone/>
              <a:defRPr sz="140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Name</a:t>
            </a:r>
          </a:p>
        </p:txBody>
      </p:sp>
      <p:sp>
        <p:nvSpPr>
          <p:cNvPr id="33" name="Text Placeholder 10">
            <a:extLst>
              <a:ext uri="{FF2B5EF4-FFF2-40B4-BE49-F238E27FC236}">
                <a16:creationId xmlns:a16="http://schemas.microsoft.com/office/drawing/2014/main" id="{F8B4424F-BE99-E844-8E07-A73DAAE7E233}"/>
              </a:ext>
            </a:extLst>
          </p:cNvPr>
          <p:cNvSpPr>
            <a:spLocks noGrp="1"/>
          </p:cNvSpPr>
          <p:nvPr>
            <p:ph type="body" sz="quarter" idx="22" hasCustomPrompt="1"/>
          </p:nvPr>
        </p:nvSpPr>
        <p:spPr>
          <a:xfrm>
            <a:off x="6389328" y="3110438"/>
            <a:ext cx="1959854" cy="232077"/>
          </a:xfrm>
          <a:prstGeom prst="rect">
            <a:avLst/>
          </a:prstGeom>
        </p:spPr>
        <p:txBody>
          <a:bodyPr>
            <a:noAutofit/>
          </a:bodyPr>
          <a:lstStyle>
            <a:lvl1pPr marL="0" indent="0" algn="ctr">
              <a:buNone/>
              <a:defRPr sz="105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Title</a:t>
            </a:r>
          </a:p>
        </p:txBody>
      </p:sp>
      <p:sp>
        <p:nvSpPr>
          <p:cNvPr id="19" name="Text Placeholder 10">
            <a:extLst>
              <a:ext uri="{FF2B5EF4-FFF2-40B4-BE49-F238E27FC236}">
                <a16:creationId xmlns:a16="http://schemas.microsoft.com/office/drawing/2014/main" id="{068A26C5-AF84-524A-9849-93993DCE8B8C}"/>
              </a:ext>
            </a:extLst>
          </p:cNvPr>
          <p:cNvSpPr>
            <a:spLocks noGrp="1"/>
          </p:cNvSpPr>
          <p:nvPr>
            <p:ph type="body" sz="quarter" idx="27" hasCustomPrompt="1"/>
          </p:nvPr>
        </p:nvSpPr>
        <p:spPr>
          <a:xfrm>
            <a:off x="3568417" y="3394492"/>
            <a:ext cx="1993522" cy="879098"/>
          </a:xfrm>
          <a:prstGeom prst="rect">
            <a:avLst/>
          </a:prstGeom>
        </p:spPr>
        <p:txBody>
          <a:bodyPr>
            <a:noAutofit/>
          </a:bodyPr>
          <a:lstStyle>
            <a:lvl1pPr marL="0" indent="0" algn="ctr">
              <a:buNone/>
              <a:defRPr sz="90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Bio</a:t>
            </a:r>
          </a:p>
        </p:txBody>
      </p:sp>
      <p:sp>
        <p:nvSpPr>
          <p:cNvPr id="20" name="Text Placeholder 10">
            <a:extLst>
              <a:ext uri="{FF2B5EF4-FFF2-40B4-BE49-F238E27FC236}">
                <a16:creationId xmlns:a16="http://schemas.microsoft.com/office/drawing/2014/main" id="{FBF3954E-DE48-7F48-90D9-F084DB7A6039}"/>
              </a:ext>
            </a:extLst>
          </p:cNvPr>
          <p:cNvSpPr>
            <a:spLocks noGrp="1"/>
          </p:cNvSpPr>
          <p:nvPr>
            <p:ph type="body" sz="quarter" idx="28" hasCustomPrompt="1"/>
          </p:nvPr>
        </p:nvSpPr>
        <p:spPr>
          <a:xfrm>
            <a:off x="6389370" y="3394492"/>
            <a:ext cx="1959855" cy="879098"/>
          </a:xfrm>
          <a:prstGeom prst="rect">
            <a:avLst/>
          </a:prstGeom>
        </p:spPr>
        <p:txBody>
          <a:bodyPr>
            <a:noAutofit/>
          </a:bodyPr>
          <a:lstStyle>
            <a:lvl1pPr marL="0" indent="0" algn="ctr">
              <a:buNone/>
              <a:defRPr sz="90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Bio</a:t>
            </a:r>
          </a:p>
        </p:txBody>
      </p:sp>
      <p:cxnSp>
        <p:nvCxnSpPr>
          <p:cNvPr id="22" name="Straight Connector 21">
            <a:extLst>
              <a:ext uri="{FF2B5EF4-FFF2-40B4-BE49-F238E27FC236}">
                <a16:creationId xmlns:a16="http://schemas.microsoft.com/office/drawing/2014/main" id="{9F77174A-883D-1047-87D3-C4FAF77DA3A8}"/>
              </a:ext>
            </a:extLst>
          </p:cNvPr>
          <p:cNvCxnSpPr>
            <a:cxnSpLocks/>
          </p:cNvCxnSpPr>
          <p:nvPr userDrawn="1"/>
        </p:nvCxnSpPr>
        <p:spPr>
          <a:xfrm>
            <a:off x="3164186" y="962779"/>
            <a:ext cx="0" cy="3310811"/>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9C9D1A-7D38-8848-943F-BF6FDBFDA09E}"/>
              </a:ext>
            </a:extLst>
          </p:cNvPr>
          <p:cNvCxnSpPr>
            <a:cxnSpLocks/>
          </p:cNvCxnSpPr>
          <p:nvPr userDrawn="1"/>
        </p:nvCxnSpPr>
        <p:spPr>
          <a:xfrm>
            <a:off x="5974156" y="962779"/>
            <a:ext cx="0" cy="3310811"/>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A7CD0F4-2EBA-20E7-9998-FFA003FDB343}"/>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 name="TextBox 10">
            <a:extLst>
              <a:ext uri="{FF2B5EF4-FFF2-40B4-BE49-F238E27FC236}">
                <a16:creationId xmlns:a16="http://schemas.microsoft.com/office/drawing/2014/main" id="{0F082137-3A61-CB64-7A76-A58D5362FABD}"/>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6D0D3EC2-D1A8-C147-8C91-A7F2630FBC3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7" name="Subtitle 2">
            <a:extLst>
              <a:ext uri="{FF2B5EF4-FFF2-40B4-BE49-F238E27FC236}">
                <a16:creationId xmlns:a16="http://schemas.microsoft.com/office/drawing/2014/main" id="{AF9CA8CB-5B93-D5FB-4FEF-68C2FFADBB12}"/>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6" name="Picture Placeholder 15">
            <a:extLst>
              <a:ext uri="{FF2B5EF4-FFF2-40B4-BE49-F238E27FC236}">
                <a16:creationId xmlns:a16="http://schemas.microsoft.com/office/drawing/2014/main" id="{6427D9F4-C174-B695-EB89-49251C0A7448}"/>
              </a:ext>
            </a:extLst>
          </p:cNvPr>
          <p:cNvSpPr>
            <a:spLocks noGrp="1"/>
          </p:cNvSpPr>
          <p:nvPr>
            <p:ph type="pic" sz="quarter" idx="29"/>
          </p:nvPr>
        </p:nvSpPr>
        <p:spPr>
          <a:xfrm>
            <a:off x="888649" y="1018383"/>
            <a:ext cx="1600850" cy="1550987"/>
          </a:xfrm>
          <a:prstGeom prst="ellipse">
            <a:avLst/>
          </a:prstGeom>
        </p:spPr>
        <p:txBody>
          <a:bodyPr>
            <a:normAutofit/>
          </a:bodyPr>
          <a:lstStyle>
            <a:lvl1pPr>
              <a:defRPr sz="1400">
                <a:latin typeface="+mn-lt"/>
              </a:defRPr>
            </a:lvl1pPr>
          </a:lstStyle>
          <a:p>
            <a:endParaRPr lang="en-US"/>
          </a:p>
        </p:txBody>
      </p:sp>
      <p:sp>
        <p:nvSpPr>
          <p:cNvPr id="27" name="Picture Placeholder 15">
            <a:extLst>
              <a:ext uri="{FF2B5EF4-FFF2-40B4-BE49-F238E27FC236}">
                <a16:creationId xmlns:a16="http://schemas.microsoft.com/office/drawing/2014/main" id="{435E67CD-AAC8-8932-33FD-5D09BFA3108D}"/>
              </a:ext>
            </a:extLst>
          </p:cNvPr>
          <p:cNvSpPr>
            <a:spLocks noGrp="1"/>
          </p:cNvSpPr>
          <p:nvPr>
            <p:ph type="pic" sz="quarter" idx="30"/>
          </p:nvPr>
        </p:nvSpPr>
        <p:spPr>
          <a:xfrm>
            <a:off x="3796327" y="1000417"/>
            <a:ext cx="1600850" cy="1550987"/>
          </a:xfrm>
          <a:prstGeom prst="ellipse">
            <a:avLst/>
          </a:prstGeom>
        </p:spPr>
        <p:txBody>
          <a:bodyPr>
            <a:normAutofit/>
          </a:bodyPr>
          <a:lstStyle>
            <a:lvl1pPr>
              <a:defRPr sz="1400">
                <a:latin typeface="+mn-lt"/>
              </a:defRPr>
            </a:lvl1pPr>
          </a:lstStyle>
          <a:p>
            <a:endParaRPr lang="en-US"/>
          </a:p>
        </p:txBody>
      </p:sp>
      <p:sp>
        <p:nvSpPr>
          <p:cNvPr id="28" name="Picture Placeholder 15">
            <a:extLst>
              <a:ext uri="{FF2B5EF4-FFF2-40B4-BE49-F238E27FC236}">
                <a16:creationId xmlns:a16="http://schemas.microsoft.com/office/drawing/2014/main" id="{2C2961DF-F1E5-7227-EC26-F751813BE790}"/>
              </a:ext>
            </a:extLst>
          </p:cNvPr>
          <p:cNvSpPr>
            <a:spLocks noGrp="1"/>
          </p:cNvSpPr>
          <p:nvPr>
            <p:ph type="pic" sz="quarter" idx="31"/>
          </p:nvPr>
        </p:nvSpPr>
        <p:spPr>
          <a:xfrm>
            <a:off x="6568830" y="1018383"/>
            <a:ext cx="1600850" cy="1550987"/>
          </a:xfrm>
          <a:prstGeom prst="ellipse">
            <a:avLst/>
          </a:prstGeom>
        </p:spPr>
        <p:txBody>
          <a:bodyPr>
            <a:normAutofit/>
          </a:bodyPr>
          <a:lstStyle>
            <a:lvl1pPr>
              <a:defRPr sz="1400">
                <a:latin typeface="+mn-lt"/>
              </a:defRPr>
            </a:lvl1pPr>
          </a:lstStyle>
          <a:p>
            <a:endParaRPr lang="en-US"/>
          </a:p>
        </p:txBody>
      </p:sp>
      <p:sp>
        <p:nvSpPr>
          <p:cNvPr id="2" name="Title 1">
            <a:extLst>
              <a:ext uri="{FF2B5EF4-FFF2-40B4-BE49-F238E27FC236}">
                <a16:creationId xmlns:a16="http://schemas.microsoft.com/office/drawing/2014/main" id="{359BF980-0580-40B4-F7DC-9D81F4DCE0F3}"/>
              </a:ext>
            </a:extLst>
          </p:cNvPr>
          <p:cNvSpPr>
            <a:spLocks noGrp="1"/>
          </p:cNvSpPr>
          <p:nvPr>
            <p:ph type="ctrTitle" hasCustomPrompt="1"/>
          </p:nvPr>
        </p:nvSpPr>
        <p:spPr>
          <a:xfrm>
            <a:off x="514350" y="353878"/>
            <a:ext cx="4494680" cy="487796"/>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a:t>Team Bios</a:t>
            </a:r>
          </a:p>
        </p:txBody>
      </p:sp>
    </p:spTree>
    <p:extLst>
      <p:ext uri="{BB962C8B-B14F-4D97-AF65-F5344CB8AC3E}">
        <p14:creationId xmlns:p14="http://schemas.microsoft.com/office/powerpoint/2010/main" val="42118413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Navy">
    <p:bg>
      <p:bgPr>
        <a:solidFill>
          <a:srgbClr val="1C345D"/>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946EB37-4B52-8366-29B7-0DB4D3CFCB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1333" y="0"/>
            <a:ext cx="4402667" cy="5142009"/>
          </a:xfrm>
          <a:prstGeom prst="rect">
            <a:avLst/>
          </a:prstGeom>
        </p:spPr>
      </p:pic>
      <p:sp>
        <p:nvSpPr>
          <p:cNvPr id="2" name="Oval 1">
            <a:extLst>
              <a:ext uri="{FF2B5EF4-FFF2-40B4-BE49-F238E27FC236}">
                <a16:creationId xmlns:a16="http://schemas.microsoft.com/office/drawing/2014/main" id="{9626E406-ABEE-8B91-90E0-FD0DC7C359C8}"/>
              </a:ext>
            </a:extLst>
          </p:cNvPr>
          <p:cNvSpPr/>
          <p:nvPr userDrawn="1"/>
        </p:nvSpPr>
        <p:spPr>
          <a:xfrm>
            <a:off x="8649527" y="4521476"/>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 name="TextBox 9">
            <a:extLst>
              <a:ext uri="{FF2B5EF4-FFF2-40B4-BE49-F238E27FC236}">
                <a16:creationId xmlns:a16="http://schemas.microsoft.com/office/drawing/2014/main" id="{EC994D95-D283-7DED-1940-F0EA85F37C1B}"/>
              </a:ext>
            </a:extLst>
          </p:cNvPr>
          <p:cNvSpPr txBox="1"/>
          <p:nvPr/>
        </p:nvSpPr>
        <p:spPr>
          <a:xfrm>
            <a:off x="2001503" y="248510"/>
            <a:ext cx="1543050" cy="1543050"/>
          </a:xfrm>
          <a:prstGeom prst="rect">
            <a:avLst/>
          </a:prstGeom>
        </p:spPr>
        <p:txBody>
          <a:bodyPr lIns="25400" tIns="25400" rIns="25400" bIns="25400" rtlCol="0" anchor="ctr"/>
          <a:lstStyle/>
          <a:p>
            <a:pPr algn="ctr">
              <a:lnSpc>
                <a:spcPts val="840"/>
              </a:lnSpc>
            </a:pPr>
            <a:endParaRPr sz="600"/>
          </a:p>
        </p:txBody>
      </p:sp>
      <p:sp>
        <p:nvSpPr>
          <p:cNvPr id="23" name="Title 1">
            <a:extLst>
              <a:ext uri="{FF2B5EF4-FFF2-40B4-BE49-F238E27FC236}">
                <a16:creationId xmlns:a16="http://schemas.microsoft.com/office/drawing/2014/main" id="{08008FF6-70CE-FFDF-BD5F-7EC7EA9660E3}"/>
              </a:ext>
            </a:extLst>
          </p:cNvPr>
          <p:cNvSpPr>
            <a:spLocks noGrp="1"/>
          </p:cNvSpPr>
          <p:nvPr>
            <p:ph type="ctrTitle" hasCustomPrompt="1"/>
          </p:nvPr>
        </p:nvSpPr>
        <p:spPr>
          <a:xfrm>
            <a:off x="445548" y="2138943"/>
            <a:ext cx="4509914" cy="865614"/>
          </a:xfrm>
          <a:prstGeom prst="rect">
            <a:avLst/>
          </a:prstGeom>
        </p:spPr>
        <p:txBody>
          <a:bodyPr>
            <a:normAutofit/>
          </a:bodyPr>
          <a:lstStyle>
            <a:lvl1pPr>
              <a:defRPr sz="5000" b="1" i="0">
                <a:solidFill>
                  <a:schemeClr val="bg1"/>
                </a:solidFill>
                <a:latin typeface="Times" pitchFamily="2" charset="0"/>
                <a:cs typeface="Calibri" panose="020F0502020204030204" pitchFamily="34" charset="0"/>
              </a:defRPr>
            </a:lvl1pPr>
          </a:lstStyle>
          <a:p>
            <a:r>
              <a:rPr lang="en-US"/>
              <a:t>Thank you</a:t>
            </a:r>
          </a:p>
        </p:txBody>
      </p:sp>
      <p:pic>
        <p:nvPicPr>
          <p:cNvPr id="24" name="Picture 23">
            <a:extLst>
              <a:ext uri="{FF2B5EF4-FFF2-40B4-BE49-F238E27FC236}">
                <a16:creationId xmlns:a16="http://schemas.microsoft.com/office/drawing/2014/main" id="{B685247F-8B23-E1D9-DE33-10896A13A1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5547" y="525382"/>
            <a:ext cx="1727328" cy="418183"/>
          </a:xfrm>
          <a:prstGeom prst="rect">
            <a:avLst/>
          </a:prstGeom>
        </p:spPr>
      </p:pic>
    </p:spTree>
    <p:extLst>
      <p:ext uri="{BB962C8B-B14F-4D97-AF65-F5344CB8AC3E}">
        <p14:creationId xmlns:p14="http://schemas.microsoft.com/office/powerpoint/2010/main" val="37583930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F3617C-4FBA-8EFB-E66E-CAC0EE1F4192}"/>
              </a:ext>
            </a:extLst>
          </p:cNvPr>
          <p:cNvSpPr/>
          <p:nvPr/>
        </p:nvSpPr>
        <p:spPr>
          <a:xfrm>
            <a:off x="0" y="4243436"/>
            <a:ext cx="9144000" cy="904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94483730-6DC4-802D-C2AD-841D5BCD6D22}"/>
              </a:ext>
            </a:extLst>
          </p:cNvPr>
          <p:cNvSpPr>
            <a:spLocks noGrp="1"/>
          </p:cNvSpPr>
          <p:nvPr>
            <p:ph type="ctrTitle" hasCustomPrompt="1"/>
          </p:nvPr>
        </p:nvSpPr>
        <p:spPr>
          <a:xfrm>
            <a:off x="464575" y="1228725"/>
            <a:ext cx="5460419" cy="2267486"/>
          </a:xfrm>
        </p:spPr>
        <p:txBody>
          <a:bodyPr anchor="ctr" anchorCtr="0">
            <a:normAutofit/>
          </a:bodyPr>
          <a:lstStyle>
            <a:lvl1pPr algn="l">
              <a:defRPr sz="3000" b="1"/>
            </a:lvl1pPr>
          </a:lstStyle>
          <a:p>
            <a:r>
              <a:rPr lang="en-US" dirty="0"/>
              <a:t>Click to </a:t>
            </a:r>
            <a:br>
              <a:rPr lang="en-US" dirty="0"/>
            </a:br>
            <a:r>
              <a:rPr lang="en-US" dirty="0"/>
              <a:t>edit Master </a:t>
            </a:r>
            <a:br>
              <a:rPr lang="en-US" dirty="0"/>
            </a:br>
            <a:r>
              <a:rPr lang="en-US" dirty="0"/>
              <a:t>title </a:t>
            </a:r>
            <a:br>
              <a:rPr lang="en-US" dirty="0"/>
            </a:br>
            <a:r>
              <a:rPr lang="en-US" dirty="0"/>
              <a:t>style</a:t>
            </a:r>
          </a:p>
        </p:txBody>
      </p:sp>
      <p:sp>
        <p:nvSpPr>
          <p:cNvPr id="3" name="Subtitle 2">
            <a:extLst>
              <a:ext uri="{FF2B5EF4-FFF2-40B4-BE49-F238E27FC236}">
                <a16:creationId xmlns:a16="http://schemas.microsoft.com/office/drawing/2014/main" id="{6BA00352-C5ED-FA86-6C1F-A653D33EA448}"/>
              </a:ext>
            </a:extLst>
          </p:cNvPr>
          <p:cNvSpPr>
            <a:spLocks noGrp="1"/>
          </p:cNvSpPr>
          <p:nvPr>
            <p:ph type="subTitle" idx="1"/>
          </p:nvPr>
        </p:nvSpPr>
        <p:spPr>
          <a:xfrm>
            <a:off x="464574" y="3598606"/>
            <a:ext cx="4365524" cy="1025012"/>
          </a:xfrm>
        </p:spPr>
        <p:txBody>
          <a:bodyPr>
            <a:normAutofit/>
          </a:bodyPr>
          <a:lstStyle>
            <a:lvl1pPr marL="0" indent="0" algn="l">
              <a:spcBef>
                <a:spcPts val="0"/>
              </a:spcBef>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B10F7064-577F-5489-013B-B80533D11C4C}"/>
              </a:ext>
            </a:extLst>
          </p:cNvPr>
          <p:cNvSpPr/>
          <p:nvPr userDrawn="1"/>
        </p:nvSpPr>
        <p:spPr>
          <a:xfrm>
            <a:off x="0" y="4243436"/>
            <a:ext cx="9144000" cy="904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id="{C067265B-A024-C781-E0D1-EF863180E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8878" y="0"/>
            <a:ext cx="4403943" cy="5143500"/>
          </a:xfrm>
          <a:prstGeom prst="rect">
            <a:avLst/>
          </a:prstGeom>
        </p:spPr>
      </p:pic>
      <p:pic>
        <p:nvPicPr>
          <p:cNvPr id="5" name="Picture 4">
            <a:extLst>
              <a:ext uri="{FF2B5EF4-FFF2-40B4-BE49-F238E27FC236}">
                <a16:creationId xmlns:a16="http://schemas.microsoft.com/office/drawing/2014/main" id="{C003F0A4-4F7F-D94D-B05B-822DE4F237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49276" y="524164"/>
            <a:ext cx="2105888" cy="496751"/>
          </a:xfrm>
          <a:prstGeom prst="rect">
            <a:avLst/>
          </a:prstGeom>
        </p:spPr>
      </p:pic>
    </p:spTree>
    <p:extLst>
      <p:ext uri="{BB962C8B-B14F-4D97-AF65-F5344CB8AC3E}">
        <p14:creationId xmlns:p14="http://schemas.microsoft.com/office/powerpoint/2010/main" val="3232374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p:txBody>
          <a:bodyPr/>
          <a:lstStyle>
            <a:lvl1pPr>
              <a:defRPr>
                <a:solidFill>
                  <a:srgbClr val="1B365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8216894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353718-B504-7F87-E066-0EBF37695DAA}"/>
              </a:ext>
            </a:extLst>
          </p:cNvPr>
          <p:cNvSpPr/>
          <p:nvPr userDrawn="1"/>
        </p:nvSpPr>
        <p:spPr>
          <a:xfrm>
            <a:off x="2425391" y="4512565"/>
            <a:ext cx="6155632" cy="285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33EAC77-E29C-9F0D-95C2-15B86A305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271793" cy="5143500"/>
          </a:xfrm>
          <a:prstGeom prst="rect">
            <a:avLst/>
          </a:prstGeom>
        </p:spPr>
      </p:pic>
      <p:sp>
        <p:nvSpPr>
          <p:cNvPr id="2" name="Title 1">
            <a:extLst>
              <a:ext uri="{FF2B5EF4-FFF2-40B4-BE49-F238E27FC236}">
                <a16:creationId xmlns:a16="http://schemas.microsoft.com/office/drawing/2014/main" id="{4479FFB5-ECB2-E90E-2D1D-C621D67175CF}"/>
              </a:ext>
            </a:extLst>
          </p:cNvPr>
          <p:cNvSpPr>
            <a:spLocks noGrp="1"/>
          </p:cNvSpPr>
          <p:nvPr>
            <p:ph type="title" hasCustomPrompt="1"/>
          </p:nvPr>
        </p:nvSpPr>
        <p:spPr>
          <a:xfrm>
            <a:off x="685800" y="1184482"/>
            <a:ext cx="5198807" cy="2429204"/>
          </a:xfrm>
        </p:spPr>
        <p:txBody>
          <a:bodyPr anchor="ctr" anchorCtr="0"/>
          <a:lstStyle>
            <a:lvl1pPr>
              <a:defRPr sz="4500">
                <a:solidFill>
                  <a:schemeClr val="bg1"/>
                </a:solidFill>
              </a:defRPr>
            </a:lvl1pPr>
          </a:lstStyle>
          <a:p>
            <a:r>
              <a:rPr lang="en-US" dirty="0"/>
              <a:t>Click to edit </a:t>
            </a:r>
            <a:br>
              <a:rPr lang="en-US" dirty="0"/>
            </a:br>
            <a:r>
              <a:rPr lang="en-US" dirty="0"/>
              <a:t>Master title </a:t>
            </a:r>
            <a:br>
              <a:rPr lang="en-US" dirty="0"/>
            </a:br>
            <a:r>
              <a:rPr lang="en-US" dirty="0"/>
              <a:t>style</a:t>
            </a:r>
          </a:p>
        </p:txBody>
      </p:sp>
      <p:sp>
        <p:nvSpPr>
          <p:cNvPr id="3" name="Text Placeholder 2">
            <a:extLst>
              <a:ext uri="{FF2B5EF4-FFF2-40B4-BE49-F238E27FC236}">
                <a16:creationId xmlns:a16="http://schemas.microsoft.com/office/drawing/2014/main" id="{E87EE918-0B1E-6452-87A9-DF4A3D2B170D}"/>
              </a:ext>
            </a:extLst>
          </p:cNvPr>
          <p:cNvSpPr>
            <a:spLocks noGrp="1"/>
          </p:cNvSpPr>
          <p:nvPr>
            <p:ph type="body" idx="1"/>
          </p:nvPr>
        </p:nvSpPr>
        <p:spPr>
          <a:xfrm>
            <a:off x="685800" y="3716079"/>
            <a:ext cx="7772400" cy="851159"/>
          </a:xfrm>
        </p:spPr>
        <p:txBody>
          <a:bodyPr/>
          <a:lstStyle>
            <a:lvl1pPr marL="0" indent="0">
              <a:lnSpc>
                <a:spcPct val="90000"/>
              </a:lnSpc>
              <a:buNone/>
              <a:defRPr sz="18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D6832DE-4433-4E49-4062-C73289AB171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ECABF192-B89B-17DC-5507-42E72D4FB092}"/>
              </a:ext>
            </a:extLst>
          </p:cNvPr>
          <p:cNvSpPr>
            <a:spLocks noGrp="1"/>
          </p:cNvSpPr>
          <p:nvPr>
            <p:ph type="sldNum" sz="quarter" idx="12"/>
          </p:nvPr>
        </p:nvSpPr>
        <p:spPr/>
        <p:txBody>
          <a:bodyPr/>
          <a:lstStyle/>
          <a:p>
            <a:fld id="{402AF41C-0C01-4292-8B40-325CC9F1007B}" type="slidenum">
              <a:rPr lang="en-US" smtClean="0"/>
              <a:t>‹#›</a:t>
            </a:fld>
            <a:endParaRPr lang="en-US"/>
          </a:p>
        </p:txBody>
      </p:sp>
      <p:sp>
        <p:nvSpPr>
          <p:cNvPr id="4" name="TextBox 3">
            <a:extLst>
              <a:ext uri="{FF2B5EF4-FFF2-40B4-BE49-F238E27FC236}">
                <a16:creationId xmlns:a16="http://schemas.microsoft.com/office/drawing/2014/main" id="{C1D4B925-4371-93EB-3411-84AE9B114A8C}"/>
              </a:ext>
            </a:extLst>
          </p:cNvPr>
          <p:cNvSpPr txBox="1"/>
          <p:nvPr userDrawn="1"/>
        </p:nvSpPr>
        <p:spPr>
          <a:xfrm>
            <a:off x="685801" y="4514627"/>
            <a:ext cx="2241755" cy="274320"/>
          </a:xfrm>
          <a:prstGeom prst="rect">
            <a:avLst/>
          </a:prstGeom>
          <a:noFill/>
        </p:spPr>
        <p:txBody>
          <a:bodyPr wrap="square" lIns="0" tIns="0" rIns="0" bIns="0" rtlCol="0" anchor="ctr" anchorCtr="0">
            <a:noAutofit/>
          </a:bodyPr>
          <a:lstStyle/>
          <a:p>
            <a:r>
              <a:rPr lang="en-US" sz="788" b="1" dirty="0">
                <a:solidFill>
                  <a:schemeClr val="bg1"/>
                </a:solidFill>
              </a:rPr>
              <a:t>Fred Hutchinson Cancer Center</a:t>
            </a:r>
          </a:p>
        </p:txBody>
      </p:sp>
      <p:cxnSp>
        <p:nvCxnSpPr>
          <p:cNvPr id="11" name="Straight Connector 10">
            <a:extLst>
              <a:ext uri="{FF2B5EF4-FFF2-40B4-BE49-F238E27FC236}">
                <a16:creationId xmlns:a16="http://schemas.microsoft.com/office/drawing/2014/main" id="{7741CC2D-ADFA-3BBE-FF74-6466B3EFD9B9}"/>
              </a:ext>
            </a:extLst>
          </p:cNvPr>
          <p:cNvCxnSpPr>
            <a:cxnSpLocks/>
          </p:cNvCxnSpPr>
          <p:nvPr userDrawn="1"/>
        </p:nvCxnSpPr>
        <p:spPr>
          <a:xfrm flipH="1">
            <a:off x="2293374" y="4666535"/>
            <a:ext cx="616482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2825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9812-6B69-5FBB-40B0-CB1BD52BCB6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A54DC98-86E7-CF87-6709-1CDD57BB3276}"/>
              </a:ext>
            </a:extLst>
          </p:cNvPr>
          <p:cNvSpPr>
            <a:spLocks noGrp="1"/>
          </p:cNvSpPr>
          <p:nvPr>
            <p:ph sz="half" idx="1"/>
          </p:nvPr>
        </p:nvSpPr>
        <p:spPr>
          <a:xfrm>
            <a:off x="685800" y="1093185"/>
            <a:ext cx="3829050" cy="326440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3C2757-9BFC-85ED-1612-958629E55BB6}"/>
              </a:ext>
            </a:extLst>
          </p:cNvPr>
          <p:cNvSpPr>
            <a:spLocks noGrp="1"/>
          </p:cNvSpPr>
          <p:nvPr>
            <p:ph sz="half" idx="2"/>
          </p:nvPr>
        </p:nvSpPr>
        <p:spPr>
          <a:xfrm>
            <a:off x="4629150" y="1083564"/>
            <a:ext cx="38290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07503280-953A-6A6B-89B7-C754FA1117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43742A-90FE-37C8-2605-403C5CF2DAE4}"/>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19780653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6503-DD78-2342-1E29-9AFE8C06ADCD}"/>
              </a:ext>
            </a:extLst>
          </p:cNvPr>
          <p:cNvSpPr>
            <a:spLocks noGrp="1"/>
          </p:cNvSpPr>
          <p:nvPr>
            <p:ph type="title"/>
          </p:nvPr>
        </p:nvSpPr>
        <p:spPr>
          <a:xfrm>
            <a:off x="685800" y="273844"/>
            <a:ext cx="7772400" cy="6858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24AF341-ED71-646A-640E-8FE822B368F2}"/>
              </a:ext>
            </a:extLst>
          </p:cNvPr>
          <p:cNvSpPr>
            <a:spLocks noGrp="1"/>
          </p:cNvSpPr>
          <p:nvPr>
            <p:ph type="body" idx="1" hasCustomPrompt="1"/>
          </p:nvPr>
        </p:nvSpPr>
        <p:spPr>
          <a:xfrm>
            <a:off x="685801" y="892277"/>
            <a:ext cx="3812381" cy="560439"/>
          </a:xfrm>
        </p:spPr>
        <p:txBody>
          <a:bodyPr anchor="ctr" anchorCtr="0">
            <a:normAutofit/>
          </a:bodyPr>
          <a:lstStyle>
            <a:lvl1pPr marL="0" indent="0">
              <a:lnSpc>
                <a:spcPct val="90000"/>
              </a:lnSpc>
              <a:buNone/>
              <a:defRPr sz="1425" b="0">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enter Level 2 header</a:t>
            </a:r>
          </a:p>
        </p:txBody>
      </p:sp>
      <p:sp>
        <p:nvSpPr>
          <p:cNvPr id="4" name="Content Placeholder 3">
            <a:extLst>
              <a:ext uri="{FF2B5EF4-FFF2-40B4-BE49-F238E27FC236}">
                <a16:creationId xmlns:a16="http://schemas.microsoft.com/office/drawing/2014/main" id="{CF9DFFEB-F573-0BB1-187E-BF04F49FD268}"/>
              </a:ext>
            </a:extLst>
          </p:cNvPr>
          <p:cNvSpPr>
            <a:spLocks noGrp="1"/>
          </p:cNvSpPr>
          <p:nvPr>
            <p:ph sz="half" idx="2"/>
          </p:nvPr>
        </p:nvSpPr>
        <p:spPr>
          <a:xfrm>
            <a:off x="685801" y="1577732"/>
            <a:ext cx="3812381" cy="2765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75DFCBD-3FEF-C58A-423A-C25C7878E9CE}"/>
              </a:ext>
            </a:extLst>
          </p:cNvPr>
          <p:cNvSpPr>
            <a:spLocks noGrp="1"/>
          </p:cNvSpPr>
          <p:nvPr>
            <p:ph type="body" sz="quarter" idx="3" hasCustomPrompt="1"/>
          </p:nvPr>
        </p:nvSpPr>
        <p:spPr>
          <a:xfrm>
            <a:off x="4629151" y="891540"/>
            <a:ext cx="3812381" cy="562356"/>
          </a:xfrm>
        </p:spPr>
        <p:txBody>
          <a:bodyPr anchor="ctr" anchorCtr="0">
            <a:normAutofit/>
          </a:bodyPr>
          <a:lstStyle>
            <a:lvl1pPr marL="0" indent="0">
              <a:lnSpc>
                <a:spcPct val="90000"/>
              </a:lnSpc>
              <a:buNone/>
              <a:defRPr sz="1425" b="0">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enter Level 2 header</a:t>
            </a:r>
          </a:p>
        </p:txBody>
      </p:sp>
      <p:sp>
        <p:nvSpPr>
          <p:cNvPr id="6" name="Content Placeholder 5">
            <a:extLst>
              <a:ext uri="{FF2B5EF4-FFF2-40B4-BE49-F238E27FC236}">
                <a16:creationId xmlns:a16="http://schemas.microsoft.com/office/drawing/2014/main" id="{7F62748D-706E-CE54-B6E2-799FC78943B6}"/>
              </a:ext>
            </a:extLst>
          </p:cNvPr>
          <p:cNvSpPr>
            <a:spLocks noGrp="1"/>
          </p:cNvSpPr>
          <p:nvPr>
            <p:ph sz="quarter" idx="4"/>
          </p:nvPr>
        </p:nvSpPr>
        <p:spPr>
          <a:xfrm>
            <a:off x="4629150" y="1577341"/>
            <a:ext cx="3829050" cy="2766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E8900B23-F0D6-0912-2BA2-FF24210141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DF546-748A-D965-DD85-EB6F83BB7EBE}"/>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28828779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8D27-6BDD-5417-8EC4-00291A711D58}"/>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742BD33E-C6AD-7813-A913-149F3D87A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843C93-A7DD-9E70-87A8-2F87BE9F031C}"/>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114596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A95CB0-06CA-B017-ADCD-3F5EDEAB13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C6C2A4-51AC-1525-9934-8E61605A1BF6}"/>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20936678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8641-8B4F-D444-19EC-BF7D8624D5D4}"/>
              </a:ext>
            </a:extLst>
          </p:cNvPr>
          <p:cNvSpPr>
            <a:spLocks noGrp="1"/>
          </p:cNvSpPr>
          <p:nvPr>
            <p:ph type="title" hasCustomPrompt="1"/>
          </p:nvPr>
        </p:nvSpPr>
        <p:spPr>
          <a:xfrm>
            <a:off x="685800" y="342900"/>
            <a:ext cx="2893219" cy="1200150"/>
          </a:xfrm>
        </p:spPr>
        <p:txBody>
          <a:bodyPr anchor="ctr" anchorCtr="0">
            <a:noAutofit/>
          </a:bodyPr>
          <a:lstStyle>
            <a:lvl1pPr>
              <a:defRPr sz="2400"/>
            </a:lvl1pPr>
          </a:lstStyle>
          <a:p>
            <a:r>
              <a:rPr lang="en-US" dirty="0"/>
              <a:t>Click to edit Master title style – two or three lines</a:t>
            </a:r>
          </a:p>
        </p:txBody>
      </p:sp>
      <p:sp>
        <p:nvSpPr>
          <p:cNvPr id="3" name="Content Placeholder 2">
            <a:extLst>
              <a:ext uri="{FF2B5EF4-FFF2-40B4-BE49-F238E27FC236}">
                <a16:creationId xmlns:a16="http://schemas.microsoft.com/office/drawing/2014/main" id="{014AC393-7E96-B9A7-1EB2-4A0C2FE4B650}"/>
              </a:ext>
            </a:extLst>
          </p:cNvPr>
          <p:cNvSpPr>
            <a:spLocks noGrp="1"/>
          </p:cNvSpPr>
          <p:nvPr>
            <p:ph idx="1"/>
          </p:nvPr>
        </p:nvSpPr>
        <p:spPr>
          <a:xfrm>
            <a:off x="3887391" y="567814"/>
            <a:ext cx="4570809" cy="3775586"/>
          </a:xfrm>
        </p:spPr>
        <p:txBody>
          <a:bodyPr>
            <a:normAutofit/>
          </a:bodyPr>
          <a:lstStyle>
            <a:lvl1pPr>
              <a:defRPr sz="1200"/>
            </a:lvl1pPr>
            <a:lvl2pPr>
              <a:defRPr sz="1200"/>
            </a:lvl2pPr>
            <a:lvl3pPr>
              <a:defRPr sz="1050"/>
            </a:lvl3pPr>
            <a:lvl4pPr>
              <a:defRPr sz="900"/>
            </a:lvl4pPr>
            <a:lvl5pPr>
              <a:defRPr sz="9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B2350D6-D385-7F8E-946D-A25E5C0E136D}"/>
              </a:ext>
            </a:extLst>
          </p:cNvPr>
          <p:cNvSpPr>
            <a:spLocks noGrp="1"/>
          </p:cNvSpPr>
          <p:nvPr>
            <p:ph type="body" sz="half" idx="2"/>
          </p:nvPr>
        </p:nvSpPr>
        <p:spPr>
          <a:xfrm>
            <a:off x="685800" y="1543050"/>
            <a:ext cx="2893219" cy="280035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D9A7407C-4B46-3405-2813-E1D3FDFD3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32D6D-A165-0BDB-E69C-BAA8A085EA63}"/>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34126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82B52B-DCDE-4983-B5D3-DF54925EAC33}"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3940107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BFC8DD0-3F73-BB93-FA36-3D508DAD6913}"/>
              </a:ext>
            </a:extLst>
          </p:cNvPr>
          <p:cNvSpPr>
            <a:spLocks noGrp="1"/>
          </p:cNvSpPr>
          <p:nvPr>
            <p:ph sz="quarter" idx="13" hasCustomPrompt="1"/>
          </p:nvPr>
        </p:nvSpPr>
        <p:spPr>
          <a:xfrm>
            <a:off x="3887391" y="342901"/>
            <a:ext cx="4570809" cy="4000500"/>
          </a:xfrm>
        </p:spPr>
        <p:txBody>
          <a:bodyPr/>
          <a:lstStyle>
            <a:lvl1pPr marL="214313" indent="-214313">
              <a:buFont typeface="Arial" panose="020B0604020202020204" pitchFamily="34" charset="0"/>
              <a:buChar char="•"/>
              <a:defRPr/>
            </a:lvl1pPr>
            <a:lvl2pPr marL="557213" indent="-214313">
              <a:buFont typeface="Arial" panose="020B0604020202020204" pitchFamily="34" charset="0"/>
              <a:buChar char="•"/>
              <a:defRPr/>
            </a:lvl2pPr>
            <a:lvl3pPr marL="900113" indent="-214313">
              <a:buFont typeface="Arial" panose="020B0604020202020204" pitchFamily="34" charset="0"/>
              <a:buChar char="•"/>
              <a:defRPr/>
            </a:lvl3pPr>
            <a:lvl4pPr marL="1157288" indent="-128588">
              <a:buFont typeface="Arial" panose="020B0604020202020204" pitchFamily="34" charset="0"/>
              <a:buChar char="•"/>
              <a:defRPr/>
            </a:lvl4pPr>
            <a:lvl5pPr marL="1500188" indent="-128588">
              <a:buFont typeface="Arial" panose="020B0604020202020204" pitchFamily="34" charset="0"/>
              <a:buChar char="•"/>
              <a:defRPr/>
            </a:lvl5pPr>
          </a:lstStyle>
          <a:p>
            <a:pPr lvl="0"/>
            <a:r>
              <a:rPr lang="en-US" dirty="0"/>
              <a:t>Insert table, image or chart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2AA3505-7FD8-3C21-E430-A532D7CBA5FF}"/>
              </a:ext>
            </a:extLst>
          </p:cNvPr>
          <p:cNvSpPr>
            <a:spLocks noGrp="1"/>
          </p:cNvSpPr>
          <p:nvPr>
            <p:ph type="title" hasCustomPrompt="1"/>
          </p:nvPr>
        </p:nvSpPr>
        <p:spPr>
          <a:xfrm>
            <a:off x="685800" y="342900"/>
            <a:ext cx="2893219" cy="1200150"/>
          </a:xfrm>
        </p:spPr>
        <p:txBody>
          <a:bodyPr anchor="ctr" anchorCtr="0"/>
          <a:lstStyle>
            <a:lvl1pPr>
              <a:defRPr sz="2400"/>
            </a:lvl1pPr>
          </a:lstStyle>
          <a:p>
            <a:r>
              <a:rPr lang="en-US" dirty="0"/>
              <a:t>Click to edit Master title style – two or three lines</a:t>
            </a:r>
          </a:p>
        </p:txBody>
      </p:sp>
      <p:sp>
        <p:nvSpPr>
          <p:cNvPr id="4" name="Text Placeholder 3">
            <a:extLst>
              <a:ext uri="{FF2B5EF4-FFF2-40B4-BE49-F238E27FC236}">
                <a16:creationId xmlns:a16="http://schemas.microsoft.com/office/drawing/2014/main" id="{9710D798-29A6-98AD-C9F7-45A59E2732E0}"/>
              </a:ext>
            </a:extLst>
          </p:cNvPr>
          <p:cNvSpPr>
            <a:spLocks noGrp="1"/>
          </p:cNvSpPr>
          <p:nvPr>
            <p:ph type="body" sz="half" idx="2"/>
          </p:nvPr>
        </p:nvSpPr>
        <p:spPr>
          <a:xfrm>
            <a:off x="685800" y="1543050"/>
            <a:ext cx="2893219" cy="280035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CA3E136E-CF06-F17E-F496-D7786FB2F9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679E9-738E-749D-CE9C-27D8D1BC7CCF}"/>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3926786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8469-31A0-1192-89C0-F4C965535B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286829-4E45-27A9-BF8A-3FA07E8E87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E42514-42C3-264E-57FD-09B97F23C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FEF69-C193-EA93-1CF4-EE6B379BA551}"/>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16058331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8EAAE-10A4-8399-1E6B-3504E32E9AA1}"/>
              </a:ext>
            </a:extLst>
          </p:cNvPr>
          <p:cNvSpPr>
            <a:spLocks noGrp="1"/>
          </p:cNvSpPr>
          <p:nvPr>
            <p:ph type="title" orient="vert"/>
          </p:nvPr>
        </p:nvSpPr>
        <p:spPr>
          <a:xfrm>
            <a:off x="6543675" y="273844"/>
            <a:ext cx="1914525" cy="43588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529A126-0427-2C05-B62C-023DCEE5C6F7}"/>
              </a:ext>
            </a:extLst>
          </p:cNvPr>
          <p:cNvSpPr>
            <a:spLocks noGrp="1"/>
          </p:cNvSpPr>
          <p:nvPr>
            <p:ph type="body" orient="vert" idx="1"/>
          </p:nvPr>
        </p:nvSpPr>
        <p:spPr>
          <a:xfrm>
            <a:off x="685800" y="273844"/>
            <a:ext cx="574357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494D15-141A-C935-40FA-43D339B75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94BA6-3F44-02A6-F0CE-53FAF665746F}"/>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30470552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6DEC31A-CF14-110E-A388-447BAB4516B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641D5F3-14D8-EB4A-BCF0-7DEF40FD190C}"/>
              </a:ext>
            </a:extLst>
          </p:cNvPr>
          <p:cNvSpPr>
            <a:spLocks noGrp="1"/>
          </p:cNvSpPr>
          <p:nvPr>
            <p:ph type="sldNum" sz="quarter" idx="11"/>
          </p:nvPr>
        </p:nvSpPr>
        <p:spPr/>
        <p:txBody>
          <a:bodyPr/>
          <a:lstStyle/>
          <a:p>
            <a:fld id="{402AF41C-0C01-4292-8B40-325CC9F1007B}" type="slidenum">
              <a:rPr lang="en-US" smtClean="0"/>
              <a:pPr/>
              <a:t>‹#›</a:t>
            </a:fld>
            <a:endParaRPr lang="en-US" dirty="0"/>
          </a:p>
        </p:txBody>
      </p:sp>
      <p:sp>
        <p:nvSpPr>
          <p:cNvPr id="6" name="Text Placeholder 2">
            <a:extLst>
              <a:ext uri="{FF2B5EF4-FFF2-40B4-BE49-F238E27FC236}">
                <a16:creationId xmlns:a16="http://schemas.microsoft.com/office/drawing/2014/main" id="{EE9FF6C1-1F10-6B81-CAF0-B28BC6E74420}"/>
              </a:ext>
            </a:extLst>
          </p:cNvPr>
          <p:cNvSpPr>
            <a:spLocks noGrp="1"/>
          </p:cNvSpPr>
          <p:nvPr>
            <p:ph type="body" idx="1" hasCustomPrompt="1"/>
          </p:nvPr>
        </p:nvSpPr>
        <p:spPr>
          <a:xfrm>
            <a:off x="4572000" y="549953"/>
            <a:ext cx="3886200" cy="531829"/>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Enter Section</a:t>
            </a:r>
          </a:p>
        </p:txBody>
      </p:sp>
      <p:sp>
        <p:nvSpPr>
          <p:cNvPr id="7" name="Text Placeholder 2">
            <a:extLst>
              <a:ext uri="{FF2B5EF4-FFF2-40B4-BE49-F238E27FC236}">
                <a16:creationId xmlns:a16="http://schemas.microsoft.com/office/drawing/2014/main" id="{B31E7022-7CAE-F7C0-D3C5-5B581F40C152}"/>
              </a:ext>
            </a:extLst>
          </p:cNvPr>
          <p:cNvSpPr>
            <a:spLocks noGrp="1"/>
          </p:cNvSpPr>
          <p:nvPr>
            <p:ph type="body" idx="18" hasCustomPrompt="1"/>
          </p:nvPr>
        </p:nvSpPr>
        <p:spPr>
          <a:xfrm>
            <a:off x="4572000" y="1369016"/>
            <a:ext cx="388620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Enter Section</a:t>
            </a:r>
          </a:p>
        </p:txBody>
      </p:sp>
      <p:sp>
        <p:nvSpPr>
          <p:cNvPr id="8" name="Text Placeholder 2">
            <a:extLst>
              <a:ext uri="{FF2B5EF4-FFF2-40B4-BE49-F238E27FC236}">
                <a16:creationId xmlns:a16="http://schemas.microsoft.com/office/drawing/2014/main" id="{2A9F64A8-114B-5D81-514A-3E243058482C}"/>
              </a:ext>
            </a:extLst>
          </p:cNvPr>
          <p:cNvSpPr>
            <a:spLocks noGrp="1"/>
          </p:cNvSpPr>
          <p:nvPr>
            <p:ph type="body" idx="19" hasCustomPrompt="1"/>
          </p:nvPr>
        </p:nvSpPr>
        <p:spPr>
          <a:xfrm>
            <a:off x="4572000" y="2157502"/>
            <a:ext cx="388620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Enter Section</a:t>
            </a:r>
          </a:p>
        </p:txBody>
      </p:sp>
      <p:sp>
        <p:nvSpPr>
          <p:cNvPr id="9" name="Text Placeholder 2">
            <a:extLst>
              <a:ext uri="{FF2B5EF4-FFF2-40B4-BE49-F238E27FC236}">
                <a16:creationId xmlns:a16="http://schemas.microsoft.com/office/drawing/2014/main" id="{DB82BF47-8D5B-87BE-5127-15DCE9D40596}"/>
              </a:ext>
            </a:extLst>
          </p:cNvPr>
          <p:cNvSpPr>
            <a:spLocks noGrp="1"/>
          </p:cNvSpPr>
          <p:nvPr>
            <p:ph type="body" idx="20" hasCustomPrompt="1"/>
          </p:nvPr>
        </p:nvSpPr>
        <p:spPr>
          <a:xfrm>
            <a:off x="4572000" y="2942634"/>
            <a:ext cx="388620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Enter Section</a:t>
            </a:r>
          </a:p>
        </p:txBody>
      </p:sp>
      <p:sp>
        <p:nvSpPr>
          <p:cNvPr id="10" name="Text Placeholder 2">
            <a:extLst>
              <a:ext uri="{FF2B5EF4-FFF2-40B4-BE49-F238E27FC236}">
                <a16:creationId xmlns:a16="http://schemas.microsoft.com/office/drawing/2014/main" id="{9DD2B938-8AFF-0643-A887-9B1904CA619B}"/>
              </a:ext>
            </a:extLst>
          </p:cNvPr>
          <p:cNvSpPr>
            <a:spLocks noGrp="1"/>
          </p:cNvSpPr>
          <p:nvPr>
            <p:ph type="body" idx="21" hasCustomPrompt="1"/>
          </p:nvPr>
        </p:nvSpPr>
        <p:spPr>
          <a:xfrm>
            <a:off x="4572000" y="3758966"/>
            <a:ext cx="388620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Enter Section</a:t>
            </a:r>
          </a:p>
        </p:txBody>
      </p:sp>
      <p:grpSp>
        <p:nvGrpSpPr>
          <p:cNvPr id="11" name="Group 10">
            <a:extLst>
              <a:ext uri="{FF2B5EF4-FFF2-40B4-BE49-F238E27FC236}">
                <a16:creationId xmlns:a16="http://schemas.microsoft.com/office/drawing/2014/main" id="{0C15639E-8CC4-FEB7-1691-4EBF3865C265}"/>
              </a:ext>
            </a:extLst>
          </p:cNvPr>
          <p:cNvGrpSpPr/>
          <p:nvPr userDrawn="1"/>
        </p:nvGrpSpPr>
        <p:grpSpPr>
          <a:xfrm>
            <a:off x="466344" y="799022"/>
            <a:ext cx="2872292" cy="2825294"/>
            <a:chOff x="621792" y="1474157"/>
            <a:chExt cx="3829722" cy="3767059"/>
          </a:xfrm>
        </p:grpSpPr>
        <p:sp>
          <p:nvSpPr>
            <p:cNvPr id="12" name="Oval 11">
              <a:extLst>
                <a:ext uri="{FF2B5EF4-FFF2-40B4-BE49-F238E27FC236}">
                  <a16:creationId xmlns:a16="http://schemas.microsoft.com/office/drawing/2014/main" id="{CE82A96D-087E-F58E-196E-5312EB64A1C5}"/>
                </a:ext>
              </a:extLst>
            </p:cNvPr>
            <p:cNvSpPr/>
            <p:nvPr/>
          </p:nvSpPr>
          <p:spPr>
            <a:xfrm>
              <a:off x="621792" y="1474157"/>
              <a:ext cx="3829722" cy="376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D06907D-77AF-BD36-8B08-EC1B63CB1CA8}"/>
                </a:ext>
              </a:extLst>
            </p:cNvPr>
            <p:cNvSpPr/>
            <p:nvPr userDrawn="1"/>
          </p:nvSpPr>
          <p:spPr>
            <a:xfrm>
              <a:off x="1291675" y="2244576"/>
              <a:ext cx="2984804" cy="2079439"/>
            </a:xfrm>
            <a:prstGeom prst="rect">
              <a:avLst/>
            </a:prstGeom>
          </p:spPr>
          <p:txBody>
            <a:bodyPr wrap="square" lIns="0" tIns="0" rIns="0" bIns="0" anchor="ctr" anchorCtr="0">
              <a:noAutofit/>
            </a:bodyPr>
            <a:lstStyle/>
            <a:p>
              <a:pPr>
                <a:lnSpc>
                  <a:spcPct val="90000"/>
                </a:lnSpc>
                <a:buNone/>
              </a:pPr>
              <a:r>
                <a:rPr lang="en-US" altLang="en-US" sz="4050" b="0" i="0" dirty="0">
                  <a:solidFill>
                    <a:schemeClr val="bg1"/>
                  </a:solidFill>
                  <a:latin typeface="+mj-lt"/>
                  <a:ea typeface="ヒラギノ角ゴ Pro W3" panose="020B0300000000000000" pitchFamily="34" charset="-128"/>
                </a:rPr>
                <a:t>Table of Contents</a:t>
              </a:r>
            </a:p>
          </p:txBody>
        </p:sp>
      </p:grpSp>
      <p:sp>
        <p:nvSpPr>
          <p:cNvPr id="14" name="Text Placeholder 6">
            <a:extLst>
              <a:ext uri="{FF2B5EF4-FFF2-40B4-BE49-F238E27FC236}">
                <a16:creationId xmlns:a16="http://schemas.microsoft.com/office/drawing/2014/main" id="{DCEC661D-E074-375D-91A2-5AE8C1E64001}"/>
              </a:ext>
            </a:extLst>
          </p:cNvPr>
          <p:cNvSpPr>
            <a:spLocks noGrp="1"/>
          </p:cNvSpPr>
          <p:nvPr>
            <p:ph type="body" sz="quarter" idx="22" hasCustomPrompt="1"/>
          </p:nvPr>
        </p:nvSpPr>
        <p:spPr>
          <a:xfrm>
            <a:off x="4129365" y="393474"/>
            <a:ext cx="442635" cy="694134"/>
          </a:xfrm>
        </p:spPr>
        <p:txBody>
          <a:bodyPr anchor="ctr" anchorCtr="0">
            <a:noAutofit/>
          </a:bodyPr>
          <a:lstStyle>
            <a:lvl1pPr marL="0" indent="0" algn="l">
              <a:buNone/>
              <a:defRPr sz="4500" b="1">
                <a:latin typeface="+mj-lt"/>
              </a:defRPr>
            </a:lvl1pPr>
          </a:lstStyle>
          <a:p>
            <a:pPr lvl="0"/>
            <a:r>
              <a:rPr lang="en-US" sz="4500" b="1" dirty="0">
                <a:latin typeface="+mj-lt"/>
              </a:rPr>
              <a:t>1</a:t>
            </a:r>
            <a:endParaRPr lang="en-US" dirty="0"/>
          </a:p>
        </p:txBody>
      </p:sp>
      <p:sp>
        <p:nvSpPr>
          <p:cNvPr id="15" name="Text Placeholder 6">
            <a:extLst>
              <a:ext uri="{FF2B5EF4-FFF2-40B4-BE49-F238E27FC236}">
                <a16:creationId xmlns:a16="http://schemas.microsoft.com/office/drawing/2014/main" id="{0356D2A1-1F4F-E034-3663-54B8AC3457FD}"/>
              </a:ext>
            </a:extLst>
          </p:cNvPr>
          <p:cNvSpPr>
            <a:spLocks noGrp="1"/>
          </p:cNvSpPr>
          <p:nvPr>
            <p:ph type="body" sz="quarter" idx="23" hasCustomPrompt="1"/>
          </p:nvPr>
        </p:nvSpPr>
        <p:spPr>
          <a:xfrm>
            <a:off x="4139005" y="1209806"/>
            <a:ext cx="432995" cy="694134"/>
          </a:xfrm>
        </p:spPr>
        <p:txBody>
          <a:bodyPr anchor="ctr" anchorCtr="0">
            <a:noAutofit/>
          </a:bodyPr>
          <a:lstStyle>
            <a:lvl1pPr marL="0" indent="0" algn="l">
              <a:buNone/>
              <a:defRPr sz="4500" b="1">
                <a:latin typeface="+mj-lt"/>
              </a:defRPr>
            </a:lvl1pPr>
          </a:lstStyle>
          <a:p>
            <a:pPr lvl="0"/>
            <a:r>
              <a:rPr lang="en-US" sz="4500" b="1" dirty="0">
                <a:latin typeface="+mj-lt"/>
              </a:rPr>
              <a:t>2</a:t>
            </a:r>
            <a:endParaRPr lang="en-US" dirty="0"/>
          </a:p>
        </p:txBody>
      </p:sp>
      <p:sp>
        <p:nvSpPr>
          <p:cNvPr id="16" name="Text Placeholder 6">
            <a:extLst>
              <a:ext uri="{FF2B5EF4-FFF2-40B4-BE49-F238E27FC236}">
                <a16:creationId xmlns:a16="http://schemas.microsoft.com/office/drawing/2014/main" id="{3DE5DCA6-E722-888B-586D-7DCE83FA44B4}"/>
              </a:ext>
            </a:extLst>
          </p:cNvPr>
          <p:cNvSpPr>
            <a:spLocks noGrp="1"/>
          </p:cNvSpPr>
          <p:nvPr>
            <p:ph type="body" sz="quarter" idx="24" hasCustomPrompt="1"/>
          </p:nvPr>
        </p:nvSpPr>
        <p:spPr>
          <a:xfrm>
            <a:off x="4129364" y="2783424"/>
            <a:ext cx="442635" cy="694134"/>
          </a:xfrm>
        </p:spPr>
        <p:txBody>
          <a:bodyPr anchor="ctr" anchorCtr="0">
            <a:noAutofit/>
          </a:bodyPr>
          <a:lstStyle>
            <a:lvl1pPr marL="0" indent="0" algn="l">
              <a:buNone/>
              <a:defRPr sz="4500" b="1">
                <a:latin typeface="+mj-lt"/>
              </a:defRPr>
            </a:lvl1pPr>
          </a:lstStyle>
          <a:p>
            <a:pPr lvl="0"/>
            <a:r>
              <a:rPr lang="en-US" sz="4500" b="1" dirty="0">
                <a:latin typeface="+mj-lt"/>
              </a:rPr>
              <a:t>4</a:t>
            </a:r>
            <a:endParaRPr lang="en-US" dirty="0"/>
          </a:p>
        </p:txBody>
      </p:sp>
      <p:sp>
        <p:nvSpPr>
          <p:cNvPr id="17" name="Text Placeholder 6">
            <a:extLst>
              <a:ext uri="{FF2B5EF4-FFF2-40B4-BE49-F238E27FC236}">
                <a16:creationId xmlns:a16="http://schemas.microsoft.com/office/drawing/2014/main" id="{421A37EF-DD9A-147C-DAE2-0D6A31A392C6}"/>
              </a:ext>
            </a:extLst>
          </p:cNvPr>
          <p:cNvSpPr>
            <a:spLocks noGrp="1"/>
          </p:cNvSpPr>
          <p:nvPr>
            <p:ph type="body" sz="quarter" idx="25" hasCustomPrompt="1"/>
          </p:nvPr>
        </p:nvSpPr>
        <p:spPr>
          <a:xfrm>
            <a:off x="4129364" y="3599756"/>
            <a:ext cx="442635" cy="694134"/>
          </a:xfrm>
        </p:spPr>
        <p:txBody>
          <a:bodyPr anchor="ctr" anchorCtr="0">
            <a:noAutofit/>
          </a:bodyPr>
          <a:lstStyle>
            <a:lvl1pPr marL="0" indent="0" algn="l">
              <a:buNone/>
              <a:defRPr sz="4500" b="1">
                <a:latin typeface="+mj-lt"/>
              </a:defRPr>
            </a:lvl1pPr>
          </a:lstStyle>
          <a:p>
            <a:pPr lvl="0"/>
            <a:r>
              <a:rPr lang="en-US" sz="4500" b="1" dirty="0">
                <a:latin typeface="+mj-lt"/>
              </a:rPr>
              <a:t>5</a:t>
            </a:r>
            <a:endParaRPr lang="en-US" dirty="0"/>
          </a:p>
        </p:txBody>
      </p:sp>
      <p:sp>
        <p:nvSpPr>
          <p:cNvPr id="18" name="Text Placeholder 6">
            <a:extLst>
              <a:ext uri="{FF2B5EF4-FFF2-40B4-BE49-F238E27FC236}">
                <a16:creationId xmlns:a16="http://schemas.microsoft.com/office/drawing/2014/main" id="{DDBE69E7-EF78-104F-175E-E14F0469BC27}"/>
              </a:ext>
            </a:extLst>
          </p:cNvPr>
          <p:cNvSpPr>
            <a:spLocks noGrp="1"/>
          </p:cNvSpPr>
          <p:nvPr>
            <p:ph type="body" sz="quarter" idx="26" hasCustomPrompt="1"/>
          </p:nvPr>
        </p:nvSpPr>
        <p:spPr>
          <a:xfrm>
            <a:off x="4139005" y="1998292"/>
            <a:ext cx="432995" cy="694134"/>
          </a:xfrm>
        </p:spPr>
        <p:txBody>
          <a:bodyPr anchor="ctr" anchorCtr="0">
            <a:noAutofit/>
          </a:bodyPr>
          <a:lstStyle>
            <a:lvl1pPr marL="0" indent="0" algn="l">
              <a:buNone/>
              <a:defRPr sz="4500" b="1">
                <a:latin typeface="+mj-lt"/>
              </a:defRPr>
            </a:lvl1pPr>
          </a:lstStyle>
          <a:p>
            <a:pPr lvl="0"/>
            <a:r>
              <a:rPr lang="en-US" sz="4500" b="1" dirty="0">
                <a:latin typeface="+mj-lt"/>
              </a:rPr>
              <a:t>3</a:t>
            </a:r>
            <a:endParaRPr lang="en-US" dirty="0"/>
          </a:p>
        </p:txBody>
      </p:sp>
    </p:spTree>
    <p:extLst>
      <p:ext uri="{BB962C8B-B14F-4D97-AF65-F5344CB8AC3E}">
        <p14:creationId xmlns:p14="http://schemas.microsoft.com/office/powerpoint/2010/main" val="16009201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ction Call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6DEC31A-CF14-110E-A388-447BAB4516B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641D5F3-14D8-EB4A-BCF0-7DEF40FD190C}"/>
              </a:ext>
            </a:extLst>
          </p:cNvPr>
          <p:cNvSpPr>
            <a:spLocks noGrp="1"/>
          </p:cNvSpPr>
          <p:nvPr>
            <p:ph type="sldNum" sz="quarter" idx="11"/>
          </p:nvPr>
        </p:nvSpPr>
        <p:spPr/>
        <p:txBody>
          <a:bodyPr/>
          <a:lstStyle/>
          <a:p>
            <a:fld id="{402AF41C-0C01-4292-8B40-325CC9F1007B}" type="slidenum">
              <a:rPr lang="en-US" smtClean="0"/>
              <a:pPr/>
              <a:t>‹#›</a:t>
            </a:fld>
            <a:endParaRPr lang="en-US" dirty="0"/>
          </a:p>
        </p:txBody>
      </p:sp>
      <p:sp>
        <p:nvSpPr>
          <p:cNvPr id="6" name="Text Placeholder 2">
            <a:extLst>
              <a:ext uri="{FF2B5EF4-FFF2-40B4-BE49-F238E27FC236}">
                <a16:creationId xmlns:a16="http://schemas.microsoft.com/office/drawing/2014/main" id="{EE9FF6C1-1F10-6B81-CAF0-B28BC6E74420}"/>
              </a:ext>
            </a:extLst>
          </p:cNvPr>
          <p:cNvSpPr>
            <a:spLocks noGrp="1"/>
          </p:cNvSpPr>
          <p:nvPr>
            <p:ph type="body" idx="1" hasCustomPrompt="1"/>
          </p:nvPr>
        </p:nvSpPr>
        <p:spPr>
          <a:xfrm>
            <a:off x="1694620" y="549953"/>
            <a:ext cx="6763580" cy="531829"/>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Enter Section</a:t>
            </a:r>
          </a:p>
        </p:txBody>
      </p:sp>
      <p:sp>
        <p:nvSpPr>
          <p:cNvPr id="7" name="Text Placeholder 2">
            <a:extLst>
              <a:ext uri="{FF2B5EF4-FFF2-40B4-BE49-F238E27FC236}">
                <a16:creationId xmlns:a16="http://schemas.microsoft.com/office/drawing/2014/main" id="{B31E7022-7CAE-F7C0-D3C5-5B581F40C152}"/>
              </a:ext>
            </a:extLst>
          </p:cNvPr>
          <p:cNvSpPr>
            <a:spLocks noGrp="1"/>
          </p:cNvSpPr>
          <p:nvPr>
            <p:ph type="body" idx="18" hasCustomPrompt="1"/>
          </p:nvPr>
        </p:nvSpPr>
        <p:spPr>
          <a:xfrm>
            <a:off x="1694620" y="1369016"/>
            <a:ext cx="676358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Enter Section</a:t>
            </a:r>
          </a:p>
        </p:txBody>
      </p:sp>
      <p:sp>
        <p:nvSpPr>
          <p:cNvPr id="8" name="Text Placeholder 2">
            <a:extLst>
              <a:ext uri="{FF2B5EF4-FFF2-40B4-BE49-F238E27FC236}">
                <a16:creationId xmlns:a16="http://schemas.microsoft.com/office/drawing/2014/main" id="{2A9F64A8-114B-5D81-514A-3E243058482C}"/>
              </a:ext>
            </a:extLst>
          </p:cNvPr>
          <p:cNvSpPr>
            <a:spLocks noGrp="1"/>
          </p:cNvSpPr>
          <p:nvPr>
            <p:ph type="body" idx="19" hasCustomPrompt="1"/>
          </p:nvPr>
        </p:nvSpPr>
        <p:spPr>
          <a:xfrm>
            <a:off x="1694620" y="2157502"/>
            <a:ext cx="676358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Enter Section</a:t>
            </a:r>
          </a:p>
        </p:txBody>
      </p:sp>
      <p:sp>
        <p:nvSpPr>
          <p:cNvPr id="9" name="Text Placeholder 2">
            <a:extLst>
              <a:ext uri="{FF2B5EF4-FFF2-40B4-BE49-F238E27FC236}">
                <a16:creationId xmlns:a16="http://schemas.microsoft.com/office/drawing/2014/main" id="{DB82BF47-8D5B-87BE-5127-15DCE9D40596}"/>
              </a:ext>
            </a:extLst>
          </p:cNvPr>
          <p:cNvSpPr>
            <a:spLocks noGrp="1"/>
          </p:cNvSpPr>
          <p:nvPr>
            <p:ph type="body" idx="20" hasCustomPrompt="1"/>
          </p:nvPr>
        </p:nvSpPr>
        <p:spPr>
          <a:xfrm>
            <a:off x="1694620" y="2942634"/>
            <a:ext cx="676358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Enter Section</a:t>
            </a:r>
          </a:p>
        </p:txBody>
      </p:sp>
      <p:sp>
        <p:nvSpPr>
          <p:cNvPr id="10" name="Text Placeholder 2">
            <a:extLst>
              <a:ext uri="{FF2B5EF4-FFF2-40B4-BE49-F238E27FC236}">
                <a16:creationId xmlns:a16="http://schemas.microsoft.com/office/drawing/2014/main" id="{9DD2B938-8AFF-0643-A887-9B1904CA619B}"/>
              </a:ext>
            </a:extLst>
          </p:cNvPr>
          <p:cNvSpPr>
            <a:spLocks noGrp="1"/>
          </p:cNvSpPr>
          <p:nvPr>
            <p:ph type="body" idx="21" hasCustomPrompt="1"/>
          </p:nvPr>
        </p:nvSpPr>
        <p:spPr>
          <a:xfrm>
            <a:off x="1694620" y="3758966"/>
            <a:ext cx="676358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Enter Section</a:t>
            </a:r>
          </a:p>
        </p:txBody>
      </p:sp>
      <p:sp>
        <p:nvSpPr>
          <p:cNvPr id="14" name="Text Placeholder 6">
            <a:extLst>
              <a:ext uri="{FF2B5EF4-FFF2-40B4-BE49-F238E27FC236}">
                <a16:creationId xmlns:a16="http://schemas.microsoft.com/office/drawing/2014/main" id="{DCEC661D-E074-375D-91A2-5AE8C1E64001}"/>
              </a:ext>
            </a:extLst>
          </p:cNvPr>
          <p:cNvSpPr>
            <a:spLocks noGrp="1"/>
          </p:cNvSpPr>
          <p:nvPr>
            <p:ph type="body" sz="quarter" idx="22" hasCustomPrompt="1"/>
          </p:nvPr>
        </p:nvSpPr>
        <p:spPr>
          <a:xfrm>
            <a:off x="1251986" y="393474"/>
            <a:ext cx="442635" cy="694134"/>
          </a:xfrm>
        </p:spPr>
        <p:txBody>
          <a:bodyPr anchor="ctr" anchorCtr="0">
            <a:noAutofit/>
          </a:bodyPr>
          <a:lstStyle>
            <a:lvl1pPr marL="0" indent="0" algn="l">
              <a:buNone/>
              <a:defRPr sz="4500" b="1">
                <a:latin typeface="+mj-lt"/>
              </a:defRPr>
            </a:lvl1pPr>
          </a:lstStyle>
          <a:p>
            <a:pPr lvl="0"/>
            <a:r>
              <a:rPr lang="en-US" sz="4500" b="1" dirty="0">
                <a:latin typeface="+mj-lt"/>
              </a:rPr>
              <a:t>1</a:t>
            </a:r>
            <a:endParaRPr lang="en-US" dirty="0"/>
          </a:p>
        </p:txBody>
      </p:sp>
      <p:sp>
        <p:nvSpPr>
          <p:cNvPr id="15" name="Text Placeholder 6">
            <a:extLst>
              <a:ext uri="{FF2B5EF4-FFF2-40B4-BE49-F238E27FC236}">
                <a16:creationId xmlns:a16="http://schemas.microsoft.com/office/drawing/2014/main" id="{0356D2A1-1F4F-E034-3663-54B8AC3457FD}"/>
              </a:ext>
            </a:extLst>
          </p:cNvPr>
          <p:cNvSpPr>
            <a:spLocks noGrp="1"/>
          </p:cNvSpPr>
          <p:nvPr>
            <p:ph type="body" sz="quarter" idx="23" hasCustomPrompt="1"/>
          </p:nvPr>
        </p:nvSpPr>
        <p:spPr>
          <a:xfrm>
            <a:off x="1261626" y="1209806"/>
            <a:ext cx="432995" cy="694134"/>
          </a:xfrm>
        </p:spPr>
        <p:txBody>
          <a:bodyPr anchor="ctr" anchorCtr="0">
            <a:noAutofit/>
          </a:bodyPr>
          <a:lstStyle>
            <a:lvl1pPr marL="0" indent="0" algn="l">
              <a:buNone/>
              <a:defRPr sz="4500" b="1">
                <a:latin typeface="+mj-lt"/>
              </a:defRPr>
            </a:lvl1pPr>
          </a:lstStyle>
          <a:p>
            <a:pPr lvl="0"/>
            <a:r>
              <a:rPr lang="en-US" sz="4500" b="1" dirty="0">
                <a:latin typeface="+mj-lt"/>
              </a:rPr>
              <a:t>2</a:t>
            </a:r>
            <a:endParaRPr lang="en-US" dirty="0"/>
          </a:p>
        </p:txBody>
      </p:sp>
      <p:sp>
        <p:nvSpPr>
          <p:cNvPr id="16" name="Text Placeholder 6">
            <a:extLst>
              <a:ext uri="{FF2B5EF4-FFF2-40B4-BE49-F238E27FC236}">
                <a16:creationId xmlns:a16="http://schemas.microsoft.com/office/drawing/2014/main" id="{3DE5DCA6-E722-888B-586D-7DCE83FA44B4}"/>
              </a:ext>
            </a:extLst>
          </p:cNvPr>
          <p:cNvSpPr>
            <a:spLocks noGrp="1"/>
          </p:cNvSpPr>
          <p:nvPr>
            <p:ph type="body" sz="quarter" idx="24" hasCustomPrompt="1"/>
          </p:nvPr>
        </p:nvSpPr>
        <p:spPr>
          <a:xfrm>
            <a:off x="1251985" y="2783424"/>
            <a:ext cx="442635" cy="694134"/>
          </a:xfrm>
        </p:spPr>
        <p:txBody>
          <a:bodyPr anchor="ctr" anchorCtr="0">
            <a:noAutofit/>
          </a:bodyPr>
          <a:lstStyle>
            <a:lvl1pPr marL="0" indent="0" algn="l">
              <a:buNone/>
              <a:defRPr sz="4500" b="1">
                <a:latin typeface="+mj-lt"/>
              </a:defRPr>
            </a:lvl1pPr>
          </a:lstStyle>
          <a:p>
            <a:pPr lvl="0"/>
            <a:r>
              <a:rPr lang="en-US" sz="4500" b="1" dirty="0">
                <a:latin typeface="+mj-lt"/>
              </a:rPr>
              <a:t>4</a:t>
            </a:r>
            <a:endParaRPr lang="en-US" dirty="0"/>
          </a:p>
        </p:txBody>
      </p:sp>
      <p:sp>
        <p:nvSpPr>
          <p:cNvPr id="17" name="Text Placeholder 6">
            <a:extLst>
              <a:ext uri="{FF2B5EF4-FFF2-40B4-BE49-F238E27FC236}">
                <a16:creationId xmlns:a16="http://schemas.microsoft.com/office/drawing/2014/main" id="{421A37EF-DD9A-147C-DAE2-0D6A31A392C6}"/>
              </a:ext>
            </a:extLst>
          </p:cNvPr>
          <p:cNvSpPr>
            <a:spLocks noGrp="1"/>
          </p:cNvSpPr>
          <p:nvPr>
            <p:ph type="body" sz="quarter" idx="25" hasCustomPrompt="1"/>
          </p:nvPr>
        </p:nvSpPr>
        <p:spPr>
          <a:xfrm>
            <a:off x="1251985" y="3599756"/>
            <a:ext cx="442635" cy="694134"/>
          </a:xfrm>
        </p:spPr>
        <p:txBody>
          <a:bodyPr anchor="ctr" anchorCtr="0">
            <a:noAutofit/>
          </a:bodyPr>
          <a:lstStyle>
            <a:lvl1pPr marL="0" indent="0" algn="l">
              <a:buNone/>
              <a:defRPr sz="4500" b="1">
                <a:latin typeface="+mj-lt"/>
              </a:defRPr>
            </a:lvl1pPr>
          </a:lstStyle>
          <a:p>
            <a:pPr lvl="0"/>
            <a:r>
              <a:rPr lang="en-US" sz="4500" b="1" dirty="0">
                <a:latin typeface="+mj-lt"/>
              </a:rPr>
              <a:t>5</a:t>
            </a:r>
            <a:endParaRPr lang="en-US" dirty="0"/>
          </a:p>
        </p:txBody>
      </p:sp>
      <p:sp>
        <p:nvSpPr>
          <p:cNvPr id="18" name="Text Placeholder 6">
            <a:extLst>
              <a:ext uri="{FF2B5EF4-FFF2-40B4-BE49-F238E27FC236}">
                <a16:creationId xmlns:a16="http://schemas.microsoft.com/office/drawing/2014/main" id="{DDBE69E7-EF78-104F-175E-E14F0469BC27}"/>
              </a:ext>
            </a:extLst>
          </p:cNvPr>
          <p:cNvSpPr>
            <a:spLocks noGrp="1"/>
          </p:cNvSpPr>
          <p:nvPr>
            <p:ph type="body" sz="quarter" idx="26" hasCustomPrompt="1"/>
          </p:nvPr>
        </p:nvSpPr>
        <p:spPr>
          <a:xfrm>
            <a:off x="1261626" y="1998292"/>
            <a:ext cx="432995" cy="694134"/>
          </a:xfrm>
        </p:spPr>
        <p:txBody>
          <a:bodyPr anchor="ctr" anchorCtr="0">
            <a:noAutofit/>
          </a:bodyPr>
          <a:lstStyle>
            <a:lvl1pPr marL="0" indent="0" algn="l">
              <a:buNone/>
              <a:defRPr sz="4500" b="1">
                <a:latin typeface="+mj-lt"/>
              </a:defRPr>
            </a:lvl1pPr>
          </a:lstStyle>
          <a:p>
            <a:pPr lvl="0"/>
            <a:r>
              <a:rPr lang="en-US" sz="4500" b="1" dirty="0">
                <a:latin typeface="+mj-lt"/>
              </a:rPr>
              <a:t>3</a:t>
            </a:r>
            <a:endParaRPr lang="en-US" dirty="0"/>
          </a:p>
        </p:txBody>
      </p:sp>
      <p:pic>
        <p:nvPicPr>
          <p:cNvPr id="2" name="Picture 1">
            <a:extLst>
              <a:ext uri="{FF2B5EF4-FFF2-40B4-BE49-F238E27FC236}">
                <a16:creationId xmlns:a16="http://schemas.microsoft.com/office/drawing/2014/main" id="{08E0ADFC-4E21-8B1B-2B92-D873DFF76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1815"/>
            <a:ext cx="335185" cy="3278981"/>
          </a:xfrm>
          <a:prstGeom prst="rect">
            <a:avLst/>
          </a:prstGeom>
        </p:spPr>
      </p:pic>
    </p:spTree>
    <p:extLst>
      <p:ext uri="{BB962C8B-B14F-4D97-AF65-F5344CB8AC3E}">
        <p14:creationId xmlns:p14="http://schemas.microsoft.com/office/powerpoint/2010/main" val="32401690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w/ic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p:txBody>
          <a:bodyPr/>
          <a:lstStyle>
            <a:lvl1pPr>
              <a:defRPr>
                <a:solidFill>
                  <a:srgbClr val="1B365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4E2DA7D5-7145-4155-9CEA-6BD6DBBE32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2193" y="278306"/>
            <a:ext cx="741807" cy="892683"/>
          </a:xfrm>
          <a:prstGeom prst="rect">
            <a:avLst/>
          </a:prstGeom>
        </p:spPr>
      </p:pic>
    </p:spTree>
    <p:extLst>
      <p:ext uri="{BB962C8B-B14F-4D97-AF65-F5344CB8AC3E}">
        <p14:creationId xmlns:p14="http://schemas.microsoft.com/office/powerpoint/2010/main" val="40898372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ntent_Tex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685800" y="273843"/>
            <a:ext cx="7772400" cy="685800"/>
          </a:xfrm>
        </p:spPr>
        <p:txBody>
          <a:bodyPr anchor="ctr"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685800" y="1577340"/>
            <a:ext cx="7772400" cy="2758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dirty="0"/>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hasCustomPrompt="1"/>
          </p:nvPr>
        </p:nvSpPr>
        <p:spPr>
          <a:xfrm>
            <a:off x="685800" y="891540"/>
            <a:ext cx="7772400" cy="562356"/>
          </a:xfrm>
        </p:spPr>
        <p:txBody>
          <a:bodyPr anchor="ctr" anchorCtr="0">
            <a:noAutofit/>
          </a:bodyPr>
          <a:lstStyle>
            <a:lvl1pPr marL="0" indent="0">
              <a:lnSpc>
                <a:spcPct val="90000"/>
              </a:lnSpc>
              <a:buNone/>
              <a:defRPr sz="1425">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Level 2 header</a:t>
            </a:r>
          </a:p>
        </p:txBody>
      </p:sp>
    </p:spTree>
    <p:extLst>
      <p:ext uri="{BB962C8B-B14F-4D97-AF65-F5344CB8AC3E}">
        <p14:creationId xmlns:p14="http://schemas.microsoft.com/office/powerpoint/2010/main" val="27573702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Content_Text w/Subhead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
            <a:ext cx="7772400" cy="685800"/>
          </a:xfrm>
          <a:prstGeom prst="rect">
            <a:avLst/>
          </a:prstGeom>
        </p:spPr>
        <p:txBody>
          <a:bodyPr anchor="ctr" anchorCtr="0">
            <a:noAutofit/>
          </a:bodyPr>
          <a:lstStyle>
            <a:lvl1pPr>
              <a:defRPr>
                <a:solidFill>
                  <a:schemeClr val="tx1"/>
                </a:solidFill>
              </a:defRPr>
            </a:lvl1pPr>
          </a:lstStyle>
          <a:p>
            <a:r>
              <a:rPr lang="en-US"/>
              <a:t>Click to edit Master title style</a:t>
            </a:r>
            <a:endParaRPr lang="en-US" dirty="0"/>
          </a:p>
        </p:txBody>
      </p:sp>
      <p:sp>
        <p:nvSpPr>
          <p:cNvPr id="21" name="Text Placeholder 20"/>
          <p:cNvSpPr>
            <a:spLocks noGrp="1"/>
          </p:cNvSpPr>
          <p:nvPr>
            <p:ph type="body" sz="quarter" idx="10" hasCustomPrompt="1"/>
          </p:nvPr>
        </p:nvSpPr>
        <p:spPr>
          <a:xfrm>
            <a:off x="685800" y="1450264"/>
            <a:ext cx="7772399" cy="620852"/>
          </a:xfrm>
          <a:prstGeom prst="rect">
            <a:avLst/>
          </a:prstGeom>
        </p:spPr>
        <p:txBody>
          <a:bodyPr vert="horz" lIns="0" tIns="45720" rIns="91440" bIns="45720" rtlCol="0">
            <a:noAutofit/>
          </a:bodyPr>
          <a:lstStyle>
            <a:lvl1pPr marL="0" indent="0">
              <a:buNone/>
              <a:defRPr lang="en-US" sz="1200" b="1" kern="0" cap="all" spc="0" normalizeH="0" baseline="0" dirty="0">
                <a:solidFill>
                  <a:schemeClr val="tx2"/>
                </a:solidFill>
              </a:defRPr>
            </a:lvl1pPr>
          </a:lstStyle>
          <a:p>
            <a:pPr marL="147910" lvl="0" indent="-147910"/>
            <a:r>
              <a:rPr lang="en-US" dirty="0"/>
              <a:t>Click to add subtitle text</a:t>
            </a:r>
          </a:p>
        </p:txBody>
      </p:sp>
      <p:sp>
        <p:nvSpPr>
          <p:cNvPr id="23" name="Text Placeholder 22"/>
          <p:cNvSpPr>
            <a:spLocks noGrp="1"/>
          </p:cNvSpPr>
          <p:nvPr>
            <p:ph type="body" sz="quarter" idx="11" hasCustomPrompt="1"/>
          </p:nvPr>
        </p:nvSpPr>
        <p:spPr>
          <a:xfrm>
            <a:off x="685800" y="891540"/>
            <a:ext cx="7772400" cy="562356"/>
          </a:xfrm>
          <a:prstGeom prst="rect">
            <a:avLst/>
          </a:prstGeom>
        </p:spPr>
        <p:txBody>
          <a:bodyPr tIns="0" rIns="0" anchor="ctr" anchorCtr="0">
            <a:noAutofit/>
          </a:bodyPr>
          <a:lstStyle>
            <a:lvl1pPr marL="0" indent="0">
              <a:lnSpc>
                <a:spcPct val="90000"/>
              </a:lnSpc>
              <a:buNone/>
              <a:defRPr sz="1425" cap="none" baseline="0">
                <a:solidFill>
                  <a:schemeClr val="accent5"/>
                </a:solidFill>
              </a:defRPr>
            </a:lvl1pPr>
          </a:lstStyle>
          <a:p>
            <a:pPr lvl="0"/>
            <a:r>
              <a:rPr lang="en-US" dirty="0"/>
              <a:t>Click to enter Level 2 header</a:t>
            </a:r>
          </a:p>
        </p:txBody>
      </p:sp>
      <p:sp>
        <p:nvSpPr>
          <p:cNvPr id="3" name="Footer Placeholder 2">
            <a:extLst>
              <a:ext uri="{FF2B5EF4-FFF2-40B4-BE49-F238E27FC236}">
                <a16:creationId xmlns:a16="http://schemas.microsoft.com/office/drawing/2014/main" id="{0541A24A-CF28-0C46-BC50-7171D12730D5}"/>
              </a:ext>
            </a:extLst>
          </p:cNvPr>
          <p:cNvSpPr>
            <a:spLocks noGrp="1"/>
          </p:cNvSpPr>
          <p:nvPr>
            <p:ph type="ftr" sz="quarter" idx="14"/>
          </p:nvPr>
        </p:nvSpPr>
        <p:spPr>
          <a:xfrm>
            <a:off x="685800" y="4766310"/>
            <a:ext cx="7772400" cy="273844"/>
          </a:xfrm>
        </p:spPr>
        <p:txBody>
          <a:bodyPr anchor="ctr" anchorCtr="0"/>
          <a:lstStyle/>
          <a:p>
            <a:endParaRPr lang="en-US" dirty="0"/>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p:txBody>
          <a:bodyPr/>
          <a:lstStyle/>
          <a:p>
            <a:fld id="{402AF41C-0C01-4292-8B40-325CC9F1007B}" type="slidenum">
              <a:rPr lang="en-US" smtClean="0"/>
              <a:pPr/>
              <a:t>‹#›</a:t>
            </a:fld>
            <a:endParaRPr lang="en-US" dirty="0"/>
          </a:p>
        </p:txBody>
      </p:sp>
      <p:sp>
        <p:nvSpPr>
          <p:cNvPr id="8" name="Text Placeholder 7">
            <a:extLst>
              <a:ext uri="{FF2B5EF4-FFF2-40B4-BE49-F238E27FC236}">
                <a16:creationId xmlns:a16="http://schemas.microsoft.com/office/drawing/2014/main" id="{10AE5351-B08B-1A4C-A099-7C6CCDF10A9A}"/>
              </a:ext>
            </a:extLst>
          </p:cNvPr>
          <p:cNvSpPr>
            <a:spLocks noGrp="1"/>
          </p:cNvSpPr>
          <p:nvPr>
            <p:ph type="body" sz="quarter" idx="16"/>
          </p:nvPr>
        </p:nvSpPr>
        <p:spPr>
          <a:xfrm>
            <a:off x="685801" y="2171240"/>
            <a:ext cx="7772399" cy="2172161"/>
          </a:xfrm>
          <a:prstGeom prst="rect">
            <a:avLst/>
          </a:prstGeom>
        </p:spPr>
        <p:txBody>
          <a:bodyPr/>
          <a:lstStyle>
            <a:lvl1pPr>
              <a:defRPr sz="1200"/>
            </a:lvl1pPr>
            <a:lvl2pPr>
              <a:defRPr sz="105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8832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Content_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685801" y="452339"/>
            <a:ext cx="3644309" cy="2297907"/>
          </a:xfrm>
        </p:spPr>
        <p:txBody>
          <a:bodyPr anchor="t"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4572001" y="869211"/>
            <a:ext cx="3644309" cy="34741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dirty="0"/>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p:nvPr>
        </p:nvSpPr>
        <p:spPr>
          <a:xfrm>
            <a:off x="4572001" y="365388"/>
            <a:ext cx="3644309" cy="562356"/>
          </a:xfrm>
        </p:spPr>
        <p:txBody>
          <a:bodyPr anchor="ctr" anchorCtr="0">
            <a:noAutofit/>
          </a:bodyPr>
          <a:lstStyle>
            <a:lvl1pPr marL="0" indent="0">
              <a:buNone/>
              <a:defRPr sz="1425">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35934566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ntent_Text w/subhead &amp; char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BC909C4-0CDA-1F50-EE33-C12E76CEEC61}"/>
              </a:ext>
            </a:extLst>
          </p:cNvPr>
          <p:cNvSpPr>
            <a:spLocks noGrp="1"/>
          </p:cNvSpPr>
          <p:nvPr>
            <p:ph sz="quarter" idx="15" hasCustomPrompt="1"/>
          </p:nvPr>
        </p:nvSpPr>
        <p:spPr>
          <a:xfrm>
            <a:off x="5358808" y="1067991"/>
            <a:ext cx="3099392" cy="3275409"/>
          </a:xfrm>
        </p:spPr>
        <p:txBody>
          <a:bodyPr/>
          <a:lstStyle>
            <a:lvl1pPr>
              <a:defRPr/>
            </a:lvl1pPr>
          </a:lstStyle>
          <a:p>
            <a:pPr lvl="0"/>
            <a:r>
              <a:rPr lang="en-US" dirty="0"/>
              <a:t>Insert body text, image or chart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685800" y="273843"/>
            <a:ext cx="7772400" cy="685800"/>
          </a:xfrm>
        </p:spPr>
        <p:txBody>
          <a:bodyPr anchor="ctr"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685800" y="1577340"/>
            <a:ext cx="4457700" cy="2758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dirty="0"/>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hasCustomPrompt="1"/>
          </p:nvPr>
        </p:nvSpPr>
        <p:spPr>
          <a:xfrm>
            <a:off x="685800" y="891540"/>
            <a:ext cx="4457700" cy="562356"/>
          </a:xfrm>
        </p:spPr>
        <p:txBody>
          <a:bodyPr anchor="ctr" anchorCtr="0">
            <a:noAutofit/>
          </a:bodyPr>
          <a:lstStyle>
            <a:lvl1pPr marL="0" indent="0">
              <a:lnSpc>
                <a:spcPct val="90000"/>
              </a:lnSpc>
              <a:buNone/>
              <a:defRPr sz="1425">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Level 2 header</a:t>
            </a:r>
          </a:p>
        </p:txBody>
      </p:sp>
      <p:pic>
        <p:nvPicPr>
          <p:cNvPr id="11" name="Picture 10" descr="Icon&#10;&#10;Description automatically generated">
            <a:extLst>
              <a:ext uri="{FF2B5EF4-FFF2-40B4-BE49-F238E27FC236}">
                <a16:creationId xmlns:a16="http://schemas.microsoft.com/office/drawing/2014/main" id="{4BBFABB7-4488-4B42-8719-33C164F24C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2193" y="278306"/>
            <a:ext cx="741807" cy="892683"/>
          </a:xfrm>
          <a:prstGeom prst="rect">
            <a:avLst/>
          </a:prstGeom>
        </p:spPr>
      </p:pic>
    </p:spTree>
    <p:extLst>
      <p:ext uri="{BB962C8B-B14F-4D97-AF65-F5344CB8AC3E}">
        <p14:creationId xmlns:p14="http://schemas.microsoft.com/office/powerpoint/2010/main" val="4217198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9" y="1204563"/>
            <a:ext cx="7553207" cy="3497125"/>
          </a:xfrm>
        </p:spPr>
        <p:txBody>
          <a:bodyPr>
            <a:noAutofit/>
          </a:bodyPr>
          <a:lstStyle>
            <a:lvl1pPr marL="0" indent="0">
              <a:buClr>
                <a:srgbClr val="57B6AF"/>
              </a:buClr>
              <a:buNone/>
              <a:defRPr sz="1650" baseline="0">
                <a:solidFill>
                  <a:schemeClr val="tx1"/>
                </a:solidFill>
                <a:latin typeface="+mn-lt"/>
              </a:defRPr>
            </a:lvl1pPr>
            <a:lvl2pPr>
              <a:buClr>
                <a:srgbClr val="57B6AF"/>
              </a:buClr>
              <a:defRPr sz="1500"/>
            </a:lvl2pPr>
            <a:lvl3pPr>
              <a:buClr>
                <a:srgbClr val="57B6AF"/>
              </a:buClr>
              <a:defRPr sz="1350"/>
            </a:lvl3pPr>
            <a:lvl4pPr>
              <a:buClr>
                <a:srgbClr val="57B6AF"/>
              </a:buClr>
              <a:defRPr sz="1350"/>
            </a:lvl4pPr>
          </a:lstStyle>
          <a:p>
            <a:pPr lvl="0"/>
            <a:r>
              <a:rPr lang="en-US" dirty="0"/>
              <a:t>Text…</a:t>
            </a:r>
          </a:p>
        </p:txBody>
      </p:sp>
      <p:sp>
        <p:nvSpPr>
          <p:cNvPr id="9" name="TextBox 8"/>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a:t>
            </a:r>
            <a:r>
              <a:rPr lang="en-US" sz="1350" baseline="0" dirty="0">
                <a:solidFill>
                  <a:srgbClr val="2699BB"/>
                </a:solidFill>
                <a:latin typeface="Century Gothic" panose="020B0502020202020204" pitchFamily="34" charset="0"/>
              </a:rPr>
              <a:t> State Department of Health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4157" y="505480"/>
            <a:ext cx="9135687" cy="361523"/>
          </a:xfrm>
        </p:spPr>
        <p:txBody>
          <a:bodyPr/>
          <a:lstStyle>
            <a:lvl1pPr algn="ctr">
              <a:defRPr sz="2250"/>
            </a:lvl1pPr>
          </a:lstStyle>
          <a:p>
            <a:r>
              <a:rPr lang="en-US" dirty="0"/>
              <a:t>Title</a:t>
            </a:r>
          </a:p>
        </p:txBody>
      </p:sp>
    </p:spTree>
    <p:extLst>
      <p:ext uri="{BB962C8B-B14F-4D97-AF65-F5344CB8AC3E}">
        <p14:creationId xmlns:p14="http://schemas.microsoft.com/office/powerpoint/2010/main" val="18001723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ntent_Text w/subhead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685800" y="273843"/>
            <a:ext cx="7772400" cy="685800"/>
          </a:xfrm>
        </p:spPr>
        <p:txBody>
          <a:bodyPr anchor="ctr" anchorCtr="0">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685800" y="1577340"/>
            <a:ext cx="4457700" cy="2758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dirty="0"/>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hasCustomPrompt="1"/>
          </p:nvPr>
        </p:nvSpPr>
        <p:spPr>
          <a:xfrm>
            <a:off x="685800" y="891540"/>
            <a:ext cx="4457700" cy="562356"/>
          </a:xfrm>
        </p:spPr>
        <p:txBody>
          <a:bodyPr anchor="ctr" anchorCtr="0">
            <a:noAutofit/>
          </a:bodyPr>
          <a:lstStyle>
            <a:lvl1pPr marL="0" indent="0">
              <a:lnSpc>
                <a:spcPct val="90000"/>
              </a:lnSpc>
              <a:buNone/>
              <a:defRPr sz="1425">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enter Level 2 header</a:t>
            </a:r>
          </a:p>
        </p:txBody>
      </p:sp>
      <p:sp>
        <p:nvSpPr>
          <p:cNvPr id="13" name="Content Placeholder 12">
            <a:extLst>
              <a:ext uri="{FF2B5EF4-FFF2-40B4-BE49-F238E27FC236}">
                <a16:creationId xmlns:a16="http://schemas.microsoft.com/office/drawing/2014/main" id="{C6E566B3-76E1-D104-1541-4DE8C52E9F79}"/>
              </a:ext>
            </a:extLst>
          </p:cNvPr>
          <p:cNvSpPr>
            <a:spLocks noGrp="1"/>
          </p:cNvSpPr>
          <p:nvPr>
            <p:ph sz="quarter" idx="14"/>
          </p:nvPr>
        </p:nvSpPr>
        <p:spPr>
          <a:xfrm>
            <a:off x="5343420" y="1089764"/>
            <a:ext cx="3099816" cy="325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7045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Content_Text w/2 images or chart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BC909C4-0CDA-1F50-EE33-C12E76CEEC61}"/>
              </a:ext>
            </a:extLst>
          </p:cNvPr>
          <p:cNvSpPr>
            <a:spLocks noGrp="1"/>
          </p:cNvSpPr>
          <p:nvPr>
            <p:ph sz="quarter" idx="15" hasCustomPrompt="1"/>
          </p:nvPr>
        </p:nvSpPr>
        <p:spPr>
          <a:xfrm>
            <a:off x="685800" y="1067991"/>
            <a:ext cx="3724054" cy="3282553"/>
          </a:xfrm>
        </p:spPr>
        <p:txBody>
          <a:bodyPr/>
          <a:lstStyle>
            <a:lvl1pPr>
              <a:defRPr/>
            </a:lvl1pPr>
          </a:lstStyle>
          <a:p>
            <a:pPr lvl="0"/>
            <a:r>
              <a:rPr lang="en-US" dirty="0"/>
              <a:t>Insert image or chart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685800" y="273843"/>
            <a:ext cx="7772400" cy="685800"/>
          </a:xfrm>
        </p:spPr>
        <p:txBody>
          <a:bodyPr anchor="ctr" anchorCtr="0">
            <a:no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dirty="0"/>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dirty="0"/>
          </a:p>
        </p:txBody>
      </p:sp>
      <p:sp>
        <p:nvSpPr>
          <p:cNvPr id="8" name="Content Placeholder 7">
            <a:extLst>
              <a:ext uri="{FF2B5EF4-FFF2-40B4-BE49-F238E27FC236}">
                <a16:creationId xmlns:a16="http://schemas.microsoft.com/office/drawing/2014/main" id="{DE19BB9C-D01B-4884-B61F-AFFF375E0BEE}"/>
              </a:ext>
            </a:extLst>
          </p:cNvPr>
          <p:cNvSpPr>
            <a:spLocks noGrp="1"/>
          </p:cNvSpPr>
          <p:nvPr>
            <p:ph sz="quarter" idx="16" hasCustomPrompt="1"/>
          </p:nvPr>
        </p:nvSpPr>
        <p:spPr>
          <a:xfrm>
            <a:off x="4736418" y="1069848"/>
            <a:ext cx="3723894" cy="3282553"/>
          </a:xfrm>
        </p:spPr>
        <p:txBody>
          <a:bodyPr/>
          <a:lstStyle>
            <a:lvl1pPr>
              <a:defRPr/>
            </a:lvl1pPr>
          </a:lstStyle>
          <a:p>
            <a:pPr lvl="0"/>
            <a:r>
              <a:rPr lang="en-US" dirty="0"/>
              <a:t>Insert image or chart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33452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Content/left, Image/right - add foo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2DC0-1172-D9AF-7562-D283538166B2}"/>
              </a:ext>
            </a:extLst>
          </p:cNvPr>
          <p:cNvSpPr>
            <a:spLocks noGrp="1"/>
          </p:cNvSpPr>
          <p:nvPr>
            <p:ph type="title"/>
          </p:nvPr>
        </p:nvSpPr>
        <p:spPr>
          <a:xfrm>
            <a:off x="685800" y="274319"/>
            <a:ext cx="3892624" cy="685800"/>
          </a:xfrm>
          <a:prstGeom prst="rect">
            <a:avLst/>
          </a:prstGeom>
        </p:spPr>
        <p:txBody>
          <a:bodyPr anchor="ctr" anchorCtr="0">
            <a:noAutofit/>
          </a:bodyPr>
          <a:lstStyle>
            <a:lvl1pPr>
              <a:defRPr>
                <a:solidFill>
                  <a:schemeClr val="tx1"/>
                </a:solidFill>
              </a:defRPr>
            </a:lvl1pPr>
          </a:lstStyle>
          <a:p>
            <a:r>
              <a:rPr lang="en-US"/>
              <a:t>Click to edit Master title style</a:t>
            </a:r>
            <a:endParaRPr lang="en-US" dirty="0"/>
          </a:p>
        </p:txBody>
      </p:sp>
      <p:sp>
        <p:nvSpPr>
          <p:cNvPr id="3" name="Text Placeholder 22">
            <a:extLst>
              <a:ext uri="{FF2B5EF4-FFF2-40B4-BE49-F238E27FC236}">
                <a16:creationId xmlns:a16="http://schemas.microsoft.com/office/drawing/2014/main" id="{5D416DDC-E451-9D45-458A-9C5675364EB0}"/>
              </a:ext>
            </a:extLst>
          </p:cNvPr>
          <p:cNvSpPr>
            <a:spLocks noGrp="1"/>
          </p:cNvSpPr>
          <p:nvPr>
            <p:ph type="body" sz="quarter" idx="11" hasCustomPrompt="1"/>
          </p:nvPr>
        </p:nvSpPr>
        <p:spPr>
          <a:xfrm>
            <a:off x="685800" y="891540"/>
            <a:ext cx="3892623" cy="562356"/>
          </a:xfrm>
          <a:prstGeom prst="rect">
            <a:avLst/>
          </a:prstGeom>
        </p:spPr>
        <p:txBody>
          <a:bodyPr wrap="square" anchor="ctr" anchorCtr="0">
            <a:noAutofit/>
          </a:bodyPr>
          <a:lstStyle>
            <a:lvl1pPr marL="0" indent="0">
              <a:lnSpc>
                <a:spcPct val="90000"/>
              </a:lnSpc>
              <a:buNone/>
              <a:defRPr sz="1425" cap="none" baseline="0">
                <a:solidFill>
                  <a:schemeClr val="accent5"/>
                </a:solidFill>
              </a:defRPr>
            </a:lvl1pPr>
          </a:lstStyle>
          <a:p>
            <a:pPr lvl="0"/>
            <a:r>
              <a:rPr lang="en-US" dirty="0"/>
              <a:t>Click to enter Level 2 header here</a:t>
            </a:r>
          </a:p>
        </p:txBody>
      </p:sp>
      <p:sp>
        <p:nvSpPr>
          <p:cNvPr id="4" name="Text Placeholder 20">
            <a:extLst>
              <a:ext uri="{FF2B5EF4-FFF2-40B4-BE49-F238E27FC236}">
                <a16:creationId xmlns:a16="http://schemas.microsoft.com/office/drawing/2014/main" id="{F4DCA7E5-C14E-EFF5-6BE9-4826838C731F}"/>
              </a:ext>
            </a:extLst>
          </p:cNvPr>
          <p:cNvSpPr>
            <a:spLocks noGrp="1"/>
          </p:cNvSpPr>
          <p:nvPr>
            <p:ph type="body" sz="quarter" idx="12" hasCustomPrompt="1"/>
          </p:nvPr>
        </p:nvSpPr>
        <p:spPr>
          <a:xfrm>
            <a:off x="685800" y="1518649"/>
            <a:ext cx="3892624" cy="2824751"/>
          </a:xfrm>
          <a:prstGeom prst="rect">
            <a:avLst/>
          </a:prstGeom>
        </p:spPr>
        <p:txBody>
          <a:bodyPr>
            <a:normAutofit/>
          </a:bodyPr>
          <a:lstStyle>
            <a:lvl1pPr marL="214313" indent="-214313">
              <a:buFont typeface="Arial" panose="020B0604020202020204" pitchFamily="34" charset="0"/>
              <a:buChar char="•"/>
              <a:defRPr sz="1200" baseline="0">
                <a:solidFill>
                  <a:schemeClr val="tx1"/>
                </a:solidFill>
              </a:defRPr>
            </a:lvl1pPr>
            <a:lvl2pPr marL="510133" indent="-214313">
              <a:buClr>
                <a:schemeClr val="tx2"/>
              </a:buClr>
              <a:buFont typeface="Arial" panose="020B0604020202020204" pitchFamily="34" charset="0"/>
              <a:buChar char="•"/>
              <a:defRPr sz="1200"/>
            </a:lvl2pPr>
            <a:lvl3pPr marL="805953" indent="-214313">
              <a:buFont typeface="Arial" panose="020B0604020202020204" pitchFamily="34" charset="0"/>
              <a:buChar char="•"/>
              <a:defRPr sz="1200"/>
            </a:lvl3pPr>
            <a:lvl4pPr marL="1101773" indent="-214313">
              <a:buFont typeface="Arial" panose="020B0604020202020204" pitchFamily="34" charset="0"/>
              <a:buChar char="•"/>
              <a:defRPr/>
            </a:lvl4pPr>
            <a:lvl5pPr marL="1397594" indent="-214313">
              <a:buFont typeface="Arial" panose="020B060402020202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5">
            <a:extLst>
              <a:ext uri="{FF2B5EF4-FFF2-40B4-BE49-F238E27FC236}">
                <a16:creationId xmlns:a16="http://schemas.microsoft.com/office/drawing/2014/main" id="{021BDF8F-7B64-659D-5BE8-E490BDE808E6}"/>
              </a:ext>
            </a:extLst>
          </p:cNvPr>
          <p:cNvSpPr>
            <a:spLocks noGrp="1"/>
          </p:cNvSpPr>
          <p:nvPr>
            <p:ph type="pic" sz="quarter" idx="16" hasCustomPrompt="1"/>
          </p:nvPr>
        </p:nvSpPr>
        <p:spPr>
          <a:xfrm>
            <a:off x="5257800" y="0"/>
            <a:ext cx="3886200" cy="5143500"/>
          </a:xfrm>
          <a:prstGeom prst="rect">
            <a:avLst/>
          </a:prstGeom>
          <a:solidFill>
            <a:schemeClr val="accent3">
              <a:alpha val="25000"/>
            </a:schemeClr>
          </a:solidFill>
        </p:spPr>
        <p:txBody>
          <a:bodyPr anchor="ctr">
            <a:normAutofit/>
          </a:bodyPr>
          <a:lstStyle>
            <a:lvl1pPr marL="0" marR="0" indent="0" algn="l" defTabSz="591641" rtl="0" eaLnBrk="1" fontAlgn="auto" latinLnBrk="0" hangingPunct="1">
              <a:lnSpc>
                <a:spcPct val="90000"/>
              </a:lnSpc>
              <a:spcBef>
                <a:spcPts val="646"/>
              </a:spcBef>
              <a:spcAft>
                <a:spcPts val="0"/>
              </a:spcAft>
              <a:buClrTx/>
              <a:buSzTx/>
              <a:buFont typeface="Arial" panose="020B0604020202020204" pitchFamily="34" charset="0"/>
              <a:buNone/>
              <a:tabLst/>
              <a:defRPr sz="1200"/>
            </a:lvl1pPr>
          </a:lstStyle>
          <a:p>
            <a:pPr marL="147910" marR="0" lvl="0" indent="-147910" algn="l" defTabSz="591641" rtl="0" eaLnBrk="1" fontAlgn="auto" latinLnBrk="0" hangingPunct="1">
              <a:lnSpc>
                <a:spcPct val="90000"/>
              </a:lnSpc>
              <a:spcBef>
                <a:spcPts val="646"/>
              </a:spcBef>
              <a:spcAft>
                <a:spcPts val="0"/>
              </a:spcAft>
              <a:buClrTx/>
              <a:buSzTx/>
              <a:buFont typeface="Arial" panose="020B0604020202020204" pitchFamily="34" charset="0"/>
              <a:buChar char="•"/>
              <a:tabLst/>
              <a:defRPr/>
            </a:pPr>
            <a:r>
              <a:rPr lang="en-US" dirty="0"/>
              <a:t>Click to add picture</a:t>
            </a:r>
          </a:p>
        </p:txBody>
      </p:sp>
    </p:spTree>
    <p:extLst>
      <p:ext uri="{BB962C8B-B14F-4D97-AF65-F5344CB8AC3E}">
        <p14:creationId xmlns:p14="http://schemas.microsoft.com/office/powerpoint/2010/main" val="161452538"/>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Content/right, Image/left - add foo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2DC0-1172-D9AF-7562-D283538166B2}"/>
              </a:ext>
            </a:extLst>
          </p:cNvPr>
          <p:cNvSpPr>
            <a:spLocks noGrp="1"/>
          </p:cNvSpPr>
          <p:nvPr>
            <p:ph type="title" hasCustomPrompt="1"/>
          </p:nvPr>
        </p:nvSpPr>
        <p:spPr>
          <a:xfrm>
            <a:off x="4578424" y="274319"/>
            <a:ext cx="3892624" cy="685800"/>
          </a:xfrm>
          <a:prstGeom prst="rect">
            <a:avLst/>
          </a:prstGeom>
        </p:spPr>
        <p:txBody>
          <a:bodyPr anchor="ctr" anchorCtr="0">
            <a:noAutofit/>
          </a:bodyPr>
          <a:lstStyle>
            <a:lvl1pPr>
              <a:defRPr>
                <a:solidFill>
                  <a:schemeClr val="tx1"/>
                </a:solidFill>
              </a:defRPr>
            </a:lvl1pPr>
          </a:lstStyle>
          <a:p>
            <a:r>
              <a:rPr lang="en-US" dirty="0"/>
              <a:t>Click to edit Main title style</a:t>
            </a:r>
          </a:p>
        </p:txBody>
      </p:sp>
      <p:sp>
        <p:nvSpPr>
          <p:cNvPr id="3" name="Text Placeholder 22">
            <a:extLst>
              <a:ext uri="{FF2B5EF4-FFF2-40B4-BE49-F238E27FC236}">
                <a16:creationId xmlns:a16="http://schemas.microsoft.com/office/drawing/2014/main" id="{5D416DDC-E451-9D45-458A-9C5675364EB0}"/>
              </a:ext>
            </a:extLst>
          </p:cNvPr>
          <p:cNvSpPr>
            <a:spLocks noGrp="1"/>
          </p:cNvSpPr>
          <p:nvPr>
            <p:ph type="body" sz="quarter" idx="11" hasCustomPrompt="1"/>
          </p:nvPr>
        </p:nvSpPr>
        <p:spPr>
          <a:xfrm>
            <a:off x="4578424" y="891540"/>
            <a:ext cx="3892623" cy="562356"/>
          </a:xfrm>
          <a:prstGeom prst="rect">
            <a:avLst/>
          </a:prstGeom>
        </p:spPr>
        <p:txBody>
          <a:bodyPr wrap="square" anchor="ctr" anchorCtr="0">
            <a:noAutofit/>
          </a:bodyPr>
          <a:lstStyle>
            <a:lvl1pPr marL="0" indent="0">
              <a:lnSpc>
                <a:spcPct val="90000"/>
              </a:lnSpc>
              <a:buNone/>
              <a:defRPr sz="1425" cap="none" baseline="0">
                <a:solidFill>
                  <a:schemeClr val="accent5"/>
                </a:solidFill>
              </a:defRPr>
            </a:lvl1pPr>
          </a:lstStyle>
          <a:p>
            <a:pPr lvl="0"/>
            <a:r>
              <a:rPr lang="en-US" dirty="0"/>
              <a:t>Enter to enter Level 2 header here</a:t>
            </a:r>
          </a:p>
        </p:txBody>
      </p:sp>
      <p:sp>
        <p:nvSpPr>
          <p:cNvPr id="4" name="Text Placeholder 20">
            <a:extLst>
              <a:ext uri="{FF2B5EF4-FFF2-40B4-BE49-F238E27FC236}">
                <a16:creationId xmlns:a16="http://schemas.microsoft.com/office/drawing/2014/main" id="{F4DCA7E5-C14E-EFF5-6BE9-4826838C731F}"/>
              </a:ext>
            </a:extLst>
          </p:cNvPr>
          <p:cNvSpPr>
            <a:spLocks noGrp="1"/>
          </p:cNvSpPr>
          <p:nvPr>
            <p:ph type="body" sz="quarter" idx="12" hasCustomPrompt="1"/>
          </p:nvPr>
        </p:nvSpPr>
        <p:spPr>
          <a:xfrm>
            <a:off x="4572000" y="1518650"/>
            <a:ext cx="3892624" cy="2468238"/>
          </a:xfrm>
          <a:prstGeom prst="rect">
            <a:avLst/>
          </a:prstGeom>
        </p:spPr>
        <p:txBody>
          <a:bodyPr>
            <a:normAutofit/>
          </a:bodyPr>
          <a:lstStyle>
            <a:lvl1pPr marL="214313" indent="-214313">
              <a:buFont typeface="Arial" panose="020B0604020202020204" pitchFamily="34" charset="0"/>
              <a:buChar char="•"/>
              <a:defRPr sz="1200" baseline="0">
                <a:solidFill>
                  <a:schemeClr val="tx1"/>
                </a:solidFill>
              </a:defRPr>
            </a:lvl1pPr>
            <a:lvl2pPr marL="510133" indent="-214313">
              <a:buClr>
                <a:schemeClr val="tx2"/>
              </a:buClr>
              <a:buFont typeface="Arial" panose="020B0604020202020204" pitchFamily="34" charset="0"/>
              <a:buChar char="•"/>
              <a:defRPr sz="1200"/>
            </a:lvl2pPr>
            <a:lvl3pPr marL="805953" indent="-214313">
              <a:buFont typeface="Arial" panose="020B0604020202020204" pitchFamily="34" charset="0"/>
              <a:buChar char="•"/>
              <a:defRPr sz="1200"/>
            </a:lvl3pPr>
            <a:lvl4pPr marL="1101773" indent="-214313">
              <a:buFont typeface="Arial" panose="020B0604020202020204" pitchFamily="34" charset="0"/>
              <a:buChar char="•"/>
              <a:defRPr/>
            </a:lvl4pPr>
            <a:lvl5pPr marL="1397594" indent="-214313">
              <a:buFont typeface="Arial" panose="020B060402020202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5">
            <a:extLst>
              <a:ext uri="{FF2B5EF4-FFF2-40B4-BE49-F238E27FC236}">
                <a16:creationId xmlns:a16="http://schemas.microsoft.com/office/drawing/2014/main" id="{021BDF8F-7B64-659D-5BE8-E490BDE808E6}"/>
              </a:ext>
            </a:extLst>
          </p:cNvPr>
          <p:cNvSpPr>
            <a:spLocks noGrp="1"/>
          </p:cNvSpPr>
          <p:nvPr>
            <p:ph type="pic" sz="quarter" idx="16" hasCustomPrompt="1"/>
          </p:nvPr>
        </p:nvSpPr>
        <p:spPr>
          <a:xfrm>
            <a:off x="0" y="0"/>
            <a:ext cx="3886200" cy="5143500"/>
          </a:xfrm>
          <a:prstGeom prst="rect">
            <a:avLst/>
          </a:prstGeom>
          <a:solidFill>
            <a:schemeClr val="accent3">
              <a:alpha val="25000"/>
            </a:schemeClr>
          </a:solidFill>
        </p:spPr>
        <p:txBody>
          <a:bodyPr anchor="ctr">
            <a:normAutofit/>
          </a:bodyPr>
          <a:lstStyle>
            <a:lvl1pPr marL="0" marR="0" indent="0" algn="l" defTabSz="591641" rtl="0" eaLnBrk="1" fontAlgn="auto" latinLnBrk="0" hangingPunct="1">
              <a:lnSpc>
                <a:spcPct val="90000"/>
              </a:lnSpc>
              <a:spcBef>
                <a:spcPts val="646"/>
              </a:spcBef>
              <a:spcAft>
                <a:spcPts val="0"/>
              </a:spcAft>
              <a:buClrTx/>
              <a:buSzTx/>
              <a:buFont typeface="Arial" panose="020B0604020202020204" pitchFamily="34" charset="0"/>
              <a:buNone/>
              <a:tabLst/>
              <a:defRPr sz="1200"/>
            </a:lvl1pPr>
          </a:lstStyle>
          <a:p>
            <a:pPr marL="147910" marR="0" lvl="0" indent="-147910" algn="l" defTabSz="591641" rtl="0" eaLnBrk="1" fontAlgn="auto" latinLnBrk="0" hangingPunct="1">
              <a:lnSpc>
                <a:spcPct val="90000"/>
              </a:lnSpc>
              <a:spcBef>
                <a:spcPts val="646"/>
              </a:spcBef>
              <a:spcAft>
                <a:spcPts val="0"/>
              </a:spcAft>
              <a:buClrTx/>
              <a:buSzTx/>
              <a:buFont typeface="Arial" panose="020B0604020202020204" pitchFamily="34" charset="0"/>
              <a:buChar char="•"/>
              <a:tabLst/>
              <a:defRPr/>
            </a:pPr>
            <a:r>
              <a:rPr lang="en-US" dirty="0"/>
              <a:t>Click to add picture</a:t>
            </a:r>
          </a:p>
        </p:txBody>
      </p:sp>
    </p:spTree>
    <p:extLst>
      <p:ext uri="{BB962C8B-B14F-4D97-AF65-F5344CB8AC3E}">
        <p14:creationId xmlns:p14="http://schemas.microsoft.com/office/powerpoint/2010/main" val="1217432491"/>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ntent - Step &amp; A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6503-DD78-2342-1E29-9AFE8C06ADCD}"/>
              </a:ext>
            </a:extLst>
          </p:cNvPr>
          <p:cNvSpPr>
            <a:spLocks noGrp="1"/>
          </p:cNvSpPr>
          <p:nvPr>
            <p:ph type="title"/>
          </p:nvPr>
        </p:nvSpPr>
        <p:spPr>
          <a:xfrm>
            <a:off x="685800" y="273844"/>
            <a:ext cx="7772400" cy="685800"/>
          </a:xfrm>
        </p:spPr>
        <p:txBody>
          <a:bodyPr/>
          <a:lstStyle>
            <a:lvl1pPr algn="l">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24AF341-ED71-646A-640E-8FE822B368F2}"/>
              </a:ext>
            </a:extLst>
          </p:cNvPr>
          <p:cNvSpPr>
            <a:spLocks noGrp="1"/>
          </p:cNvSpPr>
          <p:nvPr>
            <p:ph type="body" idx="1" hasCustomPrompt="1"/>
          </p:nvPr>
        </p:nvSpPr>
        <p:spPr>
          <a:xfrm>
            <a:off x="685800" y="892277"/>
            <a:ext cx="7772400" cy="560439"/>
          </a:xfrm>
        </p:spPr>
        <p:txBody>
          <a:bodyPr anchor="ctr" anchorCtr="0">
            <a:normAutofit/>
          </a:bodyPr>
          <a:lstStyle>
            <a:lvl1pPr marL="0" indent="0" algn="l">
              <a:lnSpc>
                <a:spcPct val="90000"/>
              </a:lnSpc>
              <a:buNone/>
              <a:defRPr sz="1425" b="0">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enter Level 2 header</a:t>
            </a:r>
          </a:p>
        </p:txBody>
      </p:sp>
      <p:sp>
        <p:nvSpPr>
          <p:cNvPr id="4" name="Content Placeholder 3">
            <a:extLst>
              <a:ext uri="{FF2B5EF4-FFF2-40B4-BE49-F238E27FC236}">
                <a16:creationId xmlns:a16="http://schemas.microsoft.com/office/drawing/2014/main" id="{CF9DFFEB-F573-0BB1-187E-BF04F49FD268}"/>
              </a:ext>
            </a:extLst>
          </p:cNvPr>
          <p:cNvSpPr>
            <a:spLocks noGrp="1"/>
          </p:cNvSpPr>
          <p:nvPr>
            <p:ph sz="half" idx="2"/>
          </p:nvPr>
        </p:nvSpPr>
        <p:spPr>
          <a:xfrm>
            <a:off x="1201829" y="2214733"/>
            <a:ext cx="1817370" cy="1883933"/>
          </a:xfrm>
        </p:spPr>
        <p:txBody>
          <a:bodyPr/>
          <a:lstStyle>
            <a:lvl1pPr marL="0" indent="0">
              <a:buNone/>
              <a:defRPr/>
            </a:lvl1pPr>
            <a:lvl2pPr marL="342900" indent="0">
              <a:buNone/>
              <a:defRPr/>
            </a:lvl2pPr>
          </a:lstStyle>
          <a:p>
            <a:pPr lvl="0"/>
            <a:r>
              <a:rPr lang="en-US"/>
              <a:t>Click to edit Master text styles</a:t>
            </a:r>
          </a:p>
        </p:txBody>
      </p:sp>
      <p:sp>
        <p:nvSpPr>
          <p:cNvPr id="6" name="Content Placeholder 5">
            <a:extLst>
              <a:ext uri="{FF2B5EF4-FFF2-40B4-BE49-F238E27FC236}">
                <a16:creationId xmlns:a16="http://schemas.microsoft.com/office/drawing/2014/main" id="{7F62748D-706E-CE54-B6E2-799FC78943B6}"/>
              </a:ext>
            </a:extLst>
          </p:cNvPr>
          <p:cNvSpPr>
            <a:spLocks noGrp="1"/>
          </p:cNvSpPr>
          <p:nvPr>
            <p:ph sz="quarter" idx="4"/>
          </p:nvPr>
        </p:nvSpPr>
        <p:spPr>
          <a:xfrm>
            <a:off x="3670856" y="2214733"/>
            <a:ext cx="1817370" cy="1883933"/>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8" name="Footer Placeholder 7">
            <a:extLst>
              <a:ext uri="{FF2B5EF4-FFF2-40B4-BE49-F238E27FC236}">
                <a16:creationId xmlns:a16="http://schemas.microsoft.com/office/drawing/2014/main" id="{E8900B23-F0D6-0912-2BA2-FF24210141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DF546-748A-D965-DD85-EB6F83BB7EBE}"/>
              </a:ext>
            </a:extLst>
          </p:cNvPr>
          <p:cNvSpPr>
            <a:spLocks noGrp="1"/>
          </p:cNvSpPr>
          <p:nvPr>
            <p:ph type="sldNum" sz="quarter" idx="12"/>
          </p:nvPr>
        </p:nvSpPr>
        <p:spPr/>
        <p:txBody>
          <a:bodyPr/>
          <a:lstStyle/>
          <a:p>
            <a:fld id="{402AF41C-0C01-4292-8B40-325CC9F1007B}" type="slidenum">
              <a:rPr lang="en-US" smtClean="0"/>
              <a:t>‹#›</a:t>
            </a:fld>
            <a:endParaRPr lang="en-US"/>
          </a:p>
        </p:txBody>
      </p:sp>
      <p:sp>
        <p:nvSpPr>
          <p:cNvPr id="10" name="Content Placeholder 9">
            <a:extLst>
              <a:ext uri="{FF2B5EF4-FFF2-40B4-BE49-F238E27FC236}">
                <a16:creationId xmlns:a16="http://schemas.microsoft.com/office/drawing/2014/main" id="{29E4DE70-1C5B-27C1-6544-BB3D64F307D1}"/>
              </a:ext>
            </a:extLst>
          </p:cNvPr>
          <p:cNvSpPr>
            <a:spLocks noGrp="1"/>
          </p:cNvSpPr>
          <p:nvPr>
            <p:ph sz="quarter" idx="13"/>
          </p:nvPr>
        </p:nvSpPr>
        <p:spPr>
          <a:xfrm>
            <a:off x="6139883" y="2214733"/>
            <a:ext cx="1817370" cy="1883933"/>
          </a:xfrm>
        </p:spPr>
        <p:txBody>
          <a:bodyPr/>
          <a:lstStyle>
            <a:lvl1pPr marL="0" indent="0">
              <a:buNone/>
              <a:defRPr/>
            </a:lvl1pPr>
          </a:lstStyle>
          <a:p>
            <a:pPr lvl="0"/>
            <a:r>
              <a:rPr lang="en-US"/>
              <a:t>Click to edit Master text styles</a:t>
            </a:r>
          </a:p>
        </p:txBody>
      </p:sp>
      <p:sp>
        <p:nvSpPr>
          <p:cNvPr id="13" name="Content Placeholder 12">
            <a:extLst>
              <a:ext uri="{FF2B5EF4-FFF2-40B4-BE49-F238E27FC236}">
                <a16:creationId xmlns:a16="http://schemas.microsoft.com/office/drawing/2014/main" id="{4EA1FB08-4A19-0340-C00E-F42975D05B99}"/>
              </a:ext>
            </a:extLst>
          </p:cNvPr>
          <p:cNvSpPr>
            <a:spLocks noGrp="1"/>
          </p:cNvSpPr>
          <p:nvPr>
            <p:ph sz="quarter" idx="14" hasCustomPrompt="1"/>
          </p:nvPr>
        </p:nvSpPr>
        <p:spPr>
          <a:xfrm>
            <a:off x="1201341" y="1686063"/>
            <a:ext cx="1818084" cy="377190"/>
          </a:xfrm>
          <a:solidFill>
            <a:schemeClr val="tx1"/>
          </a:solidFill>
        </p:spPr>
        <p:txBody>
          <a:bodyPr anchor="ctr" anchorCtr="0">
            <a:normAutofit/>
          </a:bodyPr>
          <a:lstStyle>
            <a:lvl1pPr marL="0" indent="0" algn="ctr">
              <a:buNone/>
              <a:defRPr sz="1425" cap="all" baseline="0">
                <a:solidFill>
                  <a:schemeClr val="bg1"/>
                </a:solidFill>
              </a:defRPr>
            </a:lvl1pPr>
          </a:lstStyle>
          <a:p>
            <a:pPr lvl="0"/>
            <a:r>
              <a:rPr lang="en-US" dirty="0"/>
              <a:t>CLICK TO EDIT</a:t>
            </a:r>
          </a:p>
        </p:txBody>
      </p:sp>
      <p:sp>
        <p:nvSpPr>
          <p:cNvPr id="15" name="Content Placeholder 14">
            <a:extLst>
              <a:ext uri="{FF2B5EF4-FFF2-40B4-BE49-F238E27FC236}">
                <a16:creationId xmlns:a16="http://schemas.microsoft.com/office/drawing/2014/main" id="{58DAFBBE-DE45-76C2-2F6F-52EBD21980BA}"/>
              </a:ext>
            </a:extLst>
          </p:cNvPr>
          <p:cNvSpPr>
            <a:spLocks noGrp="1"/>
          </p:cNvSpPr>
          <p:nvPr>
            <p:ph sz="quarter" idx="15" hasCustomPrompt="1"/>
          </p:nvPr>
        </p:nvSpPr>
        <p:spPr>
          <a:xfrm>
            <a:off x="3670697" y="1686063"/>
            <a:ext cx="1818084" cy="377190"/>
          </a:xfrm>
          <a:solidFill>
            <a:schemeClr val="tx1"/>
          </a:solidFill>
        </p:spPr>
        <p:txBody>
          <a:bodyPr anchor="ctr" anchorCtr="0">
            <a:normAutofit/>
          </a:bodyPr>
          <a:lstStyle>
            <a:lvl1pPr marL="0" indent="0" algn="ctr">
              <a:buNone/>
              <a:defRPr sz="1425" cap="all" baseline="0">
                <a:solidFill>
                  <a:schemeClr val="bg1"/>
                </a:solidFill>
              </a:defRPr>
            </a:lvl1pPr>
          </a:lstStyle>
          <a:p>
            <a:pPr lvl="0"/>
            <a:r>
              <a:rPr lang="en-US" dirty="0"/>
              <a:t>Click TO EDIT</a:t>
            </a:r>
          </a:p>
        </p:txBody>
      </p:sp>
      <p:sp>
        <p:nvSpPr>
          <p:cNvPr id="17" name="Content Placeholder 16">
            <a:extLst>
              <a:ext uri="{FF2B5EF4-FFF2-40B4-BE49-F238E27FC236}">
                <a16:creationId xmlns:a16="http://schemas.microsoft.com/office/drawing/2014/main" id="{93603703-D075-3A9B-6057-E74BD4EAA3A5}"/>
              </a:ext>
            </a:extLst>
          </p:cNvPr>
          <p:cNvSpPr>
            <a:spLocks noGrp="1"/>
          </p:cNvSpPr>
          <p:nvPr>
            <p:ph sz="quarter" idx="16" hasCustomPrompt="1"/>
          </p:nvPr>
        </p:nvSpPr>
        <p:spPr>
          <a:xfrm>
            <a:off x="6140054" y="1686063"/>
            <a:ext cx="1816894" cy="377190"/>
          </a:xfrm>
          <a:solidFill>
            <a:schemeClr val="tx1"/>
          </a:solidFill>
        </p:spPr>
        <p:txBody>
          <a:bodyPr anchor="ctr" anchorCtr="0">
            <a:normAutofit/>
          </a:bodyPr>
          <a:lstStyle>
            <a:lvl1pPr marL="0" indent="0" algn="ctr">
              <a:buNone/>
              <a:defRPr sz="1425" cap="all"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32945537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cSld name="Thank you_closing">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CE957-AC41-0C94-F535-5C1E4674F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8878" y="0"/>
            <a:ext cx="4403943" cy="5143500"/>
          </a:xfrm>
          <a:prstGeom prst="rect">
            <a:avLst/>
          </a:prstGeom>
        </p:spPr>
      </p:pic>
      <p:sp>
        <p:nvSpPr>
          <p:cNvPr id="10" name="Title 1">
            <a:extLst>
              <a:ext uri="{FF2B5EF4-FFF2-40B4-BE49-F238E27FC236}">
                <a16:creationId xmlns:a16="http://schemas.microsoft.com/office/drawing/2014/main" id="{2793C78C-9B40-B347-B3D2-AD46445354FA}"/>
              </a:ext>
            </a:extLst>
          </p:cNvPr>
          <p:cNvSpPr>
            <a:spLocks noGrp="1"/>
          </p:cNvSpPr>
          <p:nvPr>
            <p:ph type="title" hasCustomPrompt="1"/>
          </p:nvPr>
        </p:nvSpPr>
        <p:spPr>
          <a:xfrm>
            <a:off x="466344" y="1952138"/>
            <a:ext cx="7886700" cy="1479768"/>
          </a:xfrm>
        </p:spPr>
        <p:txBody>
          <a:bodyPr anchor="ctr" anchorCtr="0"/>
          <a:lstStyle>
            <a:lvl1pPr algn="l" defTabSz="685800" rtl="0" eaLnBrk="1" latinLnBrk="0" hangingPunct="1">
              <a:lnSpc>
                <a:spcPct val="90000"/>
              </a:lnSpc>
              <a:spcBef>
                <a:spcPct val="0"/>
              </a:spcBef>
              <a:buNone/>
              <a:defRPr lang="en-US" sz="4500" b="1" i="0" kern="1200" baseline="0" dirty="0">
                <a:solidFill>
                  <a:schemeClr val="tx1"/>
                </a:solidFill>
                <a:latin typeface="+mj-lt"/>
                <a:ea typeface="+mj-ea"/>
                <a:cs typeface="+mj-cs"/>
              </a:defRPr>
            </a:lvl1pPr>
          </a:lstStyle>
          <a:p>
            <a:r>
              <a:rPr lang="en-US" dirty="0"/>
              <a:t>Click to add Thank You</a:t>
            </a:r>
          </a:p>
        </p:txBody>
      </p:sp>
      <p:pic>
        <p:nvPicPr>
          <p:cNvPr id="4" name="Picture 3">
            <a:extLst>
              <a:ext uri="{FF2B5EF4-FFF2-40B4-BE49-F238E27FC236}">
                <a16:creationId xmlns:a16="http://schemas.microsoft.com/office/drawing/2014/main" id="{568A2FFD-00B0-4315-5A95-071DDF8C3C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49276" y="524164"/>
            <a:ext cx="2105888" cy="496751"/>
          </a:xfrm>
          <a:prstGeom prst="rect">
            <a:avLst/>
          </a:prstGeom>
        </p:spPr>
      </p:pic>
    </p:spTree>
    <p:extLst>
      <p:ext uri="{BB962C8B-B14F-4D97-AF65-F5344CB8AC3E}">
        <p14:creationId xmlns:p14="http://schemas.microsoft.com/office/powerpoint/2010/main" val="21676766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CF63-6925-ABD9-7D7D-8171ED6ED7A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CFE697D-341D-47FC-FDA2-21395F59D0E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9092EA1-ADE8-D516-2621-88B689C37279}"/>
              </a:ext>
            </a:extLst>
          </p:cNvPr>
          <p:cNvSpPr>
            <a:spLocks noGrp="1"/>
          </p:cNvSpPr>
          <p:nvPr>
            <p:ph type="dt" sz="half" idx="10"/>
          </p:nvPr>
        </p:nvSpPr>
        <p:spPr/>
        <p:txBody>
          <a:bodyPr/>
          <a:lstStyle/>
          <a:p>
            <a:fld id="{8D98C8B8-3E11-4922-AE94-E2DF5C62E4D8}" type="datetimeFigureOut">
              <a:rPr lang="en-US" smtClean="0"/>
              <a:t>5/23/2024</a:t>
            </a:fld>
            <a:endParaRPr lang="en-US"/>
          </a:p>
        </p:txBody>
      </p:sp>
      <p:sp>
        <p:nvSpPr>
          <p:cNvPr id="5" name="Footer Placeholder 4">
            <a:extLst>
              <a:ext uri="{FF2B5EF4-FFF2-40B4-BE49-F238E27FC236}">
                <a16:creationId xmlns:a16="http://schemas.microsoft.com/office/drawing/2014/main" id="{E37BE638-79C7-3F19-9539-4F14286BF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2000E-35DB-27F6-BEBD-8459951CD207}"/>
              </a:ext>
            </a:extLst>
          </p:cNvPr>
          <p:cNvSpPr>
            <a:spLocks noGrp="1"/>
          </p:cNvSpPr>
          <p:nvPr>
            <p:ph type="sldNum" sz="quarter" idx="12"/>
          </p:nvPr>
        </p:nvSpPr>
        <p:spPr/>
        <p:txBody>
          <a:bodyPr/>
          <a:lstStyle/>
          <a:p>
            <a:fld id="{5ECC211F-F0BF-4485-8264-AD03C0ACEA68}" type="slidenum">
              <a:rPr lang="en-US" smtClean="0"/>
              <a:t>‹#›</a:t>
            </a:fld>
            <a:endParaRPr lang="en-US"/>
          </a:p>
        </p:txBody>
      </p:sp>
    </p:spTree>
    <p:extLst>
      <p:ext uri="{BB962C8B-B14F-4D97-AF65-F5344CB8AC3E}">
        <p14:creationId xmlns:p14="http://schemas.microsoft.com/office/powerpoint/2010/main" val="18417330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5F53B-8A69-F3AE-BF2D-C3F2AE648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214780-A400-DD69-74E7-055A219EFF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159B4-1096-C706-F6D9-6B96C728244C}"/>
              </a:ext>
            </a:extLst>
          </p:cNvPr>
          <p:cNvSpPr>
            <a:spLocks noGrp="1"/>
          </p:cNvSpPr>
          <p:nvPr>
            <p:ph type="dt" sz="half" idx="10"/>
          </p:nvPr>
        </p:nvSpPr>
        <p:spPr/>
        <p:txBody>
          <a:bodyPr/>
          <a:lstStyle/>
          <a:p>
            <a:fld id="{8D98C8B8-3E11-4922-AE94-E2DF5C62E4D8}" type="datetimeFigureOut">
              <a:rPr lang="en-US" smtClean="0"/>
              <a:t>5/23/2024</a:t>
            </a:fld>
            <a:endParaRPr lang="en-US"/>
          </a:p>
        </p:txBody>
      </p:sp>
      <p:sp>
        <p:nvSpPr>
          <p:cNvPr id="5" name="Footer Placeholder 4">
            <a:extLst>
              <a:ext uri="{FF2B5EF4-FFF2-40B4-BE49-F238E27FC236}">
                <a16:creationId xmlns:a16="http://schemas.microsoft.com/office/drawing/2014/main" id="{EDDB390C-FB4D-24B4-192B-068BA64CE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BA39B-72E7-1337-04C2-EBC9AE92A5A1}"/>
              </a:ext>
            </a:extLst>
          </p:cNvPr>
          <p:cNvSpPr>
            <a:spLocks noGrp="1"/>
          </p:cNvSpPr>
          <p:nvPr>
            <p:ph type="sldNum" sz="quarter" idx="12"/>
          </p:nvPr>
        </p:nvSpPr>
        <p:spPr/>
        <p:txBody>
          <a:bodyPr/>
          <a:lstStyle/>
          <a:p>
            <a:fld id="{5ECC211F-F0BF-4485-8264-AD03C0ACEA68}" type="slidenum">
              <a:rPr lang="en-US" smtClean="0"/>
              <a:t>‹#›</a:t>
            </a:fld>
            <a:endParaRPr lang="en-US"/>
          </a:p>
        </p:txBody>
      </p:sp>
    </p:spTree>
    <p:extLst>
      <p:ext uri="{BB962C8B-B14F-4D97-AF65-F5344CB8AC3E}">
        <p14:creationId xmlns:p14="http://schemas.microsoft.com/office/powerpoint/2010/main" val="27762277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E4C74-5356-E871-9EDB-2B7CF6974A5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2C938A-FD64-D847-BF2E-B77C8329130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D775E0-71E8-E9A4-44B2-6DC517598939}"/>
              </a:ext>
            </a:extLst>
          </p:cNvPr>
          <p:cNvSpPr>
            <a:spLocks noGrp="1"/>
          </p:cNvSpPr>
          <p:nvPr>
            <p:ph type="dt" sz="half" idx="10"/>
          </p:nvPr>
        </p:nvSpPr>
        <p:spPr/>
        <p:txBody>
          <a:bodyPr/>
          <a:lstStyle/>
          <a:p>
            <a:fld id="{8D98C8B8-3E11-4922-AE94-E2DF5C62E4D8}" type="datetimeFigureOut">
              <a:rPr lang="en-US" smtClean="0"/>
              <a:t>5/23/2024</a:t>
            </a:fld>
            <a:endParaRPr lang="en-US"/>
          </a:p>
        </p:txBody>
      </p:sp>
      <p:sp>
        <p:nvSpPr>
          <p:cNvPr id="5" name="Footer Placeholder 4">
            <a:extLst>
              <a:ext uri="{FF2B5EF4-FFF2-40B4-BE49-F238E27FC236}">
                <a16:creationId xmlns:a16="http://schemas.microsoft.com/office/drawing/2014/main" id="{BC709F27-AA95-7062-25B5-73A47B2434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3202F-C4F6-83EE-E138-80342C49906B}"/>
              </a:ext>
            </a:extLst>
          </p:cNvPr>
          <p:cNvSpPr>
            <a:spLocks noGrp="1"/>
          </p:cNvSpPr>
          <p:nvPr>
            <p:ph type="sldNum" sz="quarter" idx="12"/>
          </p:nvPr>
        </p:nvSpPr>
        <p:spPr/>
        <p:txBody>
          <a:bodyPr/>
          <a:lstStyle/>
          <a:p>
            <a:fld id="{5ECC211F-F0BF-4485-8264-AD03C0ACEA68}" type="slidenum">
              <a:rPr lang="en-US" smtClean="0"/>
              <a:t>‹#›</a:t>
            </a:fld>
            <a:endParaRPr lang="en-US"/>
          </a:p>
        </p:txBody>
      </p:sp>
    </p:spTree>
    <p:extLst>
      <p:ext uri="{BB962C8B-B14F-4D97-AF65-F5344CB8AC3E}">
        <p14:creationId xmlns:p14="http://schemas.microsoft.com/office/powerpoint/2010/main" val="17213981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4796-3124-09D8-2221-F3BD684419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43B277-8DA9-8061-736C-1DDBAF4F6B4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A6FE43-5EA5-BF43-1E2E-F4CCCF96FE3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FCF9FE-7A17-22F8-8E19-E861F4E75061}"/>
              </a:ext>
            </a:extLst>
          </p:cNvPr>
          <p:cNvSpPr>
            <a:spLocks noGrp="1"/>
          </p:cNvSpPr>
          <p:nvPr>
            <p:ph type="dt" sz="half" idx="10"/>
          </p:nvPr>
        </p:nvSpPr>
        <p:spPr/>
        <p:txBody>
          <a:bodyPr/>
          <a:lstStyle/>
          <a:p>
            <a:fld id="{8D98C8B8-3E11-4922-AE94-E2DF5C62E4D8}" type="datetimeFigureOut">
              <a:rPr lang="en-US" smtClean="0"/>
              <a:t>5/23/2024</a:t>
            </a:fld>
            <a:endParaRPr lang="en-US"/>
          </a:p>
        </p:txBody>
      </p:sp>
      <p:sp>
        <p:nvSpPr>
          <p:cNvPr id="6" name="Footer Placeholder 5">
            <a:extLst>
              <a:ext uri="{FF2B5EF4-FFF2-40B4-BE49-F238E27FC236}">
                <a16:creationId xmlns:a16="http://schemas.microsoft.com/office/drawing/2014/main" id="{2B5AD4E7-E0E3-CA8F-1EAD-91928D71ED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D6F08-0B47-4B69-B184-1919124937B2}"/>
              </a:ext>
            </a:extLst>
          </p:cNvPr>
          <p:cNvSpPr>
            <a:spLocks noGrp="1"/>
          </p:cNvSpPr>
          <p:nvPr>
            <p:ph type="sldNum" sz="quarter" idx="12"/>
          </p:nvPr>
        </p:nvSpPr>
        <p:spPr/>
        <p:txBody>
          <a:bodyPr/>
          <a:lstStyle/>
          <a:p>
            <a:fld id="{5ECC211F-F0BF-4485-8264-AD03C0ACEA68}" type="slidenum">
              <a:rPr lang="en-US" smtClean="0"/>
              <a:t>‹#›</a:t>
            </a:fld>
            <a:endParaRPr lang="en-US"/>
          </a:p>
        </p:txBody>
      </p:sp>
    </p:spTree>
    <p:extLst>
      <p:ext uri="{BB962C8B-B14F-4D97-AF65-F5344CB8AC3E}">
        <p14:creationId xmlns:p14="http://schemas.microsoft.com/office/powerpoint/2010/main" val="354119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F3617C-4FBA-8EFB-E66E-CAC0EE1F4192}"/>
              </a:ext>
            </a:extLst>
          </p:cNvPr>
          <p:cNvSpPr/>
          <p:nvPr/>
        </p:nvSpPr>
        <p:spPr>
          <a:xfrm>
            <a:off x="0" y="4243436"/>
            <a:ext cx="9144000" cy="904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94483730-6DC4-802D-C2AD-841D5BCD6D22}"/>
              </a:ext>
            </a:extLst>
          </p:cNvPr>
          <p:cNvSpPr>
            <a:spLocks noGrp="1"/>
          </p:cNvSpPr>
          <p:nvPr>
            <p:ph type="ctrTitle" hasCustomPrompt="1"/>
          </p:nvPr>
        </p:nvSpPr>
        <p:spPr>
          <a:xfrm>
            <a:off x="464575" y="1228725"/>
            <a:ext cx="5460419" cy="2267486"/>
          </a:xfrm>
        </p:spPr>
        <p:txBody>
          <a:bodyPr anchor="ctr" anchorCtr="0">
            <a:normAutofit/>
          </a:bodyPr>
          <a:lstStyle>
            <a:lvl1pPr algn="l">
              <a:defRPr sz="3000" b="1"/>
            </a:lvl1pPr>
          </a:lstStyle>
          <a:p>
            <a:r>
              <a:rPr lang="en-US"/>
              <a:t>Click to </a:t>
            </a:r>
            <a:br>
              <a:rPr lang="en-US"/>
            </a:br>
            <a:r>
              <a:rPr lang="en-US"/>
              <a:t>edit Master </a:t>
            </a:r>
            <a:br>
              <a:rPr lang="en-US"/>
            </a:br>
            <a:r>
              <a:rPr lang="en-US"/>
              <a:t>title </a:t>
            </a:r>
            <a:br>
              <a:rPr lang="en-US"/>
            </a:br>
            <a:r>
              <a:rPr lang="en-US"/>
              <a:t>style</a:t>
            </a:r>
          </a:p>
        </p:txBody>
      </p:sp>
      <p:sp>
        <p:nvSpPr>
          <p:cNvPr id="3" name="Subtitle 2">
            <a:extLst>
              <a:ext uri="{FF2B5EF4-FFF2-40B4-BE49-F238E27FC236}">
                <a16:creationId xmlns:a16="http://schemas.microsoft.com/office/drawing/2014/main" id="{6BA00352-C5ED-FA86-6C1F-A653D33EA448}"/>
              </a:ext>
            </a:extLst>
          </p:cNvPr>
          <p:cNvSpPr>
            <a:spLocks noGrp="1"/>
          </p:cNvSpPr>
          <p:nvPr>
            <p:ph type="subTitle" idx="1"/>
          </p:nvPr>
        </p:nvSpPr>
        <p:spPr>
          <a:xfrm>
            <a:off x="464574" y="3598606"/>
            <a:ext cx="4365524" cy="1025012"/>
          </a:xfrm>
        </p:spPr>
        <p:txBody>
          <a:bodyPr>
            <a:normAutofit/>
          </a:bodyPr>
          <a:lstStyle>
            <a:lvl1pPr marL="0" indent="0" algn="l">
              <a:spcBef>
                <a:spcPts val="0"/>
              </a:spcBef>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B10F7064-577F-5489-013B-B80533D11C4C}"/>
              </a:ext>
            </a:extLst>
          </p:cNvPr>
          <p:cNvSpPr/>
          <p:nvPr userDrawn="1"/>
        </p:nvSpPr>
        <p:spPr>
          <a:xfrm>
            <a:off x="0" y="4243436"/>
            <a:ext cx="9144000" cy="904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C067265B-A024-C781-E0D1-EF863180E1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38879" y="0"/>
            <a:ext cx="4403942" cy="5143500"/>
          </a:xfrm>
          <a:prstGeom prst="rect">
            <a:avLst/>
          </a:prstGeom>
        </p:spPr>
      </p:pic>
      <p:pic>
        <p:nvPicPr>
          <p:cNvPr id="5" name="Picture 4">
            <a:extLst>
              <a:ext uri="{FF2B5EF4-FFF2-40B4-BE49-F238E27FC236}">
                <a16:creationId xmlns:a16="http://schemas.microsoft.com/office/drawing/2014/main" id="{C9A08275-A7B2-0108-4C6E-8D57D73B22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9530" y="4206231"/>
            <a:ext cx="1185885" cy="162946"/>
          </a:xfrm>
          <a:prstGeom prst="rect">
            <a:avLst/>
          </a:prstGeom>
        </p:spPr>
      </p:pic>
      <p:pic>
        <p:nvPicPr>
          <p:cNvPr id="6" name="Picture 4">
            <a:extLst>
              <a:ext uri="{FF2B5EF4-FFF2-40B4-BE49-F238E27FC236}">
                <a16:creationId xmlns:a16="http://schemas.microsoft.com/office/drawing/2014/main" id="{238917D8-FFE6-EB67-2CC5-9B0721E1907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35638" y="504385"/>
            <a:ext cx="1869658" cy="441028"/>
          </a:xfrm>
          <a:prstGeom prst="rect">
            <a:avLst/>
          </a:prstGeom>
        </p:spPr>
      </p:pic>
    </p:spTree>
    <p:extLst>
      <p:ext uri="{BB962C8B-B14F-4D97-AF65-F5344CB8AC3E}">
        <p14:creationId xmlns:p14="http://schemas.microsoft.com/office/powerpoint/2010/main" val="547061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D5A3-812F-668E-822A-F30D4A00CE6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B7E56B-EA28-E3DC-46AD-C55328A620E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A856AE9-6487-FB06-EB0E-15B1DF2C888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6C0F80-FFD6-A974-6BD8-5CA3D49D68D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38A06-96CF-3243-F792-6A8728DE241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6F718C-C98D-1243-D4F5-12159F682B17}"/>
              </a:ext>
            </a:extLst>
          </p:cNvPr>
          <p:cNvSpPr>
            <a:spLocks noGrp="1"/>
          </p:cNvSpPr>
          <p:nvPr>
            <p:ph type="dt" sz="half" idx="10"/>
          </p:nvPr>
        </p:nvSpPr>
        <p:spPr/>
        <p:txBody>
          <a:bodyPr/>
          <a:lstStyle/>
          <a:p>
            <a:fld id="{8D98C8B8-3E11-4922-AE94-E2DF5C62E4D8}" type="datetimeFigureOut">
              <a:rPr lang="en-US" smtClean="0"/>
              <a:t>5/23/2024</a:t>
            </a:fld>
            <a:endParaRPr lang="en-US"/>
          </a:p>
        </p:txBody>
      </p:sp>
      <p:sp>
        <p:nvSpPr>
          <p:cNvPr id="8" name="Footer Placeholder 7">
            <a:extLst>
              <a:ext uri="{FF2B5EF4-FFF2-40B4-BE49-F238E27FC236}">
                <a16:creationId xmlns:a16="http://schemas.microsoft.com/office/drawing/2014/main" id="{8DAA334E-A28C-386B-3D16-A06671D2E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432B38-66D5-DF75-22A6-45412C0C6821}"/>
              </a:ext>
            </a:extLst>
          </p:cNvPr>
          <p:cNvSpPr>
            <a:spLocks noGrp="1"/>
          </p:cNvSpPr>
          <p:nvPr>
            <p:ph type="sldNum" sz="quarter" idx="12"/>
          </p:nvPr>
        </p:nvSpPr>
        <p:spPr/>
        <p:txBody>
          <a:bodyPr/>
          <a:lstStyle/>
          <a:p>
            <a:fld id="{5ECC211F-F0BF-4485-8264-AD03C0ACEA68}" type="slidenum">
              <a:rPr lang="en-US" smtClean="0"/>
              <a:t>‹#›</a:t>
            </a:fld>
            <a:endParaRPr lang="en-US"/>
          </a:p>
        </p:txBody>
      </p:sp>
    </p:spTree>
    <p:extLst>
      <p:ext uri="{BB962C8B-B14F-4D97-AF65-F5344CB8AC3E}">
        <p14:creationId xmlns:p14="http://schemas.microsoft.com/office/powerpoint/2010/main" val="32203098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7366D-B765-B888-34B5-CD2A686603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EA8BD7-447B-A05C-1312-C539EAB5A7CA}"/>
              </a:ext>
            </a:extLst>
          </p:cNvPr>
          <p:cNvSpPr>
            <a:spLocks noGrp="1"/>
          </p:cNvSpPr>
          <p:nvPr>
            <p:ph type="dt" sz="half" idx="10"/>
          </p:nvPr>
        </p:nvSpPr>
        <p:spPr/>
        <p:txBody>
          <a:bodyPr/>
          <a:lstStyle/>
          <a:p>
            <a:fld id="{8D98C8B8-3E11-4922-AE94-E2DF5C62E4D8}" type="datetimeFigureOut">
              <a:rPr lang="en-US" smtClean="0"/>
              <a:t>5/23/2024</a:t>
            </a:fld>
            <a:endParaRPr lang="en-US"/>
          </a:p>
        </p:txBody>
      </p:sp>
      <p:sp>
        <p:nvSpPr>
          <p:cNvPr id="4" name="Footer Placeholder 3">
            <a:extLst>
              <a:ext uri="{FF2B5EF4-FFF2-40B4-BE49-F238E27FC236}">
                <a16:creationId xmlns:a16="http://schemas.microsoft.com/office/drawing/2014/main" id="{BFEB5BEF-CE01-3878-3884-8D1763E1A9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2ABB8E-37E6-586A-47BF-F7FCDFF7A65F}"/>
              </a:ext>
            </a:extLst>
          </p:cNvPr>
          <p:cNvSpPr>
            <a:spLocks noGrp="1"/>
          </p:cNvSpPr>
          <p:nvPr>
            <p:ph type="sldNum" sz="quarter" idx="12"/>
          </p:nvPr>
        </p:nvSpPr>
        <p:spPr/>
        <p:txBody>
          <a:bodyPr/>
          <a:lstStyle/>
          <a:p>
            <a:fld id="{5ECC211F-F0BF-4485-8264-AD03C0ACEA68}" type="slidenum">
              <a:rPr lang="en-US" smtClean="0"/>
              <a:t>‹#›</a:t>
            </a:fld>
            <a:endParaRPr lang="en-US"/>
          </a:p>
        </p:txBody>
      </p:sp>
    </p:spTree>
    <p:extLst>
      <p:ext uri="{BB962C8B-B14F-4D97-AF65-F5344CB8AC3E}">
        <p14:creationId xmlns:p14="http://schemas.microsoft.com/office/powerpoint/2010/main" val="12198372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EECBCD-8552-BE1F-15E7-52781107E9F1}"/>
              </a:ext>
            </a:extLst>
          </p:cNvPr>
          <p:cNvSpPr>
            <a:spLocks noGrp="1"/>
          </p:cNvSpPr>
          <p:nvPr>
            <p:ph type="dt" sz="half" idx="10"/>
          </p:nvPr>
        </p:nvSpPr>
        <p:spPr/>
        <p:txBody>
          <a:bodyPr/>
          <a:lstStyle/>
          <a:p>
            <a:fld id="{8D98C8B8-3E11-4922-AE94-E2DF5C62E4D8}" type="datetimeFigureOut">
              <a:rPr lang="en-US" smtClean="0"/>
              <a:t>5/23/2024</a:t>
            </a:fld>
            <a:endParaRPr lang="en-US"/>
          </a:p>
        </p:txBody>
      </p:sp>
      <p:sp>
        <p:nvSpPr>
          <p:cNvPr id="3" name="Footer Placeholder 2">
            <a:extLst>
              <a:ext uri="{FF2B5EF4-FFF2-40B4-BE49-F238E27FC236}">
                <a16:creationId xmlns:a16="http://schemas.microsoft.com/office/drawing/2014/main" id="{A243F907-8389-4431-0F68-9924FC412B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C9BEDC-F13C-6FFC-24AA-D32FE8152B81}"/>
              </a:ext>
            </a:extLst>
          </p:cNvPr>
          <p:cNvSpPr>
            <a:spLocks noGrp="1"/>
          </p:cNvSpPr>
          <p:nvPr>
            <p:ph type="sldNum" sz="quarter" idx="12"/>
          </p:nvPr>
        </p:nvSpPr>
        <p:spPr/>
        <p:txBody>
          <a:bodyPr/>
          <a:lstStyle/>
          <a:p>
            <a:fld id="{5ECC211F-F0BF-4485-8264-AD03C0ACEA68}" type="slidenum">
              <a:rPr lang="en-US" smtClean="0"/>
              <a:t>‹#›</a:t>
            </a:fld>
            <a:endParaRPr lang="en-US"/>
          </a:p>
        </p:txBody>
      </p:sp>
    </p:spTree>
    <p:extLst>
      <p:ext uri="{BB962C8B-B14F-4D97-AF65-F5344CB8AC3E}">
        <p14:creationId xmlns:p14="http://schemas.microsoft.com/office/powerpoint/2010/main" val="34581708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E85C6-926C-F3A7-7919-32F50061D14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74A6A79-DE49-8B02-9DC0-91A5DB5319F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F22521-F6E9-4090-2B59-E3B1FD32793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C481100-C536-A83A-CB55-72FE2049BBF1}"/>
              </a:ext>
            </a:extLst>
          </p:cNvPr>
          <p:cNvSpPr>
            <a:spLocks noGrp="1"/>
          </p:cNvSpPr>
          <p:nvPr>
            <p:ph type="dt" sz="half" idx="10"/>
          </p:nvPr>
        </p:nvSpPr>
        <p:spPr/>
        <p:txBody>
          <a:bodyPr/>
          <a:lstStyle/>
          <a:p>
            <a:fld id="{8D98C8B8-3E11-4922-AE94-E2DF5C62E4D8}" type="datetimeFigureOut">
              <a:rPr lang="en-US" smtClean="0"/>
              <a:t>5/23/2024</a:t>
            </a:fld>
            <a:endParaRPr lang="en-US"/>
          </a:p>
        </p:txBody>
      </p:sp>
      <p:sp>
        <p:nvSpPr>
          <p:cNvPr id="6" name="Footer Placeholder 5">
            <a:extLst>
              <a:ext uri="{FF2B5EF4-FFF2-40B4-BE49-F238E27FC236}">
                <a16:creationId xmlns:a16="http://schemas.microsoft.com/office/drawing/2014/main" id="{4F6C1FBF-67E5-5A2A-DC47-7BA2AFD28B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02887-7153-52CA-39D8-8328135C43EC}"/>
              </a:ext>
            </a:extLst>
          </p:cNvPr>
          <p:cNvSpPr>
            <a:spLocks noGrp="1"/>
          </p:cNvSpPr>
          <p:nvPr>
            <p:ph type="sldNum" sz="quarter" idx="12"/>
          </p:nvPr>
        </p:nvSpPr>
        <p:spPr/>
        <p:txBody>
          <a:bodyPr/>
          <a:lstStyle/>
          <a:p>
            <a:fld id="{5ECC211F-F0BF-4485-8264-AD03C0ACEA68}" type="slidenum">
              <a:rPr lang="en-US" smtClean="0"/>
              <a:t>‹#›</a:t>
            </a:fld>
            <a:endParaRPr lang="en-US"/>
          </a:p>
        </p:txBody>
      </p:sp>
    </p:spTree>
    <p:extLst>
      <p:ext uri="{BB962C8B-B14F-4D97-AF65-F5344CB8AC3E}">
        <p14:creationId xmlns:p14="http://schemas.microsoft.com/office/powerpoint/2010/main" val="9606977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92F7-5B92-A07B-E4D9-FDC0F5AD95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A34D5EC-2872-81A3-48DC-603C3CDEFB7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9D9838C-5A9F-D6B1-F846-C6F19E6245F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8F01E15-1B44-2E57-C47E-78216F6CFAB9}"/>
              </a:ext>
            </a:extLst>
          </p:cNvPr>
          <p:cNvSpPr>
            <a:spLocks noGrp="1"/>
          </p:cNvSpPr>
          <p:nvPr>
            <p:ph type="dt" sz="half" idx="10"/>
          </p:nvPr>
        </p:nvSpPr>
        <p:spPr/>
        <p:txBody>
          <a:bodyPr/>
          <a:lstStyle/>
          <a:p>
            <a:fld id="{8D98C8B8-3E11-4922-AE94-E2DF5C62E4D8}" type="datetimeFigureOut">
              <a:rPr lang="en-US" smtClean="0"/>
              <a:t>5/23/2024</a:t>
            </a:fld>
            <a:endParaRPr lang="en-US"/>
          </a:p>
        </p:txBody>
      </p:sp>
      <p:sp>
        <p:nvSpPr>
          <p:cNvPr id="6" name="Footer Placeholder 5">
            <a:extLst>
              <a:ext uri="{FF2B5EF4-FFF2-40B4-BE49-F238E27FC236}">
                <a16:creationId xmlns:a16="http://schemas.microsoft.com/office/drawing/2014/main" id="{6A50616E-2CDF-53C7-CF30-4466DCF65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D74131-ECFD-B6D9-16CC-EFA5BD6A3600}"/>
              </a:ext>
            </a:extLst>
          </p:cNvPr>
          <p:cNvSpPr>
            <a:spLocks noGrp="1"/>
          </p:cNvSpPr>
          <p:nvPr>
            <p:ph type="sldNum" sz="quarter" idx="12"/>
          </p:nvPr>
        </p:nvSpPr>
        <p:spPr/>
        <p:txBody>
          <a:bodyPr/>
          <a:lstStyle/>
          <a:p>
            <a:fld id="{5ECC211F-F0BF-4485-8264-AD03C0ACEA68}" type="slidenum">
              <a:rPr lang="en-US" smtClean="0"/>
              <a:t>‹#›</a:t>
            </a:fld>
            <a:endParaRPr lang="en-US"/>
          </a:p>
        </p:txBody>
      </p:sp>
    </p:spTree>
    <p:extLst>
      <p:ext uri="{BB962C8B-B14F-4D97-AF65-F5344CB8AC3E}">
        <p14:creationId xmlns:p14="http://schemas.microsoft.com/office/powerpoint/2010/main" val="24313606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5EA6-EC7D-F2BD-1330-96308CE6BB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F943F3-F37E-1F37-218F-8FCF1935DA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B1E9A-BBC9-2979-45D0-187A6918FE33}"/>
              </a:ext>
            </a:extLst>
          </p:cNvPr>
          <p:cNvSpPr>
            <a:spLocks noGrp="1"/>
          </p:cNvSpPr>
          <p:nvPr>
            <p:ph type="dt" sz="half" idx="10"/>
          </p:nvPr>
        </p:nvSpPr>
        <p:spPr/>
        <p:txBody>
          <a:bodyPr/>
          <a:lstStyle/>
          <a:p>
            <a:fld id="{8D98C8B8-3E11-4922-AE94-E2DF5C62E4D8}" type="datetimeFigureOut">
              <a:rPr lang="en-US" smtClean="0"/>
              <a:t>5/23/2024</a:t>
            </a:fld>
            <a:endParaRPr lang="en-US"/>
          </a:p>
        </p:txBody>
      </p:sp>
      <p:sp>
        <p:nvSpPr>
          <p:cNvPr id="5" name="Footer Placeholder 4">
            <a:extLst>
              <a:ext uri="{FF2B5EF4-FFF2-40B4-BE49-F238E27FC236}">
                <a16:creationId xmlns:a16="http://schemas.microsoft.com/office/drawing/2014/main" id="{D666AE09-183B-AC0B-6919-7C370E9BB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B04AD-2B04-E10B-177D-BA4A22F5C29F}"/>
              </a:ext>
            </a:extLst>
          </p:cNvPr>
          <p:cNvSpPr>
            <a:spLocks noGrp="1"/>
          </p:cNvSpPr>
          <p:nvPr>
            <p:ph type="sldNum" sz="quarter" idx="12"/>
          </p:nvPr>
        </p:nvSpPr>
        <p:spPr/>
        <p:txBody>
          <a:bodyPr/>
          <a:lstStyle/>
          <a:p>
            <a:fld id="{5ECC211F-F0BF-4485-8264-AD03C0ACEA68}" type="slidenum">
              <a:rPr lang="en-US" smtClean="0"/>
              <a:t>‹#›</a:t>
            </a:fld>
            <a:endParaRPr lang="en-US"/>
          </a:p>
        </p:txBody>
      </p:sp>
    </p:spTree>
    <p:extLst>
      <p:ext uri="{BB962C8B-B14F-4D97-AF65-F5344CB8AC3E}">
        <p14:creationId xmlns:p14="http://schemas.microsoft.com/office/powerpoint/2010/main" val="13545667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FF59E2-07C8-065B-9105-B56AEE7E76E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E6809C-B8A2-4D03-BD03-350FB0E4D21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37744-AA06-BE1C-A9FA-C1C68EE6BDA2}"/>
              </a:ext>
            </a:extLst>
          </p:cNvPr>
          <p:cNvSpPr>
            <a:spLocks noGrp="1"/>
          </p:cNvSpPr>
          <p:nvPr>
            <p:ph type="dt" sz="half" idx="10"/>
          </p:nvPr>
        </p:nvSpPr>
        <p:spPr/>
        <p:txBody>
          <a:bodyPr/>
          <a:lstStyle/>
          <a:p>
            <a:fld id="{8D98C8B8-3E11-4922-AE94-E2DF5C62E4D8}" type="datetimeFigureOut">
              <a:rPr lang="en-US" smtClean="0"/>
              <a:t>5/23/2024</a:t>
            </a:fld>
            <a:endParaRPr lang="en-US"/>
          </a:p>
        </p:txBody>
      </p:sp>
      <p:sp>
        <p:nvSpPr>
          <p:cNvPr id="5" name="Footer Placeholder 4">
            <a:extLst>
              <a:ext uri="{FF2B5EF4-FFF2-40B4-BE49-F238E27FC236}">
                <a16:creationId xmlns:a16="http://schemas.microsoft.com/office/drawing/2014/main" id="{DB8B83CF-E517-CA44-8454-064DF7471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ED87E-CF38-3CAA-61CC-3C51E5AEE83E}"/>
              </a:ext>
            </a:extLst>
          </p:cNvPr>
          <p:cNvSpPr>
            <a:spLocks noGrp="1"/>
          </p:cNvSpPr>
          <p:nvPr>
            <p:ph type="sldNum" sz="quarter" idx="12"/>
          </p:nvPr>
        </p:nvSpPr>
        <p:spPr/>
        <p:txBody>
          <a:bodyPr/>
          <a:lstStyle/>
          <a:p>
            <a:fld id="{5ECC211F-F0BF-4485-8264-AD03C0ACEA68}" type="slidenum">
              <a:rPr lang="en-US" smtClean="0"/>
              <a:t>‹#›</a:t>
            </a:fld>
            <a:endParaRPr lang="en-US"/>
          </a:p>
        </p:txBody>
      </p:sp>
    </p:spTree>
    <p:extLst>
      <p:ext uri="{BB962C8B-B14F-4D97-AF65-F5344CB8AC3E}">
        <p14:creationId xmlns:p14="http://schemas.microsoft.com/office/powerpoint/2010/main" val="33995568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4324139" y="2111381"/>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2" hasCustomPrompt="1"/>
          </p:nvPr>
        </p:nvSpPr>
        <p:spPr>
          <a:xfrm>
            <a:off x="-1" y="2422485"/>
            <a:ext cx="9135687" cy="833438"/>
          </a:xfrm>
        </p:spPr>
        <p:txBody>
          <a:bodyPr>
            <a:normAutofit/>
          </a:bodyPr>
          <a:lstStyle>
            <a:lvl1pPr marL="0" indent="0" algn="ctr">
              <a:lnSpc>
                <a:spcPct val="100000"/>
              </a:lnSpc>
              <a:spcBef>
                <a:spcPts val="0"/>
              </a:spcBef>
              <a:buNone/>
              <a:defRPr sz="2250" cap="all" baseline="0">
                <a:solidFill>
                  <a:schemeClr val="tx1"/>
                </a:solidFill>
              </a:defRPr>
            </a:lvl1pPr>
          </a:lstStyle>
          <a:p>
            <a:pPr lvl="0"/>
            <a:r>
              <a:rPr lang="en-US" dirty="0"/>
              <a:t>Chapter title</a:t>
            </a:r>
          </a:p>
        </p:txBody>
      </p:sp>
      <p:sp>
        <p:nvSpPr>
          <p:cNvPr id="8" name="Title 1"/>
          <p:cNvSpPr>
            <a:spLocks noGrp="1"/>
          </p:cNvSpPr>
          <p:nvPr>
            <p:ph type="title" hasCustomPrompt="1"/>
          </p:nvPr>
        </p:nvSpPr>
        <p:spPr>
          <a:xfrm>
            <a:off x="2139" y="1692331"/>
            <a:ext cx="9143999" cy="358892"/>
          </a:xfrm>
        </p:spPr>
        <p:txBody>
          <a:bodyPr>
            <a:normAutofit/>
          </a:bodyPr>
          <a:lstStyle>
            <a:lvl1pPr algn="ctr">
              <a:defRPr sz="2250"/>
            </a:lvl1pPr>
          </a:lstStyle>
          <a:p>
            <a:pPr lvl="0"/>
            <a:r>
              <a:rPr lang="en-US" dirty="0"/>
              <a:t>Section Divider</a:t>
            </a:r>
          </a:p>
        </p:txBody>
      </p:sp>
    </p:spTree>
    <p:extLst>
      <p:ext uri="{BB962C8B-B14F-4D97-AF65-F5344CB8AC3E}">
        <p14:creationId xmlns:p14="http://schemas.microsoft.com/office/powerpoint/2010/main" val="36996953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9" y="1204563"/>
            <a:ext cx="7553207" cy="3497125"/>
          </a:xfrm>
        </p:spPr>
        <p:txBody>
          <a:bodyPr>
            <a:noAutofit/>
          </a:bodyPr>
          <a:lstStyle>
            <a:lvl1pPr marL="0" indent="0">
              <a:buClr>
                <a:srgbClr val="57B6AF"/>
              </a:buClr>
              <a:buNone/>
              <a:defRPr sz="1650" baseline="0">
                <a:solidFill>
                  <a:schemeClr val="tx1"/>
                </a:solidFill>
                <a:latin typeface="+mn-lt"/>
              </a:defRPr>
            </a:lvl1pPr>
            <a:lvl2pPr>
              <a:buClr>
                <a:srgbClr val="57B6AF"/>
              </a:buClr>
              <a:defRPr sz="1500"/>
            </a:lvl2pPr>
            <a:lvl3pPr>
              <a:buClr>
                <a:srgbClr val="57B6AF"/>
              </a:buClr>
              <a:defRPr sz="1350"/>
            </a:lvl3pPr>
            <a:lvl4pPr>
              <a:buClr>
                <a:srgbClr val="57B6AF"/>
              </a:buClr>
              <a:defRPr sz="1350"/>
            </a:lvl4pPr>
          </a:lstStyle>
          <a:p>
            <a:pPr lvl="0"/>
            <a:r>
              <a:rPr lang="en-US" dirty="0"/>
              <a:t>Text…</a:t>
            </a:r>
          </a:p>
        </p:txBody>
      </p:sp>
      <p:sp>
        <p:nvSpPr>
          <p:cNvPr id="9" name="TextBox 8"/>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a:t>
            </a:r>
            <a:r>
              <a:rPr lang="en-US" sz="1350" baseline="0" dirty="0">
                <a:solidFill>
                  <a:srgbClr val="2699BB"/>
                </a:solidFill>
                <a:latin typeface="Century Gothic" panose="020B0502020202020204" pitchFamily="34" charset="0"/>
              </a:rPr>
              <a:t> State Department of Health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4157" y="505480"/>
            <a:ext cx="9135687" cy="361523"/>
          </a:xfrm>
        </p:spPr>
        <p:txBody>
          <a:bodyPr/>
          <a:lstStyle>
            <a:lvl1pPr algn="ctr">
              <a:defRPr sz="2250"/>
            </a:lvl1pPr>
          </a:lstStyle>
          <a:p>
            <a:r>
              <a:rPr lang="en-US" dirty="0"/>
              <a:t>Title</a:t>
            </a:r>
          </a:p>
        </p:txBody>
      </p:sp>
    </p:spTree>
    <p:extLst>
      <p:ext uri="{BB962C8B-B14F-4D97-AF65-F5344CB8AC3E}">
        <p14:creationId xmlns:p14="http://schemas.microsoft.com/office/powerpoint/2010/main" val="25224025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58257D3-BBDD-4B27-8F80-1CD9258D30D3}"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010AC-C96B-426F-ACAF-E01DE0EA126F}" type="slidenum">
              <a:rPr lang="en-US" smtClean="0"/>
              <a:t>‹#›</a:t>
            </a:fld>
            <a:endParaRPr lang="en-US"/>
          </a:p>
        </p:txBody>
      </p:sp>
    </p:spTree>
    <p:extLst>
      <p:ext uri="{BB962C8B-B14F-4D97-AF65-F5344CB8AC3E}">
        <p14:creationId xmlns:p14="http://schemas.microsoft.com/office/powerpoint/2010/main" val="2973450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p:txBody>
          <a:bodyPr/>
          <a:lstStyle>
            <a:lvl1pPr>
              <a:defRPr>
                <a:solidFill>
                  <a:srgbClr val="1B365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23583002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257D3-BBDD-4B27-8F80-1CD9258D30D3}"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010AC-C96B-426F-ACAF-E01DE0EA126F}" type="slidenum">
              <a:rPr lang="en-US" smtClean="0"/>
              <a:t>‹#›</a:t>
            </a:fld>
            <a:endParaRPr lang="en-US"/>
          </a:p>
        </p:txBody>
      </p:sp>
    </p:spTree>
    <p:extLst>
      <p:ext uri="{BB962C8B-B14F-4D97-AF65-F5344CB8AC3E}">
        <p14:creationId xmlns:p14="http://schemas.microsoft.com/office/powerpoint/2010/main" val="26106368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257D3-BBDD-4B27-8F80-1CD9258D30D3}"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010AC-C96B-426F-ACAF-E01DE0EA126F}" type="slidenum">
              <a:rPr lang="en-US" smtClean="0"/>
              <a:t>‹#›</a:t>
            </a:fld>
            <a:endParaRPr lang="en-US"/>
          </a:p>
        </p:txBody>
      </p:sp>
    </p:spTree>
    <p:extLst>
      <p:ext uri="{BB962C8B-B14F-4D97-AF65-F5344CB8AC3E}">
        <p14:creationId xmlns:p14="http://schemas.microsoft.com/office/powerpoint/2010/main" val="9111915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8257D3-BBDD-4B27-8F80-1CD9258D30D3}"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010AC-C96B-426F-ACAF-E01DE0EA126F}" type="slidenum">
              <a:rPr lang="en-US" smtClean="0"/>
              <a:t>‹#›</a:t>
            </a:fld>
            <a:endParaRPr lang="en-US"/>
          </a:p>
        </p:txBody>
      </p:sp>
    </p:spTree>
    <p:extLst>
      <p:ext uri="{BB962C8B-B14F-4D97-AF65-F5344CB8AC3E}">
        <p14:creationId xmlns:p14="http://schemas.microsoft.com/office/powerpoint/2010/main" val="1526461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257D3-BBDD-4B27-8F80-1CD9258D30D3}" type="datetimeFigureOut">
              <a:rPr lang="en-US" smtClean="0"/>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010AC-C96B-426F-ACAF-E01DE0EA126F}" type="slidenum">
              <a:rPr lang="en-US" smtClean="0"/>
              <a:t>‹#›</a:t>
            </a:fld>
            <a:endParaRPr lang="en-US"/>
          </a:p>
        </p:txBody>
      </p:sp>
    </p:spTree>
    <p:extLst>
      <p:ext uri="{BB962C8B-B14F-4D97-AF65-F5344CB8AC3E}">
        <p14:creationId xmlns:p14="http://schemas.microsoft.com/office/powerpoint/2010/main" val="2895910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8257D3-BBDD-4B27-8F80-1CD9258D30D3}"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9010AC-C96B-426F-ACAF-E01DE0EA126F}" type="slidenum">
              <a:rPr lang="en-US" smtClean="0"/>
              <a:t>‹#›</a:t>
            </a:fld>
            <a:endParaRPr lang="en-US"/>
          </a:p>
        </p:txBody>
      </p:sp>
    </p:spTree>
    <p:extLst>
      <p:ext uri="{BB962C8B-B14F-4D97-AF65-F5344CB8AC3E}">
        <p14:creationId xmlns:p14="http://schemas.microsoft.com/office/powerpoint/2010/main" val="33170687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257D3-BBDD-4B27-8F80-1CD9258D30D3}" type="datetimeFigureOut">
              <a:rPr lang="en-US" smtClean="0"/>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9010AC-C96B-426F-ACAF-E01DE0EA126F}" type="slidenum">
              <a:rPr lang="en-US" smtClean="0"/>
              <a:t>‹#›</a:t>
            </a:fld>
            <a:endParaRPr lang="en-US"/>
          </a:p>
        </p:txBody>
      </p:sp>
    </p:spTree>
    <p:extLst>
      <p:ext uri="{BB962C8B-B14F-4D97-AF65-F5344CB8AC3E}">
        <p14:creationId xmlns:p14="http://schemas.microsoft.com/office/powerpoint/2010/main" val="10311438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58257D3-BBDD-4B27-8F80-1CD9258D30D3}"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010AC-C96B-426F-ACAF-E01DE0EA126F}" type="slidenum">
              <a:rPr lang="en-US" smtClean="0"/>
              <a:t>‹#›</a:t>
            </a:fld>
            <a:endParaRPr lang="en-US"/>
          </a:p>
        </p:txBody>
      </p:sp>
    </p:spTree>
    <p:extLst>
      <p:ext uri="{BB962C8B-B14F-4D97-AF65-F5344CB8AC3E}">
        <p14:creationId xmlns:p14="http://schemas.microsoft.com/office/powerpoint/2010/main" val="36805612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58257D3-BBDD-4B27-8F80-1CD9258D30D3}"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010AC-C96B-426F-ACAF-E01DE0EA126F}" type="slidenum">
              <a:rPr lang="en-US" smtClean="0"/>
              <a:t>‹#›</a:t>
            </a:fld>
            <a:endParaRPr lang="en-US"/>
          </a:p>
        </p:txBody>
      </p:sp>
    </p:spTree>
    <p:extLst>
      <p:ext uri="{BB962C8B-B14F-4D97-AF65-F5344CB8AC3E}">
        <p14:creationId xmlns:p14="http://schemas.microsoft.com/office/powerpoint/2010/main" val="22680099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257D3-BBDD-4B27-8F80-1CD9258D30D3}"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010AC-C96B-426F-ACAF-E01DE0EA126F}" type="slidenum">
              <a:rPr lang="en-US" smtClean="0"/>
              <a:t>‹#›</a:t>
            </a:fld>
            <a:endParaRPr lang="en-US"/>
          </a:p>
        </p:txBody>
      </p:sp>
    </p:spTree>
    <p:extLst>
      <p:ext uri="{BB962C8B-B14F-4D97-AF65-F5344CB8AC3E}">
        <p14:creationId xmlns:p14="http://schemas.microsoft.com/office/powerpoint/2010/main" val="34662816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257D3-BBDD-4B27-8F80-1CD9258D30D3}"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010AC-C96B-426F-ACAF-E01DE0EA126F}" type="slidenum">
              <a:rPr lang="en-US" smtClean="0"/>
              <a:t>‹#›</a:t>
            </a:fld>
            <a:endParaRPr lang="en-US"/>
          </a:p>
        </p:txBody>
      </p:sp>
    </p:spTree>
    <p:extLst>
      <p:ext uri="{BB962C8B-B14F-4D97-AF65-F5344CB8AC3E}">
        <p14:creationId xmlns:p14="http://schemas.microsoft.com/office/powerpoint/2010/main" val="306470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353718-B504-7F87-E066-0EBF37695DAA}"/>
              </a:ext>
            </a:extLst>
          </p:cNvPr>
          <p:cNvSpPr/>
          <p:nvPr userDrawn="1"/>
        </p:nvSpPr>
        <p:spPr>
          <a:xfrm>
            <a:off x="2425391" y="4512565"/>
            <a:ext cx="6155632" cy="2856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33EAC77-E29C-9F0D-95C2-15B86A305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271793" cy="5143500"/>
          </a:xfrm>
          <a:prstGeom prst="rect">
            <a:avLst/>
          </a:prstGeom>
        </p:spPr>
      </p:pic>
      <p:sp>
        <p:nvSpPr>
          <p:cNvPr id="2" name="Title 1">
            <a:extLst>
              <a:ext uri="{FF2B5EF4-FFF2-40B4-BE49-F238E27FC236}">
                <a16:creationId xmlns:a16="http://schemas.microsoft.com/office/drawing/2014/main" id="{4479FFB5-ECB2-E90E-2D1D-C621D67175CF}"/>
              </a:ext>
            </a:extLst>
          </p:cNvPr>
          <p:cNvSpPr>
            <a:spLocks noGrp="1"/>
          </p:cNvSpPr>
          <p:nvPr>
            <p:ph type="title" hasCustomPrompt="1"/>
          </p:nvPr>
        </p:nvSpPr>
        <p:spPr>
          <a:xfrm>
            <a:off x="685800" y="1184482"/>
            <a:ext cx="5198807" cy="2429204"/>
          </a:xfrm>
        </p:spPr>
        <p:txBody>
          <a:bodyPr anchor="ctr" anchorCtr="0"/>
          <a:lstStyle>
            <a:lvl1pPr>
              <a:defRPr sz="4500">
                <a:solidFill>
                  <a:schemeClr val="bg1"/>
                </a:solidFill>
              </a:defRPr>
            </a:lvl1pPr>
          </a:lstStyle>
          <a:p>
            <a:r>
              <a:rPr lang="en-US"/>
              <a:t>Click to edit </a:t>
            </a:r>
            <a:br>
              <a:rPr lang="en-US"/>
            </a:br>
            <a:r>
              <a:rPr lang="en-US"/>
              <a:t>Master title </a:t>
            </a:r>
            <a:br>
              <a:rPr lang="en-US"/>
            </a:br>
            <a:r>
              <a:rPr lang="en-US"/>
              <a:t>style</a:t>
            </a:r>
          </a:p>
        </p:txBody>
      </p:sp>
      <p:sp>
        <p:nvSpPr>
          <p:cNvPr id="3" name="Text Placeholder 2">
            <a:extLst>
              <a:ext uri="{FF2B5EF4-FFF2-40B4-BE49-F238E27FC236}">
                <a16:creationId xmlns:a16="http://schemas.microsoft.com/office/drawing/2014/main" id="{E87EE918-0B1E-6452-87A9-DF4A3D2B170D}"/>
              </a:ext>
            </a:extLst>
          </p:cNvPr>
          <p:cNvSpPr>
            <a:spLocks noGrp="1"/>
          </p:cNvSpPr>
          <p:nvPr>
            <p:ph type="body" idx="1"/>
          </p:nvPr>
        </p:nvSpPr>
        <p:spPr>
          <a:xfrm>
            <a:off x="685800" y="3716079"/>
            <a:ext cx="7772400" cy="851159"/>
          </a:xfrm>
        </p:spPr>
        <p:txBody>
          <a:bodyPr/>
          <a:lstStyle>
            <a:lvl1pPr marL="0" indent="0">
              <a:lnSpc>
                <a:spcPct val="90000"/>
              </a:lnSpc>
              <a:buNone/>
              <a:defRPr sz="18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D6832DE-4433-4E49-4062-C73289AB171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ECABF192-B89B-17DC-5507-42E72D4FB092}"/>
              </a:ext>
            </a:extLst>
          </p:cNvPr>
          <p:cNvSpPr>
            <a:spLocks noGrp="1"/>
          </p:cNvSpPr>
          <p:nvPr>
            <p:ph type="sldNum" sz="quarter" idx="12"/>
          </p:nvPr>
        </p:nvSpPr>
        <p:spPr/>
        <p:txBody>
          <a:bodyPr/>
          <a:lstStyle/>
          <a:p>
            <a:fld id="{402AF41C-0C01-4292-8B40-325CC9F1007B}" type="slidenum">
              <a:rPr lang="en-US" smtClean="0"/>
              <a:t>‹#›</a:t>
            </a:fld>
            <a:endParaRPr lang="en-US"/>
          </a:p>
        </p:txBody>
      </p:sp>
      <p:sp>
        <p:nvSpPr>
          <p:cNvPr id="4" name="TextBox 3">
            <a:extLst>
              <a:ext uri="{FF2B5EF4-FFF2-40B4-BE49-F238E27FC236}">
                <a16:creationId xmlns:a16="http://schemas.microsoft.com/office/drawing/2014/main" id="{C1D4B925-4371-93EB-3411-84AE9B114A8C}"/>
              </a:ext>
            </a:extLst>
          </p:cNvPr>
          <p:cNvSpPr txBox="1"/>
          <p:nvPr userDrawn="1"/>
        </p:nvSpPr>
        <p:spPr>
          <a:xfrm>
            <a:off x="685801" y="4514627"/>
            <a:ext cx="2241755" cy="274320"/>
          </a:xfrm>
          <a:prstGeom prst="rect">
            <a:avLst/>
          </a:prstGeom>
          <a:noFill/>
        </p:spPr>
        <p:txBody>
          <a:bodyPr wrap="square" lIns="0" tIns="0" rIns="0" bIns="0" rtlCol="0" anchor="ctr" anchorCtr="0">
            <a:noAutofit/>
          </a:bodyPr>
          <a:lstStyle/>
          <a:p>
            <a:r>
              <a:rPr lang="en-US" sz="788" b="1">
                <a:solidFill>
                  <a:schemeClr val="bg1"/>
                </a:solidFill>
              </a:rPr>
              <a:t>Fred Hutchinson Cancer Center</a:t>
            </a:r>
          </a:p>
        </p:txBody>
      </p:sp>
      <p:cxnSp>
        <p:nvCxnSpPr>
          <p:cNvPr id="11" name="Straight Connector 10">
            <a:extLst>
              <a:ext uri="{FF2B5EF4-FFF2-40B4-BE49-F238E27FC236}">
                <a16:creationId xmlns:a16="http://schemas.microsoft.com/office/drawing/2014/main" id="{7741CC2D-ADFA-3BBE-FF74-6466B3EFD9B9}"/>
              </a:ext>
            </a:extLst>
          </p:cNvPr>
          <p:cNvCxnSpPr>
            <a:cxnSpLocks/>
          </p:cNvCxnSpPr>
          <p:nvPr userDrawn="1"/>
        </p:nvCxnSpPr>
        <p:spPr>
          <a:xfrm flipH="1">
            <a:off x="2293374" y="4666535"/>
            <a:ext cx="616482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2250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9"/>
          <p:cNvSpPr>
            <a:spLocks noGrp="1"/>
          </p:cNvSpPr>
          <p:nvPr>
            <p:ph type="body" sz="quarter" idx="11" hasCustomPrompt="1"/>
          </p:nvPr>
        </p:nvSpPr>
        <p:spPr>
          <a:xfrm>
            <a:off x="3325092" y="4399229"/>
            <a:ext cx="4862633" cy="354264"/>
          </a:xfrm>
        </p:spPr>
        <p:txBody>
          <a:bodyPr>
            <a:normAutofit/>
          </a:bodyPr>
          <a:lstStyle>
            <a:lvl1pPr marL="0" indent="0">
              <a:lnSpc>
                <a:spcPct val="100000"/>
              </a:lnSpc>
              <a:spcBef>
                <a:spcPts val="0"/>
              </a:spcBef>
              <a:buNone/>
              <a:defRPr sz="1500" cap="none" baseline="0">
                <a:solidFill>
                  <a:schemeClr val="tx1"/>
                </a:solidFill>
              </a:defRPr>
            </a:lvl1pPr>
          </a:lstStyle>
          <a:p>
            <a:pPr lvl="0"/>
            <a:r>
              <a:rPr lang="en-US" dirty="0"/>
              <a:t>Office/Program</a:t>
            </a:r>
          </a:p>
        </p:txBody>
      </p:sp>
      <p:sp>
        <p:nvSpPr>
          <p:cNvPr id="4" name="Title 3"/>
          <p:cNvSpPr>
            <a:spLocks noGrp="1"/>
          </p:cNvSpPr>
          <p:nvPr>
            <p:ph type="title" hasCustomPrompt="1"/>
          </p:nvPr>
        </p:nvSpPr>
        <p:spPr>
          <a:xfrm>
            <a:off x="3325092" y="4086034"/>
            <a:ext cx="4862633" cy="313196"/>
          </a:xfrm>
        </p:spPr>
        <p:txBody>
          <a:bodyPr>
            <a:noAutofit/>
          </a:bodyPr>
          <a:lstStyle>
            <a:lvl1pPr>
              <a:defRPr sz="2250" cap="all" baseline="0"/>
            </a:lvl1pPr>
          </a:lstStyle>
          <a:p>
            <a:pPr lvl="0"/>
            <a:r>
              <a:rPr lang="en-US" dirty="0"/>
              <a:t>PRESENTATION TITLE</a:t>
            </a:r>
          </a:p>
        </p:txBody>
      </p:sp>
      <p:pic>
        <p:nvPicPr>
          <p:cNvPr id="8" name="Picture 7" descr="photo illustration of the hands of different races and genders of people raised in the air against a white background"/>
          <p:cNvPicPr>
            <a:picLocks noChangeAspect="1"/>
          </p:cNvPicPr>
          <p:nvPr userDrawn="1"/>
        </p:nvPicPr>
        <p:blipFill rotWithShape="1">
          <a:blip r:embed="rId2">
            <a:extLst>
              <a:ext uri="{28A0092B-C50C-407E-A947-70E740481C1C}">
                <a14:useLocalDpi xmlns:a14="http://schemas.microsoft.com/office/drawing/2010/main" val="0"/>
              </a:ext>
            </a:extLst>
          </a:blip>
          <a:srcRect t="24421"/>
          <a:stretch/>
        </p:blipFill>
        <p:spPr>
          <a:xfrm>
            <a:off x="1" y="-1"/>
            <a:ext cx="9143999" cy="344328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451919" y="4125082"/>
            <a:ext cx="1497048" cy="440354"/>
          </a:xfrm>
          <a:prstGeom prst="rect">
            <a:avLst/>
          </a:prstGeom>
        </p:spPr>
      </p:pic>
    </p:spTree>
    <p:extLst>
      <p:ext uri="{BB962C8B-B14F-4D97-AF65-F5344CB8AC3E}">
        <p14:creationId xmlns:p14="http://schemas.microsoft.com/office/powerpoint/2010/main" val="7742848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3325092" y="4399229"/>
            <a:ext cx="4862633" cy="354264"/>
          </a:xfrm>
        </p:spPr>
        <p:txBody>
          <a:bodyPr>
            <a:normAutofit/>
          </a:bodyPr>
          <a:lstStyle>
            <a:lvl1pPr marL="0" indent="0">
              <a:lnSpc>
                <a:spcPct val="100000"/>
              </a:lnSpc>
              <a:spcBef>
                <a:spcPts val="0"/>
              </a:spcBef>
              <a:buNone/>
              <a:defRPr sz="1500" cap="none" baseline="0">
                <a:solidFill>
                  <a:schemeClr val="tx1"/>
                </a:solidFill>
              </a:defRPr>
            </a:lvl1pPr>
          </a:lstStyle>
          <a:p>
            <a:pPr lvl="0"/>
            <a:r>
              <a:rPr lang="en-US" dirty="0"/>
              <a:t>Office/Program</a:t>
            </a:r>
          </a:p>
        </p:txBody>
      </p:sp>
      <p:sp>
        <p:nvSpPr>
          <p:cNvPr id="9" name="Title 3"/>
          <p:cNvSpPr>
            <a:spLocks noGrp="1"/>
          </p:cNvSpPr>
          <p:nvPr>
            <p:ph type="title" hasCustomPrompt="1"/>
          </p:nvPr>
        </p:nvSpPr>
        <p:spPr>
          <a:xfrm>
            <a:off x="3325092" y="4086034"/>
            <a:ext cx="4862633" cy="313196"/>
          </a:xfrm>
        </p:spPr>
        <p:txBody>
          <a:bodyPr>
            <a:noAutofit/>
          </a:bodyPr>
          <a:lstStyle>
            <a:lvl1pPr>
              <a:defRPr sz="2250" cap="all" baseline="0"/>
            </a:lvl1pPr>
          </a:lstStyle>
          <a:p>
            <a:pPr lvl="0"/>
            <a:r>
              <a:rPr lang="en-US" dirty="0"/>
              <a:t>PRESENTATION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1919" y="4125082"/>
            <a:ext cx="1497048" cy="440354"/>
          </a:xfrm>
          <a:prstGeom prst="rect">
            <a:avLst/>
          </a:prstGeom>
        </p:spPr>
      </p:pic>
      <p:pic>
        <p:nvPicPr>
          <p:cNvPr id="13" name="Picture 12" descr="Photo of the Seattle skyline with Space Needle in foreground and Mount Rainier in the background."/>
          <p:cNvPicPr>
            <a:picLocks noChangeAspect="1"/>
          </p:cNvPicPr>
          <p:nvPr userDrawn="1"/>
        </p:nvPicPr>
        <p:blipFill rotWithShape="1">
          <a:blip r:embed="rId3">
            <a:extLst>
              <a:ext uri="{28A0092B-C50C-407E-A947-70E740481C1C}">
                <a14:useLocalDpi xmlns:a14="http://schemas.microsoft.com/office/drawing/2010/main" val="0"/>
              </a:ext>
            </a:extLst>
          </a:blip>
          <a:srcRect t="10518" b="14482"/>
          <a:stretch/>
        </p:blipFill>
        <p:spPr>
          <a:xfrm>
            <a:off x="0" y="-1"/>
            <a:ext cx="9144000" cy="3429001"/>
          </a:xfrm>
          <a:prstGeom prst="rect">
            <a:avLst/>
          </a:prstGeom>
        </p:spPr>
      </p:pic>
    </p:spTree>
    <p:extLst>
      <p:ext uri="{BB962C8B-B14F-4D97-AF65-F5344CB8AC3E}">
        <p14:creationId xmlns:p14="http://schemas.microsoft.com/office/powerpoint/2010/main" val="2732649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3325092" y="4399229"/>
            <a:ext cx="4862633" cy="354264"/>
          </a:xfrm>
        </p:spPr>
        <p:txBody>
          <a:bodyPr>
            <a:normAutofit/>
          </a:bodyPr>
          <a:lstStyle>
            <a:lvl1pPr marL="0" indent="0">
              <a:lnSpc>
                <a:spcPct val="100000"/>
              </a:lnSpc>
              <a:spcBef>
                <a:spcPts val="0"/>
              </a:spcBef>
              <a:buNone/>
              <a:defRPr sz="15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3325092" y="4086034"/>
            <a:ext cx="4862633" cy="313196"/>
          </a:xfrm>
        </p:spPr>
        <p:txBody>
          <a:bodyPr>
            <a:noAutofit/>
          </a:bodyPr>
          <a:lstStyle>
            <a:lvl1pPr>
              <a:defRPr sz="2250" cap="all" baseline="0"/>
            </a:lvl1pPr>
          </a:lstStyle>
          <a:p>
            <a:pPr lvl="0"/>
            <a:r>
              <a:rPr lang="en-US" dirty="0"/>
              <a:t>PRESENTATION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1919" y="4125082"/>
            <a:ext cx="1497048" cy="440354"/>
          </a:xfrm>
          <a:prstGeom prst="rect">
            <a:avLst/>
          </a:prstGeom>
        </p:spPr>
      </p:pic>
      <p:pic>
        <p:nvPicPr>
          <p:cNvPr id="11" name="Picture 10" descr="photo of downtown Spokane with Spokane River in forefront"/>
          <p:cNvPicPr>
            <a:picLocks noChangeAspect="1"/>
          </p:cNvPicPr>
          <p:nvPr userDrawn="1"/>
        </p:nvPicPr>
        <p:blipFill rotWithShape="1">
          <a:blip r:embed="rId3">
            <a:extLst>
              <a:ext uri="{28A0092B-C50C-407E-A947-70E740481C1C}">
                <a14:useLocalDpi xmlns:a14="http://schemas.microsoft.com/office/drawing/2010/main" val="0"/>
              </a:ext>
            </a:extLst>
          </a:blip>
          <a:srcRect t="8921" b="15783"/>
          <a:stretch/>
        </p:blipFill>
        <p:spPr>
          <a:xfrm>
            <a:off x="1" y="0"/>
            <a:ext cx="9150393" cy="3429000"/>
          </a:xfrm>
          <a:prstGeom prst="rect">
            <a:avLst/>
          </a:prstGeom>
        </p:spPr>
      </p:pic>
    </p:spTree>
    <p:extLst>
      <p:ext uri="{BB962C8B-B14F-4D97-AF65-F5344CB8AC3E}">
        <p14:creationId xmlns:p14="http://schemas.microsoft.com/office/powerpoint/2010/main" val="27920943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3325092" y="4399229"/>
            <a:ext cx="4862633" cy="354264"/>
          </a:xfrm>
        </p:spPr>
        <p:txBody>
          <a:bodyPr>
            <a:normAutofit/>
          </a:bodyPr>
          <a:lstStyle>
            <a:lvl1pPr marL="0" indent="0">
              <a:lnSpc>
                <a:spcPct val="100000"/>
              </a:lnSpc>
              <a:spcBef>
                <a:spcPts val="0"/>
              </a:spcBef>
              <a:buNone/>
              <a:defRPr sz="15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3325092" y="4086034"/>
            <a:ext cx="4862633" cy="313196"/>
          </a:xfrm>
        </p:spPr>
        <p:txBody>
          <a:bodyPr>
            <a:noAutofit/>
          </a:bodyPr>
          <a:lstStyle>
            <a:lvl1pPr>
              <a:defRPr sz="2250" cap="all" baseline="0"/>
            </a:lvl1pPr>
          </a:lstStyle>
          <a:p>
            <a:pPr lvl="0"/>
            <a:r>
              <a:rPr lang="en-US" dirty="0"/>
              <a:t>PRESENTATION 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1919" y="4125082"/>
            <a:ext cx="1497048" cy="440354"/>
          </a:xfrm>
          <a:prstGeom prst="rect">
            <a:avLst/>
          </a:prstGeom>
        </p:spPr>
      </p:pic>
      <p:pic>
        <p:nvPicPr>
          <p:cNvPr id="13" name="Picture 12" descr="photo of a boat navigating around a couple of islands in the Puget Sound"/>
          <p:cNvPicPr>
            <a:picLocks noChangeAspect="1"/>
          </p:cNvPicPr>
          <p:nvPr userDrawn="1"/>
        </p:nvPicPr>
        <p:blipFill rotWithShape="1">
          <a:blip r:embed="rId3">
            <a:extLst>
              <a:ext uri="{28A0092B-C50C-407E-A947-70E740481C1C}">
                <a14:useLocalDpi xmlns:a14="http://schemas.microsoft.com/office/drawing/2010/main" val="0"/>
              </a:ext>
            </a:extLst>
          </a:blip>
          <a:srcRect t="435" b="24049"/>
          <a:stretch/>
        </p:blipFill>
        <p:spPr>
          <a:xfrm>
            <a:off x="0" y="-1"/>
            <a:ext cx="9144000" cy="3429001"/>
          </a:xfrm>
          <a:prstGeom prst="rect">
            <a:avLst/>
          </a:prstGeom>
        </p:spPr>
      </p:pic>
    </p:spTree>
    <p:extLst>
      <p:ext uri="{BB962C8B-B14F-4D97-AF65-F5344CB8AC3E}">
        <p14:creationId xmlns:p14="http://schemas.microsoft.com/office/powerpoint/2010/main" val="36602192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3325092" y="4399229"/>
            <a:ext cx="4862633" cy="354264"/>
          </a:xfrm>
        </p:spPr>
        <p:txBody>
          <a:bodyPr>
            <a:normAutofit/>
          </a:bodyPr>
          <a:lstStyle>
            <a:lvl1pPr marL="0" indent="0">
              <a:lnSpc>
                <a:spcPct val="100000"/>
              </a:lnSpc>
              <a:spcBef>
                <a:spcPts val="0"/>
              </a:spcBef>
              <a:buNone/>
              <a:defRPr sz="15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3325092" y="4086034"/>
            <a:ext cx="4862633" cy="313196"/>
          </a:xfrm>
        </p:spPr>
        <p:txBody>
          <a:bodyPr>
            <a:noAutofit/>
          </a:bodyPr>
          <a:lstStyle>
            <a:lvl1pPr>
              <a:defRPr sz="2250" cap="all" baseline="0"/>
            </a:lvl1pPr>
          </a:lstStyle>
          <a:p>
            <a:pPr lvl="0"/>
            <a:r>
              <a:rPr lang="en-US" dirty="0"/>
              <a:t>PRESENTATION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1919" y="4125082"/>
            <a:ext cx="1497048" cy="440354"/>
          </a:xfrm>
          <a:prstGeom prst="rect">
            <a:avLst/>
          </a:prstGeom>
        </p:spPr>
      </p:pic>
      <p:pic>
        <p:nvPicPr>
          <p:cNvPr id="13" name="Picture 12" descr="view from high above Diablo Lake in the Northern Cascades mountain range"/>
          <p:cNvPicPr>
            <a:picLocks noChangeAspect="1"/>
          </p:cNvPicPr>
          <p:nvPr userDrawn="1"/>
        </p:nvPicPr>
        <p:blipFill rotWithShape="1">
          <a:blip r:embed="rId3">
            <a:extLst>
              <a:ext uri="{28A0092B-C50C-407E-A947-70E740481C1C}">
                <a14:useLocalDpi xmlns:a14="http://schemas.microsoft.com/office/drawing/2010/main" val="0"/>
              </a:ext>
            </a:extLst>
          </a:blip>
          <a:srcRect l="-129" t="11859" r="129" b="13402"/>
          <a:stretch/>
        </p:blipFill>
        <p:spPr>
          <a:xfrm>
            <a:off x="-6394" y="1"/>
            <a:ext cx="9150394" cy="3429000"/>
          </a:xfrm>
          <a:prstGeom prst="rect">
            <a:avLst/>
          </a:prstGeom>
        </p:spPr>
      </p:pic>
    </p:spTree>
    <p:extLst>
      <p:ext uri="{BB962C8B-B14F-4D97-AF65-F5344CB8AC3E}">
        <p14:creationId xmlns:p14="http://schemas.microsoft.com/office/powerpoint/2010/main" val="8771909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3325092" y="4399229"/>
            <a:ext cx="4862633" cy="354264"/>
          </a:xfrm>
        </p:spPr>
        <p:txBody>
          <a:bodyPr>
            <a:normAutofit/>
          </a:bodyPr>
          <a:lstStyle>
            <a:lvl1pPr marL="0" indent="0">
              <a:lnSpc>
                <a:spcPct val="100000"/>
              </a:lnSpc>
              <a:spcBef>
                <a:spcPts val="0"/>
              </a:spcBef>
              <a:buNone/>
              <a:defRPr sz="15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3325092" y="4086034"/>
            <a:ext cx="4862633" cy="313196"/>
          </a:xfrm>
        </p:spPr>
        <p:txBody>
          <a:bodyPr>
            <a:noAutofit/>
          </a:bodyPr>
          <a:lstStyle>
            <a:lvl1pPr>
              <a:defRPr sz="2250" cap="all" baseline="0"/>
            </a:lvl1pPr>
          </a:lstStyle>
          <a:p>
            <a:pPr lvl="0"/>
            <a:r>
              <a:rPr lang="en-US" dirty="0"/>
              <a:t>PRESENTATION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1919" y="4125082"/>
            <a:ext cx="1497048" cy="440354"/>
          </a:xfrm>
          <a:prstGeom prst="rect">
            <a:avLst/>
          </a:prstGeom>
        </p:spPr>
      </p:pic>
      <p:pic>
        <p:nvPicPr>
          <p:cNvPr id="11" name="Picture 10" descr="Aerial view of the Palouse in Northeast Washington"/>
          <p:cNvPicPr>
            <a:picLocks noChangeAspect="1"/>
          </p:cNvPicPr>
          <p:nvPr userDrawn="1"/>
        </p:nvPicPr>
        <p:blipFill rotWithShape="1">
          <a:blip r:embed="rId3">
            <a:extLst>
              <a:ext uri="{28A0092B-C50C-407E-A947-70E740481C1C}">
                <a14:useLocalDpi xmlns:a14="http://schemas.microsoft.com/office/drawing/2010/main" val="0"/>
              </a:ext>
            </a:extLst>
          </a:blip>
          <a:srcRect b="25613"/>
          <a:stretch/>
        </p:blipFill>
        <p:spPr>
          <a:xfrm>
            <a:off x="-1" y="0"/>
            <a:ext cx="9144001" cy="3429000"/>
          </a:xfrm>
          <a:prstGeom prst="rect">
            <a:avLst/>
          </a:prstGeom>
        </p:spPr>
      </p:pic>
    </p:spTree>
    <p:extLst>
      <p:ext uri="{BB962C8B-B14F-4D97-AF65-F5344CB8AC3E}">
        <p14:creationId xmlns:p14="http://schemas.microsoft.com/office/powerpoint/2010/main" val="6794981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3325092" y="4399229"/>
            <a:ext cx="4862633" cy="354264"/>
          </a:xfrm>
        </p:spPr>
        <p:txBody>
          <a:bodyPr>
            <a:normAutofit/>
          </a:bodyPr>
          <a:lstStyle>
            <a:lvl1pPr marL="0" indent="0">
              <a:lnSpc>
                <a:spcPct val="100000"/>
              </a:lnSpc>
              <a:spcBef>
                <a:spcPts val="0"/>
              </a:spcBef>
              <a:buNone/>
              <a:defRPr sz="15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3325092" y="4086034"/>
            <a:ext cx="4862633" cy="313196"/>
          </a:xfrm>
        </p:spPr>
        <p:txBody>
          <a:bodyPr>
            <a:noAutofit/>
          </a:bodyPr>
          <a:lstStyle>
            <a:lvl1pPr>
              <a:defRPr sz="2250" cap="all" baseline="0"/>
            </a:lvl1pPr>
          </a:lstStyle>
          <a:p>
            <a:pPr lvl="0"/>
            <a:r>
              <a:rPr lang="en-US" dirty="0"/>
              <a:t>PRESENTATION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1919" y="4125082"/>
            <a:ext cx="1497048" cy="440354"/>
          </a:xfrm>
          <a:prstGeom prst="rect">
            <a:avLst/>
          </a:prstGeom>
        </p:spPr>
      </p:pic>
      <p:pic>
        <p:nvPicPr>
          <p:cNvPr id="13" name="Picture 12" descr="decorative green box with abstract white lines running across it"/>
          <p:cNvPicPr>
            <a:picLocks noChangeAspect="1"/>
          </p:cNvPicPr>
          <p:nvPr userDrawn="1"/>
        </p:nvPicPr>
        <p:blipFill rotWithShape="1">
          <a:blip r:embed="rId3">
            <a:extLst>
              <a:ext uri="{28A0092B-C50C-407E-A947-70E740481C1C}">
                <a14:useLocalDpi xmlns:a14="http://schemas.microsoft.com/office/drawing/2010/main" val="0"/>
              </a:ext>
            </a:extLst>
          </a:blip>
          <a:srcRect l="129" t="2" r="129" b="25611"/>
          <a:stretch/>
        </p:blipFill>
        <p:spPr>
          <a:xfrm>
            <a:off x="-1" y="-2"/>
            <a:ext cx="9144001" cy="3429002"/>
          </a:xfrm>
          <a:prstGeom prst="rect">
            <a:avLst/>
          </a:prstGeom>
        </p:spPr>
      </p:pic>
    </p:spTree>
    <p:extLst>
      <p:ext uri="{BB962C8B-B14F-4D97-AF65-F5344CB8AC3E}">
        <p14:creationId xmlns:p14="http://schemas.microsoft.com/office/powerpoint/2010/main" val="40351358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9144000" cy="3429000"/>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7" name="Text Placeholder 9"/>
          <p:cNvSpPr>
            <a:spLocks noGrp="1"/>
          </p:cNvSpPr>
          <p:nvPr>
            <p:ph type="body" sz="quarter" idx="12" hasCustomPrompt="1"/>
          </p:nvPr>
        </p:nvSpPr>
        <p:spPr>
          <a:xfrm>
            <a:off x="3325092" y="4399229"/>
            <a:ext cx="4862633" cy="354264"/>
          </a:xfrm>
        </p:spPr>
        <p:txBody>
          <a:bodyPr>
            <a:normAutofit/>
          </a:bodyPr>
          <a:lstStyle>
            <a:lvl1pPr marL="0" indent="0">
              <a:lnSpc>
                <a:spcPct val="100000"/>
              </a:lnSpc>
              <a:spcBef>
                <a:spcPts val="0"/>
              </a:spcBef>
              <a:buNone/>
              <a:defRPr sz="15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3325092" y="4086034"/>
            <a:ext cx="4862633" cy="313196"/>
          </a:xfrm>
        </p:spPr>
        <p:txBody>
          <a:bodyPr>
            <a:noAutofit/>
          </a:bodyPr>
          <a:lstStyle>
            <a:lvl1pPr>
              <a:defRPr sz="2250" cap="all" baseline="0"/>
            </a:lvl1pPr>
          </a:lstStyle>
          <a:p>
            <a:pPr lvl="0"/>
            <a:r>
              <a:rPr lang="en-US" dirty="0"/>
              <a:t>PRESENTATION TITLE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51919" y="4125082"/>
            <a:ext cx="1497048" cy="440354"/>
          </a:xfrm>
          <a:prstGeom prst="rect">
            <a:avLst/>
          </a:prstGeom>
        </p:spPr>
      </p:pic>
    </p:spTree>
    <p:extLst>
      <p:ext uri="{BB962C8B-B14F-4D97-AF65-F5344CB8AC3E}">
        <p14:creationId xmlns:p14="http://schemas.microsoft.com/office/powerpoint/2010/main" val="25356713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908551" y="1679972"/>
            <a:ext cx="2473325" cy="1865709"/>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8" name="Picture Placeholder 17"/>
          <p:cNvSpPr>
            <a:spLocks noGrp="1"/>
          </p:cNvSpPr>
          <p:nvPr>
            <p:ph type="pic" sz="quarter" idx="13"/>
          </p:nvPr>
        </p:nvSpPr>
        <p:spPr>
          <a:xfrm>
            <a:off x="1817689" y="1679972"/>
            <a:ext cx="2484437" cy="1865709"/>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ext Placeholder 13"/>
          <p:cNvSpPr>
            <a:spLocks noGrp="1"/>
          </p:cNvSpPr>
          <p:nvPr>
            <p:ph type="body" sz="quarter" idx="11" hasCustomPrompt="1"/>
          </p:nvPr>
        </p:nvSpPr>
        <p:spPr>
          <a:xfrm>
            <a:off x="-8313" y="836903"/>
            <a:ext cx="9143999" cy="262830"/>
          </a:xfrm>
        </p:spPr>
        <p:txBody>
          <a:bodyPr>
            <a:noAutofit/>
          </a:bodyPr>
          <a:lstStyle>
            <a:lvl1pPr marL="0" indent="0" algn="ctr">
              <a:buNone/>
              <a:defRPr sz="1650">
                <a:solidFill>
                  <a:schemeClr val="tx1"/>
                </a:solidFill>
              </a:defRPr>
            </a:lvl1pPr>
            <a:lvl2pPr>
              <a:defRPr sz="1500">
                <a:solidFill>
                  <a:schemeClr val="tx1">
                    <a:lumMod val="75000"/>
                    <a:lumOff val="25000"/>
                  </a:schemeClr>
                </a:solidFill>
              </a:defRPr>
            </a:lvl2pPr>
            <a:lvl3pPr>
              <a:defRPr sz="1500"/>
            </a:lvl3pPr>
            <a:lvl4pPr>
              <a:defRPr sz="1500"/>
            </a:lvl4pPr>
            <a:lvl5pPr>
              <a:defRPr sz="1500"/>
            </a:lvl5pPr>
          </a:lstStyle>
          <a:p>
            <a:pPr lvl="0"/>
            <a:r>
              <a:rPr lang="en-US" dirty="0"/>
              <a:t>@ location</a:t>
            </a:r>
          </a:p>
        </p:txBody>
      </p:sp>
      <p:sp>
        <p:nvSpPr>
          <p:cNvPr id="16" name="Text Placeholder 15"/>
          <p:cNvSpPr>
            <a:spLocks noGrp="1"/>
          </p:cNvSpPr>
          <p:nvPr>
            <p:ph type="body" sz="quarter" idx="12" hasCustomPrompt="1"/>
          </p:nvPr>
        </p:nvSpPr>
        <p:spPr>
          <a:xfrm>
            <a:off x="-8313" y="1154393"/>
            <a:ext cx="9143999" cy="228600"/>
          </a:xfrm>
        </p:spPr>
        <p:txBody>
          <a:bodyPr/>
          <a:lstStyle>
            <a:lvl1pPr marL="0" indent="0" algn="ctr">
              <a:buNone/>
              <a:defRPr sz="1350">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1817690" y="3726492"/>
            <a:ext cx="2484436" cy="309563"/>
          </a:xfrm>
        </p:spPr>
        <p:txBody>
          <a:bodyPr>
            <a:normAutofit/>
          </a:bodyPr>
          <a:lstStyle>
            <a:lvl1pPr marL="0" indent="0" algn="ctr">
              <a:buNone/>
              <a:defRPr sz="165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901551" y="3724727"/>
            <a:ext cx="2487133" cy="309563"/>
          </a:xfrm>
        </p:spPr>
        <p:txBody>
          <a:bodyPr>
            <a:normAutofit/>
          </a:bodyPr>
          <a:lstStyle>
            <a:lvl1pPr marL="0" indent="0" algn="ctr">
              <a:buNone/>
              <a:defRPr sz="1650" b="1" i="0">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1817689" y="4051692"/>
            <a:ext cx="2484437" cy="235751"/>
          </a:xfrm>
        </p:spPr>
        <p:txBody>
          <a:bodyPr/>
          <a:lstStyle>
            <a:lvl1pPr marL="0" indent="0" algn="ctr">
              <a:buNone/>
              <a:defRPr sz="15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901551" y="4051546"/>
            <a:ext cx="2487132" cy="235751"/>
          </a:xfrm>
        </p:spPr>
        <p:txBody>
          <a:bodyPr/>
          <a:lstStyle>
            <a:lvl1pPr marL="0" indent="0" algn="ctr">
              <a:buNone/>
              <a:defRPr sz="15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1817689" y="4309663"/>
            <a:ext cx="2484437" cy="280988"/>
          </a:xfrm>
        </p:spPr>
        <p:txBody>
          <a:bodyPr>
            <a:normAutofit/>
          </a:bodyPr>
          <a:lstStyle>
            <a:lvl1pPr marL="0" indent="0" algn="ctr">
              <a:buNone/>
              <a:defRPr sz="15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908130" y="4307041"/>
            <a:ext cx="2484437" cy="280988"/>
          </a:xfrm>
        </p:spPr>
        <p:txBody>
          <a:bodyPr>
            <a:normAutofit/>
          </a:bodyPr>
          <a:lstStyle>
            <a:lvl1pPr marL="0" indent="0" algn="ctr">
              <a:buNone/>
              <a:defRPr sz="1500">
                <a:solidFill>
                  <a:schemeClr val="tx1"/>
                </a:solidFill>
                <a:latin typeface="+mn-lt"/>
              </a:defRPr>
            </a:lvl1pPr>
          </a:lstStyle>
          <a:p>
            <a:pPr lvl="0"/>
            <a:r>
              <a:rPr lang="en-US" dirty="0"/>
              <a:t>Program</a:t>
            </a:r>
          </a:p>
        </p:txBody>
      </p:sp>
      <p:sp>
        <p:nvSpPr>
          <p:cNvPr id="15" name="Title 2"/>
          <p:cNvSpPr>
            <a:spLocks noGrp="1"/>
          </p:cNvSpPr>
          <p:nvPr>
            <p:ph type="title" hasCustomPrompt="1"/>
          </p:nvPr>
        </p:nvSpPr>
        <p:spPr>
          <a:xfrm>
            <a:off x="0" y="504990"/>
            <a:ext cx="9144000" cy="328456"/>
          </a:xfrm>
        </p:spPr>
        <p:txBody>
          <a:bodyPr>
            <a:normAutofit/>
          </a:bodyPr>
          <a:lstStyle>
            <a:lvl1pPr algn="ctr">
              <a:defRPr sz="2250"/>
            </a:lvl1pPr>
          </a:lstStyle>
          <a:p>
            <a:pPr lvl="0"/>
            <a:r>
              <a:rPr lang="en-US" dirty="0"/>
              <a:t>Subtitle 1</a:t>
            </a:r>
          </a:p>
        </p:txBody>
      </p:sp>
    </p:spTree>
    <p:extLst>
      <p:ext uri="{BB962C8B-B14F-4D97-AF65-F5344CB8AC3E}">
        <p14:creationId xmlns:p14="http://schemas.microsoft.com/office/powerpoint/2010/main" val="34604157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908551" y="1577912"/>
            <a:ext cx="2473325" cy="1865709"/>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8" name="Picture Placeholder 17"/>
          <p:cNvSpPr>
            <a:spLocks noGrp="1"/>
          </p:cNvSpPr>
          <p:nvPr>
            <p:ph type="pic" sz="quarter" idx="13"/>
          </p:nvPr>
        </p:nvSpPr>
        <p:spPr>
          <a:xfrm>
            <a:off x="1817689" y="1577912"/>
            <a:ext cx="2484437" cy="1865709"/>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6" name="Text Placeholder 15"/>
          <p:cNvSpPr>
            <a:spLocks noGrp="1"/>
          </p:cNvSpPr>
          <p:nvPr>
            <p:ph type="body" sz="quarter" idx="12" hasCustomPrompt="1"/>
          </p:nvPr>
        </p:nvSpPr>
        <p:spPr>
          <a:xfrm>
            <a:off x="-8313" y="936681"/>
            <a:ext cx="9143999" cy="228600"/>
          </a:xfrm>
        </p:spPr>
        <p:txBody>
          <a:bodyPr/>
          <a:lstStyle>
            <a:lvl1pPr marL="0" indent="0" algn="ctr">
              <a:buNone/>
              <a:defRPr sz="1350">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1817690" y="3624432"/>
            <a:ext cx="2484436" cy="309563"/>
          </a:xfrm>
        </p:spPr>
        <p:txBody>
          <a:bodyPr>
            <a:normAutofit/>
          </a:bodyPr>
          <a:lstStyle>
            <a:lvl1pPr marL="0" indent="0" algn="ctr">
              <a:buNone/>
              <a:defRPr sz="165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901551" y="3622667"/>
            <a:ext cx="2487133" cy="309563"/>
          </a:xfrm>
        </p:spPr>
        <p:txBody>
          <a:bodyPr>
            <a:normAutofit/>
          </a:bodyPr>
          <a:lstStyle>
            <a:lvl1pPr marL="0" indent="0" algn="ctr">
              <a:buNone/>
              <a:defRPr sz="1650" b="1" i="0">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1817689" y="3949632"/>
            <a:ext cx="2484437" cy="235751"/>
          </a:xfrm>
        </p:spPr>
        <p:txBody>
          <a:bodyPr/>
          <a:lstStyle>
            <a:lvl1pPr marL="0" indent="0" algn="ctr">
              <a:buNone/>
              <a:defRPr sz="15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901551" y="3949486"/>
            <a:ext cx="2487132" cy="235751"/>
          </a:xfrm>
        </p:spPr>
        <p:txBody>
          <a:bodyPr/>
          <a:lstStyle>
            <a:lvl1pPr marL="0" indent="0" algn="ctr">
              <a:buNone/>
              <a:defRPr sz="15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1817689" y="4207603"/>
            <a:ext cx="2484437" cy="280988"/>
          </a:xfrm>
        </p:spPr>
        <p:txBody>
          <a:bodyPr/>
          <a:lstStyle>
            <a:lvl1pPr marL="0" indent="0" algn="ctr">
              <a:buNone/>
              <a:defRPr sz="15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908130" y="4204981"/>
            <a:ext cx="2484437" cy="280988"/>
          </a:xfrm>
        </p:spPr>
        <p:txBody>
          <a:bodyPr/>
          <a:lstStyle>
            <a:lvl1pPr marL="0" indent="0" algn="ctr">
              <a:buNone/>
              <a:defRPr sz="1500">
                <a:solidFill>
                  <a:schemeClr val="tx1"/>
                </a:solidFill>
                <a:latin typeface="+mn-lt"/>
              </a:defRPr>
            </a:lvl1pPr>
          </a:lstStyle>
          <a:p>
            <a:pPr lvl="0"/>
            <a:r>
              <a:rPr lang="en-US" dirty="0"/>
              <a:t>Program</a:t>
            </a:r>
          </a:p>
        </p:txBody>
      </p:sp>
      <p:cxnSp>
        <p:nvCxnSpPr>
          <p:cNvPr id="17" name="Straight Connector 16"/>
          <p:cNvCxnSpPr/>
          <p:nvPr userDrawn="1"/>
        </p:nvCxnSpPr>
        <p:spPr>
          <a:xfrm flipV="1">
            <a:off x="4322814" y="1274878"/>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8313" y="508405"/>
            <a:ext cx="9135686" cy="340677"/>
          </a:xfrm>
        </p:spPr>
        <p:txBody>
          <a:bodyPr>
            <a:normAutofit/>
          </a:bodyPr>
          <a:lstStyle>
            <a:lvl1pPr algn="ctr">
              <a:defRPr sz="2250"/>
            </a:lvl1pPr>
          </a:lstStyle>
          <a:p>
            <a:pPr lvl="0"/>
            <a:r>
              <a:rPr lang="en-US" dirty="0"/>
              <a:t>Subtitle 2</a:t>
            </a:r>
          </a:p>
        </p:txBody>
      </p:sp>
    </p:spTree>
    <p:extLst>
      <p:ext uri="{BB962C8B-B14F-4D97-AF65-F5344CB8AC3E}">
        <p14:creationId xmlns:p14="http://schemas.microsoft.com/office/powerpoint/2010/main" val="2460749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19812-6B69-5FBB-40B0-CB1BD52BC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54DC98-86E7-CF87-6709-1CDD57BB3276}"/>
              </a:ext>
            </a:extLst>
          </p:cNvPr>
          <p:cNvSpPr>
            <a:spLocks noGrp="1"/>
          </p:cNvSpPr>
          <p:nvPr>
            <p:ph sz="half" idx="1"/>
          </p:nvPr>
        </p:nvSpPr>
        <p:spPr>
          <a:xfrm>
            <a:off x="685800" y="1093185"/>
            <a:ext cx="3829050" cy="326440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C2757-9BFC-85ED-1612-958629E55BB6}"/>
              </a:ext>
            </a:extLst>
          </p:cNvPr>
          <p:cNvSpPr>
            <a:spLocks noGrp="1"/>
          </p:cNvSpPr>
          <p:nvPr>
            <p:ph sz="half" idx="2"/>
          </p:nvPr>
        </p:nvSpPr>
        <p:spPr>
          <a:xfrm>
            <a:off x="4629150" y="1083564"/>
            <a:ext cx="38290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7503280-953A-6A6B-89B7-C754FA1117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43742A-90FE-37C8-2605-403C5CF2DAE4}"/>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19543368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resenters Slide 1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4322814" y="934763"/>
            <a:ext cx="499998" cy="1027"/>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935061"/>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792975" y="3554271"/>
            <a:ext cx="2509151" cy="309563"/>
          </a:xfrm>
        </p:spPr>
        <p:txBody>
          <a:bodyPr>
            <a:normAutofit/>
          </a:bodyPr>
          <a:lstStyle>
            <a:lvl1pPr marL="0" indent="0" algn="ctr">
              <a:buNone/>
              <a:defRPr sz="165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883837" y="3552506"/>
            <a:ext cx="2473325" cy="309563"/>
          </a:xfrm>
        </p:spPr>
        <p:txBody>
          <a:bodyPr>
            <a:normAutofit/>
          </a:bodyPr>
          <a:lstStyle>
            <a:lvl1pPr marL="0" indent="0" algn="ctr">
              <a:buNone/>
              <a:defRPr sz="165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1792975" y="3879468"/>
            <a:ext cx="2509151" cy="235751"/>
          </a:xfrm>
        </p:spPr>
        <p:txBody>
          <a:bodyPr/>
          <a:lstStyle>
            <a:lvl1pPr marL="0" indent="0" algn="ctr">
              <a:buNone/>
              <a:defRPr sz="15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883837" y="3879322"/>
            <a:ext cx="2473325" cy="235751"/>
          </a:xfrm>
        </p:spPr>
        <p:txBody>
          <a:bodyPr/>
          <a:lstStyle>
            <a:lvl1pPr marL="0" indent="0" algn="ctr">
              <a:buNone/>
              <a:defRPr sz="15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1792975" y="4142230"/>
            <a:ext cx="2509151" cy="280988"/>
          </a:xfrm>
        </p:spPr>
        <p:txBody>
          <a:bodyPr/>
          <a:lstStyle>
            <a:lvl1pPr marL="0" indent="0" algn="ctr">
              <a:buNone/>
              <a:defRPr sz="15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883837" y="4139608"/>
            <a:ext cx="2473325" cy="280988"/>
          </a:xfrm>
        </p:spPr>
        <p:txBody>
          <a:bodyPr/>
          <a:lstStyle>
            <a:lvl1pPr marL="0" indent="0" algn="ctr">
              <a:buNone/>
              <a:defRPr sz="1500">
                <a:solidFill>
                  <a:schemeClr val="tx1"/>
                </a:solidFill>
                <a:latin typeface="+mn-lt"/>
              </a:defRPr>
            </a:lvl1pPr>
          </a:lstStyle>
          <a:p>
            <a:pPr lvl="0"/>
            <a:r>
              <a:rPr lang="en-US" dirty="0"/>
              <a:t>Program</a:t>
            </a:r>
          </a:p>
        </p:txBody>
      </p:sp>
      <p:sp>
        <p:nvSpPr>
          <p:cNvPr id="45" name="Picture Placeholder 19"/>
          <p:cNvSpPr>
            <a:spLocks noGrp="1"/>
          </p:cNvSpPr>
          <p:nvPr>
            <p:ph type="pic" sz="quarter" idx="14"/>
          </p:nvPr>
        </p:nvSpPr>
        <p:spPr>
          <a:xfrm>
            <a:off x="4883837" y="1507750"/>
            <a:ext cx="2473325" cy="1865709"/>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6" name="Picture Placeholder 17"/>
          <p:cNvSpPr>
            <a:spLocks noGrp="1"/>
          </p:cNvSpPr>
          <p:nvPr>
            <p:ph type="pic" sz="quarter" idx="13"/>
          </p:nvPr>
        </p:nvSpPr>
        <p:spPr>
          <a:xfrm>
            <a:off x="1792975" y="1507750"/>
            <a:ext cx="2484437" cy="1865709"/>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itle 1"/>
          <p:cNvSpPr>
            <a:spLocks noGrp="1"/>
          </p:cNvSpPr>
          <p:nvPr>
            <p:ph type="title" hasCustomPrompt="1"/>
          </p:nvPr>
        </p:nvSpPr>
        <p:spPr>
          <a:xfrm>
            <a:off x="29473" y="500071"/>
            <a:ext cx="9152311" cy="366932"/>
          </a:xfrm>
        </p:spPr>
        <p:txBody>
          <a:bodyPr>
            <a:normAutofit/>
          </a:bodyPr>
          <a:lstStyle>
            <a:lvl1pPr algn="ctr">
              <a:defRPr sz="2250"/>
            </a:lvl1pPr>
          </a:lstStyle>
          <a:p>
            <a:pPr lvl="0"/>
            <a:r>
              <a:rPr lang="en-US" dirty="0"/>
              <a:t>Presenters 1</a:t>
            </a:r>
          </a:p>
        </p:txBody>
      </p:sp>
    </p:spTree>
    <p:extLst>
      <p:ext uri="{BB962C8B-B14F-4D97-AF65-F5344CB8AC3E}">
        <p14:creationId xmlns:p14="http://schemas.microsoft.com/office/powerpoint/2010/main" val="36147204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4322814" y="934763"/>
            <a:ext cx="499998" cy="1027"/>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935061"/>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1792975" y="1971173"/>
            <a:ext cx="2509151" cy="309563"/>
          </a:xfrm>
        </p:spPr>
        <p:txBody>
          <a:bodyPr>
            <a:normAutofit/>
          </a:bodyPr>
          <a:lstStyle>
            <a:lvl1pPr marL="0" indent="0" algn="ctr">
              <a:buNone/>
              <a:defRPr sz="165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883837" y="1969408"/>
            <a:ext cx="2473325" cy="309563"/>
          </a:xfrm>
        </p:spPr>
        <p:txBody>
          <a:bodyPr>
            <a:normAutofit/>
          </a:bodyPr>
          <a:lstStyle>
            <a:lvl1pPr marL="0" indent="0" algn="ctr">
              <a:buNone/>
              <a:defRPr sz="165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1792975" y="2296370"/>
            <a:ext cx="2509151" cy="235751"/>
          </a:xfrm>
        </p:spPr>
        <p:txBody>
          <a:bodyPr/>
          <a:lstStyle>
            <a:lvl1pPr marL="0" indent="0" algn="ctr">
              <a:buNone/>
              <a:defRPr sz="15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883837" y="2296225"/>
            <a:ext cx="2473325" cy="235751"/>
          </a:xfrm>
        </p:spPr>
        <p:txBody>
          <a:bodyPr/>
          <a:lstStyle>
            <a:lvl1pPr marL="0" indent="0" algn="ctr">
              <a:buNone/>
              <a:defRPr sz="15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1792975" y="2559132"/>
            <a:ext cx="2509151" cy="280988"/>
          </a:xfrm>
        </p:spPr>
        <p:txBody>
          <a:bodyPr/>
          <a:lstStyle>
            <a:lvl1pPr marL="0" indent="0" algn="ctr">
              <a:buNone/>
              <a:defRPr sz="15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883837" y="2556511"/>
            <a:ext cx="2473325" cy="280988"/>
          </a:xfrm>
        </p:spPr>
        <p:txBody>
          <a:bodyPr/>
          <a:lstStyle>
            <a:lvl1pPr marL="0" indent="0" algn="ctr">
              <a:buNone/>
              <a:defRPr sz="1500">
                <a:solidFill>
                  <a:schemeClr val="tx1"/>
                </a:solidFill>
                <a:latin typeface="+mn-lt"/>
              </a:defRPr>
            </a:lvl1pPr>
          </a:lstStyle>
          <a:p>
            <a:pPr lvl="0"/>
            <a:r>
              <a:rPr lang="en-US" dirty="0"/>
              <a:t>Program</a:t>
            </a:r>
          </a:p>
        </p:txBody>
      </p:sp>
      <p:sp>
        <p:nvSpPr>
          <p:cNvPr id="12" name="Title 1"/>
          <p:cNvSpPr>
            <a:spLocks noGrp="1"/>
          </p:cNvSpPr>
          <p:nvPr>
            <p:ph type="title" hasCustomPrompt="1"/>
          </p:nvPr>
        </p:nvSpPr>
        <p:spPr>
          <a:xfrm>
            <a:off x="-8311" y="505181"/>
            <a:ext cx="9143998" cy="361821"/>
          </a:xfrm>
        </p:spPr>
        <p:txBody>
          <a:bodyPr>
            <a:normAutofit/>
          </a:bodyPr>
          <a:lstStyle>
            <a:lvl1pPr algn="ctr">
              <a:defRPr sz="2250"/>
            </a:lvl1pPr>
          </a:lstStyle>
          <a:p>
            <a:pPr lvl="0"/>
            <a:r>
              <a:rPr lang="en-US" dirty="0"/>
              <a:t>Presenters 2</a:t>
            </a:r>
          </a:p>
        </p:txBody>
      </p:sp>
    </p:spTree>
    <p:extLst>
      <p:ext uri="{BB962C8B-B14F-4D97-AF65-F5344CB8AC3E}">
        <p14:creationId xmlns:p14="http://schemas.microsoft.com/office/powerpoint/2010/main" val="37686367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resenters Slide 3">
    <p:spTree>
      <p:nvGrpSpPr>
        <p:cNvPr id="1" name=""/>
        <p:cNvGrpSpPr/>
        <p:nvPr/>
      </p:nvGrpSpPr>
      <p:grpSpPr>
        <a:xfrm>
          <a:off x="0" y="0"/>
          <a:ext cx="0" cy="0"/>
          <a:chOff x="0" y="0"/>
          <a:chExt cx="0" cy="0"/>
        </a:xfrm>
      </p:grpSpPr>
      <p:cxnSp>
        <p:nvCxnSpPr>
          <p:cNvPr id="42" name="Straight Connector 41"/>
          <p:cNvCxnSpPr/>
          <p:nvPr userDrawn="1"/>
        </p:nvCxnSpPr>
        <p:spPr>
          <a:xfrm flipV="1">
            <a:off x="4322814" y="934763"/>
            <a:ext cx="499998" cy="1027"/>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935061"/>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512815" y="1971173"/>
            <a:ext cx="2509151" cy="309563"/>
          </a:xfrm>
        </p:spPr>
        <p:txBody>
          <a:bodyPr>
            <a:normAutofit/>
          </a:bodyPr>
          <a:lstStyle>
            <a:lvl1pPr marL="0" indent="0" algn="ctr">
              <a:buNone/>
              <a:defRPr sz="165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3329357" y="1969408"/>
            <a:ext cx="2473325" cy="309563"/>
          </a:xfrm>
        </p:spPr>
        <p:txBody>
          <a:bodyPr>
            <a:normAutofit/>
          </a:bodyPr>
          <a:lstStyle>
            <a:lvl1pPr marL="0" indent="0" algn="ctr">
              <a:buNone/>
              <a:defRPr sz="165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512815" y="2296370"/>
            <a:ext cx="2509151" cy="235751"/>
          </a:xfrm>
        </p:spPr>
        <p:txBody>
          <a:bodyPr/>
          <a:lstStyle>
            <a:lvl1pPr marL="0" indent="0" algn="ctr">
              <a:buNone/>
              <a:defRPr sz="15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3329357" y="2296225"/>
            <a:ext cx="2473325" cy="235751"/>
          </a:xfrm>
        </p:spPr>
        <p:txBody>
          <a:bodyPr/>
          <a:lstStyle>
            <a:lvl1pPr marL="0" indent="0" algn="ctr">
              <a:buNone/>
              <a:defRPr sz="15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512815" y="2559132"/>
            <a:ext cx="2509151" cy="280988"/>
          </a:xfrm>
        </p:spPr>
        <p:txBody>
          <a:bodyPr/>
          <a:lstStyle>
            <a:lvl1pPr marL="0" indent="0" algn="ctr">
              <a:buNone/>
              <a:defRPr sz="15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3329357" y="2556511"/>
            <a:ext cx="2473325" cy="280988"/>
          </a:xfrm>
        </p:spPr>
        <p:txBody>
          <a:bodyPr/>
          <a:lstStyle>
            <a:lvl1pPr marL="0" indent="0" algn="ctr">
              <a:buNone/>
              <a:defRPr sz="1500">
                <a:solidFill>
                  <a:schemeClr val="tx1"/>
                </a:solidFill>
                <a:latin typeface="+mn-lt"/>
              </a:defRPr>
            </a:lvl1pPr>
          </a:lstStyle>
          <a:p>
            <a:pPr lvl="0"/>
            <a:r>
              <a:rPr lang="en-US" dirty="0"/>
              <a:t>Program</a:t>
            </a:r>
          </a:p>
        </p:txBody>
      </p:sp>
      <p:sp>
        <p:nvSpPr>
          <p:cNvPr id="11" name="Text Placeholder 21"/>
          <p:cNvSpPr>
            <a:spLocks noGrp="1"/>
          </p:cNvSpPr>
          <p:nvPr>
            <p:ph type="body" sz="quarter" idx="22" hasCustomPrompt="1"/>
          </p:nvPr>
        </p:nvSpPr>
        <p:spPr>
          <a:xfrm>
            <a:off x="6110073" y="1969408"/>
            <a:ext cx="2509151" cy="309563"/>
          </a:xfrm>
        </p:spPr>
        <p:txBody>
          <a:bodyPr>
            <a:normAutofit/>
          </a:bodyPr>
          <a:lstStyle>
            <a:lvl1pPr marL="0" indent="0" algn="ctr">
              <a:buNone/>
              <a:defRPr sz="1650" b="1">
                <a:solidFill>
                  <a:schemeClr val="tx1"/>
                </a:solidFill>
                <a:latin typeface="+mn-lt"/>
              </a:defRPr>
            </a:lvl1pPr>
          </a:lstStyle>
          <a:p>
            <a:pPr lvl="0"/>
            <a:r>
              <a:rPr lang="en-US" dirty="0"/>
              <a:t>Name</a:t>
            </a:r>
          </a:p>
        </p:txBody>
      </p:sp>
      <p:sp>
        <p:nvSpPr>
          <p:cNvPr id="12" name="Text Placeholder 24"/>
          <p:cNvSpPr>
            <a:spLocks noGrp="1"/>
          </p:cNvSpPr>
          <p:nvPr>
            <p:ph type="body" sz="quarter" idx="23" hasCustomPrompt="1"/>
          </p:nvPr>
        </p:nvSpPr>
        <p:spPr>
          <a:xfrm>
            <a:off x="6110073" y="2294605"/>
            <a:ext cx="2509151" cy="235751"/>
          </a:xfrm>
        </p:spPr>
        <p:txBody>
          <a:bodyPr/>
          <a:lstStyle>
            <a:lvl1pPr marL="0" indent="0" algn="ctr">
              <a:buNone/>
              <a:defRPr sz="1500" i="1">
                <a:solidFill>
                  <a:schemeClr val="tx1"/>
                </a:solidFill>
                <a:latin typeface="+mn-lt"/>
              </a:defRPr>
            </a:lvl1pPr>
          </a:lstStyle>
          <a:p>
            <a:pPr lvl="0"/>
            <a:r>
              <a:rPr lang="en-US" dirty="0"/>
              <a:t>Title</a:t>
            </a:r>
          </a:p>
        </p:txBody>
      </p:sp>
      <p:sp>
        <p:nvSpPr>
          <p:cNvPr id="13" name="Text Placeholder 27"/>
          <p:cNvSpPr>
            <a:spLocks noGrp="1"/>
          </p:cNvSpPr>
          <p:nvPr>
            <p:ph type="body" sz="quarter" idx="24" hasCustomPrompt="1"/>
          </p:nvPr>
        </p:nvSpPr>
        <p:spPr>
          <a:xfrm>
            <a:off x="6110073" y="2557368"/>
            <a:ext cx="2509151" cy="280988"/>
          </a:xfrm>
        </p:spPr>
        <p:txBody>
          <a:bodyPr/>
          <a:lstStyle>
            <a:lvl1pPr marL="0" indent="0" algn="ctr">
              <a:buNone/>
              <a:defRPr sz="1500">
                <a:solidFill>
                  <a:schemeClr val="tx1"/>
                </a:solidFill>
                <a:latin typeface="+mn-lt"/>
              </a:defRPr>
            </a:lvl1pPr>
          </a:lstStyle>
          <a:p>
            <a:pPr lvl="0"/>
            <a:r>
              <a:rPr lang="en-US" dirty="0"/>
              <a:t>Program</a:t>
            </a:r>
          </a:p>
        </p:txBody>
      </p:sp>
      <p:sp>
        <p:nvSpPr>
          <p:cNvPr id="15" name="Title 1"/>
          <p:cNvSpPr>
            <a:spLocks noGrp="1"/>
          </p:cNvSpPr>
          <p:nvPr>
            <p:ph type="title" hasCustomPrompt="1"/>
          </p:nvPr>
        </p:nvSpPr>
        <p:spPr>
          <a:xfrm>
            <a:off x="1" y="505331"/>
            <a:ext cx="9144000" cy="361821"/>
          </a:xfrm>
        </p:spPr>
        <p:txBody>
          <a:bodyPr>
            <a:normAutofit/>
          </a:bodyPr>
          <a:lstStyle>
            <a:lvl1pPr algn="ctr">
              <a:defRPr sz="2250"/>
            </a:lvl1pPr>
          </a:lstStyle>
          <a:p>
            <a:pPr lvl="0"/>
            <a:r>
              <a:rPr lang="en-US" dirty="0"/>
              <a:t>Presenters 3</a:t>
            </a:r>
          </a:p>
        </p:txBody>
      </p:sp>
    </p:spTree>
    <p:extLst>
      <p:ext uri="{BB962C8B-B14F-4D97-AF65-F5344CB8AC3E}">
        <p14:creationId xmlns:p14="http://schemas.microsoft.com/office/powerpoint/2010/main" val="40328794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4324139" y="2111381"/>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2" hasCustomPrompt="1"/>
          </p:nvPr>
        </p:nvSpPr>
        <p:spPr>
          <a:xfrm>
            <a:off x="-1" y="2422485"/>
            <a:ext cx="9135687" cy="833438"/>
          </a:xfrm>
        </p:spPr>
        <p:txBody>
          <a:bodyPr>
            <a:normAutofit/>
          </a:bodyPr>
          <a:lstStyle>
            <a:lvl1pPr marL="0" indent="0" algn="ctr">
              <a:lnSpc>
                <a:spcPct val="100000"/>
              </a:lnSpc>
              <a:spcBef>
                <a:spcPts val="0"/>
              </a:spcBef>
              <a:buNone/>
              <a:defRPr sz="2250" cap="all" baseline="0">
                <a:solidFill>
                  <a:schemeClr val="tx1"/>
                </a:solidFill>
              </a:defRPr>
            </a:lvl1pPr>
          </a:lstStyle>
          <a:p>
            <a:pPr lvl="0"/>
            <a:r>
              <a:rPr lang="en-US" dirty="0"/>
              <a:t>Chapter title</a:t>
            </a:r>
          </a:p>
        </p:txBody>
      </p:sp>
      <p:sp>
        <p:nvSpPr>
          <p:cNvPr id="8" name="Title 1"/>
          <p:cNvSpPr>
            <a:spLocks noGrp="1"/>
          </p:cNvSpPr>
          <p:nvPr>
            <p:ph type="title" hasCustomPrompt="1"/>
          </p:nvPr>
        </p:nvSpPr>
        <p:spPr>
          <a:xfrm>
            <a:off x="2139" y="1692331"/>
            <a:ext cx="9143999" cy="358892"/>
          </a:xfrm>
        </p:spPr>
        <p:txBody>
          <a:bodyPr>
            <a:normAutofit/>
          </a:bodyPr>
          <a:lstStyle>
            <a:lvl1pPr algn="ctr">
              <a:defRPr sz="2250"/>
            </a:lvl1pPr>
          </a:lstStyle>
          <a:p>
            <a:pPr lvl="0"/>
            <a:r>
              <a:rPr lang="en-US" dirty="0"/>
              <a:t>Section Divider</a:t>
            </a:r>
          </a:p>
        </p:txBody>
      </p:sp>
    </p:spTree>
    <p:extLst>
      <p:ext uri="{BB962C8B-B14F-4D97-AF65-F5344CB8AC3E}">
        <p14:creationId xmlns:p14="http://schemas.microsoft.com/office/powerpoint/2010/main" val="8373985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9" y="1204563"/>
            <a:ext cx="7553207" cy="3497125"/>
          </a:xfrm>
        </p:spPr>
        <p:txBody>
          <a:bodyPr>
            <a:noAutofit/>
          </a:bodyPr>
          <a:lstStyle>
            <a:lvl1pPr marL="0" indent="0">
              <a:buClr>
                <a:srgbClr val="57B6AF"/>
              </a:buClr>
              <a:buNone/>
              <a:defRPr sz="1650" baseline="0">
                <a:solidFill>
                  <a:schemeClr val="tx1"/>
                </a:solidFill>
                <a:latin typeface="+mn-lt"/>
              </a:defRPr>
            </a:lvl1pPr>
            <a:lvl2pPr>
              <a:buClr>
                <a:srgbClr val="57B6AF"/>
              </a:buClr>
              <a:defRPr sz="1500"/>
            </a:lvl2pPr>
            <a:lvl3pPr>
              <a:buClr>
                <a:srgbClr val="57B6AF"/>
              </a:buClr>
              <a:defRPr sz="1350"/>
            </a:lvl3pPr>
            <a:lvl4pPr>
              <a:buClr>
                <a:srgbClr val="57B6AF"/>
              </a:buClr>
              <a:defRPr sz="1350"/>
            </a:lvl4pPr>
          </a:lstStyle>
          <a:p>
            <a:pPr lvl="0"/>
            <a:r>
              <a:rPr lang="en-US" dirty="0"/>
              <a:t>Text…</a:t>
            </a:r>
          </a:p>
        </p:txBody>
      </p:sp>
      <p:sp>
        <p:nvSpPr>
          <p:cNvPr id="9" name="TextBox 8"/>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a:t>
            </a:r>
            <a:r>
              <a:rPr lang="en-US" sz="1350" baseline="0" dirty="0">
                <a:solidFill>
                  <a:srgbClr val="2699BB"/>
                </a:solidFill>
                <a:latin typeface="Century Gothic" panose="020B0502020202020204" pitchFamily="34" charset="0"/>
              </a:rPr>
              <a:t> State Department of Health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4157" y="505480"/>
            <a:ext cx="9135687" cy="361523"/>
          </a:xfrm>
        </p:spPr>
        <p:txBody>
          <a:bodyPr/>
          <a:lstStyle>
            <a:lvl1pPr algn="ctr">
              <a:defRPr sz="2250"/>
            </a:lvl1pPr>
          </a:lstStyle>
          <a:p>
            <a:r>
              <a:rPr lang="en-US" dirty="0"/>
              <a:t>Title</a:t>
            </a:r>
          </a:p>
        </p:txBody>
      </p:sp>
    </p:spTree>
    <p:extLst>
      <p:ext uri="{BB962C8B-B14F-4D97-AF65-F5344CB8AC3E}">
        <p14:creationId xmlns:p14="http://schemas.microsoft.com/office/powerpoint/2010/main" val="6201825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666733" y="1115873"/>
            <a:ext cx="7949723" cy="3367959"/>
            <a:chOff x="975368" y="1460430"/>
            <a:chExt cx="7949725" cy="4490612"/>
          </a:xfrm>
        </p:grpSpPr>
        <p:sp>
          <p:nvSpPr>
            <p:cNvPr id="16" name="TextBox 15"/>
            <p:cNvSpPr txBox="1"/>
            <p:nvPr/>
          </p:nvSpPr>
          <p:spPr>
            <a:xfrm>
              <a:off x="4095976" y="4080445"/>
              <a:ext cx="2332018" cy="1870597"/>
            </a:xfrm>
            <a:prstGeom prst="rect">
              <a:avLst/>
            </a:prstGeom>
            <a:noFill/>
            <a:ln>
              <a:noFill/>
            </a:ln>
          </p:spPr>
          <p:txBody>
            <a:bodyPr wrap="square" rtlCol="0">
              <a:spAutoFit/>
            </a:bodyPr>
            <a:lstStyle/>
            <a:p>
              <a:r>
                <a:rPr lang="en-US" sz="1350" b="1" dirty="0">
                  <a:solidFill>
                    <a:schemeClr val="tx1"/>
                  </a:solidFill>
                  <a:latin typeface="Century Gothic" panose="020B0502020202020204" pitchFamily="34" charset="0"/>
                </a:rPr>
                <a:t>Strategy</a:t>
              </a:r>
            </a:p>
            <a:p>
              <a:pPr>
                <a:spcBef>
                  <a:spcPts val="450"/>
                </a:spcBef>
              </a:pPr>
              <a:r>
                <a:rPr lang="en-US" sz="1125" kern="1200" dirty="0">
                  <a:solidFill>
                    <a:schemeClr val="tx1"/>
                  </a:solidFill>
                  <a:latin typeface="+mn-lt"/>
                  <a:ea typeface="+mn-ea"/>
                  <a:cs typeface="+mn-cs"/>
                </a:rPr>
                <a:t>Through collaborations and partnerships, we will leverage the knowledge, relation-ships and resources necessary to influence the conditions that promote good health and safety for everyone.</a:t>
              </a:r>
            </a:p>
          </p:txBody>
        </p:sp>
        <p:sp>
          <p:nvSpPr>
            <p:cNvPr id="20" name="TextBox 19"/>
            <p:cNvSpPr txBox="1"/>
            <p:nvPr/>
          </p:nvSpPr>
          <p:spPr>
            <a:xfrm>
              <a:off x="6818305" y="4080609"/>
              <a:ext cx="2106788" cy="1408933"/>
            </a:xfrm>
            <a:prstGeom prst="rect">
              <a:avLst/>
            </a:prstGeom>
            <a:noFill/>
            <a:ln>
              <a:noFill/>
            </a:ln>
          </p:spPr>
          <p:txBody>
            <a:bodyPr wrap="square" rtlCol="0">
              <a:spAutoFit/>
            </a:bodyPr>
            <a:lstStyle/>
            <a:p>
              <a:r>
                <a:rPr lang="en-US" sz="1350" b="1" dirty="0">
                  <a:solidFill>
                    <a:schemeClr val="tx1"/>
                  </a:solidFill>
                  <a:latin typeface="Century Gothic" panose="020B0502020202020204" pitchFamily="34" charset="0"/>
                </a:rPr>
                <a:t>Mission</a:t>
              </a:r>
            </a:p>
            <a:p>
              <a:pPr>
                <a:spcBef>
                  <a:spcPts val="450"/>
                </a:spcBef>
              </a:pPr>
              <a:r>
                <a:rPr lang="en-US" sz="1125" kern="1200" dirty="0">
                  <a:solidFill>
                    <a:schemeClr val="tx1"/>
                  </a:solidFill>
                  <a:latin typeface="+mn-lt"/>
                  <a:ea typeface="+mn-ea"/>
                  <a:cs typeface="+mn-cs"/>
                </a:rPr>
                <a:t>The Department of Health works with others to protect and improve the health</a:t>
              </a:r>
            </a:p>
            <a:p>
              <a:pPr>
                <a:spcBef>
                  <a:spcPts val="0"/>
                </a:spcBef>
              </a:pPr>
              <a:r>
                <a:rPr lang="en-US" sz="1125" kern="1200" dirty="0">
                  <a:solidFill>
                    <a:schemeClr val="tx1"/>
                  </a:solidFill>
                  <a:latin typeface="+mn-lt"/>
                  <a:ea typeface="+mn-ea"/>
                  <a:cs typeface="+mn-cs"/>
                </a:rPr>
                <a:t>of all people in Washington.</a:t>
              </a:r>
            </a:p>
          </p:txBody>
        </p:sp>
        <p:sp>
          <p:nvSpPr>
            <p:cNvPr id="21" name="TextBox 20"/>
            <p:cNvSpPr txBox="1"/>
            <p:nvPr/>
          </p:nvSpPr>
          <p:spPr>
            <a:xfrm>
              <a:off x="1357926" y="4081738"/>
              <a:ext cx="2116475" cy="1408933"/>
            </a:xfrm>
            <a:prstGeom prst="rect">
              <a:avLst/>
            </a:prstGeom>
            <a:noFill/>
            <a:ln>
              <a:noFill/>
            </a:ln>
          </p:spPr>
          <p:txBody>
            <a:bodyPr wrap="square" rtlCol="0">
              <a:spAutoFit/>
            </a:bodyPr>
            <a:lstStyle/>
            <a:p>
              <a:r>
                <a:rPr lang="en-US" sz="1350" b="1" dirty="0">
                  <a:solidFill>
                    <a:schemeClr val="tx1"/>
                  </a:solidFill>
                  <a:latin typeface="Century Gothic" panose="020B0502020202020204" pitchFamily="34" charset="0"/>
                </a:rPr>
                <a:t>Vision</a:t>
              </a:r>
            </a:p>
            <a:p>
              <a:pPr>
                <a:spcBef>
                  <a:spcPts val="450"/>
                </a:spcBef>
              </a:pPr>
              <a:r>
                <a:rPr lang="en-US" sz="1125" kern="1200" dirty="0">
                  <a:solidFill>
                    <a:schemeClr val="tx1"/>
                  </a:solidFill>
                  <a:latin typeface="+mn-lt"/>
                  <a:ea typeface="+mn-ea"/>
                  <a:cs typeface="+mn-cs"/>
                </a:rPr>
                <a:t>People in Washington enjoy longer and healthier lives because they live in healthy families and communities.</a:t>
              </a:r>
            </a:p>
          </p:txBody>
        </p:sp>
        <p:grpSp>
          <p:nvGrpSpPr>
            <p:cNvPr id="28" name="Group 27"/>
            <p:cNvGrpSpPr/>
            <p:nvPr/>
          </p:nvGrpSpPr>
          <p:grpSpPr>
            <a:xfrm>
              <a:off x="975368" y="1460430"/>
              <a:ext cx="7949725" cy="2489575"/>
              <a:chOff x="928874" y="1909880"/>
              <a:chExt cx="7949725" cy="2489575"/>
            </a:xfrm>
          </p:grpSpPr>
          <p:sp>
            <p:nvSpPr>
              <p:cNvPr id="32" name="TextBox 31"/>
              <p:cNvSpPr txBox="1"/>
              <p:nvPr/>
            </p:nvSpPr>
            <p:spPr>
              <a:xfrm>
                <a:off x="1313790" y="2032497"/>
                <a:ext cx="1792023" cy="1810752"/>
              </a:xfrm>
              <a:prstGeom prst="rect">
                <a:avLst/>
              </a:prstGeom>
              <a:noFill/>
              <a:ln>
                <a:noFill/>
              </a:ln>
            </p:spPr>
            <p:txBody>
              <a:bodyPr wrap="square" rtlCol="0">
                <a:spAutoFit/>
              </a:bodyPr>
              <a:lstStyle/>
              <a:p>
                <a:r>
                  <a:rPr lang="en-US" sz="1350" b="1" dirty="0">
                    <a:solidFill>
                      <a:schemeClr val="tx1"/>
                    </a:solidFill>
                    <a:latin typeface="Century Gothic" panose="020B0502020202020204" pitchFamily="34" charset="0"/>
                  </a:rPr>
                  <a:t>What We Do</a:t>
                </a:r>
              </a:p>
              <a:p>
                <a:pPr>
                  <a:spcBef>
                    <a:spcPts val="450"/>
                  </a:spcBef>
                </a:pPr>
                <a:r>
                  <a:rPr lang="en-US" sz="1125" dirty="0">
                    <a:solidFill>
                      <a:schemeClr val="tx1"/>
                    </a:solidFill>
                    <a:latin typeface="+mn-lt"/>
                  </a:rPr>
                  <a:t>Ensure public safety</a:t>
                </a:r>
              </a:p>
              <a:p>
                <a:pPr>
                  <a:spcBef>
                    <a:spcPts val="450"/>
                  </a:spcBef>
                </a:pPr>
                <a:r>
                  <a:rPr lang="en-US" sz="1125" dirty="0">
                    <a:solidFill>
                      <a:schemeClr val="tx1"/>
                    </a:solidFill>
                    <a:latin typeface="+mn-lt"/>
                  </a:rPr>
                  <a:t>Create the healthiest next generation</a:t>
                </a:r>
              </a:p>
              <a:p>
                <a:pPr>
                  <a:spcBef>
                    <a:spcPts val="450"/>
                  </a:spcBef>
                </a:pPr>
                <a:r>
                  <a:rPr lang="en-US" sz="1125" dirty="0">
                    <a:solidFill>
                      <a:schemeClr val="tx1"/>
                    </a:solidFill>
                    <a:latin typeface="+mn-lt"/>
                  </a:rPr>
                  <a:t>Promote healthy living and healthy aging</a:t>
                </a:r>
              </a:p>
            </p:txBody>
          </p:sp>
          <p:sp>
            <p:nvSpPr>
              <p:cNvPr id="33" name="TextBox 32"/>
              <p:cNvSpPr txBox="1"/>
              <p:nvPr/>
            </p:nvSpPr>
            <p:spPr>
              <a:xfrm>
                <a:off x="4044025" y="1909880"/>
                <a:ext cx="2175037" cy="2318584"/>
              </a:xfrm>
              <a:prstGeom prst="rect">
                <a:avLst/>
              </a:prstGeom>
              <a:noFill/>
              <a:ln>
                <a:noFill/>
              </a:ln>
            </p:spPr>
            <p:txBody>
              <a:bodyPr wrap="square" rtlCol="0">
                <a:spAutoFit/>
              </a:bodyPr>
              <a:lstStyle/>
              <a:p>
                <a:r>
                  <a:rPr lang="en-US" sz="1350" b="1" dirty="0">
                    <a:solidFill>
                      <a:schemeClr val="tx1"/>
                    </a:solidFill>
                    <a:latin typeface="Century Gothic" panose="020B0502020202020204" pitchFamily="34" charset="0"/>
                  </a:rPr>
                  <a:t>How We Do</a:t>
                </a:r>
              </a:p>
              <a:p>
                <a:r>
                  <a:rPr lang="en-US" sz="1350" b="1" dirty="0">
                    <a:solidFill>
                      <a:schemeClr val="tx1"/>
                    </a:solidFill>
                    <a:latin typeface="Century Gothic" panose="020B0502020202020204" pitchFamily="34" charset="0"/>
                  </a:rPr>
                  <a:t>Our Work</a:t>
                </a:r>
              </a:p>
              <a:p>
                <a:pPr>
                  <a:spcBef>
                    <a:spcPts val="450"/>
                  </a:spcBef>
                </a:pPr>
                <a:r>
                  <a:rPr lang="en-US" sz="1125" kern="1200" dirty="0">
                    <a:solidFill>
                      <a:schemeClr val="tx1"/>
                    </a:solidFill>
                    <a:latin typeface="+mn-lt"/>
                    <a:ea typeface="+mn-ea"/>
                    <a:cs typeface="+mn-cs"/>
                  </a:rPr>
                  <a:t>Serve our customers and continue to improve</a:t>
                </a:r>
              </a:p>
              <a:p>
                <a:pPr>
                  <a:spcBef>
                    <a:spcPts val="450"/>
                  </a:spcBef>
                </a:pPr>
                <a:r>
                  <a:rPr lang="en-US" sz="1125" kern="1200" dirty="0">
                    <a:solidFill>
                      <a:schemeClr val="tx1"/>
                    </a:solidFill>
                    <a:latin typeface="+mn-lt"/>
                    <a:ea typeface="+mn-ea"/>
                    <a:cs typeface="+mn-cs"/>
                  </a:rPr>
                  <a:t>Be efficient, innovative and transparent</a:t>
                </a:r>
              </a:p>
              <a:p>
                <a:pPr>
                  <a:spcBef>
                    <a:spcPts val="450"/>
                  </a:spcBef>
                </a:pPr>
                <a:r>
                  <a:rPr lang="en-US" sz="1125" kern="1200" dirty="0">
                    <a:solidFill>
                      <a:schemeClr val="tx1"/>
                    </a:solidFill>
                    <a:latin typeface="+mn-lt"/>
                    <a:ea typeface="+mn-ea"/>
                    <a:cs typeface="+mn-cs"/>
                  </a:rPr>
                  <a:t>Develop and support our workforce</a:t>
                </a:r>
              </a:p>
            </p:txBody>
          </p:sp>
          <p:sp>
            <p:nvSpPr>
              <p:cNvPr id="34" name="TextBox 33"/>
              <p:cNvSpPr txBox="1"/>
              <p:nvPr/>
            </p:nvSpPr>
            <p:spPr>
              <a:xfrm>
                <a:off x="6769000" y="1909884"/>
                <a:ext cx="2109599" cy="2489571"/>
              </a:xfrm>
              <a:prstGeom prst="rect">
                <a:avLst/>
              </a:prstGeom>
              <a:noFill/>
              <a:ln>
                <a:noFill/>
              </a:ln>
            </p:spPr>
            <p:txBody>
              <a:bodyPr wrap="square" rtlCol="0">
                <a:spAutoFit/>
              </a:bodyPr>
              <a:lstStyle/>
              <a:p>
                <a:r>
                  <a:rPr lang="en-US" sz="1350" b="1" dirty="0">
                    <a:solidFill>
                      <a:schemeClr val="tx1"/>
                    </a:solidFill>
                    <a:latin typeface="Century Gothic" panose="020B0502020202020204" pitchFamily="34" charset="0"/>
                  </a:rPr>
                  <a:t>Guiding</a:t>
                </a:r>
              </a:p>
              <a:p>
                <a:r>
                  <a:rPr lang="en-US" sz="1350" b="1" dirty="0">
                    <a:solidFill>
                      <a:schemeClr val="tx1"/>
                    </a:solidFill>
                    <a:latin typeface="Century Gothic" panose="020B0502020202020204" pitchFamily="34" charset="0"/>
                  </a:rPr>
                  <a:t>Principles</a:t>
                </a:r>
              </a:p>
              <a:p>
                <a:pPr>
                  <a:spcBef>
                    <a:spcPts val="450"/>
                  </a:spcBef>
                </a:pPr>
                <a:r>
                  <a:rPr lang="en-US" sz="1125" kern="1200" dirty="0">
                    <a:solidFill>
                      <a:schemeClr val="tx1"/>
                    </a:solidFill>
                    <a:latin typeface="+mn-lt"/>
                    <a:ea typeface="+mn-ea"/>
                    <a:cs typeface="+mn-cs"/>
                  </a:rPr>
                  <a:t>Evidence-based public health practice</a:t>
                </a:r>
              </a:p>
              <a:p>
                <a:pPr>
                  <a:spcBef>
                    <a:spcPts val="450"/>
                  </a:spcBef>
                </a:pPr>
                <a:r>
                  <a:rPr lang="en-US" sz="1125" kern="1200" dirty="0">
                    <a:solidFill>
                      <a:schemeClr val="tx1"/>
                    </a:solidFill>
                    <a:latin typeface="+mn-lt"/>
                    <a:ea typeface="+mn-ea"/>
                    <a:cs typeface="+mn-cs"/>
                    <a:sym typeface="Wingdings"/>
                  </a:rPr>
                  <a:t>Partnership</a:t>
                </a:r>
              </a:p>
              <a:p>
                <a:pPr>
                  <a:spcBef>
                    <a:spcPts val="450"/>
                  </a:spcBef>
                </a:pPr>
                <a:r>
                  <a:rPr lang="en-US" sz="1125" kern="1200" dirty="0">
                    <a:solidFill>
                      <a:schemeClr val="tx1"/>
                    </a:solidFill>
                    <a:latin typeface="+mn-lt"/>
                    <a:ea typeface="+mn-ea"/>
                    <a:cs typeface="+mn-cs"/>
                    <a:sym typeface="Wingdings"/>
                  </a:rPr>
                  <a:t>Transparency</a:t>
                </a:r>
              </a:p>
              <a:p>
                <a:pPr>
                  <a:spcBef>
                    <a:spcPts val="450"/>
                  </a:spcBef>
                </a:pPr>
                <a:r>
                  <a:rPr lang="en-US" sz="1125" kern="1200" dirty="0">
                    <a:solidFill>
                      <a:schemeClr val="tx1"/>
                    </a:solidFill>
                    <a:latin typeface="+mn-lt"/>
                    <a:ea typeface="+mn-ea"/>
                    <a:cs typeface="+mn-cs"/>
                    <a:sym typeface="Wingdings"/>
                  </a:rPr>
                  <a:t>Health equity</a:t>
                </a:r>
              </a:p>
              <a:p>
                <a:pPr>
                  <a:spcBef>
                    <a:spcPts val="450"/>
                  </a:spcBef>
                </a:pPr>
                <a:r>
                  <a:rPr lang="en-US" sz="1125" kern="1200" dirty="0">
                    <a:solidFill>
                      <a:schemeClr val="tx1"/>
                    </a:solidFill>
                    <a:latin typeface="+mn-lt"/>
                    <a:ea typeface="+mn-ea"/>
                    <a:cs typeface="+mn-cs"/>
                    <a:sym typeface="Wingdings"/>
                  </a:rPr>
                  <a:t>Seven generations</a:t>
                </a:r>
                <a:endParaRPr lang="en-US" sz="1125" kern="1200" dirty="0">
                  <a:solidFill>
                    <a:schemeClr val="tx1"/>
                  </a:solidFill>
                  <a:latin typeface="+mn-lt"/>
                  <a:ea typeface="+mn-ea"/>
                  <a:cs typeface="+mn-cs"/>
                </a:endParaRPr>
              </a:p>
            </p:txBody>
          </p:sp>
          <p:sp>
            <p:nvSpPr>
              <p:cNvPr id="35" name="Oval 34"/>
              <p:cNvSpPr/>
              <p:nvPr/>
            </p:nvSpPr>
            <p:spPr>
              <a:xfrm>
                <a:off x="928874" y="207601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2699BB"/>
                    </a:solidFill>
                    <a:sym typeface="Wingdings" panose="05000000000000000000" pitchFamily="2" charset="2"/>
                  </a:rPr>
                  <a:t></a:t>
                </a:r>
                <a:endParaRPr lang="en-US" sz="3000" dirty="0">
                  <a:solidFill>
                    <a:srgbClr val="2699BB"/>
                  </a:solidFill>
                </a:endParaRPr>
              </a:p>
            </p:txBody>
          </p:sp>
          <p:sp>
            <p:nvSpPr>
              <p:cNvPr id="37" name="Oval 36"/>
              <p:cNvSpPr/>
              <p:nvPr/>
            </p:nvSpPr>
            <p:spPr>
              <a:xfrm>
                <a:off x="6377203" y="2073135"/>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349D96"/>
                  </a:solidFill>
                </a:endParaRPr>
              </a:p>
            </p:txBody>
          </p:sp>
        </p:grpSp>
      </p:grpSp>
      <p:sp>
        <p:nvSpPr>
          <p:cNvPr id="23" name="Title 2"/>
          <p:cNvSpPr>
            <a:spLocks noGrp="1"/>
          </p:cNvSpPr>
          <p:nvPr>
            <p:ph type="title" hasCustomPrompt="1"/>
          </p:nvPr>
        </p:nvSpPr>
        <p:spPr>
          <a:xfrm>
            <a:off x="1784" y="512245"/>
            <a:ext cx="9144000" cy="303797"/>
          </a:xfrm>
        </p:spPr>
        <p:txBody>
          <a:bodyPr>
            <a:normAutofit/>
          </a:bodyPr>
          <a:lstStyle>
            <a:lvl1pPr algn="ctr">
              <a:defRPr sz="2250"/>
            </a:lvl1pPr>
          </a:lstStyle>
          <a:p>
            <a:r>
              <a:rPr lang="en-US" dirty="0"/>
              <a:t>DOH Strategic Plan</a:t>
            </a:r>
          </a:p>
        </p:txBody>
      </p:sp>
      <p:sp>
        <p:nvSpPr>
          <p:cNvPr id="3" name="Oval 2">
            <a:extLst>
              <a:ext uri="{FF2B5EF4-FFF2-40B4-BE49-F238E27FC236}">
                <a16:creationId xmlns:a16="http://schemas.microsoft.com/office/drawing/2014/main" id="{2F451CED-C452-E27D-020B-16FEBBA6F2B9}"/>
              </a:ext>
            </a:extLst>
          </p:cNvPr>
          <p:cNvSpPr/>
          <p:nvPr userDrawn="1"/>
        </p:nvSpPr>
        <p:spPr>
          <a:xfrm>
            <a:off x="3381368" y="1238314"/>
            <a:ext cx="246989" cy="22070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2699BB"/>
                </a:solidFill>
                <a:sym typeface="Wingdings" panose="05000000000000000000" pitchFamily="2" charset="2"/>
              </a:rPr>
              <a:t></a:t>
            </a:r>
            <a:endParaRPr lang="en-US" sz="3000" dirty="0">
              <a:solidFill>
                <a:srgbClr val="2699BB"/>
              </a:solidFill>
            </a:endParaRPr>
          </a:p>
        </p:txBody>
      </p:sp>
      <p:sp>
        <p:nvSpPr>
          <p:cNvPr id="4" name="Oval 3">
            <a:extLst>
              <a:ext uri="{FF2B5EF4-FFF2-40B4-BE49-F238E27FC236}">
                <a16:creationId xmlns:a16="http://schemas.microsoft.com/office/drawing/2014/main" id="{3747D025-EE52-49F7-DE44-C378F29C3E6B}"/>
              </a:ext>
            </a:extLst>
          </p:cNvPr>
          <p:cNvSpPr/>
          <p:nvPr userDrawn="1"/>
        </p:nvSpPr>
        <p:spPr>
          <a:xfrm>
            <a:off x="6111238" y="1238314"/>
            <a:ext cx="246989" cy="22070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2699BB"/>
                </a:solidFill>
                <a:sym typeface="Wingdings" panose="05000000000000000000" pitchFamily="2" charset="2"/>
              </a:rPr>
              <a:t></a:t>
            </a:r>
            <a:endParaRPr lang="en-US" sz="3000" dirty="0">
              <a:solidFill>
                <a:srgbClr val="2699BB"/>
              </a:solidFill>
            </a:endParaRPr>
          </a:p>
        </p:txBody>
      </p:sp>
      <p:sp>
        <p:nvSpPr>
          <p:cNvPr id="5" name="Oval 4">
            <a:extLst>
              <a:ext uri="{FF2B5EF4-FFF2-40B4-BE49-F238E27FC236}">
                <a16:creationId xmlns:a16="http://schemas.microsoft.com/office/drawing/2014/main" id="{B641F315-1AC5-4479-CA19-F1FC935177A5}"/>
              </a:ext>
            </a:extLst>
          </p:cNvPr>
          <p:cNvSpPr/>
          <p:nvPr userDrawn="1"/>
        </p:nvSpPr>
        <p:spPr>
          <a:xfrm>
            <a:off x="666733" y="3080884"/>
            <a:ext cx="246989" cy="22070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2699BB"/>
                </a:solidFill>
                <a:sym typeface="Wingdings" panose="05000000000000000000" pitchFamily="2" charset="2"/>
              </a:rPr>
              <a:t></a:t>
            </a:r>
            <a:endParaRPr lang="en-US" sz="3000" dirty="0">
              <a:solidFill>
                <a:srgbClr val="2699BB"/>
              </a:solidFill>
            </a:endParaRPr>
          </a:p>
        </p:txBody>
      </p:sp>
      <p:sp>
        <p:nvSpPr>
          <p:cNvPr id="6" name="Oval 5">
            <a:extLst>
              <a:ext uri="{FF2B5EF4-FFF2-40B4-BE49-F238E27FC236}">
                <a16:creationId xmlns:a16="http://schemas.microsoft.com/office/drawing/2014/main" id="{E4F8C32E-FEA4-236F-6E88-64C0A27BEB84}"/>
              </a:ext>
            </a:extLst>
          </p:cNvPr>
          <p:cNvSpPr/>
          <p:nvPr userDrawn="1"/>
        </p:nvSpPr>
        <p:spPr>
          <a:xfrm>
            <a:off x="3379720" y="3080884"/>
            <a:ext cx="246989" cy="22070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2699BB"/>
                </a:solidFill>
                <a:sym typeface="Wingdings" panose="05000000000000000000" pitchFamily="2" charset="2"/>
              </a:rPr>
              <a:t></a:t>
            </a:r>
            <a:endParaRPr lang="en-US" sz="3000" dirty="0">
              <a:solidFill>
                <a:srgbClr val="2699BB"/>
              </a:solidFill>
            </a:endParaRPr>
          </a:p>
        </p:txBody>
      </p:sp>
      <p:sp>
        <p:nvSpPr>
          <p:cNvPr id="7" name="Oval 6">
            <a:extLst>
              <a:ext uri="{FF2B5EF4-FFF2-40B4-BE49-F238E27FC236}">
                <a16:creationId xmlns:a16="http://schemas.microsoft.com/office/drawing/2014/main" id="{CC43CDDB-16A4-71BE-006B-473101DFF126}"/>
              </a:ext>
            </a:extLst>
          </p:cNvPr>
          <p:cNvSpPr/>
          <p:nvPr userDrawn="1"/>
        </p:nvSpPr>
        <p:spPr>
          <a:xfrm>
            <a:off x="6119357" y="3080884"/>
            <a:ext cx="246989" cy="22070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2699BB"/>
                </a:solidFill>
                <a:sym typeface="Wingdings" panose="05000000000000000000" pitchFamily="2" charset="2"/>
              </a:rPr>
              <a:t></a:t>
            </a:r>
            <a:endParaRPr lang="en-US" sz="3000" dirty="0">
              <a:solidFill>
                <a:srgbClr val="2699BB"/>
              </a:solidFill>
            </a:endParaRPr>
          </a:p>
        </p:txBody>
      </p:sp>
    </p:spTree>
    <p:extLst>
      <p:ext uri="{BB962C8B-B14F-4D97-AF65-F5344CB8AC3E}">
        <p14:creationId xmlns:p14="http://schemas.microsoft.com/office/powerpoint/2010/main" val="8885071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p:cNvSpPr/>
          <p:nvPr/>
        </p:nvSpPr>
        <p:spPr>
          <a:xfrm>
            <a:off x="846100" y="1557015"/>
            <a:ext cx="246989" cy="22070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2699BB"/>
                </a:solidFill>
                <a:sym typeface="Wingdings" panose="05000000000000000000" pitchFamily="2" charset="2"/>
              </a:rPr>
              <a:t></a:t>
            </a:r>
            <a:endParaRPr lang="en-US" sz="3000" dirty="0">
              <a:solidFill>
                <a:srgbClr val="2699BB"/>
              </a:solidFill>
            </a:endParaRPr>
          </a:p>
        </p:txBody>
      </p:sp>
      <p:sp>
        <p:nvSpPr>
          <p:cNvPr id="16" name="Oval 15"/>
          <p:cNvSpPr/>
          <p:nvPr/>
        </p:nvSpPr>
        <p:spPr>
          <a:xfrm>
            <a:off x="4812848" y="1557014"/>
            <a:ext cx="246989" cy="22070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2699BB"/>
                </a:solidFill>
                <a:sym typeface="Wingdings" panose="05000000000000000000" pitchFamily="2" charset="2"/>
              </a:rPr>
              <a:t></a:t>
            </a:r>
            <a:endParaRPr lang="en-US" sz="3000" dirty="0">
              <a:solidFill>
                <a:srgbClr val="2699BB"/>
              </a:solidFill>
            </a:endParaRPr>
          </a:p>
        </p:txBody>
      </p:sp>
      <p:sp>
        <p:nvSpPr>
          <p:cNvPr id="20" name="Text Placeholder 19"/>
          <p:cNvSpPr>
            <a:spLocks noGrp="1"/>
          </p:cNvSpPr>
          <p:nvPr userDrawn="1">
            <p:ph type="body" sz="quarter" idx="22" hasCustomPrompt="1"/>
          </p:nvPr>
        </p:nvSpPr>
        <p:spPr>
          <a:xfrm>
            <a:off x="1313789" y="1579670"/>
            <a:ext cx="3008973" cy="280022"/>
          </a:xfrm>
        </p:spPr>
        <p:txBody>
          <a:bodyPr>
            <a:noAutofit/>
          </a:bodyPr>
          <a:lstStyle>
            <a:lvl1pPr marL="0" indent="0">
              <a:buNone/>
              <a:defRPr sz="1650" b="1">
                <a:solidFill>
                  <a:schemeClr val="tx1"/>
                </a:solidFill>
                <a:latin typeface="+mn-lt"/>
              </a:defRPr>
            </a:lvl1pPr>
          </a:lstStyle>
          <a:p>
            <a:pPr lvl="0"/>
            <a:r>
              <a:rPr lang="en-US" dirty="0"/>
              <a:t>Text…</a:t>
            </a:r>
          </a:p>
        </p:txBody>
      </p:sp>
      <p:sp>
        <p:nvSpPr>
          <p:cNvPr id="21" name="Text Placeholder 19"/>
          <p:cNvSpPr>
            <a:spLocks noGrp="1"/>
          </p:cNvSpPr>
          <p:nvPr userDrawn="1">
            <p:ph type="body" sz="quarter" idx="23" hasCustomPrompt="1"/>
          </p:nvPr>
        </p:nvSpPr>
        <p:spPr>
          <a:xfrm>
            <a:off x="5285698" y="1579670"/>
            <a:ext cx="3008973" cy="280022"/>
          </a:xfrm>
        </p:spPr>
        <p:txBody>
          <a:bodyPr>
            <a:noAutofit/>
          </a:bodyPr>
          <a:lstStyle>
            <a:lvl1pPr marL="0" indent="0">
              <a:buNone/>
              <a:defRPr sz="1650" b="1">
                <a:solidFill>
                  <a:schemeClr val="tx1"/>
                </a:solidFill>
                <a:latin typeface="+mn-lt"/>
              </a:defRPr>
            </a:lvl1pPr>
          </a:lstStyle>
          <a:p>
            <a:pPr lvl="0"/>
            <a:r>
              <a:rPr lang="en-US" dirty="0"/>
              <a:t>Text…</a:t>
            </a:r>
          </a:p>
        </p:txBody>
      </p:sp>
      <p:sp>
        <p:nvSpPr>
          <p:cNvPr id="23" name="Text Placeholder 22"/>
          <p:cNvSpPr>
            <a:spLocks noGrp="1"/>
          </p:cNvSpPr>
          <p:nvPr userDrawn="1">
            <p:ph type="body" sz="quarter" idx="24" hasCustomPrompt="1"/>
          </p:nvPr>
        </p:nvSpPr>
        <p:spPr>
          <a:xfrm>
            <a:off x="1314451" y="1860274"/>
            <a:ext cx="3008313" cy="2713435"/>
          </a:xfrm>
        </p:spPr>
        <p:txBody>
          <a:bodyPr>
            <a:noAutofit/>
          </a:bodyPr>
          <a:lstStyle>
            <a:lvl1pPr marL="0" indent="0">
              <a:buNone/>
              <a:defRPr sz="1650" baseline="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sp>
        <p:nvSpPr>
          <p:cNvPr id="24" name="Text Placeholder 22"/>
          <p:cNvSpPr>
            <a:spLocks noGrp="1"/>
          </p:cNvSpPr>
          <p:nvPr userDrawn="1">
            <p:ph type="body" sz="quarter" idx="25" hasCustomPrompt="1"/>
          </p:nvPr>
        </p:nvSpPr>
        <p:spPr>
          <a:xfrm>
            <a:off x="5286358" y="1865178"/>
            <a:ext cx="3008313" cy="2708570"/>
          </a:xfrm>
        </p:spPr>
        <p:txBody>
          <a:bodyPr>
            <a:noAutofit/>
          </a:bodyPr>
          <a:lstStyle>
            <a:lvl1pPr marL="0" indent="0">
              <a:buNone/>
              <a:defRPr sz="165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cxnSp>
        <p:nvCxnSpPr>
          <p:cNvPr id="25" name="Straight Connector 24"/>
          <p:cNvCxnSpPr/>
          <p:nvPr userDrawn="1"/>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a:t>
            </a:r>
            <a:r>
              <a:rPr lang="en-US" sz="1350" baseline="0" dirty="0">
                <a:solidFill>
                  <a:srgbClr val="2699BB"/>
                </a:solidFill>
                <a:latin typeface="Century Gothic" panose="020B0502020202020204" pitchFamily="34" charset="0"/>
              </a:rPr>
              <a:t> Department of Health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3" name="Title 1"/>
          <p:cNvSpPr>
            <a:spLocks noGrp="1"/>
          </p:cNvSpPr>
          <p:nvPr>
            <p:ph type="title" hasCustomPrompt="1"/>
          </p:nvPr>
        </p:nvSpPr>
        <p:spPr>
          <a:xfrm>
            <a:off x="0" y="504900"/>
            <a:ext cx="9143998" cy="362104"/>
          </a:xfrm>
        </p:spPr>
        <p:txBody>
          <a:bodyPr>
            <a:normAutofit/>
          </a:bodyPr>
          <a:lstStyle>
            <a:lvl1pPr algn="ctr">
              <a:defRPr sz="2250"/>
            </a:lvl1pPr>
          </a:lstStyle>
          <a:p>
            <a:pPr lvl="0"/>
            <a:r>
              <a:rPr lang="en-US" dirty="0"/>
              <a:t>Unordered List 1</a:t>
            </a:r>
          </a:p>
        </p:txBody>
      </p:sp>
    </p:spTree>
    <p:extLst>
      <p:ext uri="{BB962C8B-B14F-4D97-AF65-F5344CB8AC3E}">
        <p14:creationId xmlns:p14="http://schemas.microsoft.com/office/powerpoint/2010/main" val="42132310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cxnSp>
        <p:nvCxnSpPr>
          <p:cNvPr id="25" name="Straight Connector 24"/>
          <p:cNvCxnSpPr/>
          <p:nvPr userDrawn="1"/>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740596" y="1557015"/>
            <a:ext cx="246989" cy="22070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3000" dirty="0">
                <a:solidFill>
                  <a:srgbClr val="2699BB"/>
                </a:solidFill>
                <a:sym typeface="Wingdings" panose="05000000000000000000" pitchFamily="2" charset="2"/>
              </a:rPr>
              <a:t></a:t>
            </a:r>
            <a:endParaRPr lang="en-US" sz="3000" dirty="0">
              <a:solidFill>
                <a:srgbClr val="2699BB"/>
              </a:solidFill>
            </a:endParaRPr>
          </a:p>
        </p:txBody>
      </p:sp>
      <p:sp>
        <p:nvSpPr>
          <p:cNvPr id="14" name="Oval 13"/>
          <p:cNvSpPr/>
          <p:nvPr userDrawn="1"/>
        </p:nvSpPr>
        <p:spPr>
          <a:xfrm>
            <a:off x="3439092" y="1557014"/>
            <a:ext cx="246989" cy="22070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3000" dirty="0">
                <a:solidFill>
                  <a:srgbClr val="2699BB"/>
                </a:solidFill>
                <a:sym typeface="Wingdings" panose="05000000000000000000" pitchFamily="2" charset="2"/>
              </a:rPr>
              <a:t></a:t>
            </a:r>
            <a:endParaRPr lang="en-US" sz="3000" dirty="0">
              <a:solidFill>
                <a:srgbClr val="2699BB"/>
              </a:solidFill>
            </a:endParaRPr>
          </a:p>
        </p:txBody>
      </p:sp>
      <p:sp>
        <p:nvSpPr>
          <p:cNvPr id="17" name="Oval 16"/>
          <p:cNvSpPr/>
          <p:nvPr userDrawn="1"/>
        </p:nvSpPr>
        <p:spPr>
          <a:xfrm>
            <a:off x="6135660" y="1558540"/>
            <a:ext cx="246989" cy="22070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3000" dirty="0">
                <a:solidFill>
                  <a:srgbClr val="2699BB"/>
                </a:solidFill>
                <a:sym typeface="Wingdings" panose="05000000000000000000" pitchFamily="2" charset="2"/>
              </a:rPr>
              <a:t></a:t>
            </a:r>
            <a:endParaRPr lang="en-US" sz="3000" dirty="0">
              <a:solidFill>
                <a:srgbClr val="2699BB"/>
              </a:solidFill>
            </a:endParaRPr>
          </a:p>
        </p:txBody>
      </p:sp>
      <p:sp>
        <p:nvSpPr>
          <p:cNvPr id="3" name="Text Placeholder 2"/>
          <p:cNvSpPr>
            <a:spLocks noGrp="1"/>
          </p:cNvSpPr>
          <p:nvPr>
            <p:ph type="body" sz="quarter" idx="22" hasCustomPrompt="1"/>
          </p:nvPr>
        </p:nvSpPr>
        <p:spPr>
          <a:xfrm>
            <a:off x="1208946" y="1573392"/>
            <a:ext cx="1790700" cy="279716"/>
          </a:xfrm>
        </p:spPr>
        <p:txBody>
          <a:bodyPr>
            <a:noAutofit/>
          </a:bodyPr>
          <a:lstStyle>
            <a:lvl1pPr marL="214313" indent="-214313">
              <a:buNone/>
              <a:defRPr lang="en-US" sz="1650" b="1" kern="1200" baseline="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19" name="Text Placeholder 2"/>
          <p:cNvSpPr>
            <a:spLocks noGrp="1"/>
          </p:cNvSpPr>
          <p:nvPr>
            <p:ph type="body" sz="quarter" idx="23" hasCustomPrompt="1"/>
          </p:nvPr>
        </p:nvSpPr>
        <p:spPr>
          <a:xfrm>
            <a:off x="3918710" y="1573392"/>
            <a:ext cx="1790700" cy="279716"/>
          </a:xfrm>
        </p:spPr>
        <p:txBody>
          <a:bodyPr>
            <a:noAutofit/>
          </a:bodyPr>
          <a:lstStyle>
            <a:lvl1pPr marL="214313" indent="-214313">
              <a:buNone/>
              <a:defRPr lang="en-US" sz="1650" b="1" kern="120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22" name="Text Placeholder 2"/>
          <p:cNvSpPr>
            <a:spLocks noGrp="1"/>
          </p:cNvSpPr>
          <p:nvPr>
            <p:ph type="body" sz="quarter" idx="24" hasCustomPrompt="1"/>
          </p:nvPr>
        </p:nvSpPr>
        <p:spPr>
          <a:xfrm>
            <a:off x="6608839" y="1573392"/>
            <a:ext cx="1790700" cy="279716"/>
          </a:xfrm>
        </p:spPr>
        <p:txBody>
          <a:bodyPr>
            <a:noAutofit/>
          </a:bodyPr>
          <a:lstStyle>
            <a:lvl1pPr marL="214313" indent="-214313">
              <a:buNone/>
              <a:defRPr lang="en-US" sz="1650" b="1" kern="120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5" name="Text Placeholder 4"/>
          <p:cNvSpPr>
            <a:spLocks noGrp="1"/>
          </p:cNvSpPr>
          <p:nvPr>
            <p:ph type="body" sz="quarter" idx="25" hasCustomPrompt="1"/>
          </p:nvPr>
        </p:nvSpPr>
        <p:spPr>
          <a:xfrm>
            <a:off x="1208946" y="1855673"/>
            <a:ext cx="1790700" cy="2776812"/>
          </a:xfrm>
        </p:spPr>
        <p:txBody>
          <a:bodyPr>
            <a:noAutofit/>
          </a:bodyPr>
          <a:lstStyle>
            <a:lvl1pPr marL="214313" indent="-214313">
              <a:buNone/>
              <a:defRPr lang="en-US" sz="1650" kern="1200" baseline="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26" name="Text Placeholder 4"/>
          <p:cNvSpPr>
            <a:spLocks noGrp="1"/>
          </p:cNvSpPr>
          <p:nvPr>
            <p:ph type="body" sz="quarter" idx="26" hasCustomPrompt="1"/>
          </p:nvPr>
        </p:nvSpPr>
        <p:spPr>
          <a:xfrm>
            <a:off x="3918577" y="1855673"/>
            <a:ext cx="1790700" cy="2768760"/>
          </a:xfrm>
        </p:spPr>
        <p:txBody>
          <a:bodyPr>
            <a:noAutofit/>
          </a:bodyPr>
          <a:lstStyle>
            <a:lvl1pPr marL="214313" indent="-214313">
              <a:buNone/>
              <a:defRPr lang="en-US" sz="1650" kern="1200" baseline="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27" name="Text Placeholder 4"/>
          <p:cNvSpPr>
            <a:spLocks noGrp="1"/>
          </p:cNvSpPr>
          <p:nvPr>
            <p:ph type="body" sz="quarter" idx="27" hasCustomPrompt="1"/>
          </p:nvPr>
        </p:nvSpPr>
        <p:spPr>
          <a:xfrm>
            <a:off x="6608399" y="1855673"/>
            <a:ext cx="1790700" cy="2768760"/>
          </a:xfrm>
        </p:spPr>
        <p:txBody>
          <a:bodyPr>
            <a:noAutofit/>
          </a:bodyPr>
          <a:lstStyle>
            <a:lvl1pPr marL="214313" indent="-214313">
              <a:buNone/>
              <a:defRPr lang="en-US" sz="1650" kern="1200" baseline="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15" name="TextBox 14"/>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a:t>
            </a:r>
            <a:r>
              <a:rPr lang="en-US" sz="1350" baseline="0" dirty="0">
                <a:solidFill>
                  <a:srgbClr val="2699BB"/>
                </a:solidFill>
                <a:latin typeface="Century Gothic" panose="020B0502020202020204" pitchFamily="34" charset="0"/>
              </a:rPr>
              <a:t>Department of Health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6" name="Title 1"/>
          <p:cNvSpPr>
            <a:spLocks noGrp="1"/>
          </p:cNvSpPr>
          <p:nvPr>
            <p:ph type="title" hasCustomPrompt="1"/>
          </p:nvPr>
        </p:nvSpPr>
        <p:spPr>
          <a:xfrm>
            <a:off x="1" y="505480"/>
            <a:ext cx="9135687" cy="361523"/>
          </a:xfrm>
        </p:spPr>
        <p:txBody>
          <a:bodyPr>
            <a:normAutofit/>
          </a:bodyPr>
          <a:lstStyle>
            <a:lvl1pPr algn="ctr">
              <a:defRPr sz="2250"/>
            </a:lvl1pPr>
          </a:lstStyle>
          <a:p>
            <a:pPr lvl="0"/>
            <a:r>
              <a:rPr lang="en-US" dirty="0"/>
              <a:t>Unordered List 2</a:t>
            </a:r>
          </a:p>
        </p:txBody>
      </p:sp>
    </p:spTree>
    <p:extLst>
      <p:ext uri="{BB962C8B-B14F-4D97-AF65-F5344CB8AC3E}">
        <p14:creationId xmlns:p14="http://schemas.microsoft.com/office/powerpoint/2010/main" val="21430826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cxnSp>
        <p:nvCxnSpPr>
          <p:cNvPr id="8" name="Straight Connector 7"/>
          <p:cNvCxnSpPr/>
          <p:nvPr userDrawn="1"/>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9" y="1204563"/>
            <a:ext cx="7553207" cy="3497125"/>
          </a:xfrm>
        </p:spPr>
        <p:txBody>
          <a:bodyPr>
            <a:noAutofit/>
          </a:bodyPr>
          <a:lstStyle>
            <a:lvl1pPr>
              <a:buClr>
                <a:srgbClr val="2699BB"/>
              </a:buClr>
              <a:defRPr sz="1650" baseline="0">
                <a:solidFill>
                  <a:schemeClr val="tx1"/>
                </a:solidFill>
                <a:latin typeface="+mn-lt"/>
              </a:defRPr>
            </a:lvl1pPr>
            <a:lvl2pPr>
              <a:buClr>
                <a:srgbClr val="2699BB"/>
              </a:buClr>
              <a:defRPr sz="1650">
                <a:solidFill>
                  <a:schemeClr val="tx1"/>
                </a:solidFill>
                <a:latin typeface="+mn-lt"/>
              </a:defRPr>
            </a:lvl2pPr>
            <a:lvl3pPr>
              <a:buClr>
                <a:srgbClr val="2699BB"/>
              </a:buClr>
              <a:defRPr sz="1500">
                <a:solidFill>
                  <a:schemeClr val="tx1"/>
                </a:solidFill>
                <a:latin typeface="+mn-lt"/>
              </a:defRPr>
            </a:lvl3pPr>
            <a:lvl4pPr>
              <a:buClr>
                <a:srgbClr val="2699BB"/>
              </a:buClr>
              <a:defRPr sz="1350">
                <a:solidFill>
                  <a:schemeClr val="tx1"/>
                </a:solidFill>
                <a:latin typeface="+mn-lt"/>
              </a:defRPr>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3" y="500954"/>
            <a:ext cx="9143998" cy="366048"/>
          </a:xfrm>
        </p:spPr>
        <p:txBody>
          <a:bodyPr>
            <a:normAutofit/>
          </a:bodyPr>
          <a:lstStyle>
            <a:lvl1pPr algn="ctr">
              <a:defRPr sz="2250"/>
            </a:lvl1pPr>
          </a:lstStyle>
          <a:p>
            <a:pPr lvl="0"/>
            <a:r>
              <a:rPr lang="en-US" dirty="0"/>
              <a:t>Unordered List 3: Traditional </a:t>
            </a:r>
          </a:p>
        </p:txBody>
      </p:sp>
    </p:spTree>
    <p:extLst>
      <p:ext uri="{BB962C8B-B14F-4D97-AF65-F5344CB8AC3E}">
        <p14:creationId xmlns:p14="http://schemas.microsoft.com/office/powerpoint/2010/main" val="20049348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cxnSp>
        <p:nvCxnSpPr>
          <p:cNvPr id="25" name="Straight Connector 24"/>
          <p:cNvCxnSpPr/>
          <p:nvPr userDrawn="1"/>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138606" y="1573392"/>
            <a:ext cx="2010831" cy="279716"/>
          </a:xfrm>
        </p:spPr>
        <p:txBody>
          <a:bodyPr>
            <a:noAutofit/>
          </a:bodyPr>
          <a:lstStyle>
            <a:lvl1pPr marL="214313" indent="-214313">
              <a:buFont typeface="Arial" panose="020B0604020202020204" pitchFamily="34" charset="0"/>
              <a:buNone/>
              <a:defRPr lang="en-US" sz="1650" b="1" kern="120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19" name="Text Placeholder 2"/>
          <p:cNvSpPr>
            <a:spLocks noGrp="1"/>
          </p:cNvSpPr>
          <p:nvPr>
            <p:ph type="body" sz="quarter" idx="23" hasCustomPrompt="1"/>
          </p:nvPr>
        </p:nvSpPr>
        <p:spPr>
          <a:xfrm>
            <a:off x="3841712" y="1573392"/>
            <a:ext cx="2004074" cy="279716"/>
          </a:xfrm>
        </p:spPr>
        <p:txBody>
          <a:bodyPr>
            <a:noAutofit/>
          </a:bodyPr>
          <a:lstStyle>
            <a:lvl1pPr marL="214313" indent="-214313">
              <a:buFont typeface="Arial" panose="020B0604020202020204" pitchFamily="34" charset="0"/>
              <a:buNone/>
              <a:defRPr lang="en-US" sz="1650" b="1" kern="120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22" name="Text Placeholder 2"/>
          <p:cNvSpPr>
            <a:spLocks noGrp="1"/>
          </p:cNvSpPr>
          <p:nvPr>
            <p:ph type="body" sz="quarter" idx="24" hasCustomPrompt="1"/>
          </p:nvPr>
        </p:nvSpPr>
        <p:spPr>
          <a:xfrm>
            <a:off x="6525182" y="1573392"/>
            <a:ext cx="1980989" cy="279716"/>
          </a:xfrm>
        </p:spPr>
        <p:txBody>
          <a:bodyPr>
            <a:noAutofit/>
          </a:bodyPr>
          <a:lstStyle>
            <a:lvl1pPr marL="214313" indent="-214313">
              <a:buFont typeface="Arial" panose="020B0604020202020204" pitchFamily="34" charset="0"/>
              <a:buNone/>
              <a:defRPr lang="en-US" sz="1650" b="1" kern="120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5" name="Text Placeholder 4"/>
          <p:cNvSpPr>
            <a:spLocks noGrp="1"/>
          </p:cNvSpPr>
          <p:nvPr>
            <p:ph type="body" sz="quarter" idx="25" hasCustomPrompt="1"/>
          </p:nvPr>
        </p:nvSpPr>
        <p:spPr>
          <a:xfrm>
            <a:off x="1138606" y="1855673"/>
            <a:ext cx="2010830" cy="2776812"/>
          </a:xfrm>
        </p:spPr>
        <p:txBody>
          <a:bodyPr>
            <a:noAutofit/>
          </a:bodyPr>
          <a:lstStyle>
            <a:lvl1pPr marL="214313" indent="-214313">
              <a:buFont typeface="Arial" panose="020B0604020202020204" pitchFamily="34" charset="0"/>
              <a:buNone/>
              <a:defRPr lang="en-US" sz="1650" kern="1200" baseline="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26" name="Text Placeholder 4"/>
          <p:cNvSpPr>
            <a:spLocks noGrp="1"/>
          </p:cNvSpPr>
          <p:nvPr>
            <p:ph type="body" sz="quarter" idx="26" hasCustomPrompt="1"/>
          </p:nvPr>
        </p:nvSpPr>
        <p:spPr>
          <a:xfrm>
            <a:off x="3841578" y="1855673"/>
            <a:ext cx="2004207" cy="2768760"/>
          </a:xfrm>
        </p:spPr>
        <p:txBody>
          <a:bodyPr>
            <a:noAutofit/>
          </a:bodyPr>
          <a:lstStyle>
            <a:lvl1pPr marL="214313" indent="-214313">
              <a:buFont typeface="Arial" panose="020B0604020202020204" pitchFamily="34" charset="0"/>
              <a:buNone/>
              <a:defRPr lang="en-US" sz="1650" kern="1200" baseline="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27" name="Text Placeholder 4"/>
          <p:cNvSpPr>
            <a:spLocks noGrp="1"/>
          </p:cNvSpPr>
          <p:nvPr>
            <p:ph type="body" sz="quarter" idx="27" hasCustomPrompt="1"/>
          </p:nvPr>
        </p:nvSpPr>
        <p:spPr>
          <a:xfrm>
            <a:off x="6524742" y="1855673"/>
            <a:ext cx="1981428" cy="2768760"/>
          </a:xfrm>
        </p:spPr>
        <p:txBody>
          <a:bodyPr>
            <a:noAutofit/>
          </a:bodyPr>
          <a:lstStyle>
            <a:lvl1pPr marL="214313" indent="-214313">
              <a:buFont typeface="Arial" panose="020B0604020202020204" pitchFamily="34" charset="0"/>
              <a:buNone/>
              <a:defRPr lang="en-US" sz="1650" kern="1200" baseline="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15" name="Oval 14"/>
          <p:cNvSpPr/>
          <p:nvPr userDrawn="1"/>
        </p:nvSpPr>
        <p:spPr>
          <a:xfrm>
            <a:off x="645851" y="1528618"/>
            <a:ext cx="326694" cy="32918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350" dirty="0">
                <a:solidFill>
                  <a:schemeClr val="bg1"/>
                </a:solidFill>
                <a:latin typeface="Century Gothic" panose="020B0502020202020204" pitchFamily="34" charset="0"/>
              </a:rPr>
              <a:t>1</a:t>
            </a:r>
          </a:p>
        </p:txBody>
      </p:sp>
      <p:sp>
        <p:nvSpPr>
          <p:cNvPr id="16" name="Oval 15"/>
          <p:cNvSpPr/>
          <p:nvPr userDrawn="1"/>
        </p:nvSpPr>
        <p:spPr>
          <a:xfrm>
            <a:off x="3339002" y="1528618"/>
            <a:ext cx="326694" cy="32918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350" dirty="0">
                <a:solidFill>
                  <a:schemeClr val="bg1"/>
                </a:solidFill>
                <a:latin typeface="Century Gothic" panose="020B0502020202020204" pitchFamily="34" charset="0"/>
              </a:rPr>
              <a:t>2</a:t>
            </a:r>
          </a:p>
        </p:txBody>
      </p:sp>
      <p:sp>
        <p:nvSpPr>
          <p:cNvPr id="20" name="Oval 19"/>
          <p:cNvSpPr/>
          <p:nvPr userDrawn="1"/>
        </p:nvSpPr>
        <p:spPr>
          <a:xfrm>
            <a:off x="6028911" y="1528617"/>
            <a:ext cx="326694" cy="32918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350" dirty="0">
                <a:solidFill>
                  <a:schemeClr val="bg1"/>
                </a:solidFill>
                <a:latin typeface="Century Gothic" panose="020B0502020202020204" pitchFamily="34" charset="0"/>
              </a:rPr>
              <a:t>3</a:t>
            </a:r>
          </a:p>
        </p:txBody>
      </p:sp>
      <p:sp>
        <p:nvSpPr>
          <p:cNvPr id="17" name="TextBox 16"/>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21" name="Title 1"/>
          <p:cNvSpPr>
            <a:spLocks noGrp="1"/>
          </p:cNvSpPr>
          <p:nvPr>
            <p:ph type="title" hasCustomPrompt="1"/>
          </p:nvPr>
        </p:nvSpPr>
        <p:spPr>
          <a:xfrm>
            <a:off x="1" y="498058"/>
            <a:ext cx="9135687" cy="368945"/>
          </a:xfrm>
        </p:spPr>
        <p:txBody>
          <a:bodyPr>
            <a:normAutofit/>
          </a:bodyPr>
          <a:lstStyle>
            <a:lvl1pPr algn="ctr">
              <a:defRPr sz="2250"/>
            </a:lvl1pPr>
          </a:lstStyle>
          <a:p>
            <a:pPr lvl="0"/>
            <a:r>
              <a:rPr lang="en-US" dirty="0"/>
              <a:t>Number List 1</a:t>
            </a:r>
          </a:p>
        </p:txBody>
      </p:sp>
    </p:spTree>
    <p:extLst>
      <p:ext uri="{BB962C8B-B14F-4D97-AF65-F5344CB8AC3E}">
        <p14:creationId xmlns:p14="http://schemas.microsoft.com/office/powerpoint/2010/main" val="398793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6503-DD78-2342-1E29-9AFE8C06ADCD}"/>
              </a:ext>
            </a:extLst>
          </p:cNvPr>
          <p:cNvSpPr>
            <a:spLocks noGrp="1"/>
          </p:cNvSpPr>
          <p:nvPr>
            <p:ph type="title"/>
          </p:nvPr>
        </p:nvSpPr>
        <p:spPr>
          <a:xfrm>
            <a:off x="685800" y="273844"/>
            <a:ext cx="7772400" cy="685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4AF341-ED71-646A-640E-8FE822B368F2}"/>
              </a:ext>
            </a:extLst>
          </p:cNvPr>
          <p:cNvSpPr>
            <a:spLocks noGrp="1"/>
          </p:cNvSpPr>
          <p:nvPr>
            <p:ph type="body" idx="1" hasCustomPrompt="1"/>
          </p:nvPr>
        </p:nvSpPr>
        <p:spPr>
          <a:xfrm>
            <a:off x="685801" y="892277"/>
            <a:ext cx="3812381" cy="560439"/>
          </a:xfrm>
        </p:spPr>
        <p:txBody>
          <a:bodyPr anchor="ctr" anchorCtr="0">
            <a:normAutofit/>
          </a:bodyPr>
          <a:lstStyle>
            <a:lvl1pPr marL="0" indent="0">
              <a:lnSpc>
                <a:spcPct val="90000"/>
              </a:lnSpc>
              <a:buNone/>
              <a:defRPr sz="1425" b="0">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enter Level 2 header</a:t>
            </a:r>
          </a:p>
        </p:txBody>
      </p:sp>
      <p:sp>
        <p:nvSpPr>
          <p:cNvPr id="4" name="Content Placeholder 3">
            <a:extLst>
              <a:ext uri="{FF2B5EF4-FFF2-40B4-BE49-F238E27FC236}">
                <a16:creationId xmlns:a16="http://schemas.microsoft.com/office/drawing/2014/main" id="{CF9DFFEB-F573-0BB1-187E-BF04F49FD268}"/>
              </a:ext>
            </a:extLst>
          </p:cNvPr>
          <p:cNvSpPr>
            <a:spLocks noGrp="1"/>
          </p:cNvSpPr>
          <p:nvPr>
            <p:ph sz="half" idx="2"/>
          </p:nvPr>
        </p:nvSpPr>
        <p:spPr>
          <a:xfrm>
            <a:off x="685801" y="1577732"/>
            <a:ext cx="3812381" cy="2765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5DFCBD-3FEF-C58A-423A-C25C7878E9CE}"/>
              </a:ext>
            </a:extLst>
          </p:cNvPr>
          <p:cNvSpPr>
            <a:spLocks noGrp="1"/>
          </p:cNvSpPr>
          <p:nvPr>
            <p:ph type="body" sz="quarter" idx="3" hasCustomPrompt="1"/>
          </p:nvPr>
        </p:nvSpPr>
        <p:spPr>
          <a:xfrm>
            <a:off x="4629151" y="891540"/>
            <a:ext cx="3812381" cy="562356"/>
          </a:xfrm>
        </p:spPr>
        <p:txBody>
          <a:bodyPr anchor="ctr" anchorCtr="0">
            <a:normAutofit/>
          </a:bodyPr>
          <a:lstStyle>
            <a:lvl1pPr marL="0" indent="0">
              <a:lnSpc>
                <a:spcPct val="90000"/>
              </a:lnSpc>
              <a:buNone/>
              <a:defRPr sz="1425" b="0">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enter Level 2 header</a:t>
            </a:r>
          </a:p>
        </p:txBody>
      </p:sp>
      <p:sp>
        <p:nvSpPr>
          <p:cNvPr id="6" name="Content Placeholder 5">
            <a:extLst>
              <a:ext uri="{FF2B5EF4-FFF2-40B4-BE49-F238E27FC236}">
                <a16:creationId xmlns:a16="http://schemas.microsoft.com/office/drawing/2014/main" id="{7F62748D-706E-CE54-B6E2-799FC78943B6}"/>
              </a:ext>
            </a:extLst>
          </p:cNvPr>
          <p:cNvSpPr>
            <a:spLocks noGrp="1"/>
          </p:cNvSpPr>
          <p:nvPr>
            <p:ph sz="quarter" idx="4"/>
          </p:nvPr>
        </p:nvSpPr>
        <p:spPr>
          <a:xfrm>
            <a:off x="4629150" y="1577341"/>
            <a:ext cx="3829050" cy="2766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8900B23-F0D6-0912-2BA2-FF24210141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DF546-748A-D965-DD85-EB6F83BB7EBE}"/>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2395698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cxnSp>
        <p:nvCxnSpPr>
          <p:cNvPr id="8" name="Straight Connector 7"/>
          <p:cNvCxnSpPr/>
          <p:nvPr userDrawn="1"/>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808279" y="1204563"/>
            <a:ext cx="7544414" cy="3497125"/>
          </a:xfrm>
        </p:spPr>
        <p:txBody>
          <a:bodyPr>
            <a:noAutofit/>
          </a:bodyPr>
          <a:lstStyle>
            <a:lvl1pPr marL="217885" indent="-217885">
              <a:buClr>
                <a:schemeClr val="tx1"/>
              </a:buClr>
              <a:buFont typeface="+mj-lt"/>
              <a:buAutoNum type="arabicPeriod"/>
              <a:tabLst/>
              <a:defRPr sz="1650">
                <a:solidFill>
                  <a:schemeClr val="tx1"/>
                </a:solidFill>
                <a:latin typeface="+mn-lt"/>
              </a:defRPr>
            </a:lvl1pPr>
            <a:lvl2pPr marL="428625" indent="-217885">
              <a:buClr>
                <a:schemeClr val="tx1"/>
              </a:buClr>
              <a:buFont typeface="+mj-lt"/>
              <a:buAutoNum type="alphaLcPeriod"/>
              <a:defRPr sz="1650">
                <a:solidFill>
                  <a:schemeClr val="tx1"/>
                </a:solidFill>
                <a:latin typeface="+mn-lt"/>
              </a:defRPr>
            </a:lvl2pPr>
            <a:lvl3pPr marL="560785" indent="-171450">
              <a:buClr>
                <a:schemeClr val="tx1"/>
              </a:buClr>
              <a:buFont typeface="+mj-lt"/>
              <a:buAutoNum type="romanLcPeriod"/>
              <a:defRPr sz="1500">
                <a:solidFill>
                  <a:schemeClr val="tx1"/>
                </a:solidFill>
                <a:latin typeface="+mn-lt"/>
              </a:defRPr>
            </a:lvl3pPr>
          </a:lstStyle>
          <a:p>
            <a:pPr lvl="0"/>
            <a:r>
              <a:rPr lang="en-US" dirty="0"/>
              <a:t>First Level</a:t>
            </a:r>
          </a:p>
          <a:p>
            <a:pPr lvl="1"/>
            <a:r>
              <a:rPr lang="en-US" dirty="0"/>
              <a:t>Second level</a:t>
            </a:r>
          </a:p>
          <a:p>
            <a:pPr lvl="2"/>
            <a:r>
              <a:rPr lang="en-US" dirty="0"/>
              <a:t>Third level</a:t>
            </a:r>
          </a:p>
        </p:txBody>
      </p:sp>
      <p:sp>
        <p:nvSpPr>
          <p:cNvPr id="9" name="TextBox 8"/>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a:t>
            </a:r>
            <a:r>
              <a:rPr lang="en-US" sz="1350" baseline="0" dirty="0">
                <a:solidFill>
                  <a:srgbClr val="2699BB"/>
                </a:solidFill>
                <a:latin typeface="Century Gothic" panose="020B0502020202020204" pitchFamily="34" charset="0"/>
              </a:rPr>
              <a:t>State Department of Health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8311" y="505480"/>
            <a:ext cx="9135687" cy="361523"/>
          </a:xfrm>
        </p:spPr>
        <p:txBody>
          <a:bodyPr>
            <a:normAutofit/>
          </a:bodyPr>
          <a:lstStyle>
            <a:lvl1pPr algn="ctr">
              <a:defRPr sz="2250"/>
            </a:lvl1pPr>
          </a:lstStyle>
          <a:p>
            <a:pPr lvl="0"/>
            <a:r>
              <a:rPr lang="en-US" dirty="0"/>
              <a:t>Number List 2: Traditional</a:t>
            </a:r>
          </a:p>
        </p:txBody>
      </p:sp>
    </p:spTree>
    <p:extLst>
      <p:ext uri="{BB962C8B-B14F-4D97-AF65-F5344CB8AC3E}">
        <p14:creationId xmlns:p14="http://schemas.microsoft.com/office/powerpoint/2010/main" val="2497909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cxnSp>
        <p:nvCxnSpPr>
          <p:cNvPr id="25" name="Straight Connector 24"/>
          <p:cNvCxnSpPr/>
          <p:nvPr userDrawn="1"/>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270490" y="1962457"/>
            <a:ext cx="1790700" cy="279716"/>
          </a:xfrm>
        </p:spPr>
        <p:txBody>
          <a:bodyPr>
            <a:noAutofit/>
          </a:bodyPr>
          <a:lstStyle>
            <a:lvl1pPr marL="214313" indent="-214313" algn="l">
              <a:buFont typeface="Arial" panose="020B0604020202020204" pitchFamily="34" charset="0"/>
              <a:buNone/>
              <a:defRPr lang="en-US" sz="1650" b="1" kern="1200" baseline="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19" name="Text Placeholder 2"/>
          <p:cNvSpPr>
            <a:spLocks noGrp="1"/>
          </p:cNvSpPr>
          <p:nvPr>
            <p:ph type="body" sz="quarter" idx="23" hasCustomPrompt="1"/>
          </p:nvPr>
        </p:nvSpPr>
        <p:spPr>
          <a:xfrm>
            <a:off x="3670393" y="1962455"/>
            <a:ext cx="1790700" cy="279716"/>
          </a:xfrm>
        </p:spPr>
        <p:txBody>
          <a:bodyPr>
            <a:noAutofit/>
          </a:bodyPr>
          <a:lstStyle>
            <a:lvl1pPr marL="214313" indent="-214313" algn="l">
              <a:buFont typeface="Arial" panose="020B0604020202020204" pitchFamily="34" charset="0"/>
              <a:buNone/>
              <a:defRPr lang="en-US" sz="1650" b="1" kern="120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22" name="Text Placeholder 2"/>
          <p:cNvSpPr>
            <a:spLocks noGrp="1"/>
          </p:cNvSpPr>
          <p:nvPr>
            <p:ph type="body" sz="quarter" idx="24" hasCustomPrompt="1"/>
          </p:nvPr>
        </p:nvSpPr>
        <p:spPr>
          <a:xfrm>
            <a:off x="6092480" y="1962458"/>
            <a:ext cx="1790700" cy="279716"/>
          </a:xfrm>
        </p:spPr>
        <p:txBody>
          <a:bodyPr>
            <a:noAutofit/>
          </a:bodyPr>
          <a:lstStyle>
            <a:lvl1pPr marL="214313" indent="-214313" algn="l">
              <a:buFont typeface="Arial" panose="020B0604020202020204" pitchFamily="34" charset="0"/>
              <a:buNone/>
              <a:defRPr lang="en-US" sz="1650" b="1" kern="120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5" name="Text Placeholder 4"/>
          <p:cNvSpPr>
            <a:spLocks noGrp="1"/>
          </p:cNvSpPr>
          <p:nvPr>
            <p:ph type="body" sz="quarter" idx="25" hasCustomPrompt="1"/>
          </p:nvPr>
        </p:nvSpPr>
        <p:spPr>
          <a:xfrm>
            <a:off x="1270490" y="2244739"/>
            <a:ext cx="1790700" cy="2398715"/>
          </a:xfrm>
        </p:spPr>
        <p:txBody>
          <a:bodyPr>
            <a:noAutofit/>
          </a:bodyPr>
          <a:lstStyle>
            <a:lvl1pPr marL="214313" indent="-214313">
              <a:buFont typeface="Arial" panose="020B0604020202020204" pitchFamily="34" charset="0"/>
              <a:buNone/>
              <a:defRPr lang="en-US" sz="1650" kern="1200" baseline="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26" name="Text Placeholder 4"/>
          <p:cNvSpPr>
            <a:spLocks noGrp="1"/>
          </p:cNvSpPr>
          <p:nvPr>
            <p:ph type="body" sz="quarter" idx="26" hasCustomPrompt="1"/>
          </p:nvPr>
        </p:nvSpPr>
        <p:spPr>
          <a:xfrm>
            <a:off x="3670259" y="2244737"/>
            <a:ext cx="1790700" cy="2398717"/>
          </a:xfrm>
        </p:spPr>
        <p:txBody>
          <a:bodyPr>
            <a:noAutofit/>
          </a:bodyPr>
          <a:lstStyle>
            <a:lvl1pPr marL="214313" indent="-214313">
              <a:buFont typeface="Arial" panose="020B0604020202020204" pitchFamily="34" charset="0"/>
              <a:buNone/>
              <a:defRPr lang="en-US" sz="1650" kern="1200" baseline="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27" name="Text Placeholder 4"/>
          <p:cNvSpPr>
            <a:spLocks noGrp="1"/>
          </p:cNvSpPr>
          <p:nvPr>
            <p:ph type="body" sz="quarter" idx="27" hasCustomPrompt="1"/>
          </p:nvPr>
        </p:nvSpPr>
        <p:spPr>
          <a:xfrm>
            <a:off x="6092039" y="2244740"/>
            <a:ext cx="1790700" cy="2398714"/>
          </a:xfrm>
        </p:spPr>
        <p:txBody>
          <a:bodyPr>
            <a:noAutofit/>
          </a:bodyPr>
          <a:lstStyle>
            <a:lvl1pPr marL="214313" indent="-214313">
              <a:buFont typeface="Arial" panose="020B0604020202020204" pitchFamily="34" charset="0"/>
              <a:buNone/>
              <a:defRPr lang="en-US" sz="1650" kern="1200" baseline="0" dirty="0">
                <a:solidFill>
                  <a:schemeClr val="tx1"/>
                </a:solidFill>
                <a:latin typeface="+mn-lt"/>
                <a:ea typeface="+mn-ea"/>
                <a:cs typeface="+mn-cs"/>
              </a:defRPr>
            </a:lvl1pPr>
          </a:lstStyle>
          <a:p>
            <a:pPr marL="0" lvl="0" indent="0" algn="l" defTabSz="685800" rtl="0" eaLnBrk="1" latinLnBrk="0" hangingPunct="1">
              <a:lnSpc>
                <a:spcPct val="90000"/>
              </a:lnSpc>
              <a:spcBef>
                <a:spcPts val="750"/>
              </a:spcBef>
            </a:pPr>
            <a:r>
              <a:rPr lang="en-US" dirty="0"/>
              <a:t>Text…</a:t>
            </a:r>
          </a:p>
        </p:txBody>
      </p:sp>
      <p:sp>
        <p:nvSpPr>
          <p:cNvPr id="14" name="Oval 13"/>
          <p:cNvSpPr/>
          <p:nvPr/>
        </p:nvSpPr>
        <p:spPr>
          <a:xfrm>
            <a:off x="1872425" y="1203457"/>
            <a:ext cx="582930" cy="58293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7" name="Oval 16"/>
          <p:cNvSpPr/>
          <p:nvPr/>
        </p:nvSpPr>
        <p:spPr>
          <a:xfrm>
            <a:off x="4266048" y="1203457"/>
            <a:ext cx="582930" cy="58293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1" name="Oval 20"/>
          <p:cNvSpPr/>
          <p:nvPr/>
        </p:nvSpPr>
        <p:spPr>
          <a:xfrm>
            <a:off x="6695484" y="1210595"/>
            <a:ext cx="582930" cy="58293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6" name="TextBox 15"/>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a:t>
            </a:r>
            <a:r>
              <a:rPr lang="en-US" sz="1350" baseline="0" dirty="0">
                <a:solidFill>
                  <a:srgbClr val="2699BB"/>
                </a:solidFill>
                <a:latin typeface="Century Gothic" panose="020B0502020202020204" pitchFamily="34" charset="0"/>
              </a:rPr>
              <a:t>State Department of Health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5" name="Title 1"/>
          <p:cNvSpPr>
            <a:spLocks noGrp="1"/>
          </p:cNvSpPr>
          <p:nvPr>
            <p:ph type="title" hasCustomPrompt="1"/>
          </p:nvPr>
        </p:nvSpPr>
        <p:spPr>
          <a:xfrm>
            <a:off x="-8311" y="502915"/>
            <a:ext cx="9135687" cy="364088"/>
          </a:xfrm>
        </p:spPr>
        <p:txBody>
          <a:bodyPr>
            <a:normAutofit/>
          </a:bodyPr>
          <a:lstStyle>
            <a:lvl1pPr algn="ctr">
              <a:defRPr sz="2250"/>
            </a:lvl1pPr>
          </a:lstStyle>
          <a:p>
            <a:pPr lvl="0"/>
            <a:r>
              <a:rPr lang="en-US" dirty="0"/>
              <a:t>Icon List (insert icons inside the circles)</a:t>
            </a:r>
          </a:p>
        </p:txBody>
      </p:sp>
    </p:spTree>
    <p:extLst>
      <p:ext uri="{BB962C8B-B14F-4D97-AF65-F5344CB8AC3E}">
        <p14:creationId xmlns:p14="http://schemas.microsoft.com/office/powerpoint/2010/main" val="11001368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3351" y="0"/>
            <a:ext cx="914400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9" name="Title 2"/>
          <p:cNvSpPr>
            <a:spLocks noGrp="1"/>
          </p:cNvSpPr>
          <p:nvPr>
            <p:ph type="title" hasCustomPrompt="1"/>
          </p:nvPr>
        </p:nvSpPr>
        <p:spPr>
          <a:xfrm>
            <a:off x="0" y="463818"/>
            <a:ext cx="9144000" cy="408563"/>
          </a:xfrm>
        </p:spPr>
        <p:txBody>
          <a:bodyPr>
            <a:normAutofit/>
          </a:bodyPr>
          <a:lstStyle>
            <a:lvl1pPr algn="ctr">
              <a:defRPr sz="2025" baseline="0"/>
            </a:lvl1pPr>
          </a:lstStyle>
          <a:p>
            <a:r>
              <a:rPr lang="en-US" dirty="0"/>
              <a:t>Washington State Population Served</a:t>
            </a:r>
          </a:p>
        </p:txBody>
      </p:sp>
      <p:cxnSp>
        <p:nvCxnSpPr>
          <p:cNvPr id="125" name="Straight Connector 124"/>
          <p:cNvCxnSpPr/>
          <p:nvPr userDrawn="1"/>
        </p:nvCxnSpPr>
        <p:spPr>
          <a:xfrm flipV="1">
            <a:off x="4322814" y="935061"/>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35" name="TextBox 134"/>
          <p:cNvSpPr txBox="1"/>
          <p:nvPr userDrawn="1"/>
        </p:nvSpPr>
        <p:spPr>
          <a:xfrm>
            <a:off x="6624685" y="2877264"/>
            <a:ext cx="1105411" cy="438582"/>
          </a:xfrm>
          <a:prstGeom prst="rect">
            <a:avLst/>
          </a:prstGeom>
          <a:noFill/>
          <a:effectLst/>
        </p:spPr>
        <p:txBody>
          <a:bodyPr wrap="square" rtlCol="0">
            <a:spAutoFit/>
          </a:bodyPr>
          <a:lstStyle/>
          <a:p>
            <a:r>
              <a:rPr lang="en-US" sz="750" b="1" dirty="0">
                <a:solidFill>
                  <a:schemeClr val="tx1"/>
                </a:solidFill>
                <a:latin typeface="+mn-lt"/>
              </a:rPr>
              <a:t>*</a:t>
            </a:r>
            <a:r>
              <a:rPr lang="en-US" sz="750" b="1" kern="1200" dirty="0">
                <a:solidFill>
                  <a:schemeClr val="tx1"/>
                </a:solidFill>
                <a:latin typeface="+mn-lt"/>
                <a:ea typeface="+mn-ea"/>
                <a:cs typeface="+mn-cs"/>
              </a:rPr>
              <a:t>Agency leader is both director and health officer (2)</a:t>
            </a:r>
          </a:p>
        </p:txBody>
      </p:sp>
      <p:sp>
        <p:nvSpPr>
          <p:cNvPr id="137" name="TextBox 136"/>
          <p:cNvSpPr txBox="1"/>
          <p:nvPr/>
        </p:nvSpPr>
        <p:spPr>
          <a:xfrm>
            <a:off x="6622447" y="3529828"/>
            <a:ext cx="1965212" cy="579646"/>
          </a:xfrm>
          <a:prstGeom prst="rect">
            <a:avLst/>
          </a:prstGeom>
          <a:noFill/>
          <a:ln w="12700">
            <a:solidFill>
              <a:schemeClr val="bg1"/>
            </a:solidFill>
          </a:ln>
          <a:effectLst/>
        </p:spPr>
        <p:txBody>
          <a:bodyPr wrap="square" rtlCol="0">
            <a:spAutoFit/>
          </a:bodyPr>
          <a:lstStyle/>
          <a:p>
            <a:r>
              <a:rPr lang="en-US" sz="750" b="1" dirty="0">
                <a:solidFill>
                  <a:schemeClr val="tx1"/>
                </a:solidFill>
                <a:latin typeface="+mn-lt"/>
              </a:rPr>
              <a:t>Washington State Total Population </a:t>
            </a:r>
            <a:r>
              <a:rPr lang="en-US" sz="750" b="1" i="1" dirty="0">
                <a:solidFill>
                  <a:schemeClr val="tx1"/>
                </a:solidFill>
                <a:latin typeface="+mn-lt"/>
              </a:rPr>
              <a:t>(estimate)</a:t>
            </a:r>
          </a:p>
          <a:p>
            <a:r>
              <a:rPr lang="en-US" sz="750" b="1" dirty="0">
                <a:solidFill>
                  <a:schemeClr val="tx1"/>
                </a:solidFill>
                <a:latin typeface="+mn-lt"/>
              </a:rPr>
              <a:t>April 2019: 7,546,410</a:t>
            </a:r>
          </a:p>
          <a:p>
            <a:pPr>
              <a:spcBef>
                <a:spcPts val="150"/>
              </a:spcBef>
            </a:pPr>
            <a:r>
              <a:rPr lang="en-US" sz="750" b="1" i="1" dirty="0">
                <a:solidFill>
                  <a:schemeClr val="tx1"/>
                </a:solidFill>
                <a:latin typeface="+mn-lt"/>
              </a:rPr>
              <a:t>Source: </a:t>
            </a:r>
            <a:r>
              <a:rPr lang="en-US" sz="750" b="1" dirty="0">
                <a:solidFill>
                  <a:schemeClr val="tx1"/>
                </a:solidFill>
                <a:latin typeface="+mn-lt"/>
              </a:rPr>
              <a:t>Office of Financial Management</a:t>
            </a:r>
          </a:p>
        </p:txBody>
      </p:sp>
      <p:sp>
        <p:nvSpPr>
          <p:cNvPr id="185" name="Freeform 26"/>
          <p:cNvSpPr>
            <a:spLocks/>
          </p:cNvSpPr>
          <p:nvPr/>
        </p:nvSpPr>
        <p:spPr bwMode="auto">
          <a:xfrm>
            <a:off x="2270162" y="1948853"/>
            <a:ext cx="1082174" cy="542471"/>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86" name="Freeform 5"/>
          <p:cNvSpPr>
            <a:spLocks/>
          </p:cNvSpPr>
          <p:nvPr/>
        </p:nvSpPr>
        <p:spPr bwMode="auto">
          <a:xfrm>
            <a:off x="4486517" y="2986972"/>
            <a:ext cx="1040126" cy="566456"/>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87" name="Freeform 6"/>
          <p:cNvSpPr>
            <a:spLocks/>
          </p:cNvSpPr>
          <p:nvPr/>
        </p:nvSpPr>
        <p:spPr bwMode="auto">
          <a:xfrm>
            <a:off x="5906179" y="3785262"/>
            <a:ext cx="424904" cy="487654"/>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88" name="Freeform 7"/>
          <p:cNvSpPr>
            <a:spLocks/>
          </p:cNvSpPr>
          <p:nvPr/>
        </p:nvSpPr>
        <p:spPr bwMode="auto">
          <a:xfrm>
            <a:off x="4109194" y="3561422"/>
            <a:ext cx="710384" cy="922774"/>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89" name="Freeform 8"/>
          <p:cNvSpPr>
            <a:spLocks/>
          </p:cNvSpPr>
          <p:nvPr/>
        </p:nvSpPr>
        <p:spPr bwMode="auto">
          <a:xfrm>
            <a:off x="3153163" y="1699887"/>
            <a:ext cx="953818" cy="1325915"/>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90" name="Freeform 9"/>
          <p:cNvSpPr>
            <a:spLocks/>
          </p:cNvSpPr>
          <p:nvPr/>
        </p:nvSpPr>
        <p:spPr bwMode="auto">
          <a:xfrm>
            <a:off x="577189" y="1788967"/>
            <a:ext cx="1324502" cy="587012"/>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91" name="Freeform 10"/>
          <p:cNvSpPr>
            <a:spLocks/>
          </p:cNvSpPr>
          <p:nvPr/>
        </p:nvSpPr>
        <p:spPr bwMode="auto">
          <a:xfrm>
            <a:off x="1923820" y="4246649"/>
            <a:ext cx="416051" cy="529910"/>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92" name="Freeform 11"/>
          <p:cNvSpPr>
            <a:spLocks/>
          </p:cNvSpPr>
          <p:nvPr/>
        </p:nvSpPr>
        <p:spPr bwMode="auto">
          <a:xfrm>
            <a:off x="5320830" y="3643649"/>
            <a:ext cx="500147" cy="641830"/>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93" name="Freeform 12"/>
          <p:cNvSpPr>
            <a:spLocks/>
          </p:cNvSpPr>
          <p:nvPr/>
        </p:nvSpPr>
        <p:spPr bwMode="auto">
          <a:xfrm>
            <a:off x="1617315" y="3896041"/>
            <a:ext cx="734728" cy="563030"/>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94" name="Freeform 13"/>
          <p:cNvSpPr>
            <a:spLocks/>
          </p:cNvSpPr>
          <p:nvPr/>
        </p:nvSpPr>
        <p:spPr bwMode="auto">
          <a:xfrm>
            <a:off x="3772812" y="2096176"/>
            <a:ext cx="978163" cy="967313"/>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95" name="Freeform 14"/>
          <p:cNvSpPr>
            <a:spLocks/>
          </p:cNvSpPr>
          <p:nvPr/>
        </p:nvSpPr>
        <p:spPr bwMode="auto">
          <a:xfrm>
            <a:off x="4806301" y="1206523"/>
            <a:ext cx="546620" cy="1203716"/>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96" name="Freeform 15"/>
          <p:cNvSpPr>
            <a:spLocks/>
          </p:cNvSpPr>
          <p:nvPr/>
        </p:nvSpPr>
        <p:spPr bwMode="auto">
          <a:xfrm>
            <a:off x="4423445" y="3532871"/>
            <a:ext cx="932795" cy="579017"/>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97" name="Freeform 16"/>
          <p:cNvSpPr>
            <a:spLocks/>
          </p:cNvSpPr>
          <p:nvPr/>
        </p:nvSpPr>
        <p:spPr bwMode="auto">
          <a:xfrm>
            <a:off x="5602994" y="3550002"/>
            <a:ext cx="475803" cy="728626"/>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98" name="Freeform 17"/>
          <p:cNvSpPr>
            <a:spLocks/>
          </p:cNvSpPr>
          <p:nvPr/>
        </p:nvSpPr>
        <p:spPr bwMode="auto">
          <a:xfrm>
            <a:off x="3984194" y="2288041"/>
            <a:ext cx="781202" cy="1386443"/>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99" name="Freeform 18"/>
          <p:cNvSpPr>
            <a:spLocks/>
          </p:cNvSpPr>
          <p:nvPr/>
        </p:nvSpPr>
        <p:spPr bwMode="auto">
          <a:xfrm>
            <a:off x="828368" y="2684330"/>
            <a:ext cx="859764" cy="794865"/>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00" name="Freeform 19"/>
          <p:cNvSpPr>
            <a:spLocks/>
          </p:cNvSpPr>
          <p:nvPr/>
        </p:nvSpPr>
        <p:spPr bwMode="auto">
          <a:xfrm>
            <a:off x="2946244" y="2677479"/>
            <a:ext cx="1130861" cy="880517"/>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01" name="Freeform 20"/>
          <p:cNvSpPr>
            <a:spLocks/>
          </p:cNvSpPr>
          <p:nvPr/>
        </p:nvSpPr>
        <p:spPr bwMode="auto">
          <a:xfrm>
            <a:off x="2816781" y="4270631"/>
            <a:ext cx="1306798" cy="45453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02" name="Freeform 21"/>
          <p:cNvSpPr>
            <a:spLocks/>
          </p:cNvSpPr>
          <p:nvPr/>
        </p:nvSpPr>
        <p:spPr bwMode="auto">
          <a:xfrm>
            <a:off x="1519942" y="3473483"/>
            <a:ext cx="1493800" cy="44654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03" name="Freeform 22"/>
          <p:cNvSpPr>
            <a:spLocks/>
          </p:cNvSpPr>
          <p:nvPr/>
        </p:nvSpPr>
        <p:spPr bwMode="auto">
          <a:xfrm>
            <a:off x="4749868" y="2286899"/>
            <a:ext cx="863084" cy="722914"/>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04" name="Freeform 23"/>
          <p:cNvSpPr>
            <a:spLocks/>
          </p:cNvSpPr>
          <p:nvPr/>
        </p:nvSpPr>
        <p:spPr bwMode="auto">
          <a:xfrm>
            <a:off x="3366721" y="1215660"/>
            <a:ext cx="1469456" cy="1095221"/>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05" name="Freeform 24"/>
          <p:cNvSpPr>
            <a:spLocks/>
          </p:cNvSpPr>
          <p:nvPr/>
        </p:nvSpPr>
        <p:spPr bwMode="auto">
          <a:xfrm>
            <a:off x="5689301" y="1171120"/>
            <a:ext cx="453672" cy="995864"/>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06" name="Freeform 25"/>
          <p:cNvSpPr>
            <a:spLocks/>
          </p:cNvSpPr>
          <p:nvPr/>
        </p:nvSpPr>
        <p:spPr bwMode="auto">
          <a:xfrm>
            <a:off x="2328807" y="3909746"/>
            <a:ext cx="558791" cy="865670"/>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07" name="Freeform 206"/>
          <p:cNvSpPr>
            <a:spLocks/>
          </p:cNvSpPr>
          <p:nvPr/>
        </p:nvSpPr>
        <p:spPr bwMode="auto">
          <a:xfrm>
            <a:off x="5590822" y="2150994"/>
            <a:ext cx="597520" cy="832552"/>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08" name="Freeform 207"/>
          <p:cNvSpPr>
            <a:spLocks/>
          </p:cNvSpPr>
          <p:nvPr/>
        </p:nvSpPr>
        <p:spPr bwMode="auto">
          <a:xfrm>
            <a:off x="5164812" y="1182541"/>
            <a:ext cx="692681" cy="1259677"/>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09" name="Freeform 208"/>
          <p:cNvSpPr>
            <a:spLocks/>
          </p:cNvSpPr>
          <p:nvPr/>
        </p:nvSpPr>
        <p:spPr bwMode="auto">
          <a:xfrm>
            <a:off x="1654937" y="3074911"/>
            <a:ext cx="730302" cy="447682"/>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10" name="Freeform 209"/>
          <p:cNvSpPr>
            <a:spLocks/>
          </p:cNvSpPr>
          <p:nvPr/>
        </p:nvSpPr>
        <p:spPr bwMode="auto">
          <a:xfrm>
            <a:off x="4739909" y="3673342"/>
            <a:ext cx="786734" cy="632693"/>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11" name="Freeform 210"/>
          <p:cNvSpPr>
            <a:spLocks/>
          </p:cNvSpPr>
          <p:nvPr/>
        </p:nvSpPr>
        <p:spPr bwMode="auto">
          <a:xfrm>
            <a:off x="5316406" y="2961847"/>
            <a:ext cx="910664" cy="864529"/>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r>
              <a:rPr lang="en-US" sz="600" dirty="0">
                <a:solidFill>
                  <a:schemeClr val="tx1">
                    <a:lumMod val="75000"/>
                    <a:lumOff val="25000"/>
                  </a:schemeClr>
                </a:solidFill>
                <a:latin typeface="Century Gothic" panose="020B0502020202020204" pitchFamily="34" charset="0"/>
              </a:rPr>
              <a:t> </a:t>
            </a:r>
          </a:p>
        </p:txBody>
      </p:sp>
      <p:sp>
        <p:nvSpPr>
          <p:cNvPr id="212" name="Freeform 211"/>
          <p:cNvSpPr>
            <a:spLocks/>
          </p:cNvSpPr>
          <p:nvPr/>
        </p:nvSpPr>
        <p:spPr bwMode="auto">
          <a:xfrm>
            <a:off x="2883172" y="3202820"/>
            <a:ext cx="1240406" cy="1075807"/>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13" name="Freeform 212"/>
          <p:cNvSpPr>
            <a:spLocks/>
          </p:cNvSpPr>
          <p:nvPr/>
        </p:nvSpPr>
        <p:spPr bwMode="auto">
          <a:xfrm>
            <a:off x="2013450" y="1830079"/>
            <a:ext cx="295440" cy="532193"/>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14" name="Freeform 213"/>
          <p:cNvSpPr>
            <a:spLocks/>
          </p:cNvSpPr>
          <p:nvPr/>
        </p:nvSpPr>
        <p:spPr bwMode="auto">
          <a:xfrm>
            <a:off x="2179428" y="1979688"/>
            <a:ext cx="129464" cy="226126"/>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15" name="Freeform 214"/>
          <p:cNvSpPr>
            <a:spLocks/>
          </p:cNvSpPr>
          <p:nvPr/>
        </p:nvSpPr>
        <p:spPr bwMode="auto">
          <a:xfrm>
            <a:off x="655752" y="2114450"/>
            <a:ext cx="1459496" cy="610995"/>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16" name="Freeform 215"/>
          <p:cNvSpPr>
            <a:spLocks/>
          </p:cNvSpPr>
          <p:nvPr/>
        </p:nvSpPr>
        <p:spPr bwMode="auto">
          <a:xfrm>
            <a:off x="2020089" y="2166983"/>
            <a:ext cx="54219" cy="90222"/>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17" name="Freeform 216"/>
          <p:cNvSpPr>
            <a:spLocks/>
          </p:cNvSpPr>
          <p:nvPr/>
        </p:nvSpPr>
        <p:spPr bwMode="auto">
          <a:xfrm>
            <a:off x="1892838" y="2116734"/>
            <a:ext cx="34302" cy="34262"/>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18" name="Freeform 217"/>
          <p:cNvSpPr>
            <a:spLocks/>
          </p:cNvSpPr>
          <p:nvPr/>
        </p:nvSpPr>
        <p:spPr bwMode="auto">
          <a:xfrm>
            <a:off x="1798785" y="2310881"/>
            <a:ext cx="417158" cy="551608"/>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19" name="Freeform 218"/>
          <p:cNvSpPr>
            <a:spLocks/>
          </p:cNvSpPr>
          <p:nvPr/>
        </p:nvSpPr>
        <p:spPr bwMode="auto">
          <a:xfrm>
            <a:off x="2129634" y="2533580"/>
            <a:ext cx="71924" cy="14618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20" name="Freeform 219"/>
          <p:cNvSpPr>
            <a:spLocks/>
          </p:cNvSpPr>
          <p:nvPr/>
        </p:nvSpPr>
        <p:spPr bwMode="auto">
          <a:xfrm>
            <a:off x="2190492" y="2715166"/>
            <a:ext cx="33195" cy="36545"/>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21" name="Freeform 220"/>
          <p:cNvSpPr>
            <a:spLocks/>
          </p:cNvSpPr>
          <p:nvPr/>
        </p:nvSpPr>
        <p:spPr bwMode="auto">
          <a:xfrm>
            <a:off x="975535" y="3455211"/>
            <a:ext cx="547727" cy="572165"/>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22" name="Freeform 221"/>
          <p:cNvSpPr>
            <a:spLocks/>
          </p:cNvSpPr>
          <p:nvPr/>
        </p:nvSpPr>
        <p:spPr bwMode="auto">
          <a:xfrm>
            <a:off x="1051885" y="3757853"/>
            <a:ext cx="45368" cy="90222"/>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23" name="Freeform 222"/>
          <p:cNvSpPr>
            <a:spLocks/>
          </p:cNvSpPr>
          <p:nvPr/>
        </p:nvSpPr>
        <p:spPr bwMode="auto">
          <a:xfrm>
            <a:off x="2011236" y="3087472"/>
            <a:ext cx="48687" cy="63954"/>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24" name="Freeform 223"/>
          <p:cNvSpPr>
            <a:spLocks/>
          </p:cNvSpPr>
          <p:nvPr/>
        </p:nvSpPr>
        <p:spPr bwMode="auto">
          <a:xfrm>
            <a:off x="2032260" y="2956137"/>
            <a:ext cx="975949" cy="613278"/>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25" name="Freeform 224"/>
          <p:cNvSpPr>
            <a:spLocks/>
          </p:cNvSpPr>
          <p:nvPr/>
        </p:nvSpPr>
        <p:spPr bwMode="auto">
          <a:xfrm>
            <a:off x="1953696" y="2854495"/>
            <a:ext cx="214664" cy="245540"/>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26" name="Freeform 225"/>
          <p:cNvSpPr>
            <a:spLocks/>
          </p:cNvSpPr>
          <p:nvPr/>
        </p:nvSpPr>
        <p:spPr bwMode="auto">
          <a:xfrm>
            <a:off x="2025621" y="3053210"/>
            <a:ext cx="58646" cy="44540"/>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27" name="Freeform 226"/>
          <p:cNvSpPr>
            <a:spLocks/>
          </p:cNvSpPr>
          <p:nvPr/>
        </p:nvSpPr>
        <p:spPr bwMode="auto">
          <a:xfrm>
            <a:off x="1835301" y="1637075"/>
            <a:ext cx="88523" cy="47965"/>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28" name="Freeform 227"/>
          <p:cNvSpPr>
            <a:spLocks/>
          </p:cNvSpPr>
          <p:nvPr/>
        </p:nvSpPr>
        <p:spPr bwMode="auto">
          <a:xfrm>
            <a:off x="1711370" y="1608523"/>
            <a:ext cx="170403" cy="181586"/>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29" name="Freeform 228"/>
          <p:cNvSpPr>
            <a:spLocks/>
          </p:cNvSpPr>
          <p:nvPr/>
        </p:nvSpPr>
        <p:spPr bwMode="auto">
          <a:xfrm>
            <a:off x="1892838" y="1659915"/>
            <a:ext cx="111758" cy="155318"/>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30" name="Freeform 229"/>
          <p:cNvSpPr>
            <a:spLocks/>
          </p:cNvSpPr>
          <p:nvPr/>
        </p:nvSpPr>
        <p:spPr bwMode="auto">
          <a:xfrm>
            <a:off x="1972508" y="1626796"/>
            <a:ext cx="47580" cy="58244"/>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31" name="Freeform 230"/>
          <p:cNvSpPr>
            <a:spLocks/>
          </p:cNvSpPr>
          <p:nvPr/>
        </p:nvSpPr>
        <p:spPr bwMode="auto">
          <a:xfrm>
            <a:off x="1826448" y="1504597"/>
            <a:ext cx="219090" cy="131336"/>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32" name="Freeform 231"/>
          <p:cNvSpPr>
            <a:spLocks/>
          </p:cNvSpPr>
          <p:nvPr/>
        </p:nvSpPr>
        <p:spPr bwMode="auto">
          <a:xfrm>
            <a:off x="1980252" y="1698746"/>
            <a:ext cx="38729" cy="37688"/>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33" name="Freeform 232"/>
          <p:cNvSpPr>
            <a:spLocks/>
          </p:cNvSpPr>
          <p:nvPr/>
        </p:nvSpPr>
        <p:spPr bwMode="auto">
          <a:xfrm>
            <a:off x="2062136" y="1586825"/>
            <a:ext cx="1446218" cy="374591"/>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chemeClr val="accent4"/>
          </a:solidFill>
          <a:ln w="12700" cap="rnd" cmpd="sng">
            <a:no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34" name="Freeform 233"/>
          <p:cNvSpPr>
            <a:spLocks/>
          </p:cNvSpPr>
          <p:nvPr/>
        </p:nvSpPr>
        <p:spPr bwMode="auto">
          <a:xfrm>
            <a:off x="2099757" y="1642785"/>
            <a:ext cx="60860" cy="58244"/>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35" name="Freeform 234"/>
          <p:cNvSpPr>
            <a:spLocks/>
          </p:cNvSpPr>
          <p:nvPr/>
        </p:nvSpPr>
        <p:spPr bwMode="auto">
          <a:xfrm>
            <a:off x="2035580" y="1616517"/>
            <a:ext cx="56433" cy="59386"/>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36" name="Freeform 235"/>
          <p:cNvSpPr>
            <a:spLocks/>
          </p:cNvSpPr>
          <p:nvPr/>
        </p:nvSpPr>
        <p:spPr bwMode="auto">
          <a:xfrm>
            <a:off x="1459083" y="4082195"/>
            <a:ext cx="68604" cy="60529"/>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37" name="Freeform 236"/>
          <p:cNvSpPr>
            <a:spLocks/>
          </p:cNvSpPr>
          <p:nvPr/>
        </p:nvSpPr>
        <p:spPr bwMode="auto">
          <a:xfrm>
            <a:off x="1239993" y="3883479"/>
            <a:ext cx="386175" cy="259244"/>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38" name="Freeform 237"/>
          <p:cNvSpPr>
            <a:spLocks/>
          </p:cNvSpPr>
          <p:nvPr/>
        </p:nvSpPr>
        <p:spPr bwMode="auto">
          <a:xfrm>
            <a:off x="1995746" y="1217944"/>
            <a:ext cx="1538059" cy="375733"/>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39" name="Freeform 238"/>
          <p:cNvSpPr>
            <a:spLocks/>
          </p:cNvSpPr>
          <p:nvPr/>
        </p:nvSpPr>
        <p:spPr bwMode="auto">
          <a:xfrm>
            <a:off x="2064349" y="1481755"/>
            <a:ext cx="81884" cy="107352"/>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40" name="Freeform 239"/>
          <p:cNvSpPr>
            <a:spLocks/>
          </p:cNvSpPr>
          <p:nvPr/>
        </p:nvSpPr>
        <p:spPr bwMode="auto">
          <a:xfrm>
            <a:off x="2118569" y="1519444"/>
            <a:ext cx="33195" cy="35403"/>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41" name="Freeform 240"/>
          <p:cNvSpPr>
            <a:spLocks/>
          </p:cNvSpPr>
          <p:nvPr/>
        </p:nvSpPr>
        <p:spPr bwMode="auto">
          <a:xfrm>
            <a:off x="2168361" y="2763131"/>
            <a:ext cx="118397" cy="180443"/>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42" name="Freeform 241"/>
          <p:cNvSpPr>
            <a:spLocks/>
          </p:cNvSpPr>
          <p:nvPr/>
        </p:nvSpPr>
        <p:spPr bwMode="auto">
          <a:xfrm>
            <a:off x="2238072" y="2483331"/>
            <a:ext cx="996972" cy="720632"/>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43" name="Freeform 242"/>
          <p:cNvSpPr>
            <a:spLocks/>
          </p:cNvSpPr>
          <p:nvPr/>
        </p:nvSpPr>
        <p:spPr bwMode="auto">
          <a:xfrm>
            <a:off x="1892838" y="2948143"/>
            <a:ext cx="61965" cy="142757"/>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244" name="Freeform 243"/>
          <p:cNvSpPr>
            <a:spLocks/>
          </p:cNvSpPr>
          <p:nvPr/>
        </p:nvSpPr>
        <p:spPr bwMode="auto">
          <a:xfrm>
            <a:off x="1443593" y="2630653"/>
            <a:ext cx="526703" cy="548183"/>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150"/>
              </a:spcBef>
              <a:defRPr/>
            </a:pPr>
            <a:endParaRPr lang="en-US" sz="600" dirty="0">
              <a:solidFill>
                <a:schemeClr val="tx1">
                  <a:lumMod val="75000"/>
                  <a:lumOff val="25000"/>
                </a:schemeClr>
              </a:solidFill>
              <a:latin typeface="Century Gothic" panose="020B0502020202020204" pitchFamily="34" charset="0"/>
            </a:endParaRPr>
          </a:p>
        </p:txBody>
      </p:sp>
      <p:sp>
        <p:nvSpPr>
          <p:cNvPr id="138" name="TextBox 137"/>
          <p:cNvSpPr txBox="1"/>
          <p:nvPr/>
        </p:nvSpPr>
        <p:spPr>
          <a:xfrm>
            <a:off x="2500915" y="1248893"/>
            <a:ext cx="574196" cy="323165"/>
          </a:xfrm>
          <a:prstGeom prst="rect">
            <a:avLst/>
          </a:prstGeom>
          <a:noFill/>
          <a:ln w="12700">
            <a:noFill/>
          </a:ln>
          <a:effectLst/>
        </p:spPr>
        <p:txBody>
          <a:bodyPr wrap="none" rtlCol="0">
            <a:spAutoFit/>
          </a:bodyPr>
          <a:lstStyle/>
          <a:p>
            <a:pPr algn="ctr">
              <a:spcBef>
                <a:spcPts val="150"/>
              </a:spcBef>
            </a:pPr>
            <a:r>
              <a:rPr lang="en-US" sz="750" b="1" dirty="0">
                <a:solidFill>
                  <a:schemeClr val="bg1"/>
                </a:solidFill>
                <a:latin typeface="+mn-lt"/>
              </a:rPr>
              <a:t>Whatcom</a:t>
            </a:r>
          </a:p>
          <a:p>
            <a:pPr algn="ctr"/>
            <a:r>
              <a:rPr lang="en-US" sz="750" b="1" i="1" dirty="0">
                <a:solidFill>
                  <a:schemeClr val="bg1"/>
                </a:solidFill>
                <a:latin typeface="+mn-lt"/>
              </a:rPr>
              <a:t>225,300</a:t>
            </a:r>
          </a:p>
        </p:txBody>
      </p:sp>
      <p:sp>
        <p:nvSpPr>
          <p:cNvPr id="139" name="TextBox 138"/>
          <p:cNvSpPr txBox="1"/>
          <p:nvPr/>
        </p:nvSpPr>
        <p:spPr>
          <a:xfrm>
            <a:off x="2512109" y="1623059"/>
            <a:ext cx="497252" cy="323165"/>
          </a:xfrm>
          <a:prstGeom prst="rect">
            <a:avLst/>
          </a:prstGeom>
          <a:noFill/>
          <a:ln w="12700">
            <a:noFill/>
          </a:ln>
          <a:effectLst/>
        </p:spPr>
        <p:txBody>
          <a:bodyPr wrap="none" rtlCol="0">
            <a:spAutoFit/>
          </a:bodyPr>
          <a:lstStyle/>
          <a:p>
            <a:pPr algn="ctr"/>
            <a:r>
              <a:rPr lang="en-US" sz="750" b="1" dirty="0">
                <a:solidFill>
                  <a:schemeClr val="bg1"/>
                </a:solidFill>
                <a:latin typeface="+mn-lt"/>
              </a:rPr>
              <a:t>Skagit</a:t>
            </a:r>
          </a:p>
          <a:p>
            <a:pPr algn="ctr"/>
            <a:r>
              <a:rPr lang="en-US" sz="750" b="1" i="1" dirty="0">
                <a:solidFill>
                  <a:schemeClr val="bg1"/>
                </a:solidFill>
                <a:latin typeface="+mn-lt"/>
              </a:rPr>
              <a:t>129,200</a:t>
            </a:r>
          </a:p>
        </p:txBody>
      </p:sp>
      <p:sp>
        <p:nvSpPr>
          <p:cNvPr id="140" name="TextBox 139"/>
          <p:cNvSpPr txBox="1"/>
          <p:nvPr/>
        </p:nvSpPr>
        <p:spPr>
          <a:xfrm>
            <a:off x="2469722" y="2082473"/>
            <a:ext cx="627096" cy="323165"/>
          </a:xfrm>
          <a:prstGeom prst="rect">
            <a:avLst/>
          </a:prstGeom>
          <a:noFill/>
          <a:ln w="12700">
            <a:noFill/>
          </a:ln>
          <a:effectLst/>
        </p:spPr>
        <p:txBody>
          <a:bodyPr wrap="none" rtlCol="0">
            <a:spAutoFit/>
          </a:bodyPr>
          <a:lstStyle/>
          <a:p>
            <a:pPr algn="ctr"/>
            <a:r>
              <a:rPr lang="en-US" sz="750" b="1" dirty="0">
                <a:solidFill>
                  <a:schemeClr val="tx1"/>
                </a:solidFill>
                <a:latin typeface="+mn-lt"/>
              </a:rPr>
              <a:t>Snohomish</a:t>
            </a:r>
          </a:p>
          <a:p>
            <a:pPr algn="ctr"/>
            <a:r>
              <a:rPr lang="en-US" sz="750" b="1" i="1" dirty="0">
                <a:solidFill>
                  <a:schemeClr val="tx1"/>
                </a:solidFill>
                <a:latin typeface="+mn-lt"/>
              </a:rPr>
              <a:t>818,700</a:t>
            </a:r>
          </a:p>
        </p:txBody>
      </p:sp>
      <p:sp>
        <p:nvSpPr>
          <p:cNvPr id="141" name="TextBox 140"/>
          <p:cNvSpPr txBox="1"/>
          <p:nvPr/>
        </p:nvSpPr>
        <p:spPr>
          <a:xfrm>
            <a:off x="2299902" y="2581489"/>
            <a:ext cx="750526" cy="438582"/>
          </a:xfrm>
          <a:prstGeom prst="rect">
            <a:avLst/>
          </a:prstGeom>
          <a:noFill/>
          <a:ln w="12700">
            <a:noFill/>
          </a:ln>
          <a:effectLst/>
        </p:spPr>
        <p:txBody>
          <a:bodyPr wrap="none" rtlCol="0">
            <a:spAutoFit/>
          </a:bodyPr>
          <a:lstStyle/>
          <a:p>
            <a:pPr algn="ctr"/>
            <a:r>
              <a:rPr lang="en-US" sz="750" b="1" dirty="0">
                <a:solidFill>
                  <a:schemeClr val="tx1"/>
                </a:solidFill>
                <a:latin typeface="+mn-lt"/>
              </a:rPr>
              <a:t>Seattle &amp; King</a:t>
            </a:r>
          </a:p>
          <a:p>
            <a:pPr algn="ctr"/>
            <a:r>
              <a:rPr lang="en-US" sz="750" b="1" dirty="0">
                <a:solidFill>
                  <a:schemeClr val="tx1"/>
                </a:solidFill>
                <a:latin typeface="+mn-lt"/>
              </a:rPr>
              <a:t>County</a:t>
            </a:r>
          </a:p>
          <a:p>
            <a:pPr algn="ctr"/>
            <a:r>
              <a:rPr lang="en-US" sz="750" b="1" i="1" dirty="0">
                <a:solidFill>
                  <a:schemeClr val="tx1"/>
                </a:solidFill>
                <a:latin typeface="+mn-lt"/>
              </a:rPr>
              <a:t>2,226,300</a:t>
            </a:r>
          </a:p>
        </p:txBody>
      </p:sp>
      <p:sp>
        <p:nvSpPr>
          <p:cNvPr id="142" name="TextBox 141"/>
          <p:cNvSpPr txBox="1"/>
          <p:nvPr/>
        </p:nvSpPr>
        <p:spPr>
          <a:xfrm>
            <a:off x="2107395" y="3155996"/>
            <a:ext cx="821059" cy="323165"/>
          </a:xfrm>
          <a:prstGeom prst="rect">
            <a:avLst/>
          </a:prstGeom>
          <a:noFill/>
          <a:ln w="12700">
            <a:noFill/>
          </a:ln>
          <a:effectLst/>
        </p:spPr>
        <p:txBody>
          <a:bodyPr wrap="none" rtlCol="0">
            <a:spAutoFit/>
          </a:bodyPr>
          <a:lstStyle/>
          <a:p>
            <a:pPr algn="ctr"/>
            <a:r>
              <a:rPr lang="en-US" sz="750" b="1" dirty="0">
                <a:solidFill>
                  <a:schemeClr val="tx1"/>
                </a:solidFill>
                <a:latin typeface="+mn-lt"/>
              </a:rPr>
              <a:t>Tacoma-Pierce*</a:t>
            </a:r>
          </a:p>
          <a:p>
            <a:pPr algn="ctr"/>
            <a:r>
              <a:rPr lang="en-US" sz="750" b="1" i="1" dirty="0">
                <a:solidFill>
                  <a:schemeClr val="tx1"/>
                </a:solidFill>
                <a:latin typeface="+mn-lt"/>
              </a:rPr>
              <a:t>888,300</a:t>
            </a:r>
          </a:p>
        </p:txBody>
      </p:sp>
      <p:sp>
        <p:nvSpPr>
          <p:cNvPr id="143" name="TextBox 142"/>
          <p:cNvSpPr txBox="1"/>
          <p:nvPr/>
        </p:nvSpPr>
        <p:spPr>
          <a:xfrm>
            <a:off x="1910583" y="3562547"/>
            <a:ext cx="449162" cy="323165"/>
          </a:xfrm>
          <a:prstGeom prst="rect">
            <a:avLst/>
          </a:prstGeom>
          <a:noFill/>
          <a:ln w="12700">
            <a:noFill/>
          </a:ln>
          <a:effectLst/>
        </p:spPr>
        <p:txBody>
          <a:bodyPr wrap="none" rtlCol="0">
            <a:spAutoFit/>
          </a:bodyPr>
          <a:lstStyle/>
          <a:p>
            <a:pPr algn="ctr"/>
            <a:r>
              <a:rPr lang="en-US" sz="750" b="1" dirty="0">
                <a:solidFill>
                  <a:schemeClr val="bg1"/>
                </a:solidFill>
                <a:latin typeface="+mn-lt"/>
              </a:rPr>
              <a:t>Lewis</a:t>
            </a:r>
          </a:p>
          <a:p>
            <a:pPr algn="ctr"/>
            <a:r>
              <a:rPr lang="en-US" sz="750" b="1" dirty="0">
                <a:solidFill>
                  <a:schemeClr val="bg1"/>
                </a:solidFill>
                <a:latin typeface="+mn-lt"/>
              </a:rPr>
              <a:t>79,480</a:t>
            </a:r>
          </a:p>
        </p:txBody>
      </p:sp>
      <p:sp>
        <p:nvSpPr>
          <p:cNvPr id="144" name="TextBox 143"/>
          <p:cNvSpPr txBox="1"/>
          <p:nvPr/>
        </p:nvSpPr>
        <p:spPr>
          <a:xfrm>
            <a:off x="1782527" y="3947666"/>
            <a:ext cx="497252" cy="323165"/>
          </a:xfrm>
          <a:prstGeom prst="rect">
            <a:avLst/>
          </a:prstGeom>
          <a:noFill/>
          <a:ln w="12700">
            <a:noFill/>
          </a:ln>
          <a:effectLst/>
        </p:spPr>
        <p:txBody>
          <a:bodyPr wrap="none" rtlCol="0">
            <a:spAutoFit/>
          </a:bodyPr>
          <a:lstStyle/>
          <a:p>
            <a:pPr algn="ctr"/>
            <a:r>
              <a:rPr lang="en-US" sz="750" b="1" dirty="0">
                <a:solidFill>
                  <a:schemeClr val="bg1"/>
                </a:solidFill>
                <a:latin typeface="+mn-lt"/>
              </a:rPr>
              <a:t>Cowlitz</a:t>
            </a:r>
          </a:p>
          <a:p>
            <a:pPr algn="ctr"/>
            <a:r>
              <a:rPr lang="en-US" sz="750" b="1" i="1" dirty="0">
                <a:solidFill>
                  <a:schemeClr val="bg1"/>
                </a:solidFill>
                <a:latin typeface="+mn-lt"/>
              </a:rPr>
              <a:t>108,950</a:t>
            </a:r>
          </a:p>
        </p:txBody>
      </p:sp>
      <p:sp>
        <p:nvSpPr>
          <p:cNvPr id="145" name="TextBox 144"/>
          <p:cNvSpPr txBox="1"/>
          <p:nvPr/>
        </p:nvSpPr>
        <p:spPr>
          <a:xfrm>
            <a:off x="1890086" y="4383852"/>
            <a:ext cx="497252" cy="323165"/>
          </a:xfrm>
          <a:prstGeom prst="rect">
            <a:avLst/>
          </a:prstGeom>
          <a:noFill/>
          <a:ln w="12700">
            <a:noFill/>
          </a:ln>
          <a:effectLst/>
        </p:spPr>
        <p:txBody>
          <a:bodyPr wrap="none" rtlCol="0">
            <a:spAutoFit/>
          </a:bodyPr>
          <a:lstStyle/>
          <a:p>
            <a:pPr algn="ctr"/>
            <a:r>
              <a:rPr lang="en-US" sz="750" b="1" dirty="0">
                <a:solidFill>
                  <a:schemeClr val="tx1"/>
                </a:solidFill>
                <a:latin typeface="+mn-lt"/>
              </a:rPr>
              <a:t>Clark*</a:t>
            </a:r>
          </a:p>
          <a:p>
            <a:pPr algn="ctr"/>
            <a:r>
              <a:rPr lang="en-US" sz="750" b="1" i="1" dirty="0">
                <a:solidFill>
                  <a:schemeClr val="tx1"/>
                </a:solidFill>
                <a:latin typeface="+mn-lt"/>
              </a:rPr>
              <a:t>488,500</a:t>
            </a:r>
          </a:p>
        </p:txBody>
      </p:sp>
      <p:sp>
        <p:nvSpPr>
          <p:cNvPr id="146" name="TextBox 145"/>
          <p:cNvSpPr txBox="1"/>
          <p:nvPr/>
        </p:nvSpPr>
        <p:spPr>
          <a:xfrm>
            <a:off x="2334047" y="4023033"/>
            <a:ext cx="574196" cy="323165"/>
          </a:xfrm>
          <a:prstGeom prst="rect">
            <a:avLst/>
          </a:prstGeom>
          <a:noFill/>
          <a:ln w="12700">
            <a:noFill/>
          </a:ln>
          <a:effectLst/>
        </p:spPr>
        <p:txBody>
          <a:bodyPr wrap="none" rtlCol="0">
            <a:spAutoFit/>
          </a:bodyPr>
          <a:lstStyle/>
          <a:p>
            <a:pPr algn="ctr"/>
            <a:r>
              <a:rPr lang="en-US" sz="750" b="1" dirty="0">
                <a:solidFill>
                  <a:schemeClr val="bg1"/>
                </a:solidFill>
                <a:latin typeface="+mn-lt"/>
              </a:rPr>
              <a:t>Skamania</a:t>
            </a:r>
          </a:p>
          <a:p>
            <a:pPr algn="ctr"/>
            <a:r>
              <a:rPr lang="en-US" sz="750" b="1" i="1" dirty="0">
                <a:solidFill>
                  <a:schemeClr val="bg1"/>
                </a:solidFill>
                <a:latin typeface="+mn-lt"/>
              </a:rPr>
              <a:t>12,060</a:t>
            </a:r>
          </a:p>
        </p:txBody>
      </p:sp>
      <p:sp>
        <p:nvSpPr>
          <p:cNvPr id="147" name="TextBox 146"/>
          <p:cNvSpPr txBox="1"/>
          <p:nvPr/>
        </p:nvSpPr>
        <p:spPr>
          <a:xfrm>
            <a:off x="3065016" y="4316163"/>
            <a:ext cx="511680" cy="323165"/>
          </a:xfrm>
          <a:prstGeom prst="rect">
            <a:avLst/>
          </a:prstGeom>
          <a:noFill/>
          <a:ln w="12700">
            <a:noFill/>
          </a:ln>
          <a:effectLst/>
        </p:spPr>
        <p:txBody>
          <a:bodyPr wrap="none" rtlCol="0">
            <a:spAutoFit/>
          </a:bodyPr>
          <a:lstStyle/>
          <a:p>
            <a:pPr algn="ctr"/>
            <a:r>
              <a:rPr lang="en-US" sz="750" b="1" dirty="0">
                <a:solidFill>
                  <a:schemeClr val="bg1"/>
                </a:solidFill>
                <a:latin typeface="+mn-lt"/>
              </a:rPr>
              <a:t>Klickitat</a:t>
            </a:r>
          </a:p>
          <a:p>
            <a:pPr algn="ctr"/>
            <a:r>
              <a:rPr lang="en-US" sz="750" b="1" i="1" dirty="0">
                <a:solidFill>
                  <a:schemeClr val="bg1"/>
                </a:solidFill>
                <a:latin typeface="+mn-lt"/>
              </a:rPr>
              <a:t>22,430</a:t>
            </a:r>
          </a:p>
        </p:txBody>
      </p:sp>
      <p:sp>
        <p:nvSpPr>
          <p:cNvPr id="148" name="TextBox 147"/>
          <p:cNvSpPr txBox="1"/>
          <p:nvPr/>
        </p:nvSpPr>
        <p:spPr>
          <a:xfrm>
            <a:off x="1710482" y="1818429"/>
            <a:ext cx="449162" cy="323165"/>
          </a:xfrm>
          <a:prstGeom prst="rect">
            <a:avLst/>
          </a:prstGeom>
          <a:noFill/>
          <a:ln w="12700">
            <a:noFill/>
          </a:ln>
          <a:effectLst/>
        </p:spPr>
        <p:txBody>
          <a:bodyPr wrap="none" rtlCol="0">
            <a:spAutoFit/>
          </a:bodyPr>
          <a:lstStyle/>
          <a:p>
            <a:pPr algn="ctr"/>
            <a:r>
              <a:rPr lang="en-US" sz="750" b="1" dirty="0">
                <a:solidFill>
                  <a:schemeClr val="tx1"/>
                </a:solidFill>
                <a:latin typeface="+mn-lt"/>
              </a:rPr>
              <a:t>Island</a:t>
            </a:r>
          </a:p>
          <a:p>
            <a:pPr algn="ctr"/>
            <a:r>
              <a:rPr lang="en-US" sz="750" b="1" i="1" dirty="0">
                <a:solidFill>
                  <a:schemeClr val="tx1"/>
                </a:solidFill>
                <a:latin typeface="+mn-lt"/>
              </a:rPr>
              <a:t>84,820</a:t>
            </a:r>
          </a:p>
        </p:txBody>
      </p:sp>
      <p:sp>
        <p:nvSpPr>
          <p:cNvPr id="149" name="TextBox 148"/>
          <p:cNvSpPr txBox="1"/>
          <p:nvPr/>
        </p:nvSpPr>
        <p:spPr>
          <a:xfrm>
            <a:off x="897285" y="2045015"/>
            <a:ext cx="482825" cy="323165"/>
          </a:xfrm>
          <a:prstGeom prst="rect">
            <a:avLst/>
          </a:prstGeom>
          <a:noFill/>
          <a:ln w="12700">
            <a:noFill/>
          </a:ln>
          <a:effectLst/>
        </p:spPr>
        <p:txBody>
          <a:bodyPr wrap="none" rtlCol="0">
            <a:spAutoFit/>
          </a:bodyPr>
          <a:lstStyle/>
          <a:p>
            <a:pPr algn="ctr"/>
            <a:r>
              <a:rPr lang="en-US" sz="750" b="1" dirty="0">
                <a:solidFill>
                  <a:schemeClr val="bg1"/>
                </a:solidFill>
                <a:latin typeface="+mn-lt"/>
              </a:rPr>
              <a:t>Clallam</a:t>
            </a:r>
          </a:p>
          <a:p>
            <a:pPr algn="ctr"/>
            <a:r>
              <a:rPr lang="en-US" sz="750" b="1" i="1" dirty="0">
                <a:solidFill>
                  <a:schemeClr val="bg1"/>
                </a:solidFill>
                <a:latin typeface="+mn-lt"/>
              </a:rPr>
              <a:t>76,010</a:t>
            </a:r>
          </a:p>
        </p:txBody>
      </p:sp>
      <p:sp>
        <p:nvSpPr>
          <p:cNvPr id="150" name="TextBox 149"/>
          <p:cNvSpPr txBox="1"/>
          <p:nvPr/>
        </p:nvSpPr>
        <p:spPr>
          <a:xfrm>
            <a:off x="955827" y="2379238"/>
            <a:ext cx="548548" cy="323165"/>
          </a:xfrm>
          <a:prstGeom prst="rect">
            <a:avLst/>
          </a:prstGeom>
          <a:noFill/>
          <a:ln w="12700">
            <a:noFill/>
          </a:ln>
          <a:effectLst/>
        </p:spPr>
        <p:txBody>
          <a:bodyPr wrap="none" rtlCol="0">
            <a:spAutoFit/>
          </a:bodyPr>
          <a:lstStyle/>
          <a:p>
            <a:pPr algn="ctr"/>
            <a:r>
              <a:rPr lang="en-US" sz="750" b="1" dirty="0">
                <a:solidFill>
                  <a:schemeClr val="bg1"/>
                </a:solidFill>
                <a:latin typeface="+mn-lt"/>
              </a:rPr>
              <a:t>Jefferson</a:t>
            </a:r>
          </a:p>
          <a:p>
            <a:pPr algn="ctr"/>
            <a:r>
              <a:rPr lang="en-US" sz="750" b="1" i="1" dirty="0">
                <a:solidFill>
                  <a:schemeClr val="bg1"/>
                </a:solidFill>
                <a:latin typeface="+mn-lt"/>
              </a:rPr>
              <a:t>31,900</a:t>
            </a:r>
          </a:p>
        </p:txBody>
      </p:sp>
      <p:sp>
        <p:nvSpPr>
          <p:cNvPr id="151" name="TextBox 150"/>
          <p:cNvSpPr txBox="1"/>
          <p:nvPr/>
        </p:nvSpPr>
        <p:spPr>
          <a:xfrm>
            <a:off x="954826" y="2733438"/>
            <a:ext cx="463589" cy="438582"/>
          </a:xfrm>
          <a:prstGeom prst="rect">
            <a:avLst/>
          </a:prstGeom>
          <a:noFill/>
          <a:ln w="12700">
            <a:noFill/>
          </a:ln>
          <a:effectLst/>
        </p:spPr>
        <p:txBody>
          <a:bodyPr wrap="none" rtlCol="0">
            <a:spAutoFit/>
          </a:bodyPr>
          <a:lstStyle/>
          <a:p>
            <a:pPr algn="ctr"/>
            <a:r>
              <a:rPr lang="en-US" sz="750" b="1" dirty="0">
                <a:solidFill>
                  <a:schemeClr val="bg1"/>
                </a:solidFill>
                <a:latin typeface="+mn-lt"/>
              </a:rPr>
              <a:t>Grays</a:t>
            </a:r>
          </a:p>
          <a:p>
            <a:pPr algn="ctr"/>
            <a:r>
              <a:rPr lang="en-US" sz="750" b="1" dirty="0">
                <a:solidFill>
                  <a:schemeClr val="bg1"/>
                </a:solidFill>
                <a:latin typeface="+mn-lt"/>
              </a:rPr>
              <a:t>Harbor</a:t>
            </a:r>
          </a:p>
          <a:p>
            <a:pPr algn="ctr"/>
            <a:r>
              <a:rPr lang="en-US" sz="750" b="1" i="1" dirty="0">
                <a:solidFill>
                  <a:schemeClr val="bg1"/>
                </a:solidFill>
                <a:latin typeface="+mn-lt"/>
              </a:rPr>
              <a:t>74,160</a:t>
            </a:r>
          </a:p>
        </p:txBody>
      </p:sp>
      <p:sp>
        <p:nvSpPr>
          <p:cNvPr id="152" name="TextBox 151"/>
          <p:cNvSpPr txBox="1"/>
          <p:nvPr/>
        </p:nvSpPr>
        <p:spPr>
          <a:xfrm>
            <a:off x="1095519" y="3540220"/>
            <a:ext cx="449162" cy="323165"/>
          </a:xfrm>
          <a:prstGeom prst="rect">
            <a:avLst/>
          </a:prstGeom>
          <a:noFill/>
          <a:ln w="12700">
            <a:noFill/>
          </a:ln>
          <a:effectLst/>
        </p:spPr>
        <p:txBody>
          <a:bodyPr wrap="none" rtlCol="0">
            <a:spAutoFit/>
          </a:bodyPr>
          <a:lstStyle/>
          <a:p>
            <a:pPr algn="ctr"/>
            <a:r>
              <a:rPr lang="en-US" sz="750" b="1" dirty="0">
                <a:solidFill>
                  <a:schemeClr val="bg1"/>
                </a:solidFill>
                <a:latin typeface="+mn-lt"/>
              </a:rPr>
              <a:t>Pacific</a:t>
            </a:r>
          </a:p>
          <a:p>
            <a:pPr algn="ctr"/>
            <a:r>
              <a:rPr lang="en-US" sz="750" b="1" i="1" dirty="0">
                <a:solidFill>
                  <a:schemeClr val="bg1"/>
                </a:solidFill>
                <a:latin typeface="+mn-lt"/>
              </a:rPr>
              <a:t>21,640</a:t>
            </a:r>
          </a:p>
        </p:txBody>
      </p:sp>
      <p:sp>
        <p:nvSpPr>
          <p:cNvPr id="153" name="TextBox 152"/>
          <p:cNvSpPr txBox="1"/>
          <p:nvPr/>
        </p:nvSpPr>
        <p:spPr>
          <a:xfrm>
            <a:off x="965942" y="3954177"/>
            <a:ext cx="700060" cy="323165"/>
          </a:xfrm>
          <a:prstGeom prst="rect">
            <a:avLst/>
          </a:prstGeom>
          <a:noFill/>
          <a:ln w="12700">
            <a:noFill/>
          </a:ln>
          <a:effectLst/>
        </p:spPr>
        <p:txBody>
          <a:bodyPr wrap="square" rtlCol="0">
            <a:spAutoFit/>
          </a:bodyPr>
          <a:lstStyle/>
          <a:p>
            <a:pPr algn="ctr"/>
            <a:r>
              <a:rPr lang="en-US" sz="750" b="1" dirty="0">
                <a:solidFill>
                  <a:schemeClr val="tx1"/>
                </a:solidFill>
                <a:latin typeface="+mn-lt"/>
              </a:rPr>
              <a:t>Wahkiakum</a:t>
            </a:r>
          </a:p>
          <a:p>
            <a:pPr algn="ctr"/>
            <a:r>
              <a:rPr lang="en-US" sz="750" b="1" i="1" dirty="0">
                <a:solidFill>
                  <a:schemeClr val="tx1"/>
                </a:solidFill>
                <a:latin typeface="+mn-lt"/>
              </a:rPr>
              <a:t>4,190</a:t>
            </a:r>
          </a:p>
        </p:txBody>
      </p:sp>
      <p:sp>
        <p:nvSpPr>
          <p:cNvPr id="154" name="TextBox 153"/>
          <p:cNvSpPr txBox="1"/>
          <p:nvPr/>
        </p:nvSpPr>
        <p:spPr>
          <a:xfrm>
            <a:off x="1623047" y="3219072"/>
            <a:ext cx="543740" cy="323165"/>
          </a:xfrm>
          <a:prstGeom prst="rect">
            <a:avLst/>
          </a:prstGeom>
          <a:noFill/>
          <a:ln w="12700">
            <a:noFill/>
          </a:ln>
          <a:effectLst/>
        </p:spPr>
        <p:txBody>
          <a:bodyPr wrap="none" rtlCol="0">
            <a:spAutoFit/>
          </a:bodyPr>
          <a:lstStyle/>
          <a:p>
            <a:pPr algn="ctr"/>
            <a:r>
              <a:rPr lang="en-US" sz="750" b="1" dirty="0">
                <a:solidFill>
                  <a:schemeClr val="bg1"/>
                </a:solidFill>
                <a:latin typeface="+mn-lt"/>
              </a:rPr>
              <a:t>Thurston</a:t>
            </a:r>
          </a:p>
          <a:p>
            <a:pPr algn="ctr"/>
            <a:r>
              <a:rPr lang="en-US" sz="750" b="1" i="1" dirty="0">
                <a:solidFill>
                  <a:schemeClr val="bg1"/>
                </a:solidFill>
                <a:latin typeface="+mn-lt"/>
              </a:rPr>
              <a:t>285,800</a:t>
            </a:r>
          </a:p>
        </p:txBody>
      </p:sp>
      <p:sp>
        <p:nvSpPr>
          <p:cNvPr id="155" name="TextBox 154"/>
          <p:cNvSpPr txBox="1"/>
          <p:nvPr/>
        </p:nvSpPr>
        <p:spPr>
          <a:xfrm>
            <a:off x="1407836" y="2866857"/>
            <a:ext cx="457177" cy="323165"/>
          </a:xfrm>
          <a:prstGeom prst="rect">
            <a:avLst/>
          </a:prstGeom>
          <a:noFill/>
          <a:ln w="12700">
            <a:noFill/>
          </a:ln>
          <a:effectLst/>
        </p:spPr>
        <p:txBody>
          <a:bodyPr wrap="none" rtlCol="0">
            <a:spAutoFit/>
          </a:bodyPr>
          <a:lstStyle/>
          <a:p>
            <a:pPr algn="ctr"/>
            <a:r>
              <a:rPr lang="en-US" sz="750" b="1" dirty="0">
                <a:solidFill>
                  <a:schemeClr val="bg1"/>
                </a:solidFill>
                <a:latin typeface="+mn-lt"/>
              </a:rPr>
              <a:t>Mason</a:t>
            </a:r>
          </a:p>
          <a:p>
            <a:pPr algn="ctr"/>
            <a:r>
              <a:rPr lang="en-US" sz="750" b="1" i="1" dirty="0">
                <a:solidFill>
                  <a:schemeClr val="bg1"/>
                </a:solidFill>
                <a:latin typeface="+mn-lt"/>
              </a:rPr>
              <a:t>64,980</a:t>
            </a:r>
          </a:p>
        </p:txBody>
      </p:sp>
      <p:sp>
        <p:nvSpPr>
          <p:cNvPr id="156" name="TextBox 155"/>
          <p:cNvSpPr txBox="1"/>
          <p:nvPr/>
        </p:nvSpPr>
        <p:spPr>
          <a:xfrm>
            <a:off x="3250390" y="3707505"/>
            <a:ext cx="497252" cy="323165"/>
          </a:xfrm>
          <a:prstGeom prst="rect">
            <a:avLst/>
          </a:prstGeom>
          <a:noFill/>
          <a:ln w="12700">
            <a:noFill/>
          </a:ln>
          <a:effectLst/>
        </p:spPr>
        <p:txBody>
          <a:bodyPr wrap="none" rtlCol="0">
            <a:spAutoFit/>
          </a:bodyPr>
          <a:lstStyle/>
          <a:p>
            <a:pPr algn="ctr"/>
            <a:r>
              <a:rPr lang="en-US" sz="750" b="1" dirty="0">
                <a:solidFill>
                  <a:schemeClr val="tx1"/>
                </a:solidFill>
                <a:latin typeface="+mn-lt"/>
              </a:rPr>
              <a:t>Yakima</a:t>
            </a:r>
          </a:p>
          <a:p>
            <a:pPr algn="ctr"/>
            <a:r>
              <a:rPr lang="en-US" sz="750" b="1" i="1" dirty="0">
                <a:solidFill>
                  <a:schemeClr val="tx1"/>
                </a:solidFill>
                <a:latin typeface="+mn-lt"/>
              </a:rPr>
              <a:t>255,950</a:t>
            </a:r>
          </a:p>
        </p:txBody>
      </p:sp>
      <p:sp>
        <p:nvSpPr>
          <p:cNvPr id="157" name="TextBox 156"/>
          <p:cNvSpPr txBox="1"/>
          <p:nvPr/>
        </p:nvSpPr>
        <p:spPr>
          <a:xfrm>
            <a:off x="3262293" y="3016665"/>
            <a:ext cx="473206" cy="323165"/>
          </a:xfrm>
          <a:prstGeom prst="rect">
            <a:avLst/>
          </a:prstGeom>
          <a:noFill/>
          <a:ln w="12700">
            <a:noFill/>
          </a:ln>
          <a:effectLst/>
        </p:spPr>
        <p:txBody>
          <a:bodyPr wrap="none" rtlCol="0">
            <a:spAutoFit/>
          </a:bodyPr>
          <a:lstStyle/>
          <a:p>
            <a:pPr algn="ctr"/>
            <a:r>
              <a:rPr lang="en-US" sz="750" b="1" dirty="0">
                <a:solidFill>
                  <a:schemeClr val="tx1"/>
                </a:solidFill>
                <a:latin typeface="+mn-lt"/>
              </a:rPr>
              <a:t>Kittitas</a:t>
            </a:r>
          </a:p>
          <a:p>
            <a:pPr algn="ctr"/>
            <a:r>
              <a:rPr lang="en-US" sz="750" b="1" i="1" dirty="0">
                <a:solidFill>
                  <a:schemeClr val="tx1"/>
                </a:solidFill>
                <a:latin typeface="+mn-lt"/>
              </a:rPr>
              <a:t>46,570</a:t>
            </a:r>
          </a:p>
        </p:txBody>
      </p:sp>
      <p:sp>
        <p:nvSpPr>
          <p:cNvPr id="158" name="TextBox 157"/>
          <p:cNvSpPr txBox="1"/>
          <p:nvPr/>
        </p:nvSpPr>
        <p:spPr>
          <a:xfrm>
            <a:off x="3322863" y="2479829"/>
            <a:ext cx="458780" cy="323165"/>
          </a:xfrm>
          <a:prstGeom prst="rect">
            <a:avLst/>
          </a:prstGeom>
          <a:noFill/>
          <a:ln w="12700">
            <a:noFill/>
          </a:ln>
          <a:effectLst/>
        </p:spPr>
        <p:txBody>
          <a:bodyPr wrap="none" rtlCol="0">
            <a:spAutoFit/>
          </a:bodyPr>
          <a:lstStyle/>
          <a:p>
            <a:pPr algn="ctr">
              <a:spcBef>
                <a:spcPts val="150"/>
              </a:spcBef>
            </a:pPr>
            <a:r>
              <a:rPr lang="en-US" sz="750" b="1" dirty="0">
                <a:solidFill>
                  <a:schemeClr val="bg1"/>
                </a:solidFill>
                <a:latin typeface="+mn-lt"/>
              </a:rPr>
              <a:t>Chelan</a:t>
            </a:r>
          </a:p>
          <a:p>
            <a:pPr algn="ctr"/>
            <a:r>
              <a:rPr lang="en-US" sz="750" b="1" i="1" dirty="0">
                <a:solidFill>
                  <a:schemeClr val="bg1"/>
                </a:solidFill>
                <a:latin typeface="+mn-lt"/>
              </a:rPr>
              <a:t>78,420</a:t>
            </a:r>
          </a:p>
        </p:txBody>
      </p:sp>
      <p:sp>
        <p:nvSpPr>
          <p:cNvPr id="159" name="TextBox 158"/>
          <p:cNvSpPr txBox="1"/>
          <p:nvPr/>
        </p:nvSpPr>
        <p:spPr>
          <a:xfrm>
            <a:off x="3878535" y="2495995"/>
            <a:ext cx="503664" cy="323165"/>
          </a:xfrm>
          <a:prstGeom prst="rect">
            <a:avLst/>
          </a:prstGeom>
          <a:noFill/>
          <a:ln w="12700">
            <a:noFill/>
          </a:ln>
          <a:effectLst/>
        </p:spPr>
        <p:txBody>
          <a:bodyPr wrap="none" rtlCol="0">
            <a:spAutoFit/>
          </a:bodyPr>
          <a:lstStyle/>
          <a:p>
            <a:pPr algn="ctr">
              <a:spcBef>
                <a:spcPts val="150"/>
              </a:spcBef>
            </a:pPr>
            <a:r>
              <a:rPr lang="en-US" sz="750" b="1" dirty="0">
                <a:solidFill>
                  <a:schemeClr val="bg1"/>
                </a:solidFill>
                <a:latin typeface="+mn-lt"/>
              </a:rPr>
              <a:t>Douglas</a:t>
            </a:r>
          </a:p>
          <a:p>
            <a:pPr algn="ctr"/>
            <a:r>
              <a:rPr lang="en-US" sz="750" b="1" i="1" dirty="0">
                <a:solidFill>
                  <a:schemeClr val="bg1"/>
                </a:solidFill>
                <a:latin typeface="+mn-lt"/>
              </a:rPr>
              <a:t>42,820</a:t>
            </a:r>
          </a:p>
        </p:txBody>
      </p:sp>
      <p:sp>
        <p:nvSpPr>
          <p:cNvPr id="160" name="TextBox 159"/>
          <p:cNvSpPr txBox="1"/>
          <p:nvPr/>
        </p:nvSpPr>
        <p:spPr>
          <a:xfrm>
            <a:off x="3638509" y="2272570"/>
            <a:ext cx="867545" cy="207749"/>
          </a:xfrm>
          <a:prstGeom prst="rect">
            <a:avLst/>
          </a:prstGeom>
          <a:noFill/>
          <a:ln w="12700">
            <a:noFill/>
          </a:ln>
          <a:effectLst/>
        </p:spPr>
        <p:txBody>
          <a:bodyPr wrap="none" rtlCol="0">
            <a:spAutoFit/>
          </a:bodyPr>
          <a:lstStyle/>
          <a:p>
            <a:pPr algn="ctr">
              <a:spcBef>
                <a:spcPts val="150"/>
              </a:spcBef>
            </a:pPr>
            <a:r>
              <a:rPr lang="en-US" sz="750" b="1" dirty="0">
                <a:solidFill>
                  <a:schemeClr val="bg1"/>
                </a:solidFill>
                <a:latin typeface="+mn-lt"/>
              </a:rPr>
              <a:t>(Chelan-Douglas)</a:t>
            </a:r>
          </a:p>
        </p:txBody>
      </p:sp>
      <p:sp>
        <p:nvSpPr>
          <p:cNvPr id="161" name="TextBox 160"/>
          <p:cNvSpPr txBox="1"/>
          <p:nvPr/>
        </p:nvSpPr>
        <p:spPr>
          <a:xfrm>
            <a:off x="3876655" y="1519444"/>
            <a:ext cx="591830" cy="323165"/>
          </a:xfrm>
          <a:prstGeom prst="rect">
            <a:avLst/>
          </a:prstGeom>
          <a:noFill/>
          <a:ln w="12700">
            <a:noFill/>
          </a:ln>
          <a:effectLst/>
        </p:spPr>
        <p:txBody>
          <a:bodyPr wrap="none" rtlCol="0">
            <a:spAutoFit/>
          </a:bodyPr>
          <a:lstStyle/>
          <a:p>
            <a:pPr algn="ctr">
              <a:spcBef>
                <a:spcPts val="150"/>
              </a:spcBef>
            </a:pPr>
            <a:r>
              <a:rPr lang="en-US" sz="750" b="1" dirty="0">
                <a:solidFill>
                  <a:schemeClr val="tx1"/>
                </a:solidFill>
                <a:latin typeface="+mn-lt"/>
              </a:rPr>
              <a:t>Okanogan</a:t>
            </a:r>
          </a:p>
          <a:p>
            <a:pPr algn="ctr"/>
            <a:r>
              <a:rPr lang="en-US" sz="750" b="1" i="1" dirty="0">
                <a:solidFill>
                  <a:schemeClr val="tx1"/>
                </a:solidFill>
                <a:latin typeface="+mn-lt"/>
              </a:rPr>
              <a:t>42,730</a:t>
            </a:r>
          </a:p>
        </p:txBody>
      </p:sp>
      <p:sp>
        <p:nvSpPr>
          <p:cNvPr id="162" name="TextBox 161"/>
          <p:cNvSpPr txBox="1"/>
          <p:nvPr/>
        </p:nvSpPr>
        <p:spPr>
          <a:xfrm>
            <a:off x="4116423" y="3996407"/>
            <a:ext cx="497252" cy="323165"/>
          </a:xfrm>
          <a:prstGeom prst="rect">
            <a:avLst/>
          </a:prstGeom>
          <a:noFill/>
          <a:ln w="12700">
            <a:noFill/>
          </a:ln>
          <a:effectLst/>
        </p:spPr>
        <p:txBody>
          <a:bodyPr wrap="none" rtlCol="0">
            <a:spAutoFit/>
          </a:bodyPr>
          <a:lstStyle/>
          <a:p>
            <a:pPr algn="ctr">
              <a:spcBef>
                <a:spcPts val="150"/>
              </a:spcBef>
            </a:pPr>
            <a:r>
              <a:rPr lang="en-US" sz="750" b="1" dirty="0">
                <a:solidFill>
                  <a:schemeClr val="bg1"/>
                </a:solidFill>
                <a:latin typeface="+mn-lt"/>
              </a:rPr>
              <a:t>Benton</a:t>
            </a:r>
          </a:p>
          <a:p>
            <a:pPr algn="ctr"/>
            <a:r>
              <a:rPr lang="en-US" sz="750" b="1" i="1" dirty="0">
                <a:solidFill>
                  <a:schemeClr val="bg1"/>
                </a:solidFill>
                <a:latin typeface="+mn-lt"/>
              </a:rPr>
              <a:t>201,800</a:t>
            </a:r>
          </a:p>
        </p:txBody>
      </p:sp>
      <p:sp>
        <p:nvSpPr>
          <p:cNvPr id="163" name="TextBox 162"/>
          <p:cNvSpPr txBox="1"/>
          <p:nvPr/>
        </p:nvSpPr>
        <p:spPr>
          <a:xfrm>
            <a:off x="4504538" y="3747457"/>
            <a:ext cx="508473" cy="323165"/>
          </a:xfrm>
          <a:prstGeom prst="rect">
            <a:avLst/>
          </a:prstGeom>
          <a:noFill/>
          <a:ln w="12700">
            <a:noFill/>
          </a:ln>
          <a:effectLst/>
        </p:spPr>
        <p:txBody>
          <a:bodyPr wrap="none" rtlCol="0">
            <a:spAutoFit/>
          </a:bodyPr>
          <a:lstStyle/>
          <a:p>
            <a:pPr algn="ctr">
              <a:spcBef>
                <a:spcPts val="150"/>
              </a:spcBef>
            </a:pPr>
            <a:r>
              <a:rPr lang="en-US" sz="750" b="1" dirty="0">
                <a:solidFill>
                  <a:schemeClr val="bg1"/>
                </a:solidFill>
                <a:latin typeface="+mn-lt"/>
              </a:rPr>
              <a:t>Franklin</a:t>
            </a:r>
          </a:p>
          <a:p>
            <a:pPr algn="ctr"/>
            <a:r>
              <a:rPr lang="en-US" sz="750" b="1" i="1" dirty="0">
                <a:solidFill>
                  <a:schemeClr val="bg1"/>
                </a:solidFill>
                <a:latin typeface="+mn-lt"/>
              </a:rPr>
              <a:t>94,680</a:t>
            </a:r>
          </a:p>
        </p:txBody>
      </p:sp>
      <p:sp>
        <p:nvSpPr>
          <p:cNvPr id="164" name="TextBox 163"/>
          <p:cNvSpPr txBox="1"/>
          <p:nvPr/>
        </p:nvSpPr>
        <p:spPr>
          <a:xfrm>
            <a:off x="4131063" y="3614925"/>
            <a:ext cx="888385" cy="207749"/>
          </a:xfrm>
          <a:prstGeom prst="rect">
            <a:avLst/>
          </a:prstGeom>
          <a:noFill/>
          <a:ln w="12700">
            <a:noFill/>
          </a:ln>
          <a:effectLst/>
        </p:spPr>
        <p:txBody>
          <a:bodyPr wrap="none" rtlCol="0">
            <a:spAutoFit/>
          </a:bodyPr>
          <a:lstStyle/>
          <a:p>
            <a:pPr algn="ctr">
              <a:spcBef>
                <a:spcPts val="150"/>
              </a:spcBef>
            </a:pPr>
            <a:r>
              <a:rPr lang="en-US" sz="750" b="1" dirty="0">
                <a:solidFill>
                  <a:schemeClr val="bg1"/>
                </a:solidFill>
                <a:latin typeface="+mn-lt"/>
              </a:rPr>
              <a:t>(Benton-Franklin)</a:t>
            </a:r>
          </a:p>
        </p:txBody>
      </p:sp>
      <p:sp>
        <p:nvSpPr>
          <p:cNvPr id="165" name="TextBox 164"/>
          <p:cNvSpPr txBox="1"/>
          <p:nvPr/>
        </p:nvSpPr>
        <p:spPr>
          <a:xfrm>
            <a:off x="4167579" y="2958300"/>
            <a:ext cx="449162" cy="323165"/>
          </a:xfrm>
          <a:prstGeom prst="rect">
            <a:avLst/>
          </a:prstGeom>
          <a:noFill/>
          <a:ln w="12700">
            <a:noFill/>
          </a:ln>
          <a:effectLst/>
        </p:spPr>
        <p:txBody>
          <a:bodyPr wrap="none" rtlCol="0">
            <a:spAutoFit/>
          </a:bodyPr>
          <a:lstStyle/>
          <a:p>
            <a:pPr algn="ctr">
              <a:spcBef>
                <a:spcPts val="150"/>
              </a:spcBef>
            </a:pPr>
            <a:r>
              <a:rPr lang="en-US" sz="750" b="1" dirty="0">
                <a:solidFill>
                  <a:schemeClr val="tx1"/>
                </a:solidFill>
                <a:latin typeface="+mn-lt"/>
              </a:rPr>
              <a:t>Grant</a:t>
            </a:r>
          </a:p>
          <a:p>
            <a:pPr algn="ctr"/>
            <a:r>
              <a:rPr lang="en-US" sz="750" b="1" i="1" dirty="0">
                <a:solidFill>
                  <a:schemeClr val="tx1"/>
                </a:solidFill>
                <a:latin typeface="+mn-lt"/>
              </a:rPr>
              <a:t>98,740</a:t>
            </a:r>
          </a:p>
        </p:txBody>
      </p:sp>
      <p:sp>
        <p:nvSpPr>
          <p:cNvPr id="166" name="TextBox 165"/>
          <p:cNvSpPr txBox="1"/>
          <p:nvPr/>
        </p:nvSpPr>
        <p:spPr>
          <a:xfrm>
            <a:off x="4847515" y="1553631"/>
            <a:ext cx="401072" cy="323165"/>
          </a:xfrm>
          <a:prstGeom prst="rect">
            <a:avLst/>
          </a:prstGeom>
          <a:noFill/>
          <a:ln w="12700">
            <a:noFill/>
          </a:ln>
          <a:effectLst/>
        </p:spPr>
        <p:txBody>
          <a:bodyPr wrap="none" rtlCol="0">
            <a:spAutoFit/>
          </a:bodyPr>
          <a:lstStyle/>
          <a:p>
            <a:pPr algn="ctr"/>
            <a:r>
              <a:rPr lang="en-US" sz="750" b="1" dirty="0">
                <a:solidFill>
                  <a:schemeClr val="bg1"/>
                </a:solidFill>
                <a:latin typeface="+mn-lt"/>
              </a:rPr>
              <a:t>Ferry</a:t>
            </a:r>
          </a:p>
          <a:p>
            <a:pPr algn="ctr"/>
            <a:r>
              <a:rPr lang="en-US" sz="750" b="1" i="1" dirty="0">
                <a:solidFill>
                  <a:schemeClr val="bg1"/>
                </a:solidFill>
                <a:latin typeface="+mn-lt"/>
              </a:rPr>
              <a:t>7,830</a:t>
            </a:r>
          </a:p>
        </p:txBody>
      </p:sp>
      <p:sp>
        <p:nvSpPr>
          <p:cNvPr id="167" name="TextBox 166"/>
          <p:cNvSpPr txBox="1"/>
          <p:nvPr/>
        </p:nvSpPr>
        <p:spPr>
          <a:xfrm>
            <a:off x="5307049" y="1753416"/>
            <a:ext cx="494046" cy="323165"/>
          </a:xfrm>
          <a:prstGeom prst="rect">
            <a:avLst/>
          </a:prstGeom>
          <a:noFill/>
          <a:ln w="12700">
            <a:noFill/>
          </a:ln>
          <a:effectLst/>
        </p:spPr>
        <p:txBody>
          <a:bodyPr wrap="none" rtlCol="0">
            <a:spAutoFit/>
          </a:bodyPr>
          <a:lstStyle/>
          <a:p>
            <a:pPr algn="ctr"/>
            <a:r>
              <a:rPr lang="en-US" sz="750" b="1" dirty="0">
                <a:solidFill>
                  <a:schemeClr val="bg1"/>
                </a:solidFill>
                <a:latin typeface="+mn-lt"/>
              </a:rPr>
              <a:t>Stevens</a:t>
            </a:r>
          </a:p>
          <a:p>
            <a:pPr algn="ctr"/>
            <a:r>
              <a:rPr lang="en-US" sz="750" b="1" i="1" dirty="0">
                <a:solidFill>
                  <a:schemeClr val="bg1"/>
                </a:solidFill>
                <a:latin typeface="+mn-lt"/>
              </a:rPr>
              <a:t>45,570</a:t>
            </a:r>
          </a:p>
        </p:txBody>
      </p:sp>
      <p:sp>
        <p:nvSpPr>
          <p:cNvPr id="168" name="TextBox 167"/>
          <p:cNvSpPr txBox="1"/>
          <p:nvPr/>
        </p:nvSpPr>
        <p:spPr>
          <a:xfrm>
            <a:off x="5729786" y="1478824"/>
            <a:ext cx="452368" cy="438582"/>
          </a:xfrm>
          <a:prstGeom prst="rect">
            <a:avLst/>
          </a:prstGeom>
          <a:noFill/>
          <a:ln w="12700">
            <a:noFill/>
          </a:ln>
          <a:effectLst/>
        </p:spPr>
        <p:txBody>
          <a:bodyPr wrap="none" rtlCol="0">
            <a:spAutoFit/>
          </a:bodyPr>
          <a:lstStyle/>
          <a:p>
            <a:pPr algn="ctr"/>
            <a:r>
              <a:rPr lang="en-US" sz="750" b="1" dirty="0">
                <a:solidFill>
                  <a:schemeClr val="bg1"/>
                </a:solidFill>
                <a:latin typeface="+mn-lt"/>
              </a:rPr>
              <a:t>Pend</a:t>
            </a:r>
          </a:p>
          <a:p>
            <a:pPr algn="ctr"/>
            <a:r>
              <a:rPr lang="en-US" sz="750" b="1" dirty="0">
                <a:solidFill>
                  <a:schemeClr val="bg1"/>
                </a:solidFill>
                <a:latin typeface="+mn-lt"/>
              </a:rPr>
              <a:t>Oreille</a:t>
            </a:r>
          </a:p>
          <a:p>
            <a:pPr algn="ctr"/>
            <a:r>
              <a:rPr lang="en-US" sz="750" b="1" i="1" dirty="0">
                <a:solidFill>
                  <a:schemeClr val="bg1"/>
                </a:solidFill>
                <a:latin typeface="+mn-lt"/>
              </a:rPr>
              <a:t>13,740</a:t>
            </a:r>
          </a:p>
        </p:txBody>
      </p:sp>
      <p:sp>
        <p:nvSpPr>
          <p:cNvPr id="169" name="TextBox 168"/>
          <p:cNvSpPr txBox="1"/>
          <p:nvPr/>
        </p:nvSpPr>
        <p:spPr>
          <a:xfrm>
            <a:off x="4926878" y="2521378"/>
            <a:ext cx="466795" cy="323165"/>
          </a:xfrm>
          <a:prstGeom prst="rect">
            <a:avLst/>
          </a:prstGeom>
          <a:noFill/>
          <a:ln w="12700">
            <a:noFill/>
          </a:ln>
          <a:effectLst/>
        </p:spPr>
        <p:txBody>
          <a:bodyPr wrap="none" rtlCol="0">
            <a:spAutoFit/>
          </a:bodyPr>
          <a:lstStyle/>
          <a:p>
            <a:pPr algn="ctr">
              <a:spcBef>
                <a:spcPts val="150"/>
              </a:spcBef>
            </a:pPr>
            <a:r>
              <a:rPr lang="en-US" sz="750" b="1" dirty="0">
                <a:solidFill>
                  <a:schemeClr val="tx1"/>
                </a:solidFill>
                <a:latin typeface="+mn-lt"/>
              </a:rPr>
              <a:t>Lincoln</a:t>
            </a:r>
          </a:p>
          <a:p>
            <a:pPr algn="ctr"/>
            <a:r>
              <a:rPr lang="en-US" sz="750" b="1" i="1" dirty="0">
                <a:solidFill>
                  <a:schemeClr val="tx1"/>
                </a:solidFill>
                <a:latin typeface="+mn-lt"/>
              </a:rPr>
              <a:t>10,960</a:t>
            </a:r>
          </a:p>
        </p:txBody>
      </p:sp>
      <p:sp>
        <p:nvSpPr>
          <p:cNvPr id="170" name="TextBox 169"/>
          <p:cNvSpPr txBox="1"/>
          <p:nvPr/>
        </p:nvSpPr>
        <p:spPr>
          <a:xfrm>
            <a:off x="5608779" y="2502149"/>
            <a:ext cx="526106" cy="323165"/>
          </a:xfrm>
          <a:prstGeom prst="rect">
            <a:avLst/>
          </a:prstGeom>
          <a:noFill/>
          <a:ln w="12700">
            <a:noFill/>
          </a:ln>
          <a:effectLst/>
        </p:spPr>
        <p:txBody>
          <a:bodyPr wrap="none" rtlCol="0">
            <a:spAutoFit/>
          </a:bodyPr>
          <a:lstStyle/>
          <a:p>
            <a:pPr algn="ctr">
              <a:spcBef>
                <a:spcPts val="150"/>
              </a:spcBef>
            </a:pPr>
            <a:r>
              <a:rPr lang="en-US" sz="750" b="1" dirty="0">
                <a:solidFill>
                  <a:schemeClr val="tx1"/>
                </a:solidFill>
                <a:latin typeface="+mn-lt"/>
              </a:rPr>
              <a:t>Spokane</a:t>
            </a:r>
          </a:p>
          <a:p>
            <a:pPr algn="ctr"/>
            <a:r>
              <a:rPr lang="en-US" sz="750" b="1" i="1" dirty="0">
                <a:solidFill>
                  <a:schemeClr val="tx1"/>
                </a:solidFill>
                <a:latin typeface="+mn-lt"/>
              </a:rPr>
              <a:t>515,250</a:t>
            </a:r>
          </a:p>
        </p:txBody>
      </p:sp>
      <p:sp>
        <p:nvSpPr>
          <p:cNvPr id="171" name="TextBox 170"/>
          <p:cNvSpPr txBox="1"/>
          <p:nvPr/>
        </p:nvSpPr>
        <p:spPr>
          <a:xfrm>
            <a:off x="4884656" y="3119334"/>
            <a:ext cx="458780" cy="323165"/>
          </a:xfrm>
          <a:prstGeom prst="rect">
            <a:avLst/>
          </a:prstGeom>
          <a:noFill/>
          <a:ln w="12700">
            <a:noFill/>
          </a:ln>
          <a:effectLst/>
        </p:spPr>
        <p:txBody>
          <a:bodyPr wrap="none" rtlCol="0">
            <a:spAutoFit/>
          </a:bodyPr>
          <a:lstStyle/>
          <a:p>
            <a:pPr algn="ctr">
              <a:spcBef>
                <a:spcPts val="150"/>
              </a:spcBef>
            </a:pPr>
            <a:r>
              <a:rPr lang="en-US" sz="750" b="1" dirty="0">
                <a:solidFill>
                  <a:schemeClr val="bg1"/>
                </a:solidFill>
                <a:latin typeface="+mn-lt"/>
              </a:rPr>
              <a:t>Adams</a:t>
            </a:r>
          </a:p>
          <a:p>
            <a:pPr algn="ctr"/>
            <a:r>
              <a:rPr lang="en-US" sz="750" b="1" i="1" dirty="0">
                <a:solidFill>
                  <a:schemeClr val="bg1"/>
                </a:solidFill>
                <a:latin typeface="+mn-lt"/>
              </a:rPr>
              <a:t>20,150</a:t>
            </a:r>
          </a:p>
        </p:txBody>
      </p:sp>
      <p:sp>
        <p:nvSpPr>
          <p:cNvPr id="172" name="TextBox 171"/>
          <p:cNvSpPr txBox="1"/>
          <p:nvPr/>
        </p:nvSpPr>
        <p:spPr>
          <a:xfrm>
            <a:off x="5546550" y="3127221"/>
            <a:ext cx="558166" cy="323165"/>
          </a:xfrm>
          <a:prstGeom prst="rect">
            <a:avLst/>
          </a:prstGeom>
          <a:noFill/>
          <a:ln w="12700">
            <a:noFill/>
          </a:ln>
          <a:effectLst/>
        </p:spPr>
        <p:txBody>
          <a:bodyPr wrap="none" rtlCol="0">
            <a:spAutoFit/>
          </a:bodyPr>
          <a:lstStyle/>
          <a:p>
            <a:pPr algn="ctr">
              <a:spcBef>
                <a:spcPts val="150"/>
              </a:spcBef>
            </a:pPr>
            <a:r>
              <a:rPr lang="en-US" sz="750" b="1" dirty="0">
                <a:solidFill>
                  <a:schemeClr val="tx1"/>
                </a:solidFill>
                <a:latin typeface="+mn-lt"/>
              </a:rPr>
              <a:t>Whitman</a:t>
            </a:r>
          </a:p>
          <a:p>
            <a:pPr algn="ctr"/>
            <a:r>
              <a:rPr lang="en-US" sz="750" b="1" i="1" dirty="0">
                <a:solidFill>
                  <a:schemeClr val="tx1"/>
                </a:solidFill>
                <a:latin typeface="+mn-lt"/>
              </a:rPr>
              <a:t>50,130</a:t>
            </a:r>
          </a:p>
        </p:txBody>
      </p:sp>
      <p:sp>
        <p:nvSpPr>
          <p:cNvPr id="173" name="TextBox 172"/>
          <p:cNvSpPr txBox="1"/>
          <p:nvPr/>
        </p:nvSpPr>
        <p:spPr>
          <a:xfrm>
            <a:off x="4815083" y="3990883"/>
            <a:ext cx="668774" cy="323165"/>
          </a:xfrm>
          <a:prstGeom prst="rect">
            <a:avLst/>
          </a:prstGeom>
          <a:noFill/>
          <a:ln w="12700">
            <a:noFill/>
          </a:ln>
          <a:effectLst/>
        </p:spPr>
        <p:txBody>
          <a:bodyPr wrap="none" rtlCol="0">
            <a:spAutoFit/>
          </a:bodyPr>
          <a:lstStyle/>
          <a:p>
            <a:pPr algn="ctr">
              <a:spcBef>
                <a:spcPts val="150"/>
              </a:spcBef>
            </a:pPr>
            <a:r>
              <a:rPr lang="en-US" sz="750" b="1" dirty="0">
                <a:solidFill>
                  <a:schemeClr val="bg1"/>
                </a:solidFill>
                <a:latin typeface="+mn-lt"/>
              </a:rPr>
              <a:t>Walla Walla</a:t>
            </a:r>
          </a:p>
          <a:p>
            <a:pPr algn="ctr"/>
            <a:r>
              <a:rPr lang="en-US" sz="750" b="1" i="1" dirty="0">
                <a:solidFill>
                  <a:schemeClr val="bg1"/>
                </a:solidFill>
                <a:latin typeface="+mn-lt"/>
              </a:rPr>
              <a:t>62,200</a:t>
            </a:r>
          </a:p>
        </p:txBody>
      </p:sp>
      <p:sp>
        <p:nvSpPr>
          <p:cNvPr id="174" name="TextBox 173"/>
          <p:cNvSpPr txBox="1"/>
          <p:nvPr/>
        </p:nvSpPr>
        <p:spPr>
          <a:xfrm>
            <a:off x="5388540" y="3890110"/>
            <a:ext cx="564578" cy="323165"/>
          </a:xfrm>
          <a:prstGeom prst="rect">
            <a:avLst/>
          </a:prstGeom>
          <a:noFill/>
          <a:ln w="12700">
            <a:noFill/>
          </a:ln>
          <a:effectLst/>
        </p:spPr>
        <p:txBody>
          <a:bodyPr wrap="none" rtlCol="0">
            <a:spAutoFit/>
          </a:bodyPr>
          <a:lstStyle/>
          <a:p>
            <a:pPr algn="ctr">
              <a:spcBef>
                <a:spcPts val="150"/>
              </a:spcBef>
            </a:pPr>
            <a:r>
              <a:rPr lang="en-US" sz="750" b="1" dirty="0">
                <a:solidFill>
                  <a:schemeClr val="tx1"/>
                </a:solidFill>
                <a:latin typeface="+mn-lt"/>
              </a:rPr>
              <a:t>Columbia</a:t>
            </a:r>
          </a:p>
          <a:p>
            <a:pPr algn="ctr"/>
            <a:r>
              <a:rPr lang="en-US" sz="750" b="1" i="1" dirty="0">
                <a:solidFill>
                  <a:schemeClr val="tx1"/>
                </a:solidFill>
                <a:latin typeface="+mn-lt"/>
              </a:rPr>
              <a:t>4,160</a:t>
            </a:r>
          </a:p>
        </p:txBody>
      </p:sp>
      <p:sp>
        <p:nvSpPr>
          <p:cNvPr id="175" name="TextBox 174"/>
          <p:cNvSpPr txBox="1"/>
          <p:nvPr/>
        </p:nvSpPr>
        <p:spPr>
          <a:xfrm>
            <a:off x="5591604" y="3590388"/>
            <a:ext cx="505267" cy="323165"/>
          </a:xfrm>
          <a:prstGeom prst="rect">
            <a:avLst/>
          </a:prstGeom>
          <a:noFill/>
          <a:ln w="12700">
            <a:noFill/>
          </a:ln>
          <a:effectLst/>
        </p:spPr>
        <p:txBody>
          <a:bodyPr wrap="none" rtlCol="0">
            <a:spAutoFit/>
          </a:bodyPr>
          <a:lstStyle/>
          <a:p>
            <a:pPr algn="ctr">
              <a:spcBef>
                <a:spcPts val="150"/>
              </a:spcBef>
            </a:pPr>
            <a:r>
              <a:rPr lang="en-US" sz="750" b="1" dirty="0">
                <a:solidFill>
                  <a:schemeClr val="tx1"/>
                </a:solidFill>
                <a:latin typeface="+mn-lt"/>
              </a:rPr>
              <a:t>Garfield</a:t>
            </a:r>
          </a:p>
          <a:p>
            <a:pPr algn="ctr"/>
            <a:r>
              <a:rPr lang="en-US" sz="750" b="1" i="1" dirty="0">
                <a:solidFill>
                  <a:schemeClr val="tx1"/>
                </a:solidFill>
                <a:latin typeface="+mn-lt"/>
              </a:rPr>
              <a:t>2,220</a:t>
            </a:r>
          </a:p>
        </p:txBody>
      </p:sp>
      <p:sp>
        <p:nvSpPr>
          <p:cNvPr id="176" name="TextBox 175"/>
          <p:cNvSpPr txBox="1"/>
          <p:nvPr/>
        </p:nvSpPr>
        <p:spPr>
          <a:xfrm>
            <a:off x="5885086" y="3919009"/>
            <a:ext cx="449162" cy="323165"/>
          </a:xfrm>
          <a:prstGeom prst="rect">
            <a:avLst/>
          </a:prstGeom>
          <a:noFill/>
          <a:ln w="12700">
            <a:noFill/>
          </a:ln>
          <a:effectLst/>
        </p:spPr>
        <p:txBody>
          <a:bodyPr wrap="none" rtlCol="0">
            <a:spAutoFit/>
          </a:bodyPr>
          <a:lstStyle/>
          <a:p>
            <a:pPr algn="ctr">
              <a:spcBef>
                <a:spcPts val="150"/>
              </a:spcBef>
            </a:pPr>
            <a:r>
              <a:rPr lang="en-US" sz="750" b="1" dirty="0">
                <a:solidFill>
                  <a:schemeClr val="tx1"/>
                </a:solidFill>
                <a:latin typeface="+mn-lt"/>
              </a:rPr>
              <a:t>Asotin</a:t>
            </a:r>
          </a:p>
          <a:p>
            <a:pPr algn="ctr"/>
            <a:r>
              <a:rPr lang="en-US" sz="750" b="1" i="1" dirty="0">
                <a:solidFill>
                  <a:schemeClr val="tx1"/>
                </a:solidFill>
                <a:latin typeface="+mn-lt"/>
              </a:rPr>
              <a:t>22,520</a:t>
            </a:r>
          </a:p>
        </p:txBody>
      </p:sp>
      <p:sp>
        <p:nvSpPr>
          <p:cNvPr id="177" name="TextBox 176"/>
          <p:cNvSpPr txBox="1"/>
          <p:nvPr/>
        </p:nvSpPr>
        <p:spPr>
          <a:xfrm>
            <a:off x="4943926" y="1309545"/>
            <a:ext cx="1082348" cy="207749"/>
          </a:xfrm>
          <a:prstGeom prst="rect">
            <a:avLst/>
          </a:prstGeom>
          <a:noFill/>
          <a:ln w="12700">
            <a:noFill/>
          </a:ln>
          <a:effectLst/>
        </p:spPr>
        <p:txBody>
          <a:bodyPr wrap="none" rtlCol="0">
            <a:spAutoFit/>
          </a:bodyPr>
          <a:lstStyle/>
          <a:p>
            <a:pPr algn="ctr"/>
            <a:r>
              <a:rPr lang="en-US" sz="750" b="1" dirty="0">
                <a:solidFill>
                  <a:schemeClr val="bg1"/>
                </a:solidFill>
                <a:latin typeface="+mn-lt"/>
              </a:rPr>
              <a:t>(Northeast Tri County)</a:t>
            </a:r>
          </a:p>
        </p:txBody>
      </p:sp>
      <p:sp>
        <p:nvSpPr>
          <p:cNvPr id="178" name="TextBox 177"/>
          <p:cNvSpPr txBox="1"/>
          <p:nvPr/>
        </p:nvSpPr>
        <p:spPr>
          <a:xfrm>
            <a:off x="1385220" y="1284810"/>
            <a:ext cx="534121" cy="323165"/>
          </a:xfrm>
          <a:prstGeom prst="rect">
            <a:avLst/>
          </a:prstGeom>
          <a:noFill/>
          <a:ln w="12700">
            <a:noFill/>
          </a:ln>
          <a:effectLst/>
        </p:spPr>
        <p:txBody>
          <a:bodyPr wrap="none" rtlCol="0">
            <a:spAutoFit/>
          </a:bodyPr>
          <a:lstStyle/>
          <a:p>
            <a:pPr algn="ctr"/>
            <a:r>
              <a:rPr lang="en-US" sz="750" b="1" dirty="0">
                <a:solidFill>
                  <a:schemeClr val="tx1"/>
                </a:solidFill>
                <a:latin typeface="+mn-lt"/>
              </a:rPr>
              <a:t>San Juan</a:t>
            </a:r>
          </a:p>
          <a:p>
            <a:pPr algn="ctr"/>
            <a:r>
              <a:rPr lang="en-US" sz="750" b="1" i="1" dirty="0">
                <a:solidFill>
                  <a:schemeClr val="tx1"/>
                </a:solidFill>
                <a:latin typeface="+mn-lt"/>
              </a:rPr>
              <a:t>17,150</a:t>
            </a:r>
          </a:p>
        </p:txBody>
      </p:sp>
      <p:sp>
        <p:nvSpPr>
          <p:cNvPr id="183" name="TextBox 182"/>
          <p:cNvSpPr txBox="1"/>
          <p:nvPr/>
        </p:nvSpPr>
        <p:spPr>
          <a:xfrm>
            <a:off x="1737412" y="2447706"/>
            <a:ext cx="464146" cy="438582"/>
          </a:xfrm>
          <a:prstGeom prst="rect">
            <a:avLst/>
          </a:prstGeom>
          <a:noFill/>
          <a:ln w="12700">
            <a:noFill/>
          </a:ln>
          <a:effectLst/>
        </p:spPr>
        <p:txBody>
          <a:bodyPr wrap="square" rtlCol="0">
            <a:spAutoFit/>
          </a:bodyPr>
          <a:lstStyle/>
          <a:p>
            <a:pPr algn="ctr"/>
            <a:r>
              <a:rPr lang="en-US" sz="750" b="1" dirty="0">
                <a:solidFill>
                  <a:schemeClr val="tx1"/>
                </a:solidFill>
                <a:latin typeface="+mn-lt"/>
              </a:rPr>
              <a:t>Kitsap</a:t>
            </a:r>
          </a:p>
          <a:p>
            <a:pPr algn="ctr"/>
            <a:r>
              <a:rPr lang="en-US" sz="750" b="1" i="1" dirty="0">
                <a:solidFill>
                  <a:schemeClr val="tx1"/>
                </a:solidFill>
                <a:latin typeface="+mn-lt"/>
              </a:rPr>
              <a:t>270,100</a:t>
            </a:r>
          </a:p>
        </p:txBody>
      </p:sp>
      <p:grpSp>
        <p:nvGrpSpPr>
          <p:cNvPr id="11" name="Group 10"/>
          <p:cNvGrpSpPr/>
          <p:nvPr/>
        </p:nvGrpSpPr>
        <p:grpSpPr>
          <a:xfrm>
            <a:off x="6694597" y="1592830"/>
            <a:ext cx="2111937" cy="1011441"/>
            <a:chOff x="434162" y="4035083"/>
            <a:chExt cx="2815916" cy="1348588"/>
          </a:xfrm>
        </p:grpSpPr>
        <p:grpSp>
          <p:nvGrpSpPr>
            <p:cNvPr id="255" name="Group 254"/>
            <p:cNvGrpSpPr/>
            <p:nvPr userDrawn="1"/>
          </p:nvGrpSpPr>
          <p:grpSpPr>
            <a:xfrm>
              <a:off x="435347" y="4321406"/>
              <a:ext cx="2814731" cy="430886"/>
              <a:chOff x="12691078" y="3401030"/>
              <a:chExt cx="2814731" cy="430886"/>
            </a:xfrm>
          </p:grpSpPr>
          <p:sp>
            <p:nvSpPr>
              <p:cNvPr id="256" name="Rectangle 255"/>
              <p:cNvSpPr/>
              <p:nvPr userDrawn="1"/>
            </p:nvSpPr>
            <p:spPr>
              <a:xfrm>
                <a:off x="12691078" y="3491275"/>
                <a:ext cx="219456" cy="21945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150"/>
                  </a:spcBef>
                </a:pPr>
                <a:endParaRPr lang="en-US" sz="600" dirty="0">
                  <a:solidFill>
                    <a:schemeClr val="tx1">
                      <a:lumMod val="75000"/>
                      <a:lumOff val="25000"/>
                    </a:schemeClr>
                  </a:solidFill>
                  <a:latin typeface="Century Gothic" panose="020B0502020202020204" pitchFamily="34" charset="0"/>
                </a:endParaRPr>
              </a:p>
            </p:txBody>
          </p:sp>
          <p:sp>
            <p:nvSpPr>
              <p:cNvPr id="257" name="TextBox 256"/>
              <p:cNvSpPr txBox="1"/>
              <p:nvPr userDrawn="1"/>
            </p:nvSpPr>
            <p:spPr>
              <a:xfrm>
                <a:off x="12885853" y="3401030"/>
                <a:ext cx="2619956" cy="430886"/>
              </a:xfrm>
              <a:prstGeom prst="rect">
                <a:avLst/>
              </a:prstGeom>
              <a:noFill/>
            </p:spPr>
            <p:txBody>
              <a:bodyPr wrap="square" rtlCol="0">
                <a:spAutoFit/>
              </a:bodyPr>
              <a:lstStyle/>
              <a:p>
                <a:r>
                  <a:rPr lang="en-US" sz="750" b="1" kern="1200" dirty="0">
                    <a:solidFill>
                      <a:schemeClr val="tx1"/>
                    </a:solidFill>
                    <a:latin typeface="+mn-lt"/>
                    <a:ea typeface="+mn-ea"/>
                    <a:cs typeface="+mn-cs"/>
                  </a:rPr>
                  <a:t>Departments that have combined</a:t>
                </a:r>
              </a:p>
              <a:p>
                <a:r>
                  <a:rPr lang="en-US" sz="750" b="1" kern="1200" dirty="0">
                    <a:solidFill>
                      <a:schemeClr val="tx1"/>
                    </a:solidFill>
                    <a:latin typeface="+mn-lt"/>
                    <a:ea typeface="+mn-ea"/>
                    <a:cs typeface="+mn-cs"/>
                  </a:rPr>
                  <a:t>public health &amp; human services (16)</a:t>
                </a:r>
              </a:p>
            </p:txBody>
          </p:sp>
        </p:grpSp>
        <p:grpSp>
          <p:nvGrpSpPr>
            <p:cNvPr id="10" name="Group 9"/>
            <p:cNvGrpSpPr/>
            <p:nvPr userDrawn="1"/>
          </p:nvGrpSpPr>
          <p:grpSpPr>
            <a:xfrm>
              <a:off x="434162" y="4035083"/>
              <a:ext cx="2004250" cy="1348588"/>
              <a:chOff x="434162" y="4035083"/>
              <a:chExt cx="2004250" cy="1348588"/>
            </a:xfrm>
          </p:grpSpPr>
          <p:grpSp>
            <p:nvGrpSpPr>
              <p:cNvPr id="4" name="Group 3"/>
              <p:cNvGrpSpPr/>
              <p:nvPr userDrawn="1"/>
            </p:nvGrpSpPr>
            <p:grpSpPr>
              <a:xfrm>
                <a:off x="434163" y="4755791"/>
                <a:ext cx="2004249" cy="627880"/>
                <a:chOff x="15619382" y="3472105"/>
                <a:chExt cx="2004249" cy="627880"/>
              </a:xfrm>
            </p:grpSpPr>
            <p:sp>
              <p:nvSpPr>
                <p:cNvPr id="132" name="Rectangle 131"/>
                <p:cNvSpPr/>
                <p:nvPr userDrawn="1"/>
              </p:nvSpPr>
              <p:spPr>
                <a:xfrm>
                  <a:off x="15619382" y="3487376"/>
                  <a:ext cx="214952" cy="219456"/>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a:spcBef>
                      <a:spcPts val="150"/>
                    </a:spcBef>
                  </a:pPr>
                  <a:endParaRPr lang="en-US" sz="1350" dirty="0"/>
                </a:p>
              </p:txBody>
            </p:sp>
            <p:sp>
              <p:nvSpPr>
                <p:cNvPr id="134" name="Rectangle 133"/>
                <p:cNvSpPr/>
                <p:nvPr userDrawn="1"/>
              </p:nvSpPr>
              <p:spPr>
                <a:xfrm>
                  <a:off x="15619382" y="3848545"/>
                  <a:ext cx="219456" cy="219456"/>
                </a:xfrm>
                <a:prstGeom prst="rect">
                  <a:avLst/>
                </a:prstGeom>
                <a:ln>
                  <a:solidFill>
                    <a:srgbClr val="2699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181" name="TextBox 180"/>
                <p:cNvSpPr txBox="1"/>
                <p:nvPr userDrawn="1"/>
              </p:nvSpPr>
              <p:spPr>
                <a:xfrm>
                  <a:off x="15815014" y="3472105"/>
                  <a:ext cx="1808617" cy="276999"/>
                </a:xfrm>
                <a:prstGeom prst="rect">
                  <a:avLst/>
                </a:prstGeom>
                <a:noFill/>
              </p:spPr>
              <p:txBody>
                <a:bodyPr wrap="none" rtlCol="0">
                  <a:spAutoFit/>
                </a:bodyPr>
                <a:lstStyle/>
                <a:p>
                  <a:r>
                    <a:rPr lang="en-US" sz="750" b="1" dirty="0">
                      <a:solidFill>
                        <a:schemeClr val="tx1"/>
                      </a:solidFill>
                      <a:latin typeface="+mn-lt"/>
                    </a:rPr>
                    <a:t>Public Health Department</a:t>
                  </a:r>
                  <a:r>
                    <a:rPr lang="en-US" sz="750" b="1" baseline="0" dirty="0">
                      <a:solidFill>
                        <a:schemeClr val="tx1"/>
                      </a:solidFill>
                      <a:latin typeface="+mn-lt"/>
                    </a:rPr>
                    <a:t> (8)</a:t>
                  </a:r>
                  <a:endParaRPr lang="en-US" sz="750" b="1" dirty="0">
                    <a:solidFill>
                      <a:schemeClr val="tx1"/>
                    </a:solidFill>
                    <a:latin typeface="+mn-lt"/>
                  </a:endParaRPr>
                </a:p>
              </p:txBody>
            </p:sp>
            <p:sp>
              <p:nvSpPr>
                <p:cNvPr id="182" name="TextBox 181"/>
                <p:cNvSpPr txBox="1"/>
                <p:nvPr userDrawn="1"/>
              </p:nvSpPr>
              <p:spPr>
                <a:xfrm>
                  <a:off x="15815477" y="3822986"/>
                  <a:ext cx="1532898" cy="276999"/>
                </a:xfrm>
                <a:prstGeom prst="rect">
                  <a:avLst/>
                </a:prstGeom>
                <a:noFill/>
              </p:spPr>
              <p:txBody>
                <a:bodyPr wrap="none" rtlCol="0">
                  <a:spAutoFit/>
                </a:bodyPr>
                <a:lstStyle/>
                <a:p>
                  <a:r>
                    <a:rPr lang="en-US" sz="750" b="1" dirty="0">
                      <a:solidFill>
                        <a:schemeClr val="tx1"/>
                      </a:solidFill>
                      <a:latin typeface="+mn-lt"/>
                    </a:rPr>
                    <a:t>Multi County District (3)</a:t>
                  </a:r>
                </a:p>
              </p:txBody>
            </p:sp>
          </p:grpSp>
          <p:grpSp>
            <p:nvGrpSpPr>
              <p:cNvPr id="258" name="Group 257"/>
              <p:cNvGrpSpPr/>
              <p:nvPr userDrawn="1"/>
            </p:nvGrpSpPr>
            <p:grpSpPr>
              <a:xfrm>
                <a:off x="434162" y="4035083"/>
                <a:ext cx="1761906" cy="276998"/>
                <a:chOff x="12691077" y="3835313"/>
                <a:chExt cx="1761906" cy="276998"/>
              </a:xfrm>
            </p:grpSpPr>
            <p:sp>
              <p:nvSpPr>
                <p:cNvPr id="259" name="Rectangle 258"/>
                <p:cNvSpPr/>
                <p:nvPr userDrawn="1"/>
              </p:nvSpPr>
              <p:spPr>
                <a:xfrm>
                  <a:off x="12691077" y="3853290"/>
                  <a:ext cx="219456" cy="219456"/>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sp>
              <p:nvSpPr>
                <p:cNvPr id="260" name="TextBox 259"/>
                <p:cNvSpPr txBox="1"/>
                <p:nvPr userDrawn="1"/>
              </p:nvSpPr>
              <p:spPr>
                <a:xfrm>
                  <a:off x="12892300" y="3835313"/>
                  <a:ext cx="1560683" cy="276998"/>
                </a:xfrm>
                <a:prstGeom prst="rect">
                  <a:avLst/>
                </a:prstGeom>
                <a:noFill/>
              </p:spPr>
              <p:txBody>
                <a:bodyPr wrap="none" rtlCol="0">
                  <a:spAutoFit/>
                </a:bodyPr>
                <a:lstStyle/>
                <a:p>
                  <a:r>
                    <a:rPr lang="en-US" sz="750" b="1" dirty="0">
                      <a:solidFill>
                        <a:schemeClr val="tx1"/>
                      </a:solidFill>
                      <a:latin typeface="+mn-lt"/>
                    </a:rPr>
                    <a:t>Single County District (8)</a:t>
                  </a:r>
                </a:p>
              </p:txBody>
            </p:sp>
          </p:grpSp>
        </p:grpSp>
      </p:grpSp>
      <p:pic>
        <p:nvPicPr>
          <p:cNvPr id="3" name="Picture 2">
            <a:extLst>
              <a:ext uri="{FF2B5EF4-FFF2-40B4-BE49-F238E27FC236}">
                <a16:creationId xmlns:a16="http://schemas.microsoft.com/office/drawing/2014/main" id="{84EE4D84-CC6E-082A-90B4-CAC610C18E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608784" y="4366970"/>
            <a:ext cx="1497048" cy="440354"/>
          </a:xfrm>
          <a:prstGeom prst="rect">
            <a:avLst/>
          </a:prstGeom>
        </p:spPr>
      </p:pic>
    </p:spTree>
    <p:extLst>
      <p:ext uri="{BB962C8B-B14F-4D97-AF65-F5344CB8AC3E}">
        <p14:creationId xmlns:p14="http://schemas.microsoft.com/office/powerpoint/2010/main" val="7775890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cxnSp>
        <p:nvCxnSpPr>
          <p:cNvPr id="8" name="Straight Connector 7"/>
          <p:cNvCxnSpPr/>
          <p:nvPr/>
        </p:nvCxnSpPr>
        <p:spPr>
          <a:xfrm flipV="1">
            <a:off x="4322814" y="934763"/>
            <a:ext cx="499998" cy="1027"/>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3" name="Title 2"/>
          <p:cNvSpPr>
            <a:spLocks noGrp="1"/>
          </p:cNvSpPr>
          <p:nvPr>
            <p:ph type="title" hasCustomPrompt="1"/>
          </p:nvPr>
        </p:nvSpPr>
        <p:spPr>
          <a:xfrm>
            <a:off x="0" y="463818"/>
            <a:ext cx="9144000" cy="408563"/>
          </a:xfrm>
        </p:spPr>
        <p:txBody>
          <a:bodyPr>
            <a:normAutofit/>
          </a:bodyPr>
          <a:lstStyle>
            <a:lvl1pPr algn="ctr">
              <a:defRPr sz="2025" baseline="0"/>
            </a:lvl1pPr>
          </a:lstStyle>
          <a:p>
            <a:r>
              <a:rPr lang="en-US" dirty="0"/>
              <a:t>Public Health System</a:t>
            </a: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1643" y="955282"/>
            <a:ext cx="6700715" cy="3716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5432894" y="3850736"/>
            <a:ext cx="2082031" cy="1159292"/>
          </a:xfrm>
          <a:prstGeom prst="rect">
            <a:avLst/>
          </a:prstGeom>
        </p:spPr>
        <p:txBody>
          <a:bodyPr wrap="square">
            <a:spAutoFit/>
          </a:bodyPr>
          <a:lstStyle/>
          <a:p>
            <a:pPr marL="1191">
              <a:spcBef>
                <a:spcPts val="675"/>
              </a:spcBef>
            </a:pPr>
            <a:r>
              <a:rPr lang="en-US" sz="1200" dirty="0">
                <a:solidFill>
                  <a:schemeClr val="tx1"/>
                </a:solidFill>
                <a:latin typeface="+mn-lt"/>
              </a:rPr>
              <a:t>Partners</a:t>
            </a:r>
          </a:p>
          <a:p>
            <a:pPr marL="1191">
              <a:spcBef>
                <a:spcPts val="150"/>
              </a:spcBef>
            </a:pPr>
            <a:r>
              <a:rPr lang="en-US" sz="900" dirty="0">
                <a:solidFill>
                  <a:schemeClr val="tx1"/>
                </a:solidFill>
                <a:latin typeface="+mn-lt"/>
              </a:rPr>
              <a:t>Private Sector</a:t>
            </a:r>
          </a:p>
          <a:p>
            <a:pPr marL="1191"/>
            <a:r>
              <a:rPr lang="en-US" sz="900" dirty="0">
                <a:solidFill>
                  <a:schemeClr val="tx1"/>
                </a:solidFill>
                <a:latin typeface="+mn-lt"/>
              </a:rPr>
              <a:t>Professional Associations</a:t>
            </a:r>
          </a:p>
          <a:p>
            <a:pPr marL="1191"/>
            <a:r>
              <a:rPr lang="en-US" sz="900" dirty="0">
                <a:solidFill>
                  <a:schemeClr val="tx1"/>
                </a:solidFill>
                <a:latin typeface="+mn-lt"/>
              </a:rPr>
              <a:t>Academic Institutions</a:t>
            </a:r>
          </a:p>
          <a:p>
            <a:pPr marL="1191"/>
            <a:r>
              <a:rPr lang="en-US" sz="900" dirty="0">
                <a:solidFill>
                  <a:schemeClr val="tx1"/>
                </a:solidFill>
                <a:latin typeface="+mn-lt"/>
              </a:rPr>
              <a:t>Non-Profit Organizations</a:t>
            </a:r>
          </a:p>
          <a:p>
            <a:pPr marL="1191">
              <a:spcBef>
                <a:spcPts val="150"/>
              </a:spcBef>
            </a:pPr>
            <a:r>
              <a:rPr lang="en-US" sz="900" dirty="0">
                <a:solidFill>
                  <a:schemeClr val="tx1"/>
                </a:solidFill>
                <a:latin typeface="+mn-lt"/>
              </a:rPr>
              <a:t>Health Care Delivery System</a:t>
            </a:r>
          </a:p>
          <a:p>
            <a:pPr marL="1191"/>
            <a:r>
              <a:rPr lang="en-US" sz="900" dirty="0">
                <a:solidFill>
                  <a:schemeClr val="tx1"/>
                </a:solidFill>
                <a:latin typeface="+mn-lt"/>
              </a:rPr>
              <a:t>Other Stakeholders</a:t>
            </a:r>
          </a:p>
        </p:txBody>
      </p:sp>
      <p:sp>
        <p:nvSpPr>
          <p:cNvPr id="22" name="Oval 21"/>
          <p:cNvSpPr/>
          <p:nvPr userDrawn="1"/>
        </p:nvSpPr>
        <p:spPr>
          <a:xfrm>
            <a:off x="2233484" y="2709113"/>
            <a:ext cx="34289" cy="3428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p:cNvSpPr/>
          <p:nvPr userDrawn="1"/>
        </p:nvSpPr>
        <p:spPr>
          <a:xfrm>
            <a:off x="1976518" y="2544331"/>
            <a:ext cx="514350" cy="325040"/>
          </a:xfrm>
          <a:prstGeom prst="rect">
            <a:avLst/>
          </a:prstGeom>
          <a:noFill/>
          <a:ln w="25400">
            <a:solidFill>
              <a:srgbClr val="2699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4" name="Straight Connector 23"/>
          <p:cNvCxnSpPr/>
          <p:nvPr userDrawn="1"/>
        </p:nvCxnSpPr>
        <p:spPr>
          <a:xfrm>
            <a:off x="2226309" y="4420201"/>
            <a:ext cx="754439"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2226310" y="2928814"/>
            <a:ext cx="0" cy="1497161"/>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3687425" y="4268206"/>
            <a:ext cx="1426556" cy="42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p:cNvSpPr/>
          <p:nvPr userDrawn="1"/>
        </p:nvSpPr>
        <p:spPr>
          <a:xfrm>
            <a:off x="3682502" y="3849945"/>
            <a:ext cx="2000250" cy="856645"/>
          </a:xfrm>
          <a:prstGeom prst="rect">
            <a:avLst/>
          </a:prstGeom>
          <a:noFill/>
        </p:spPr>
        <p:txBody>
          <a:bodyPr wrap="square">
            <a:spAutoFit/>
          </a:bodyPr>
          <a:lstStyle/>
          <a:p>
            <a:pPr>
              <a:spcBef>
                <a:spcPts val="675"/>
              </a:spcBef>
            </a:pPr>
            <a:r>
              <a:rPr lang="en-US" sz="1200" dirty="0">
                <a:solidFill>
                  <a:schemeClr val="tx1"/>
                </a:solidFill>
                <a:latin typeface="+mn-lt"/>
              </a:rPr>
              <a:t>Government</a:t>
            </a:r>
          </a:p>
          <a:p>
            <a:pPr>
              <a:spcBef>
                <a:spcPts val="150"/>
              </a:spcBef>
            </a:pPr>
            <a:r>
              <a:rPr lang="en-US" sz="900" dirty="0">
                <a:solidFill>
                  <a:schemeClr val="tx1"/>
                </a:solidFill>
                <a:latin typeface="+mn-lt"/>
              </a:rPr>
              <a:t>Department of Health</a:t>
            </a:r>
          </a:p>
          <a:p>
            <a:r>
              <a:rPr lang="en-US" sz="900" dirty="0">
                <a:solidFill>
                  <a:schemeClr val="tx1"/>
                </a:solidFill>
                <a:latin typeface="+mn-lt"/>
              </a:rPr>
              <a:t>State Board of Health</a:t>
            </a:r>
          </a:p>
          <a:p>
            <a:r>
              <a:rPr lang="en-US" sz="900" dirty="0">
                <a:solidFill>
                  <a:schemeClr val="tx1"/>
                </a:solidFill>
                <a:latin typeface="+mn-lt"/>
              </a:rPr>
              <a:t>Local Health Jurisdictions (35)</a:t>
            </a:r>
          </a:p>
          <a:p>
            <a:r>
              <a:rPr lang="en-US" sz="900" dirty="0">
                <a:solidFill>
                  <a:schemeClr val="tx1"/>
                </a:solidFill>
                <a:latin typeface="+mn-lt"/>
              </a:rPr>
              <a:t>Tribal Nations (29)</a:t>
            </a:r>
          </a:p>
        </p:txBody>
      </p:sp>
      <p:sp>
        <p:nvSpPr>
          <p:cNvPr id="28" name="Rectangle 27"/>
          <p:cNvSpPr/>
          <p:nvPr userDrawn="1"/>
        </p:nvSpPr>
        <p:spPr>
          <a:xfrm>
            <a:off x="1209595" y="3789493"/>
            <a:ext cx="1802117" cy="507831"/>
          </a:xfrm>
          <a:prstGeom prst="rect">
            <a:avLst/>
          </a:prstGeom>
          <a:solidFill>
            <a:schemeClr val="bg1"/>
          </a:solidFill>
        </p:spPr>
        <p:txBody>
          <a:bodyPr wrap="square">
            <a:spAutoFit/>
          </a:bodyPr>
          <a:lstStyle/>
          <a:p>
            <a:pPr algn="l"/>
            <a:r>
              <a:rPr lang="en-US" sz="1350" dirty="0">
                <a:solidFill>
                  <a:srgbClr val="2699BB"/>
                </a:solidFill>
                <a:latin typeface="Century Gothic" panose="020B0502020202020204" pitchFamily="34" charset="0"/>
              </a:rPr>
              <a:t>WASHINGTON STATE</a:t>
            </a:r>
          </a:p>
        </p:txBody>
      </p:sp>
      <p:cxnSp>
        <p:nvCxnSpPr>
          <p:cNvPr id="29" name="Straight Connector 28"/>
          <p:cNvCxnSpPr/>
          <p:nvPr userDrawn="1"/>
        </p:nvCxnSpPr>
        <p:spPr>
          <a:xfrm>
            <a:off x="5171607" y="4417934"/>
            <a:ext cx="261287"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3367166" y="4419973"/>
            <a:ext cx="320259"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6900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5486"/>
            <a:ext cx="9144000" cy="257344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2" name="Text Placeholder 2"/>
          <p:cNvSpPr>
            <a:spLocks noGrp="1"/>
          </p:cNvSpPr>
          <p:nvPr>
            <p:ph type="body" sz="quarter" idx="13" hasCustomPrompt="1"/>
          </p:nvPr>
        </p:nvSpPr>
        <p:spPr>
          <a:xfrm>
            <a:off x="1214653" y="3677952"/>
            <a:ext cx="6752396" cy="1022396"/>
          </a:xfrm>
        </p:spPr>
        <p:txBody>
          <a:bodyPr>
            <a:noAutofit/>
          </a:bodyPr>
          <a:lstStyle>
            <a:lvl1pPr marL="0" indent="0">
              <a:buNone/>
              <a:defRPr sz="150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7" name="TextBox 6"/>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214653" y="2949982"/>
            <a:ext cx="6752396" cy="723900"/>
          </a:xfrm>
        </p:spPr>
        <p:txBody>
          <a:bodyPr anchor="t">
            <a:normAutofit/>
          </a:bodyPr>
          <a:lstStyle>
            <a:lvl1pPr>
              <a:defRPr sz="1650">
                <a:latin typeface="+mn-lt"/>
              </a:defRPr>
            </a:lvl1pPr>
          </a:lstStyle>
          <a:p>
            <a:pPr lvl="0"/>
            <a:r>
              <a:rPr lang="en-US" dirty="0"/>
              <a:t>Text…</a:t>
            </a:r>
          </a:p>
        </p:txBody>
      </p:sp>
    </p:spTree>
    <p:extLst>
      <p:ext uri="{BB962C8B-B14F-4D97-AF65-F5344CB8AC3E}">
        <p14:creationId xmlns:p14="http://schemas.microsoft.com/office/powerpoint/2010/main" val="28185180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5486"/>
            <a:ext cx="9144000" cy="358411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7" name="Title 1"/>
          <p:cNvSpPr>
            <a:spLocks noGrp="1"/>
          </p:cNvSpPr>
          <p:nvPr>
            <p:ph type="title" hasCustomPrompt="1"/>
          </p:nvPr>
        </p:nvSpPr>
        <p:spPr>
          <a:xfrm>
            <a:off x="1215717" y="3973277"/>
            <a:ext cx="6751332" cy="723900"/>
          </a:xfrm>
        </p:spPr>
        <p:txBody>
          <a:bodyPr anchor="t">
            <a:normAutofit/>
          </a:bodyPr>
          <a:lstStyle>
            <a:lvl1pPr>
              <a:defRPr sz="1650">
                <a:latin typeface="+mn-lt"/>
              </a:defRPr>
            </a:lvl1pPr>
          </a:lstStyle>
          <a:p>
            <a:pPr lvl="0"/>
            <a:r>
              <a:rPr lang="en-US" dirty="0"/>
              <a:t>Text…</a:t>
            </a:r>
          </a:p>
        </p:txBody>
      </p:sp>
    </p:spTree>
    <p:extLst>
      <p:ext uri="{BB962C8B-B14F-4D97-AF65-F5344CB8AC3E}">
        <p14:creationId xmlns:p14="http://schemas.microsoft.com/office/powerpoint/2010/main" val="32780984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6" y="610985"/>
            <a:ext cx="7489768" cy="2830484"/>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839586" y="3973277"/>
            <a:ext cx="7489768" cy="723900"/>
          </a:xfrm>
        </p:spPr>
        <p:txBody>
          <a:bodyPr anchor="t">
            <a:normAutofit/>
          </a:bodyPr>
          <a:lstStyle>
            <a:lvl1pPr>
              <a:defRPr sz="1650">
                <a:latin typeface="+mn-lt"/>
              </a:defRPr>
            </a:lvl1pPr>
          </a:lstStyle>
          <a:p>
            <a:pPr lvl="0"/>
            <a:r>
              <a:rPr lang="en-US" dirty="0"/>
              <a:t>Text…</a:t>
            </a:r>
          </a:p>
        </p:txBody>
      </p:sp>
    </p:spTree>
    <p:extLst>
      <p:ext uri="{BB962C8B-B14F-4D97-AF65-F5344CB8AC3E}">
        <p14:creationId xmlns:p14="http://schemas.microsoft.com/office/powerpoint/2010/main" val="32043761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6" y="610985"/>
            <a:ext cx="3507971" cy="2830484"/>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 name="Picture Placeholder 17"/>
          <p:cNvSpPr>
            <a:spLocks noGrp="1"/>
          </p:cNvSpPr>
          <p:nvPr>
            <p:ph type="pic" sz="quarter" idx="13"/>
          </p:nvPr>
        </p:nvSpPr>
        <p:spPr>
          <a:xfrm>
            <a:off x="4774277" y="610985"/>
            <a:ext cx="3507971" cy="2830484"/>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7" name="TextBox 6"/>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839586" y="3766109"/>
            <a:ext cx="7442662" cy="723900"/>
          </a:xfrm>
        </p:spPr>
        <p:txBody>
          <a:bodyPr anchor="t">
            <a:normAutofit/>
          </a:bodyPr>
          <a:lstStyle>
            <a:lvl1pPr>
              <a:defRPr sz="1650">
                <a:latin typeface="+mn-lt"/>
              </a:defRPr>
            </a:lvl1pPr>
          </a:lstStyle>
          <a:p>
            <a:pPr lvl="0"/>
            <a:r>
              <a:rPr lang="en-US" dirty="0"/>
              <a:t>Text…</a:t>
            </a:r>
          </a:p>
        </p:txBody>
      </p:sp>
    </p:spTree>
    <p:extLst>
      <p:ext uri="{BB962C8B-B14F-4D97-AF65-F5344CB8AC3E}">
        <p14:creationId xmlns:p14="http://schemas.microsoft.com/office/powerpoint/2010/main" val="39919236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5486"/>
            <a:ext cx="9144000" cy="5148986"/>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Tree>
    <p:extLst>
      <p:ext uri="{BB962C8B-B14F-4D97-AF65-F5344CB8AC3E}">
        <p14:creationId xmlns:p14="http://schemas.microsoft.com/office/powerpoint/2010/main" val="42427332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7315" y="773833"/>
            <a:ext cx="9144000" cy="358411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153022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8D27-6BDD-5417-8EC4-00291A711D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42BD33E-C6AD-7813-A913-149F3D87A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843C93-A7DD-9E70-87A8-2F87BE9F031C}"/>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2097634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6" y="610985"/>
            <a:ext cx="7489768" cy="392153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3654630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839586" y="610985"/>
            <a:ext cx="3507971" cy="389035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 name="Picture Placeholder 17"/>
          <p:cNvSpPr>
            <a:spLocks noGrp="1"/>
          </p:cNvSpPr>
          <p:nvPr>
            <p:ph type="pic" sz="quarter" idx="13"/>
          </p:nvPr>
        </p:nvSpPr>
        <p:spPr>
          <a:xfrm>
            <a:off x="4774277" y="610985"/>
            <a:ext cx="3507971" cy="389035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4807353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4647210" y="925365"/>
            <a:ext cx="3960262" cy="1371608"/>
          </a:xfrm>
        </p:spPr>
        <p:txBody>
          <a:bodyPr>
            <a:noAutofit/>
          </a:bodyPr>
          <a:lstStyle>
            <a:lvl1pPr marL="0" indent="0">
              <a:buNone/>
              <a:defRPr sz="165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sp>
        <p:nvSpPr>
          <p:cNvPr id="11" name="Text Placeholder 3"/>
          <p:cNvSpPr>
            <a:spLocks noGrp="1"/>
          </p:cNvSpPr>
          <p:nvPr>
            <p:ph type="body" sz="half" idx="10" hasCustomPrompt="1"/>
          </p:nvPr>
        </p:nvSpPr>
        <p:spPr>
          <a:xfrm>
            <a:off x="4647212" y="2302319"/>
            <a:ext cx="3960262" cy="2286285"/>
          </a:xfrm>
        </p:spPr>
        <p:txBody>
          <a:bodyPr>
            <a:noAutofit/>
          </a:bodyPr>
          <a:lstStyle>
            <a:lvl1pPr marL="0" indent="0">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sp>
        <p:nvSpPr>
          <p:cNvPr id="12" name="Picture Placeholder 2"/>
          <p:cNvSpPr>
            <a:spLocks noGrp="1" noChangeAspect="1"/>
          </p:cNvSpPr>
          <p:nvPr>
            <p:ph type="pic" idx="1"/>
          </p:nvPr>
        </p:nvSpPr>
        <p:spPr>
          <a:xfrm>
            <a:off x="-4038" y="-5486"/>
            <a:ext cx="3585172" cy="2016659"/>
          </a:xfrm>
        </p:spPr>
        <p:txBody>
          <a:bodyPr anchor="t">
            <a:normAutofit/>
          </a:bodyPr>
          <a:lstStyle>
            <a:lvl1pPr marL="0" indent="0">
              <a:buNone/>
              <a:defRPr sz="1500">
                <a:solidFill>
                  <a:schemeClr val="tx1">
                    <a:lumMod val="65000"/>
                    <a:lumOff val="35000"/>
                  </a:schemeClr>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8" name="TextBox 7"/>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9" name="Title 1"/>
          <p:cNvSpPr>
            <a:spLocks noGrp="1"/>
          </p:cNvSpPr>
          <p:nvPr>
            <p:ph type="title" hasCustomPrompt="1"/>
          </p:nvPr>
        </p:nvSpPr>
        <p:spPr>
          <a:xfrm>
            <a:off x="1045030" y="2467656"/>
            <a:ext cx="2649146" cy="1631156"/>
          </a:xfrm>
        </p:spPr>
        <p:txBody>
          <a:bodyPr anchor="t">
            <a:normAutofit/>
          </a:bodyPr>
          <a:lstStyle>
            <a:lvl1pPr algn="r">
              <a:defRPr sz="2025"/>
            </a:lvl1pPr>
          </a:lstStyle>
          <a:p>
            <a:pPr lvl="0"/>
            <a:r>
              <a:rPr lang="en-US" dirty="0"/>
              <a:t>Left Photo Slide 1</a:t>
            </a:r>
          </a:p>
        </p:txBody>
      </p:sp>
    </p:spTree>
    <p:extLst>
      <p:ext uri="{BB962C8B-B14F-4D97-AF65-F5344CB8AC3E}">
        <p14:creationId xmlns:p14="http://schemas.microsoft.com/office/powerpoint/2010/main" val="16601982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4038" y="-1"/>
            <a:ext cx="3960402" cy="5143501"/>
          </a:xfrm>
        </p:spPr>
        <p:txBody>
          <a:bodyPr anchor="t">
            <a:normAutofit/>
          </a:bodyPr>
          <a:lstStyle>
            <a:lvl1pPr marL="0" indent="0">
              <a:buNone/>
              <a:defRPr sz="1500">
                <a:solidFill>
                  <a:schemeClr val="tx1">
                    <a:lumMod val="65000"/>
                    <a:lumOff val="35000"/>
                  </a:schemeClr>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3" name="Text Placeholder 3"/>
          <p:cNvSpPr>
            <a:spLocks noGrp="1"/>
          </p:cNvSpPr>
          <p:nvPr>
            <p:ph type="body" sz="half" idx="10" hasCustomPrompt="1"/>
          </p:nvPr>
        </p:nvSpPr>
        <p:spPr>
          <a:xfrm>
            <a:off x="4579757" y="2026877"/>
            <a:ext cx="3960262" cy="2363367"/>
          </a:xfrm>
        </p:spPr>
        <p:txBody>
          <a:bodyPr>
            <a:noAutofit/>
          </a:bodyPr>
          <a:lstStyle>
            <a:lvl1pPr marL="0" indent="0">
              <a:buNone/>
              <a:defRPr sz="165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sp>
        <p:nvSpPr>
          <p:cNvPr id="6" name="Title 1"/>
          <p:cNvSpPr>
            <a:spLocks noGrp="1"/>
          </p:cNvSpPr>
          <p:nvPr>
            <p:ph type="title" hasCustomPrompt="1"/>
          </p:nvPr>
        </p:nvSpPr>
        <p:spPr>
          <a:xfrm>
            <a:off x="4579757" y="1563858"/>
            <a:ext cx="3960262" cy="452281"/>
          </a:xfrm>
        </p:spPr>
        <p:txBody>
          <a:bodyPr anchor="t">
            <a:normAutofit/>
          </a:bodyPr>
          <a:lstStyle>
            <a:lvl1pPr>
              <a:defRPr sz="2025"/>
            </a:lvl1pPr>
          </a:lstStyle>
          <a:p>
            <a:pPr lvl="0"/>
            <a:r>
              <a:rPr lang="en-US" dirty="0"/>
              <a:t>Left Photo Slide 2</a:t>
            </a:r>
          </a:p>
        </p:txBody>
      </p:sp>
    </p:spTree>
    <p:extLst>
      <p:ext uri="{BB962C8B-B14F-4D97-AF65-F5344CB8AC3E}">
        <p14:creationId xmlns:p14="http://schemas.microsoft.com/office/powerpoint/2010/main" val="10693257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5726499" y="2026877"/>
            <a:ext cx="2817895" cy="2363367"/>
          </a:xfrm>
        </p:spPr>
        <p:txBody>
          <a:bodyPr>
            <a:noAutofit/>
          </a:bodyPr>
          <a:lstStyle>
            <a:lvl1pPr marL="0" indent="0">
              <a:buNone/>
              <a:defRPr sz="165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sp>
        <p:nvSpPr>
          <p:cNvPr id="15" name="Picture Placeholder 2"/>
          <p:cNvSpPr>
            <a:spLocks noGrp="1" noChangeAspect="1"/>
          </p:cNvSpPr>
          <p:nvPr>
            <p:ph type="pic" idx="1"/>
          </p:nvPr>
        </p:nvSpPr>
        <p:spPr>
          <a:xfrm>
            <a:off x="-7314" y="-2058"/>
            <a:ext cx="2618333" cy="5143500"/>
          </a:xfrm>
        </p:spPr>
        <p:txBody>
          <a:bodyPr anchor="t">
            <a:normAutofit/>
          </a:bodyPr>
          <a:lstStyle>
            <a:lvl1pPr marL="0" indent="0">
              <a:buNone/>
              <a:defRPr sz="1500">
                <a:solidFill>
                  <a:schemeClr val="tx1">
                    <a:lumMod val="65000"/>
                    <a:lumOff val="35000"/>
                  </a:schemeClr>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6" name="Picture Placeholder 2"/>
          <p:cNvSpPr>
            <a:spLocks noGrp="1" noChangeAspect="1"/>
          </p:cNvSpPr>
          <p:nvPr>
            <p:ph type="pic" idx="11"/>
          </p:nvPr>
        </p:nvSpPr>
        <p:spPr>
          <a:xfrm>
            <a:off x="2611019" y="-2058"/>
            <a:ext cx="2488379" cy="2571750"/>
          </a:xfrm>
        </p:spPr>
        <p:txBody>
          <a:bodyPr anchor="t">
            <a:normAutofit/>
          </a:bodyPr>
          <a:lstStyle>
            <a:lvl1pPr marL="0" indent="0">
              <a:buNone/>
              <a:defRPr sz="1500">
                <a:solidFill>
                  <a:schemeClr val="tx1">
                    <a:lumMod val="65000"/>
                    <a:lumOff val="35000"/>
                  </a:schemeClr>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7" name="Picture Placeholder 2"/>
          <p:cNvSpPr>
            <a:spLocks noGrp="1" noChangeAspect="1"/>
          </p:cNvSpPr>
          <p:nvPr>
            <p:ph type="pic" idx="12"/>
          </p:nvPr>
        </p:nvSpPr>
        <p:spPr>
          <a:xfrm>
            <a:off x="2611019" y="2569693"/>
            <a:ext cx="2488379" cy="2573809"/>
          </a:xfrm>
        </p:spPr>
        <p:txBody>
          <a:bodyPr anchor="t">
            <a:normAutofit/>
          </a:bodyPr>
          <a:lstStyle>
            <a:lvl1pPr marL="0" indent="0">
              <a:buNone/>
              <a:defRPr sz="1500">
                <a:solidFill>
                  <a:schemeClr val="tx1">
                    <a:lumMod val="65000"/>
                    <a:lumOff val="35000"/>
                  </a:schemeClr>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8" name="Title 1"/>
          <p:cNvSpPr>
            <a:spLocks noGrp="1"/>
          </p:cNvSpPr>
          <p:nvPr>
            <p:ph type="title" hasCustomPrompt="1"/>
          </p:nvPr>
        </p:nvSpPr>
        <p:spPr>
          <a:xfrm>
            <a:off x="5726499" y="1315305"/>
            <a:ext cx="2677274" cy="685801"/>
          </a:xfrm>
        </p:spPr>
        <p:txBody>
          <a:bodyPr anchor="t">
            <a:normAutofit/>
          </a:bodyPr>
          <a:lstStyle>
            <a:lvl1pPr>
              <a:defRPr sz="2025"/>
            </a:lvl1pPr>
          </a:lstStyle>
          <a:p>
            <a:pPr lvl="0"/>
            <a:r>
              <a:rPr lang="en-US" dirty="0"/>
              <a:t>Left Photo Slide 3</a:t>
            </a:r>
          </a:p>
        </p:txBody>
      </p:sp>
    </p:spTree>
    <p:extLst>
      <p:ext uri="{BB962C8B-B14F-4D97-AF65-F5344CB8AC3E}">
        <p14:creationId xmlns:p14="http://schemas.microsoft.com/office/powerpoint/2010/main" val="28825347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29841" y="914392"/>
            <a:ext cx="3960262" cy="1371608"/>
          </a:xfrm>
        </p:spPr>
        <p:txBody>
          <a:bodyPr>
            <a:noAutofit/>
          </a:bodyPr>
          <a:lstStyle>
            <a:lvl1pPr marL="0" indent="0">
              <a:buNone/>
              <a:defRPr sz="165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sp>
        <p:nvSpPr>
          <p:cNvPr id="11" name="Text Placeholder 3"/>
          <p:cNvSpPr>
            <a:spLocks noGrp="1"/>
          </p:cNvSpPr>
          <p:nvPr>
            <p:ph type="body" sz="half" idx="10" hasCustomPrompt="1"/>
          </p:nvPr>
        </p:nvSpPr>
        <p:spPr>
          <a:xfrm>
            <a:off x="629843" y="2291346"/>
            <a:ext cx="3960262" cy="2286285"/>
          </a:xfrm>
        </p:spPr>
        <p:txBody>
          <a:bodyPr>
            <a:noAutofit/>
          </a:bodyPr>
          <a:lstStyle>
            <a:lvl1pPr marL="0" indent="0">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sp>
        <p:nvSpPr>
          <p:cNvPr id="12" name="Picture Placeholder 2"/>
          <p:cNvSpPr>
            <a:spLocks noGrp="1" noChangeAspect="1"/>
          </p:cNvSpPr>
          <p:nvPr>
            <p:ph type="pic" idx="1"/>
          </p:nvPr>
        </p:nvSpPr>
        <p:spPr>
          <a:xfrm>
            <a:off x="5558829" y="-5486"/>
            <a:ext cx="3585172" cy="2016659"/>
          </a:xfrm>
        </p:spPr>
        <p:txBody>
          <a:bodyPr anchor="t">
            <a:normAutofit/>
          </a:bodyPr>
          <a:lstStyle>
            <a:lvl1pPr marL="0" indent="0">
              <a:buNone/>
              <a:defRPr sz="1500">
                <a:solidFill>
                  <a:schemeClr val="tx1">
                    <a:lumMod val="65000"/>
                    <a:lumOff val="35000"/>
                  </a:schemeClr>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8" name="TextBox 7"/>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5442179" y="2467656"/>
            <a:ext cx="2685822" cy="1631156"/>
          </a:xfrm>
        </p:spPr>
        <p:txBody>
          <a:bodyPr anchor="t">
            <a:normAutofit/>
          </a:bodyPr>
          <a:lstStyle>
            <a:lvl1pPr>
              <a:defRPr sz="2025"/>
            </a:lvl1pPr>
          </a:lstStyle>
          <a:p>
            <a:pPr lvl="0"/>
            <a:r>
              <a:rPr lang="en-US" dirty="0"/>
              <a:t>Right Photo Slide 1</a:t>
            </a:r>
          </a:p>
        </p:txBody>
      </p:sp>
    </p:spTree>
    <p:extLst>
      <p:ext uri="{BB962C8B-B14F-4D97-AF65-F5344CB8AC3E}">
        <p14:creationId xmlns:p14="http://schemas.microsoft.com/office/powerpoint/2010/main" val="36751005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182565" y="-1"/>
            <a:ext cx="3960402" cy="5143501"/>
          </a:xfrm>
        </p:spPr>
        <p:txBody>
          <a:bodyPr anchor="t">
            <a:normAutofit/>
          </a:bodyPr>
          <a:lstStyle>
            <a:lvl1pPr marL="0" indent="0">
              <a:buNone/>
              <a:defRPr sz="1500">
                <a:solidFill>
                  <a:schemeClr val="tx1">
                    <a:lumMod val="65000"/>
                    <a:lumOff val="35000"/>
                  </a:schemeClr>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3" name="Text Placeholder 3"/>
          <p:cNvSpPr>
            <a:spLocks noGrp="1"/>
          </p:cNvSpPr>
          <p:nvPr>
            <p:ph type="body" sz="half" idx="10" hasCustomPrompt="1"/>
          </p:nvPr>
        </p:nvSpPr>
        <p:spPr>
          <a:xfrm>
            <a:off x="629847" y="2032364"/>
            <a:ext cx="3960262" cy="2363367"/>
          </a:xfrm>
        </p:spPr>
        <p:txBody>
          <a:bodyPr>
            <a:noAutofit/>
          </a:bodyPr>
          <a:lstStyle>
            <a:lvl1pPr marL="0" indent="0">
              <a:buNone/>
              <a:defRPr sz="165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sp>
        <p:nvSpPr>
          <p:cNvPr id="6" name="Title 1"/>
          <p:cNvSpPr>
            <a:spLocks noGrp="1"/>
          </p:cNvSpPr>
          <p:nvPr>
            <p:ph type="title" hasCustomPrompt="1"/>
          </p:nvPr>
        </p:nvSpPr>
        <p:spPr>
          <a:xfrm>
            <a:off x="629847" y="1580085"/>
            <a:ext cx="3960262" cy="446794"/>
          </a:xfrm>
        </p:spPr>
        <p:txBody>
          <a:bodyPr anchor="t">
            <a:normAutofit/>
          </a:bodyPr>
          <a:lstStyle>
            <a:lvl1pPr>
              <a:defRPr sz="2025"/>
            </a:lvl1pPr>
          </a:lstStyle>
          <a:p>
            <a:pPr lvl="0"/>
            <a:r>
              <a:rPr lang="en-US" dirty="0"/>
              <a:t>Right Photo Slide 2</a:t>
            </a:r>
          </a:p>
        </p:txBody>
      </p:sp>
    </p:spTree>
    <p:extLst>
      <p:ext uri="{BB962C8B-B14F-4D97-AF65-F5344CB8AC3E}">
        <p14:creationId xmlns:p14="http://schemas.microsoft.com/office/powerpoint/2010/main" val="7907973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629834" y="2026877"/>
            <a:ext cx="2817895" cy="2363367"/>
          </a:xfrm>
        </p:spPr>
        <p:txBody>
          <a:bodyPr>
            <a:noAutofit/>
          </a:bodyPr>
          <a:lstStyle>
            <a:lvl1pPr marL="0" indent="0">
              <a:buNone/>
              <a:defRPr sz="165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sp>
        <p:nvSpPr>
          <p:cNvPr id="15" name="Picture Placeholder 2"/>
          <p:cNvSpPr>
            <a:spLocks noGrp="1" noChangeAspect="1"/>
          </p:cNvSpPr>
          <p:nvPr>
            <p:ph type="pic" idx="1"/>
          </p:nvPr>
        </p:nvSpPr>
        <p:spPr>
          <a:xfrm>
            <a:off x="6524189" y="-1"/>
            <a:ext cx="2618333" cy="5143501"/>
          </a:xfrm>
        </p:spPr>
        <p:txBody>
          <a:bodyPr anchor="t">
            <a:normAutofit/>
          </a:bodyPr>
          <a:lstStyle>
            <a:lvl1pPr marL="0" indent="0">
              <a:buNone/>
              <a:defRPr sz="1500">
                <a:solidFill>
                  <a:schemeClr val="tx1">
                    <a:lumMod val="65000"/>
                    <a:lumOff val="35000"/>
                  </a:schemeClr>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6" name="Picture Placeholder 2"/>
          <p:cNvSpPr>
            <a:spLocks noGrp="1" noChangeAspect="1"/>
          </p:cNvSpPr>
          <p:nvPr>
            <p:ph type="pic" idx="11"/>
          </p:nvPr>
        </p:nvSpPr>
        <p:spPr>
          <a:xfrm>
            <a:off x="4030307" y="-1"/>
            <a:ext cx="2485479" cy="2566129"/>
          </a:xfrm>
        </p:spPr>
        <p:txBody>
          <a:bodyPr anchor="t">
            <a:normAutofit/>
          </a:bodyPr>
          <a:lstStyle>
            <a:lvl1pPr marL="0" indent="0">
              <a:buNone/>
              <a:defRPr sz="1500">
                <a:solidFill>
                  <a:schemeClr val="tx1">
                    <a:lumMod val="65000"/>
                    <a:lumOff val="35000"/>
                  </a:schemeClr>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7" name="Picture Placeholder 2"/>
          <p:cNvSpPr>
            <a:spLocks noGrp="1" noChangeAspect="1"/>
          </p:cNvSpPr>
          <p:nvPr>
            <p:ph type="pic" idx="12"/>
          </p:nvPr>
        </p:nvSpPr>
        <p:spPr>
          <a:xfrm>
            <a:off x="4030308" y="2566128"/>
            <a:ext cx="2485478" cy="2577372"/>
          </a:xfrm>
        </p:spPr>
        <p:txBody>
          <a:bodyPr anchor="t">
            <a:normAutofit/>
          </a:bodyPr>
          <a:lstStyle>
            <a:lvl1pPr marL="0" indent="0">
              <a:buNone/>
              <a:defRPr sz="1500">
                <a:solidFill>
                  <a:schemeClr val="tx1">
                    <a:lumMod val="65000"/>
                    <a:lumOff val="35000"/>
                  </a:schemeClr>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8" name="Title 1"/>
          <p:cNvSpPr>
            <a:spLocks noGrp="1"/>
          </p:cNvSpPr>
          <p:nvPr>
            <p:ph type="title" hasCustomPrompt="1"/>
          </p:nvPr>
        </p:nvSpPr>
        <p:spPr>
          <a:xfrm>
            <a:off x="629832" y="1283064"/>
            <a:ext cx="2826298" cy="743814"/>
          </a:xfrm>
        </p:spPr>
        <p:txBody>
          <a:bodyPr anchor="t">
            <a:normAutofit/>
          </a:bodyPr>
          <a:lstStyle>
            <a:lvl1pPr>
              <a:defRPr sz="2025"/>
            </a:lvl1pPr>
          </a:lstStyle>
          <a:p>
            <a:pPr lvl="0"/>
            <a:r>
              <a:rPr lang="en-US" dirty="0"/>
              <a:t>Right Photo Slide 3</a:t>
            </a:r>
          </a:p>
        </p:txBody>
      </p:sp>
    </p:spTree>
    <p:extLst>
      <p:ext uri="{BB962C8B-B14F-4D97-AF65-F5344CB8AC3E}">
        <p14:creationId xmlns:p14="http://schemas.microsoft.com/office/powerpoint/2010/main" val="10435879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182565" y="-5487"/>
            <a:ext cx="3960402" cy="5148986"/>
          </a:xfrm>
        </p:spPr>
        <p:txBody>
          <a:bodyPr anchor="t">
            <a:normAutofit/>
          </a:bodyPr>
          <a:lstStyle>
            <a:lvl1pPr marL="0" indent="0">
              <a:buNone/>
              <a:defRPr sz="1500">
                <a:solidFill>
                  <a:schemeClr val="tx1">
                    <a:lumMod val="65000"/>
                    <a:lumOff val="35000"/>
                  </a:schemeClr>
                </a:solidFill>
                <a:latin typeface="+mn-l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1" name="Text Placeholder 2"/>
          <p:cNvSpPr>
            <a:spLocks noGrp="1"/>
          </p:cNvSpPr>
          <p:nvPr>
            <p:ph type="body" sz="quarter" idx="11" hasCustomPrompt="1"/>
          </p:nvPr>
        </p:nvSpPr>
        <p:spPr>
          <a:xfrm>
            <a:off x="684669" y="1666205"/>
            <a:ext cx="3905441" cy="244078"/>
          </a:xfrm>
        </p:spPr>
        <p:txBody>
          <a:bodyPr>
            <a:noAutofit/>
          </a:bodyPr>
          <a:lstStyle>
            <a:lvl1pPr marL="0" indent="0">
              <a:buNone/>
              <a:defRPr sz="1500" i="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Manager Title</a:t>
            </a:r>
          </a:p>
        </p:txBody>
      </p:sp>
      <p:sp>
        <p:nvSpPr>
          <p:cNvPr id="12" name="Text Placeholder 3"/>
          <p:cNvSpPr>
            <a:spLocks noGrp="1"/>
          </p:cNvSpPr>
          <p:nvPr>
            <p:ph type="body" sz="half" idx="10" hasCustomPrompt="1"/>
          </p:nvPr>
        </p:nvSpPr>
        <p:spPr>
          <a:xfrm>
            <a:off x="684277" y="2026877"/>
            <a:ext cx="3905832" cy="2363367"/>
          </a:xfrm>
        </p:spPr>
        <p:txBody>
          <a:bodyPr>
            <a:noAutofit/>
          </a:bodyPr>
          <a:lstStyle>
            <a:lvl1pPr marL="0" indent="0">
              <a:buNone/>
              <a:defRPr sz="165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sp>
        <p:nvSpPr>
          <p:cNvPr id="8" name="Title 1"/>
          <p:cNvSpPr>
            <a:spLocks noGrp="1"/>
          </p:cNvSpPr>
          <p:nvPr>
            <p:ph type="title" hasCustomPrompt="1"/>
          </p:nvPr>
        </p:nvSpPr>
        <p:spPr>
          <a:xfrm>
            <a:off x="684277" y="1291157"/>
            <a:ext cx="3905832" cy="375048"/>
          </a:xfrm>
        </p:spPr>
        <p:txBody>
          <a:bodyPr anchor="t">
            <a:normAutofit/>
          </a:bodyPr>
          <a:lstStyle>
            <a:lvl1pPr>
              <a:defRPr sz="2250" b="1">
                <a:latin typeface="+mn-lt"/>
              </a:defRPr>
            </a:lvl1pPr>
          </a:lstStyle>
          <a:p>
            <a:pPr lvl="0"/>
            <a:r>
              <a:rPr lang="en-US" dirty="0"/>
              <a:t>Name</a:t>
            </a:r>
          </a:p>
        </p:txBody>
      </p:sp>
    </p:spTree>
    <p:extLst>
      <p:ext uri="{BB962C8B-B14F-4D97-AF65-F5344CB8AC3E}">
        <p14:creationId xmlns:p14="http://schemas.microsoft.com/office/powerpoint/2010/main" val="33430695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7" name="Picture Placeholder 15"/>
          <p:cNvSpPr>
            <a:spLocks noGrp="1"/>
          </p:cNvSpPr>
          <p:nvPr>
            <p:ph type="pic" sz="quarter" idx="23"/>
          </p:nvPr>
        </p:nvSpPr>
        <p:spPr>
          <a:xfrm>
            <a:off x="3459621" y="1340733"/>
            <a:ext cx="2165350" cy="1631156"/>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9" name="Picture Placeholder 15"/>
          <p:cNvSpPr>
            <a:spLocks noGrp="1"/>
          </p:cNvSpPr>
          <p:nvPr>
            <p:ph type="pic" sz="quarter" idx="24"/>
          </p:nvPr>
        </p:nvSpPr>
        <p:spPr>
          <a:xfrm>
            <a:off x="799272" y="1340733"/>
            <a:ext cx="2165350" cy="1631156"/>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0" name="Picture Placeholder 15"/>
          <p:cNvSpPr>
            <a:spLocks noGrp="1"/>
          </p:cNvSpPr>
          <p:nvPr>
            <p:ph type="pic" sz="quarter" idx="22"/>
          </p:nvPr>
        </p:nvSpPr>
        <p:spPr>
          <a:xfrm>
            <a:off x="6122760" y="1340733"/>
            <a:ext cx="2165350" cy="1631156"/>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3" name="Text Placeholder 21"/>
          <p:cNvSpPr>
            <a:spLocks noGrp="1"/>
          </p:cNvSpPr>
          <p:nvPr>
            <p:ph type="body" sz="quarter" idx="25" hasCustomPrompt="1"/>
          </p:nvPr>
        </p:nvSpPr>
        <p:spPr>
          <a:xfrm>
            <a:off x="799139" y="3276799"/>
            <a:ext cx="2165481" cy="252413"/>
          </a:xfrm>
        </p:spPr>
        <p:txBody>
          <a:bodyPr>
            <a:noAutofit/>
          </a:bodyPr>
          <a:lstStyle>
            <a:lvl1pPr marL="0" indent="0" algn="ctr">
              <a:buFont typeface="Arial" panose="020B0604020202020204" pitchFamily="34" charset="0"/>
              <a:buNone/>
              <a:defRPr sz="1650" b="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Name</a:t>
            </a:r>
          </a:p>
        </p:txBody>
      </p:sp>
      <p:sp>
        <p:nvSpPr>
          <p:cNvPr id="24" name="Text Placeholder 21"/>
          <p:cNvSpPr>
            <a:spLocks noGrp="1"/>
          </p:cNvSpPr>
          <p:nvPr>
            <p:ph type="body" sz="quarter" idx="26" hasCustomPrompt="1"/>
          </p:nvPr>
        </p:nvSpPr>
        <p:spPr>
          <a:xfrm>
            <a:off x="3459623" y="3274559"/>
            <a:ext cx="2165349" cy="252413"/>
          </a:xfrm>
        </p:spPr>
        <p:txBody>
          <a:bodyPr>
            <a:noAutofit/>
          </a:bodyPr>
          <a:lstStyle>
            <a:lvl1pPr marL="0" indent="0" algn="ctr">
              <a:buFont typeface="Arial" panose="020B0604020202020204" pitchFamily="34" charset="0"/>
              <a:buNone/>
              <a:defRPr sz="1650" b="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Name</a:t>
            </a:r>
          </a:p>
        </p:txBody>
      </p:sp>
      <p:sp>
        <p:nvSpPr>
          <p:cNvPr id="25" name="Text Placeholder 21"/>
          <p:cNvSpPr>
            <a:spLocks noGrp="1"/>
          </p:cNvSpPr>
          <p:nvPr>
            <p:ph type="body" sz="quarter" idx="27" hasCustomPrompt="1"/>
          </p:nvPr>
        </p:nvSpPr>
        <p:spPr>
          <a:xfrm>
            <a:off x="6122630" y="3268926"/>
            <a:ext cx="2165349" cy="262091"/>
          </a:xfrm>
        </p:spPr>
        <p:txBody>
          <a:bodyPr>
            <a:noAutofit/>
          </a:bodyPr>
          <a:lstStyle>
            <a:lvl1pPr marL="0" indent="0" algn="ctr">
              <a:buFont typeface="Arial" panose="020B0604020202020204" pitchFamily="34" charset="0"/>
              <a:buNone/>
              <a:defRPr sz="1650" b="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Name</a:t>
            </a:r>
          </a:p>
        </p:txBody>
      </p:sp>
      <p:sp>
        <p:nvSpPr>
          <p:cNvPr id="27" name="Text Placeholder 21"/>
          <p:cNvSpPr>
            <a:spLocks noGrp="1"/>
          </p:cNvSpPr>
          <p:nvPr>
            <p:ph type="body" sz="quarter" idx="29" hasCustomPrompt="1"/>
          </p:nvPr>
        </p:nvSpPr>
        <p:spPr>
          <a:xfrm>
            <a:off x="3459491" y="3528565"/>
            <a:ext cx="2165481" cy="252413"/>
          </a:xfrm>
        </p:spPr>
        <p:txBody>
          <a:bodyPr>
            <a:normAutofit/>
          </a:bodyPr>
          <a:lstStyle>
            <a:lvl1pPr marL="0" indent="0" algn="ctr">
              <a:buFont typeface="Arial" panose="020B0604020202020204" pitchFamily="34" charset="0"/>
              <a:buNone/>
              <a:defRPr sz="1350" b="0" i="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Title</a:t>
            </a:r>
          </a:p>
        </p:txBody>
      </p:sp>
      <p:sp>
        <p:nvSpPr>
          <p:cNvPr id="28" name="Text Placeholder 21"/>
          <p:cNvSpPr>
            <a:spLocks noGrp="1"/>
          </p:cNvSpPr>
          <p:nvPr>
            <p:ph type="body" sz="quarter" idx="30" hasCustomPrompt="1"/>
          </p:nvPr>
        </p:nvSpPr>
        <p:spPr>
          <a:xfrm>
            <a:off x="799139" y="3534051"/>
            <a:ext cx="2165481" cy="252413"/>
          </a:xfrm>
        </p:spPr>
        <p:txBody>
          <a:bodyPr>
            <a:normAutofit/>
          </a:bodyPr>
          <a:lstStyle>
            <a:lvl1pPr marL="0" indent="0" algn="ctr">
              <a:buFont typeface="Arial" panose="020B0604020202020204" pitchFamily="34" charset="0"/>
              <a:buNone/>
              <a:defRPr sz="1350" b="0" i="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Title</a:t>
            </a:r>
          </a:p>
        </p:txBody>
      </p:sp>
      <p:sp>
        <p:nvSpPr>
          <p:cNvPr id="29" name="Text Placeholder 21"/>
          <p:cNvSpPr>
            <a:spLocks noGrp="1"/>
          </p:cNvSpPr>
          <p:nvPr>
            <p:ph type="body" sz="quarter" idx="31" hasCustomPrompt="1"/>
          </p:nvPr>
        </p:nvSpPr>
        <p:spPr>
          <a:xfrm>
            <a:off x="6122630" y="3536337"/>
            <a:ext cx="2165481" cy="252413"/>
          </a:xfrm>
        </p:spPr>
        <p:txBody>
          <a:bodyPr>
            <a:normAutofit/>
          </a:bodyPr>
          <a:lstStyle>
            <a:lvl1pPr marL="0" indent="0" algn="ctr">
              <a:buFont typeface="Arial" panose="020B0604020202020204" pitchFamily="34" charset="0"/>
              <a:buNone/>
              <a:defRPr sz="1350" b="0" i="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Title</a:t>
            </a:r>
          </a:p>
        </p:txBody>
      </p:sp>
      <p:sp>
        <p:nvSpPr>
          <p:cNvPr id="31" name="Text Placeholder 21"/>
          <p:cNvSpPr>
            <a:spLocks noGrp="1"/>
          </p:cNvSpPr>
          <p:nvPr>
            <p:ph type="body" sz="quarter" idx="33" hasCustomPrompt="1"/>
          </p:nvPr>
        </p:nvSpPr>
        <p:spPr>
          <a:xfrm>
            <a:off x="3459490" y="3785816"/>
            <a:ext cx="2165481" cy="761484"/>
          </a:xfrm>
        </p:spPr>
        <p:txBody>
          <a:bodyPr>
            <a:noAutofit/>
          </a:bodyPr>
          <a:lstStyle>
            <a:lvl1pPr marL="0" indent="0" algn="l">
              <a:buFont typeface="Arial" panose="020B0604020202020204" pitchFamily="34" charset="0"/>
              <a:buNone/>
              <a:defRPr sz="1350" b="0" i="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32" name="Text Placeholder 21"/>
          <p:cNvSpPr>
            <a:spLocks noGrp="1"/>
          </p:cNvSpPr>
          <p:nvPr>
            <p:ph type="body" sz="quarter" idx="32" hasCustomPrompt="1"/>
          </p:nvPr>
        </p:nvSpPr>
        <p:spPr>
          <a:xfrm>
            <a:off x="799139" y="3791303"/>
            <a:ext cx="2165481" cy="755998"/>
          </a:xfrm>
        </p:spPr>
        <p:txBody>
          <a:bodyPr>
            <a:noAutofit/>
          </a:bodyPr>
          <a:lstStyle>
            <a:lvl1pPr marL="0" indent="0" algn="l">
              <a:buFont typeface="Arial" panose="020B0604020202020204" pitchFamily="34" charset="0"/>
              <a:buNone/>
              <a:defRPr sz="1350" b="0" i="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33" name="Text Placeholder 21"/>
          <p:cNvSpPr>
            <a:spLocks noGrp="1"/>
          </p:cNvSpPr>
          <p:nvPr>
            <p:ph type="body" sz="quarter" idx="34" hasCustomPrompt="1"/>
          </p:nvPr>
        </p:nvSpPr>
        <p:spPr>
          <a:xfrm>
            <a:off x="6122563" y="3791951"/>
            <a:ext cx="2165481" cy="755350"/>
          </a:xfrm>
        </p:spPr>
        <p:txBody>
          <a:bodyPr>
            <a:noAutofit/>
          </a:bodyPr>
          <a:lstStyle>
            <a:lvl1pPr marL="0" indent="0" algn="l">
              <a:buFont typeface="Arial" panose="020B0604020202020204" pitchFamily="34" charset="0"/>
              <a:buNone/>
              <a:defRPr sz="1350" b="0" i="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21" name="TextBox 20"/>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8" name="Title 1"/>
          <p:cNvSpPr>
            <a:spLocks noGrp="1"/>
          </p:cNvSpPr>
          <p:nvPr>
            <p:ph type="title" hasCustomPrompt="1"/>
          </p:nvPr>
        </p:nvSpPr>
        <p:spPr>
          <a:xfrm>
            <a:off x="0" y="505480"/>
            <a:ext cx="9144000" cy="361523"/>
          </a:xfrm>
        </p:spPr>
        <p:txBody>
          <a:bodyPr>
            <a:normAutofit/>
          </a:bodyPr>
          <a:lstStyle>
            <a:lvl1pPr algn="ctr">
              <a:defRPr sz="2025"/>
            </a:lvl1pPr>
          </a:lstStyle>
          <a:p>
            <a:pPr lvl="0"/>
            <a:r>
              <a:rPr lang="en-US" dirty="0"/>
              <a:t>Team Slide 1</a:t>
            </a:r>
          </a:p>
        </p:txBody>
      </p:sp>
    </p:spTree>
    <p:extLst>
      <p:ext uri="{BB962C8B-B14F-4D97-AF65-F5344CB8AC3E}">
        <p14:creationId xmlns:p14="http://schemas.microsoft.com/office/powerpoint/2010/main" val="2554911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A95CB0-06CA-B017-ADCD-3F5EDEAB13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C6C2A4-51AC-1525-9934-8E61605A1BF6}"/>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281013474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4" name="Text Placeholder 21"/>
          <p:cNvSpPr>
            <a:spLocks noGrp="1"/>
          </p:cNvSpPr>
          <p:nvPr>
            <p:ph type="body" sz="quarter" idx="25" hasCustomPrompt="1"/>
          </p:nvPr>
        </p:nvSpPr>
        <p:spPr>
          <a:xfrm>
            <a:off x="357" y="3426820"/>
            <a:ext cx="2271376" cy="257249"/>
          </a:xfrm>
        </p:spPr>
        <p:txBody>
          <a:bodyPr>
            <a:noAutofit/>
          </a:bodyPr>
          <a:lstStyle>
            <a:lvl1pPr marL="0" indent="0" algn="ctr">
              <a:buFont typeface="Arial" panose="020B0604020202020204" pitchFamily="34" charset="0"/>
              <a:buNone/>
              <a:defRPr sz="1350" b="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Name</a:t>
            </a:r>
          </a:p>
        </p:txBody>
      </p:sp>
      <p:sp>
        <p:nvSpPr>
          <p:cNvPr id="28" name="Text Placeholder 21"/>
          <p:cNvSpPr>
            <a:spLocks noGrp="1"/>
          </p:cNvSpPr>
          <p:nvPr>
            <p:ph type="body" sz="quarter" idx="30" hasCustomPrompt="1"/>
          </p:nvPr>
        </p:nvSpPr>
        <p:spPr>
          <a:xfrm>
            <a:off x="357" y="3689555"/>
            <a:ext cx="2271376" cy="273711"/>
          </a:xfrm>
        </p:spPr>
        <p:txBody>
          <a:bodyPr>
            <a:normAutofit/>
          </a:bodyPr>
          <a:lstStyle>
            <a:lvl1pPr marL="0" indent="0" algn="ctr">
              <a:buFont typeface="Arial" panose="020B0604020202020204" pitchFamily="34" charset="0"/>
              <a:buNone/>
              <a:defRPr sz="1200" b="0" i="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Title</a:t>
            </a:r>
          </a:p>
        </p:txBody>
      </p:sp>
      <p:sp>
        <p:nvSpPr>
          <p:cNvPr id="31" name="Text Placeholder 21"/>
          <p:cNvSpPr>
            <a:spLocks noGrp="1"/>
          </p:cNvSpPr>
          <p:nvPr>
            <p:ph type="body" sz="quarter" idx="32" hasCustomPrompt="1"/>
          </p:nvPr>
        </p:nvSpPr>
        <p:spPr>
          <a:xfrm>
            <a:off x="356" y="3968754"/>
            <a:ext cx="2271377" cy="745673"/>
          </a:xfrm>
        </p:spPr>
        <p:txBody>
          <a:bodyPr>
            <a:noAutofit/>
          </a:bodyPr>
          <a:lstStyle>
            <a:lvl1pPr marL="0" indent="0" algn="l">
              <a:buFont typeface="Arial" panose="020B0604020202020204" pitchFamily="34" charset="0"/>
              <a:buNone/>
              <a:defRPr sz="1200" b="0" i="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34" name="Picture Placeholder 15"/>
          <p:cNvSpPr>
            <a:spLocks noGrp="1"/>
          </p:cNvSpPr>
          <p:nvPr>
            <p:ph type="pic" sz="quarter" idx="23"/>
          </p:nvPr>
        </p:nvSpPr>
        <p:spPr>
          <a:xfrm>
            <a:off x="2275778" y="1379132"/>
            <a:ext cx="2251528" cy="174442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5" name="Picture Placeholder 15"/>
          <p:cNvSpPr>
            <a:spLocks noGrp="1"/>
          </p:cNvSpPr>
          <p:nvPr>
            <p:ph type="pic" sz="quarter" idx="24"/>
          </p:nvPr>
        </p:nvSpPr>
        <p:spPr>
          <a:xfrm>
            <a:off x="2058" y="1379132"/>
            <a:ext cx="2269675" cy="174442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6" name="Picture Placeholder 15"/>
          <p:cNvSpPr>
            <a:spLocks noGrp="1"/>
          </p:cNvSpPr>
          <p:nvPr>
            <p:ph type="pic" sz="quarter" idx="22"/>
          </p:nvPr>
        </p:nvSpPr>
        <p:spPr>
          <a:xfrm>
            <a:off x="4529005" y="1379132"/>
            <a:ext cx="2286481" cy="174442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7" name="Picture Placeholder 15"/>
          <p:cNvSpPr>
            <a:spLocks noGrp="1"/>
          </p:cNvSpPr>
          <p:nvPr>
            <p:ph type="pic" sz="quarter" idx="35"/>
          </p:nvPr>
        </p:nvSpPr>
        <p:spPr>
          <a:xfrm>
            <a:off x="6822800" y="1379132"/>
            <a:ext cx="2321199" cy="174442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8" name="Text Placeholder 21"/>
          <p:cNvSpPr>
            <a:spLocks noGrp="1"/>
          </p:cNvSpPr>
          <p:nvPr>
            <p:ph type="body" sz="quarter" idx="36" hasCustomPrompt="1"/>
          </p:nvPr>
        </p:nvSpPr>
        <p:spPr>
          <a:xfrm>
            <a:off x="2279048" y="3426819"/>
            <a:ext cx="2255573" cy="257252"/>
          </a:xfrm>
        </p:spPr>
        <p:txBody>
          <a:bodyPr>
            <a:noAutofit/>
          </a:bodyPr>
          <a:lstStyle>
            <a:lvl1pPr marL="0" indent="0" algn="ctr">
              <a:buFont typeface="Arial" panose="020B0604020202020204" pitchFamily="34" charset="0"/>
              <a:buNone/>
              <a:defRPr sz="1350" b="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Name</a:t>
            </a:r>
          </a:p>
        </p:txBody>
      </p:sp>
      <p:sp>
        <p:nvSpPr>
          <p:cNvPr id="39" name="Text Placeholder 21"/>
          <p:cNvSpPr>
            <a:spLocks noGrp="1"/>
          </p:cNvSpPr>
          <p:nvPr>
            <p:ph type="body" sz="quarter" idx="37" hasCustomPrompt="1"/>
          </p:nvPr>
        </p:nvSpPr>
        <p:spPr>
          <a:xfrm>
            <a:off x="2279048" y="3689554"/>
            <a:ext cx="2255573" cy="279200"/>
          </a:xfrm>
        </p:spPr>
        <p:txBody>
          <a:bodyPr>
            <a:normAutofit/>
          </a:bodyPr>
          <a:lstStyle>
            <a:lvl1pPr marL="0" indent="0" algn="ctr">
              <a:buFont typeface="Arial" panose="020B0604020202020204" pitchFamily="34" charset="0"/>
              <a:buNone/>
              <a:defRPr sz="1200" b="0" i="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Title</a:t>
            </a:r>
          </a:p>
        </p:txBody>
      </p:sp>
      <p:sp>
        <p:nvSpPr>
          <p:cNvPr id="40" name="Text Placeholder 21"/>
          <p:cNvSpPr>
            <a:spLocks noGrp="1"/>
          </p:cNvSpPr>
          <p:nvPr>
            <p:ph type="body" sz="quarter" idx="38" hasCustomPrompt="1"/>
          </p:nvPr>
        </p:nvSpPr>
        <p:spPr>
          <a:xfrm>
            <a:off x="2279049" y="3974238"/>
            <a:ext cx="2255572" cy="740189"/>
          </a:xfrm>
        </p:spPr>
        <p:txBody>
          <a:bodyPr>
            <a:noAutofit/>
          </a:bodyPr>
          <a:lstStyle>
            <a:lvl1pPr marL="0" indent="0" algn="l">
              <a:buFont typeface="Arial" panose="020B0604020202020204" pitchFamily="34" charset="0"/>
              <a:buNone/>
              <a:defRPr sz="1200" b="0" i="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41" name="Text Placeholder 21"/>
          <p:cNvSpPr>
            <a:spLocks noGrp="1"/>
          </p:cNvSpPr>
          <p:nvPr>
            <p:ph type="body" sz="quarter" idx="39" hasCustomPrompt="1"/>
          </p:nvPr>
        </p:nvSpPr>
        <p:spPr>
          <a:xfrm>
            <a:off x="4541935" y="3426820"/>
            <a:ext cx="2307500" cy="257252"/>
          </a:xfrm>
        </p:spPr>
        <p:txBody>
          <a:bodyPr>
            <a:normAutofit/>
          </a:bodyPr>
          <a:lstStyle>
            <a:lvl1pPr marL="0" indent="0" algn="ctr">
              <a:buFont typeface="Arial" panose="020B0604020202020204" pitchFamily="34" charset="0"/>
              <a:buNone/>
              <a:defRPr sz="1350" b="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Name</a:t>
            </a:r>
          </a:p>
        </p:txBody>
      </p:sp>
      <p:sp>
        <p:nvSpPr>
          <p:cNvPr id="42" name="Text Placeholder 21"/>
          <p:cNvSpPr>
            <a:spLocks noGrp="1"/>
          </p:cNvSpPr>
          <p:nvPr>
            <p:ph type="body" sz="quarter" idx="40" hasCustomPrompt="1"/>
          </p:nvPr>
        </p:nvSpPr>
        <p:spPr>
          <a:xfrm>
            <a:off x="4541937" y="3689556"/>
            <a:ext cx="2307500" cy="279194"/>
          </a:xfrm>
        </p:spPr>
        <p:txBody>
          <a:bodyPr>
            <a:normAutofit/>
          </a:bodyPr>
          <a:lstStyle>
            <a:lvl1pPr marL="0" indent="0" algn="ctr">
              <a:buFont typeface="Arial" panose="020B0604020202020204" pitchFamily="34" charset="0"/>
              <a:buNone/>
              <a:defRPr sz="1200" b="0" i="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Title</a:t>
            </a:r>
          </a:p>
        </p:txBody>
      </p:sp>
      <p:sp>
        <p:nvSpPr>
          <p:cNvPr id="43" name="Text Placeholder 21"/>
          <p:cNvSpPr>
            <a:spLocks noGrp="1"/>
          </p:cNvSpPr>
          <p:nvPr>
            <p:ph type="body" sz="quarter" idx="41" hasCustomPrompt="1"/>
          </p:nvPr>
        </p:nvSpPr>
        <p:spPr>
          <a:xfrm>
            <a:off x="4541935" y="3972163"/>
            <a:ext cx="2307501" cy="745676"/>
          </a:xfrm>
        </p:spPr>
        <p:txBody>
          <a:bodyPr>
            <a:noAutofit/>
          </a:bodyPr>
          <a:lstStyle>
            <a:lvl1pPr marL="0" indent="0" algn="l">
              <a:buFont typeface="Arial" panose="020B0604020202020204" pitchFamily="34" charset="0"/>
              <a:buNone/>
              <a:defRPr sz="1200" b="0" i="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44" name="Text Placeholder 21"/>
          <p:cNvSpPr>
            <a:spLocks noGrp="1"/>
          </p:cNvSpPr>
          <p:nvPr>
            <p:ph type="body" sz="quarter" idx="42" hasCustomPrompt="1"/>
          </p:nvPr>
        </p:nvSpPr>
        <p:spPr>
          <a:xfrm>
            <a:off x="6852047" y="3426819"/>
            <a:ext cx="2291952" cy="257252"/>
          </a:xfrm>
        </p:spPr>
        <p:txBody>
          <a:bodyPr>
            <a:normAutofit/>
          </a:bodyPr>
          <a:lstStyle>
            <a:lvl1pPr marL="0" indent="0" algn="ctr">
              <a:buFont typeface="Arial" panose="020B0604020202020204" pitchFamily="34" charset="0"/>
              <a:buNone/>
              <a:defRPr sz="1350" b="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Name</a:t>
            </a:r>
          </a:p>
        </p:txBody>
      </p:sp>
      <p:sp>
        <p:nvSpPr>
          <p:cNvPr id="45" name="Text Placeholder 21"/>
          <p:cNvSpPr>
            <a:spLocks noGrp="1"/>
          </p:cNvSpPr>
          <p:nvPr>
            <p:ph type="body" sz="quarter" idx="43" hasCustomPrompt="1"/>
          </p:nvPr>
        </p:nvSpPr>
        <p:spPr>
          <a:xfrm>
            <a:off x="6852048" y="3689556"/>
            <a:ext cx="2291953" cy="279194"/>
          </a:xfrm>
        </p:spPr>
        <p:txBody>
          <a:bodyPr>
            <a:normAutofit/>
          </a:bodyPr>
          <a:lstStyle>
            <a:lvl1pPr marL="0" indent="0" algn="ctr">
              <a:buFont typeface="Arial" panose="020B0604020202020204" pitchFamily="34" charset="0"/>
              <a:buNone/>
              <a:defRPr sz="1200" b="0" i="1">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Title</a:t>
            </a:r>
          </a:p>
        </p:txBody>
      </p:sp>
      <p:sp>
        <p:nvSpPr>
          <p:cNvPr id="46" name="Text Placeholder 21"/>
          <p:cNvSpPr>
            <a:spLocks noGrp="1"/>
          </p:cNvSpPr>
          <p:nvPr>
            <p:ph type="body" sz="quarter" idx="44" hasCustomPrompt="1"/>
          </p:nvPr>
        </p:nvSpPr>
        <p:spPr>
          <a:xfrm>
            <a:off x="6852048" y="3974236"/>
            <a:ext cx="2291953" cy="740192"/>
          </a:xfrm>
        </p:spPr>
        <p:txBody>
          <a:bodyPr>
            <a:noAutofit/>
          </a:bodyPr>
          <a:lstStyle>
            <a:lvl1pPr marL="0" indent="0" algn="l">
              <a:buFont typeface="Arial" panose="020B0604020202020204" pitchFamily="34" charset="0"/>
              <a:buNone/>
              <a:defRPr sz="1200" b="0" i="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21" name="TextBox 20"/>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a:t>
            </a:r>
            <a:r>
              <a:rPr lang="en-US" sz="1350" baseline="0" dirty="0">
                <a:solidFill>
                  <a:srgbClr val="2699BB"/>
                </a:solidFill>
                <a:latin typeface="Century Gothic" panose="020B0502020202020204" pitchFamily="34" charset="0"/>
              </a:rPr>
              <a:t> of Health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22" name="Title 1"/>
          <p:cNvSpPr>
            <a:spLocks noGrp="1"/>
          </p:cNvSpPr>
          <p:nvPr>
            <p:ph type="title" hasCustomPrompt="1"/>
          </p:nvPr>
        </p:nvSpPr>
        <p:spPr>
          <a:xfrm>
            <a:off x="0" y="494138"/>
            <a:ext cx="9136685" cy="372865"/>
          </a:xfrm>
        </p:spPr>
        <p:txBody>
          <a:bodyPr anchor="t">
            <a:normAutofit/>
          </a:bodyPr>
          <a:lstStyle>
            <a:lvl1pPr algn="ctr">
              <a:defRPr sz="2025"/>
            </a:lvl1pPr>
          </a:lstStyle>
          <a:p>
            <a:pPr lvl="0"/>
            <a:r>
              <a:rPr lang="en-US" dirty="0"/>
              <a:t>Team Slide 2</a:t>
            </a:r>
          </a:p>
        </p:txBody>
      </p:sp>
    </p:spTree>
    <p:extLst>
      <p:ext uri="{BB962C8B-B14F-4D97-AF65-F5344CB8AC3E}">
        <p14:creationId xmlns:p14="http://schemas.microsoft.com/office/powerpoint/2010/main" val="183091117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cxnSp>
        <p:nvCxnSpPr>
          <p:cNvPr id="11" name="Straight Connector 10"/>
          <p:cNvCxnSpPr/>
          <p:nvPr/>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6926" y="3380947"/>
            <a:ext cx="9150927" cy="1618845"/>
            <a:chOff x="-9235" y="4393628"/>
            <a:chExt cx="12201236" cy="2158459"/>
          </a:xfrm>
        </p:grpSpPr>
        <p:sp>
          <p:nvSpPr>
            <p:cNvPr id="50" name="TextBox 49"/>
            <p:cNvSpPr txBox="1"/>
            <p:nvPr userDrawn="1"/>
          </p:nvSpPr>
          <p:spPr>
            <a:xfrm>
              <a:off x="-9235" y="4393628"/>
              <a:ext cx="3066237" cy="2030984"/>
            </a:xfrm>
            <a:prstGeom prst="rect">
              <a:avLst/>
            </a:prstGeom>
            <a:noFill/>
            <a:ln>
              <a:noFill/>
            </a:ln>
          </p:spPr>
          <p:txBody>
            <a:bodyPr wrap="square" rtlCol="0">
              <a:spAutoFit/>
            </a:bodyPr>
            <a:lstStyle/>
            <a:p>
              <a:pPr marL="129779" lvl="0" indent="0" algn="ctr" defTabSz="685800" rtl="0" eaLnBrk="1" latinLnBrk="0" hangingPunct="1">
                <a:lnSpc>
                  <a:spcPct val="90000"/>
                </a:lnSpc>
                <a:spcBef>
                  <a:spcPts val="750"/>
                </a:spcBef>
                <a:buClr>
                  <a:srgbClr val="57B6AF"/>
                </a:buClr>
                <a:buFont typeface="Arial" panose="020B0604020202020204" pitchFamily="34" charset="0"/>
                <a:buNone/>
              </a:pPr>
              <a:r>
                <a:rPr lang="en-US" sz="1350" b="1" kern="1200" dirty="0">
                  <a:solidFill>
                    <a:schemeClr val="tx1"/>
                  </a:solidFill>
                  <a:latin typeface="+mn-lt"/>
                  <a:ea typeface="+mn-ea"/>
                  <a:cs typeface="+mn-cs"/>
                </a:rPr>
                <a:t>Disease Control</a:t>
              </a:r>
            </a:p>
            <a:p>
              <a:pPr marL="129779" lvl="0" indent="0" algn="ctr" defTabSz="685800" rtl="0" eaLnBrk="1" latinLnBrk="0" hangingPunct="1">
                <a:lnSpc>
                  <a:spcPct val="90000"/>
                </a:lnSpc>
                <a:spcBef>
                  <a:spcPts val="0"/>
                </a:spcBef>
                <a:buClr>
                  <a:srgbClr val="57B6AF"/>
                </a:buClr>
                <a:buFont typeface="Arial" panose="020B0604020202020204" pitchFamily="34" charset="0"/>
                <a:buNone/>
              </a:pPr>
              <a:r>
                <a:rPr lang="en-US" sz="1350" b="1" kern="1200" dirty="0">
                  <a:solidFill>
                    <a:schemeClr val="tx1"/>
                  </a:solidFill>
                  <a:latin typeface="+mn-lt"/>
                  <a:ea typeface="+mn-ea"/>
                  <a:cs typeface="+mn-cs"/>
                </a:rPr>
                <a:t>&amp; Health Statistics</a:t>
              </a:r>
            </a:p>
            <a:p>
              <a:pPr marL="0" lvl="0" indent="0" algn="ctr" defTabSz="685800" rtl="0" eaLnBrk="1" latinLnBrk="0" hangingPunct="1">
                <a:lnSpc>
                  <a:spcPct val="90000"/>
                </a:lnSpc>
                <a:spcBef>
                  <a:spcPts val="450"/>
                </a:spcBef>
                <a:buClr>
                  <a:srgbClr val="57B6AF"/>
                </a:buClr>
                <a:buFont typeface="Arial" panose="020B0604020202020204" pitchFamily="34" charset="0"/>
                <a:buNone/>
              </a:pPr>
              <a:r>
                <a:rPr lang="en-US" sz="1350" b="0" i="1" kern="1200" dirty="0">
                  <a:solidFill>
                    <a:srgbClr val="2699BB"/>
                  </a:solidFill>
                  <a:latin typeface="+mn-lt"/>
                  <a:ea typeface="+mn-ea"/>
                  <a:cs typeface="+mn-cs"/>
                </a:rPr>
                <a:t>Initiatives</a:t>
              </a:r>
            </a:p>
            <a:p>
              <a:pPr marL="0" marR="0" lvl="0" indent="0" algn="ctr" defTabSz="685800" rtl="0" eaLnBrk="1" fontAlgn="auto" latinLnBrk="0" hangingPunct="1">
                <a:lnSpc>
                  <a:spcPct val="90000"/>
                </a:lnSpc>
                <a:spcBef>
                  <a:spcPts val="450"/>
                </a:spcBef>
                <a:spcAft>
                  <a:spcPts val="0"/>
                </a:spcAft>
                <a:buClr>
                  <a:srgbClr val="57B6AF"/>
                </a:buClr>
                <a:buSzTx/>
                <a:buFont typeface="Arial" panose="020B0604020202020204" pitchFamily="34" charset="0"/>
                <a:buNone/>
                <a:tabLst/>
                <a:defRPr/>
              </a:pPr>
              <a:r>
                <a:rPr lang="en-US" sz="1200" b="0" i="0" kern="1200" dirty="0">
                  <a:solidFill>
                    <a:schemeClr val="tx1"/>
                  </a:solidFill>
                  <a:latin typeface="+mn-lt"/>
                  <a:ea typeface="+mn-ea"/>
                  <a:cs typeface="+mn-cs"/>
                </a:rPr>
                <a:t>Measles</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Control</a:t>
              </a:r>
            </a:p>
            <a:p>
              <a:pPr marL="0" lvl="0" indent="0" algn="ctr" defTabSz="685800" rtl="0" eaLnBrk="1" latinLnBrk="0" hangingPunct="1">
                <a:lnSpc>
                  <a:spcPct val="90000"/>
                </a:lnSpc>
                <a:spcBef>
                  <a:spcPts val="225"/>
                </a:spcBef>
                <a:buClr>
                  <a:srgbClr val="57B6AF"/>
                </a:buClr>
                <a:buFont typeface="Arial" panose="020B0604020202020204" pitchFamily="34" charset="0"/>
                <a:buNone/>
              </a:pPr>
              <a:r>
                <a:rPr lang="en-US" sz="1200" b="0" i="0" kern="1200" dirty="0" err="1">
                  <a:solidFill>
                    <a:schemeClr val="tx1"/>
                  </a:solidFill>
                  <a:latin typeface="+mn-lt"/>
                  <a:ea typeface="+mn-ea"/>
                  <a:cs typeface="+mn-cs"/>
                </a:rPr>
                <a:t>EndAIDS</a:t>
              </a:r>
              <a:endParaRPr lang="en-US" sz="1200" b="0" i="0" kern="1200" dirty="0">
                <a:solidFill>
                  <a:schemeClr val="tx1"/>
                </a:solidFill>
                <a:latin typeface="+mn-lt"/>
                <a:ea typeface="+mn-ea"/>
                <a:cs typeface="+mn-cs"/>
              </a:endParaRPr>
            </a:p>
            <a:p>
              <a:pPr marL="0" lvl="0" indent="0" algn="ctr" defTabSz="685800" rtl="0" eaLnBrk="1" latinLnBrk="0" hangingPunct="1">
                <a:lnSpc>
                  <a:spcPct val="90000"/>
                </a:lnSpc>
                <a:spcBef>
                  <a:spcPts val="225"/>
                </a:spcBef>
                <a:buClr>
                  <a:srgbClr val="57B6AF"/>
                </a:buClr>
                <a:buFont typeface="Arial" panose="020B0604020202020204" pitchFamily="34" charset="0"/>
                <a:buNone/>
              </a:pPr>
              <a:r>
                <a:rPr lang="en-US" sz="1200" b="0" i="0" kern="1200" dirty="0">
                  <a:solidFill>
                    <a:schemeClr val="tx1"/>
                  </a:solidFill>
                  <a:latin typeface="+mn-lt"/>
                  <a:ea typeface="+mn-ea"/>
                  <a:cs typeface="+mn-cs"/>
                </a:rPr>
                <a:t>Vital Statistics</a:t>
              </a:r>
            </a:p>
            <a:p>
              <a:pPr marL="0" lvl="0" indent="0" algn="ctr" defTabSz="685800" rtl="0" eaLnBrk="1" latinLnBrk="0" hangingPunct="1">
                <a:lnSpc>
                  <a:spcPct val="90000"/>
                </a:lnSpc>
                <a:spcBef>
                  <a:spcPts val="225"/>
                </a:spcBef>
                <a:buClr>
                  <a:srgbClr val="57B6AF"/>
                </a:buClr>
                <a:buFont typeface="Arial" panose="020B0604020202020204" pitchFamily="34" charset="0"/>
                <a:buNone/>
              </a:pPr>
              <a:r>
                <a:rPr lang="en-US" sz="1200" b="0" i="0" kern="1200" dirty="0">
                  <a:solidFill>
                    <a:schemeClr val="tx1"/>
                  </a:solidFill>
                  <a:latin typeface="+mn-lt"/>
                  <a:ea typeface="+mn-ea"/>
                  <a:cs typeface="+mn-cs"/>
                </a:rPr>
                <a:t>(E. coli, mumps, etc.)</a:t>
              </a:r>
            </a:p>
          </p:txBody>
        </p:sp>
        <p:sp>
          <p:nvSpPr>
            <p:cNvPr id="51" name="TextBox 50"/>
            <p:cNvSpPr txBox="1"/>
            <p:nvPr userDrawn="1"/>
          </p:nvSpPr>
          <p:spPr>
            <a:xfrm>
              <a:off x="6055110" y="4393629"/>
              <a:ext cx="3070684" cy="2157172"/>
            </a:xfrm>
            <a:prstGeom prst="rect">
              <a:avLst/>
            </a:prstGeom>
            <a:noFill/>
            <a:ln>
              <a:noFill/>
            </a:ln>
          </p:spPr>
          <p:txBody>
            <a:bodyPr wrap="square" rtlCol="0">
              <a:spAutoFit/>
            </a:bodyPr>
            <a:lstStyle/>
            <a:p>
              <a:pPr marL="129779" lvl="0" indent="0" algn="ctr" defTabSz="685800" rtl="0" eaLnBrk="1" latinLnBrk="0" hangingPunct="1">
                <a:lnSpc>
                  <a:spcPct val="90000"/>
                </a:lnSpc>
                <a:buClr>
                  <a:srgbClr val="57B6AF"/>
                </a:buClr>
                <a:buFont typeface="Arial" panose="020B0604020202020204" pitchFamily="34" charset="0"/>
                <a:buNone/>
              </a:pPr>
              <a:r>
                <a:rPr lang="en-US" sz="1350" b="1" kern="1200" dirty="0">
                  <a:solidFill>
                    <a:schemeClr val="tx1"/>
                  </a:solidFill>
                  <a:latin typeface="+mn-lt"/>
                  <a:ea typeface="+mn-ea"/>
                  <a:cs typeface="+mn-cs"/>
                </a:rPr>
                <a:t>Prevention and</a:t>
              </a:r>
            </a:p>
            <a:p>
              <a:pPr marL="129779" lvl="0" indent="0" algn="ctr" defTabSz="685800" rtl="0" eaLnBrk="1" latinLnBrk="0" hangingPunct="1">
                <a:lnSpc>
                  <a:spcPct val="90000"/>
                </a:lnSpc>
                <a:buClr>
                  <a:srgbClr val="57B6AF"/>
                </a:buClr>
                <a:buFont typeface="Arial" panose="020B0604020202020204" pitchFamily="34" charset="0"/>
                <a:buNone/>
              </a:pPr>
              <a:r>
                <a:rPr lang="en-US" sz="1350" b="1" kern="1200" dirty="0">
                  <a:solidFill>
                    <a:schemeClr val="tx1"/>
                  </a:solidFill>
                  <a:latin typeface="+mn-lt"/>
                  <a:ea typeface="+mn-ea"/>
                  <a:cs typeface="+mn-cs"/>
                </a:rPr>
                <a:t>Community Health</a:t>
              </a:r>
            </a:p>
            <a:p>
              <a:pPr algn="ctr">
                <a:spcBef>
                  <a:spcPts val="450"/>
                </a:spcBef>
              </a:pPr>
              <a:r>
                <a:rPr lang="en-US" sz="1350" b="0" i="1" kern="1200" dirty="0">
                  <a:solidFill>
                    <a:srgbClr val="2699BB"/>
                  </a:solidFill>
                  <a:latin typeface="+mn-lt"/>
                  <a:ea typeface="+mn-ea"/>
                  <a:cs typeface="+mn-cs"/>
                </a:rPr>
                <a:t>Initiatives</a:t>
              </a:r>
              <a:endParaRPr lang="en-US" sz="1350" dirty="0">
                <a:solidFill>
                  <a:srgbClr val="2699BB"/>
                </a:solidFill>
                <a:latin typeface="+mn-lt"/>
              </a:endParaRPr>
            </a:p>
            <a:p>
              <a:pPr marL="0" algn="ctr" defTabSz="685800" rtl="0" eaLnBrk="1" latinLnBrk="0" hangingPunct="1">
                <a:spcBef>
                  <a:spcPts val="450"/>
                </a:spcBef>
              </a:pPr>
              <a:r>
                <a:rPr lang="en-US" sz="1200" b="0" i="0" kern="1200" dirty="0">
                  <a:solidFill>
                    <a:schemeClr val="tx1"/>
                  </a:solidFill>
                  <a:latin typeface="+mn-lt"/>
                  <a:ea typeface="+mn-ea"/>
                  <a:cs typeface="+mn-cs"/>
                </a:rPr>
                <a:t>Tobacco 21</a:t>
              </a:r>
            </a:p>
            <a:p>
              <a:pPr marL="0" marR="0" lvl="0" indent="0" algn="ctr" defTabSz="685800" rtl="0" eaLnBrk="1" fontAlgn="auto" latinLnBrk="0" hangingPunct="1">
                <a:lnSpc>
                  <a:spcPct val="100000"/>
                </a:lnSpc>
                <a:spcBef>
                  <a:spcPts val="225"/>
                </a:spcBef>
                <a:spcAft>
                  <a:spcPts val="0"/>
                </a:spcAft>
                <a:buClrTx/>
                <a:buSzTx/>
                <a:buFontTx/>
                <a:buNone/>
                <a:tabLst/>
                <a:defRPr/>
              </a:pPr>
              <a:r>
                <a:rPr lang="en-US" sz="1200" b="0" i="0" kern="1200" dirty="0">
                  <a:solidFill>
                    <a:schemeClr val="tx1"/>
                  </a:solidFill>
                  <a:latin typeface="+mn-lt"/>
                  <a:ea typeface="+mn-ea"/>
                  <a:cs typeface="+mn-cs"/>
                </a:rPr>
                <a:t>Immunization Rates</a:t>
              </a:r>
            </a:p>
            <a:p>
              <a:pPr marL="0" algn="ctr" defTabSz="685800" rtl="0" eaLnBrk="1" latinLnBrk="0" hangingPunct="1">
                <a:spcBef>
                  <a:spcPts val="225"/>
                </a:spcBef>
              </a:pPr>
              <a:r>
                <a:rPr lang="en-US" sz="1200" b="0" i="0" kern="1200" dirty="0">
                  <a:solidFill>
                    <a:schemeClr val="tx1"/>
                  </a:solidFill>
                  <a:latin typeface="+mn-lt"/>
                  <a:ea typeface="+mn-ea"/>
                  <a:cs typeface="+mn-cs"/>
                </a:rPr>
                <a:t>Family Planning (Title X)</a:t>
              </a:r>
            </a:p>
            <a:p>
              <a:pPr marL="0" algn="ctr" defTabSz="685800" rtl="0" eaLnBrk="1" latinLnBrk="0" hangingPunct="1">
                <a:spcBef>
                  <a:spcPts val="225"/>
                </a:spcBef>
              </a:pPr>
              <a:r>
                <a:rPr lang="en-US" sz="1200" b="0" i="0" kern="1200" dirty="0">
                  <a:solidFill>
                    <a:schemeClr val="tx1"/>
                  </a:solidFill>
                  <a:latin typeface="+mn-lt"/>
                  <a:ea typeface="+mn-ea"/>
                  <a:cs typeface="+mn-cs"/>
                </a:rPr>
                <a:t>Marijuana Prevention</a:t>
              </a:r>
            </a:p>
          </p:txBody>
        </p:sp>
        <p:sp>
          <p:nvSpPr>
            <p:cNvPr id="52" name="TextBox 51"/>
            <p:cNvSpPr txBox="1"/>
            <p:nvPr userDrawn="1"/>
          </p:nvSpPr>
          <p:spPr>
            <a:xfrm>
              <a:off x="3057004" y="4393629"/>
              <a:ext cx="2998107" cy="1876753"/>
            </a:xfrm>
            <a:prstGeom prst="rect">
              <a:avLst/>
            </a:prstGeom>
            <a:noFill/>
            <a:ln>
              <a:noFill/>
            </a:ln>
          </p:spPr>
          <p:txBody>
            <a:bodyPr wrap="square" rtlCol="0">
              <a:spAutoFit/>
            </a:bodyPr>
            <a:lstStyle/>
            <a:p>
              <a:pPr marL="129779" lvl="0" indent="0" algn="ctr" defTabSz="685800" rtl="0" eaLnBrk="1" latinLnBrk="0" hangingPunct="1">
                <a:lnSpc>
                  <a:spcPct val="90000"/>
                </a:lnSpc>
                <a:buClr>
                  <a:srgbClr val="57B6AF"/>
                </a:buClr>
                <a:buFont typeface="Arial" panose="020B0604020202020204" pitchFamily="34" charset="0"/>
                <a:buNone/>
              </a:pPr>
              <a:r>
                <a:rPr lang="en-US" sz="1350" b="1" kern="1200" dirty="0">
                  <a:solidFill>
                    <a:schemeClr val="tx1"/>
                  </a:solidFill>
                  <a:latin typeface="+mn-lt"/>
                  <a:ea typeface="+mn-ea"/>
                  <a:cs typeface="+mn-cs"/>
                </a:rPr>
                <a:t>Environmental</a:t>
              </a:r>
            </a:p>
            <a:p>
              <a:pPr marL="129779" lvl="0" indent="0" algn="ctr" defTabSz="685800" rtl="0" eaLnBrk="1" latinLnBrk="0" hangingPunct="1">
                <a:lnSpc>
                  <a:spcPct val="90000"/>
                </a:lnSpc>
                <a:buClr>
                  <a:srgbClr val="57B6AF"/>
                </a:buClr>
                <a:buFont typeface="Arial" panose="020B0604020202020204" pitchFamily="34" charset="0"/>
                <a:buNone/>
              </a:pPr>
              <a:r>
                <a:rPr lang="en-US" sz="1350" b="1" kern="1200" dirty="0">
                  <a:solidFill>
                    <a:schemeClr val="tx1"/>
                  </a:solidFill>
                  <a:latin typeface="+mn-lt"/>
                  <a:ea typeface="+mn-ea"/>
                  <a:cs typeface="+mn-cs"/>
                </a:rPr>
                <a:t>Public Health</a:t>
              </a:r>
            </a:p>
            <a:p>
              <a:pPr algn="ctr">
                <a:spcBef>
                  <a:spcPts val="450"/>
                </a:spcBef>
              </a:pPr>
              <a:r>
                <a:rPr lang="en-US" sz="1350" b="0" i="1" kern="1200" dirty="0">
                  <a:solidFill>
                    <a:srgbClr val="2699BB"/>
                  </a:solidFill>
                  <a:latin typeface="+mn-lt"/>
                  <a:ea typeface="+mn-ea"/>
                  <a:cs typeface="+mn-cs"/>
                </a:rPr>
                <a:t>Initiatives</a:t>
              </a:r>
              <a:endParaRPr lang="en-US" sz="1350" dirty="0">
                <a:solidFill>
                  <a:srgbClr val="2699BB"/>
                </a:solidFill>
                <a:latin typeface="+mn-lt"/>
              </a:endParaRPr>
            </a:p>
            <a:p>
              <a:pPr algn="ctr">
                <a:spcBef>
                  <a:spcPts val="450"/>
                </a:spcBef>
              </a:pPr>
              <a:r>
                <a:rPr lang="en-US" sz="1200" b="0" i="0" kern="1200" dirty="0">
                  <a:solidFill>
                    <a:schemeClr val="tx1"/>
                  </a:solidFill>
                  <a:latin typeface="+mn-lt"/>
                  <a:ea typeface="+mn-ea"/>
                  <a:cs typeface="+mn-cs"/>
                </a:rPr>
                <a:t>Puget</a:t>
              </a:r>
              <a:r>
                <a:rPr lang="en-US" sz="1200" b="0" i="0" kern="1200" baseline="0" dirty="0">
                  <a:solidFill>
                    <a:schemeClr val="tx1"/>
                  </a:solidFill>
                  <a:latin typeface="+mn-lt"/>
                  <a:ea typeface="+mn-ea"/>
                  <a:cs typeface="+mn-cs"/>
                </a:rPr>
                <a:t> Sound Cleanup</a:t>
              </a:r>
              <a:endParaRPr lang="en-US" sz="1200" b="0" i="0" kern="1200" dirty="0">
                <a:solidFill>
                  <a:schemeClr val="tx1"/>
                </a:solidFill>
                <a:latin typeface="+mn-lt"/>
                <a:ea typeface="+mn-ea"/>
                <a:cs typeface="+mn-cs"/>
              </a:endParaRPr>
            </a:p>
            <a:p>
              <a:pPr algn="ctr">
                <a:spcBef>
                  <a:spcPts val="225"/>
                </a:spcBef>
              </a:pPr>
              <a:r>
                <a:rPr lang="en-US" sz="1200" b="0" i="0" kern="1200" dirty="0">
                  <a:solidFill>
                    <a:schemeClr val="tx1"/>
                  </a:solidFill>
                  <a:latin typeface="+mn-lt"/>
                  <a:ea typeface="+mn-ea"/>
                  <a:cs typeface="+mn-cs"/>
                </a:rPr>
                <a:t> PFAS</a:t>
              </a:r>
            </a:p>
            <a:p>
              <a:pPr algn="ctr">
                <a:spcBef>
                  <a:spcPts val="225"/>
                </a:spcBef>
              </a:pPr>
              <a:r>
                <a:rPr lang="en-US" sz="1200" b="0" i="0" kern="1200" dirty="0">
                  <a:solidFill>
                    <a:schemeClr val="tx1"/>
                  </a:solidFill>
                  <a:latin typeface="+mn-lt"/>
                  <a:ea typeface="+mn-ea"/>
                  <a:cs typeface="+mn-cs"/>
                </a:rPr>
                <a:t> Pesticide Exposures</a:t>
              </a:r>
            </a:p>
          </p:txBody>
        </p:sp>
        <p:sp>
          <p:nvSpPr>
            <p:cNvPr id="53" name="TextBox 52"/>
            <p:cNvSpPr txBox="1"/>
            <p:nvPr userDrawn="1"/>
          </p:nvSpPr>
          <p:spPr>
            <a:xfrm>
              <a:off x="9125794" y="4394915"/>
              <a:ext cx="3066207" cy="2157172"/>
            </a:xfrm>
            <a:prstGeom prst="rect">
              <a:avLst/>
            </a:prstGeom>
            <a:noFill/>
            <a:ln>
              <a:noFill/>
            </a:ln>
          </p:spPr>
          <p:txBody>
            <a:bodyPr wrap="square" rtlCol="0">
              <a:spAutoFit/>
            </a:bodyPr>
            <a:lstStyle/>
            <a:p>
              <a:pPr marL="129779" lvl="0" indent="0" algn="ctr" defTabSz="685800" rtl="0" eaLnBrk="1" latinLnBrk="0" hangingPunct="1">
                <a:lnSpc>
                  <a:spcPct val="90000"/>
                </a:lnSpc>
                <a:buClr>
                  <a:srgbClr val="57B6AF"/>
                </a:buClr>
                <a:buFont typeface="Arial" panose="020B0604020202020204" pitchFamily="34" charset="0"/>
                <a:buNone/>
              </a:pPr>
              <a:r>
                <a:rPr lang="en-US" sz="1350" b="1" kern="1200" dirty="0">
                  <a:solidFill>
                    <a:schemeClr val="tx1"/>
                  </a:solidFill>
                  <a:latin typeface="+mn-lt"/>
                  <a:ea typeface="+mn-ea"/>
                  <a:cs typeface="+mn-cs"/>
                </a:rPr>
                <a:t>Health Systems</a:t>
              </a:r>
            </a:p>
            <a:p>
              <a:pPr marL="129779" lvl="0" indent="0" algn="ctr" defTabSz="685800" rtl="0" eaLnBrk="1" latinLnBrk="0" hangingPunct="1">
                <a:lnSpc>
                  <a:spcPct val="90000"/>
                </a:lnSpc>
                <a:buClr>
                  <a:srgbClr val="57B6AF"/>
                </a:buClr>
                <a:buFont typeface="Arial" panose="020B0604020202020204" pitchFamily="34" charset="0"/>
                <a:buNone/>
              </a:pPr>
              <a:r>
                <a:rPr lang="en-US" sz="1350" b="1" kern="1200" dirty="0">
                  <a:solidFill>
                    <a:schemeClr val="tx1"/>
                  </a:solidFill>
                  <a:latin typeface="+mn-lt"/>
                  <a:ea typeface="+mn-ea"/>
                  <a:cs typeface="+mn-cs"/>
                </a:rPr>
                <a:t>Quality Assurance</a:t>
              </a:r>
            </a:p>
            <a:p>
              <a:pPr algn="ctr">
                <a:spcBef>
                  <a:spcPts val="450"/>
                </a:spcBef>
              </a:pPr>
              <a:r>
                <a:rPr lang="en-US" sz="1350" b="0" i="1" kern="1200" dirty="0">
                  <a:solidFill>
                    <a:srgbClr val="2699BB"/>
                  </a:solidFill>
                  <a:latin typeface="+mn-lt"/>
                  <a:ea typeface="+mn-ea"/>
                  <a:cs typeface="+mn-cs"/>
                </a:rPr>
                <a:t>Initiatives</a:t>
              </a:r>
              <a:endParaRPr lang="en-US" sz="1350" dirty="0">
                <a:solidFill>
                  <a:srgbClr val="2699BB"/>
                </a:solidFill>
                <a:latin typeface="+mn-lt"/>
              </a:endParaRPr>
            </a:p>
            <a:p>
              <a:pPr marL="0" algn="ctr" defTabSz="685800" rtl="0" eaLnBrk="1" latinLnBrk="0" hangingPunct="1">
                <a:spcBef>
                  <a:spcPts val="450"/>
                </a:spcBef>
              </a:pPr>
              <a:r>
                <a:rPr lang="en-US" sz="1200" b="0" i="0" kern="1200" dirty="0">
                  <a:solidFill>
                    <a:schemeClr val="tx1"/>
                  </a:solidFill>
                  <a:latin typeface="+mn-lt"/>
                  <a:ea typeface="+mn-ea"/>
                  <a:cs typeface="+mn-cs"/>
                </a:rPr>
                <a:t>Opioids</a:t>
              </a:r>
            </a:p>
            <a:p>
              <a:pPr marL="0" algn="ctr" defTabSz="685800" rtl="0" eaLnBrk="1" latinLnBrk="0" hangingPunct="1">
                <a:spcBef>
                  <a:spcPts val="225"/>
                </a:spcBef>
              </a:pPr>
              <a:r>
                <a:rPr lang="en-US" sz="1200" b="0" i="0" kern="1200" dirty="0">
                  <a:solidFill>
                    <a:schemeClr val="tx1"/>
                  </a:solidFill>
                  <a:latin typeface="+mn-lt"/>
                  <a:ea typeface="+mn-ea"/>
                  <a:cs typeface="+mn-cs"/>
                </a:rPr>
                <a:t>Behavioral Health Integration </a:t>
              </a:r>
            </a:p>
            <a:p>
              <a:pPr marL="0" algn="ctr" defTabSz="685800" rtl="0" eaLnBrk="1" latinLnBrk="0" hangingPunct="1">
                <a:spcBef>
                  <a:spcPts val="225"/>
                </a:spcBef>
              </a:pPr>
              <a:r>
                <a:rPr lang="en-US" sz="1200" b="0" i="0" kern="1200" dirty="0">
                  <a:solidFill>
                    <a:schemeClr val="tx1"/>
                  </a:solidFill>
                  <a:latin typeface="+mn-lt"/>
                  <a:ea typeface="+mn-ea"/>
                  <a:cs typeface="+mn-cs"/>
                </a:rPr>
                <a:t>Certificate of Need</a:t>
              </a:r>
            </a:p>
            <a:p>
              <a:pPr marL="0" algn="ctr" defTabSz="685800" rtl="0" eaLnBrk="1" latinLnBrk="0" hangingPunct="1">
                <a:spcBef>
                  <a:spcPts val="225"/>
                </a:spcBef>
              </a:pPr>
              <a:r>
                <a:rPr lang="en-US" sz="1200" b="0" i="0" kern="1200" dirty="0">
                  <a:solidFill>
                    <a:schemeClr val="tx1"/>
                  </a:solidFill>
                  <a:latin typeface="+mn-lt"/>
                  <a:ea typeface="+mn-ea"/>
                  <a:cs typeface="+mn-cs"/>
                </a:rPr>
                <a:t> Health Professions</a:t>
              </a:r>
            </a:p>
          </p:txBody>
        </p:sp>
      </p:grpSp>
      <p:grpSp>
        <p:nvGrpSpPr>
          <p:cNvPr id="3" name="Group 2"/>
          <p:cNvGrpSpPr/>
          <p:nvPr userDrawn="1"/>
        </p:nvGrpSpPr>
        <p:grpSpPr>
          <a:xfrm>
            <a:off x="0" y="1169597"/>
            <a:ext cx="9144001" cy="2104171"/>
            <a:chOff x="0" y="1388012"/>
            <a:chExt cx="12192001" cy="2805561"/>
          </a:xfrm>
        </p:grpSpPr>
        <p:pic>
          <p:nvPicPr>
            <p:cNvPr id="2" name="Picture 1"/>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35431"/>
            <a:stretch/>
          </p:blipFill>
          <p:spPr>
            <a:xfrm>
              <a:off x="3057003" y="1388012"/>
              <a:ext cx="2998107" cy="2805561"/>
            </a:xfrm>
            <a:prstGeom prst="rect">
              <a:avLst/>
            </a:prstGeom>
          </p:spPr>
        </p:pic>
        <p:pic>
          <p:nvPicPr>
            <p:cNvPr id="30"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55110" y="1388012"/>
              <a:ext cx="3070684" cy="278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0" y="1388015"/>
              <a:ext cx="3057003" cy="2783658"/>
            </a:xfrm>
            <a:prstGeom prst="rect">
              <a:avLst/>
            </a:prstGeom>
            <a:effectLst/>
          </p:spPr>
        </p:pic>
        <p:pic>
          <p:nvPicPr>
            <p:cNvPr id="12" name="Picture 11"/>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9125794" y="1388012"/>
              <a:ext cx="3066207" cy="2783659"/>
            </a:xfrm>
            <a:prstGeom prst="rect">
              <a:avLst/>
            </a:prstGeom>
            <a:effectLst/>
          </p:spPr>
        </p:pic>
      </p:grpSp>
      <p:sp>
        <p:nvSpPr>
          <p:cNvPr id="13" name="Title 1"/>
          <p:cNvSpPr>
            <a:spLocks noGrp="1"/>
          </p:cNvSpPr>
          <p:nvPr>
            <p:ph type="title" hasCustomPrompt="1"/>
          </p:nvPr>
        </p:nvSpPr>
        <p:spPr>
          <a:xfrm>
            <a:off x="-6927" y="503974"/>
            <a:ext cx="9144000" cy="370569"/>
          </a:xfrm>
        </p:spPr>
        <p:txBody>
          <a:bodyPr anchor="t">
            <a:noAutofit/>
          </a:bodyPr>
          <a:lstStyle>
            <a:lvl1pPr>
              <a:defRPr lang="en-US" sz="2025" kern="1200" baseline="0" dirty="0">
                <a:solidFill>
                  <a:schemeClr val="tx1"/>
                </a:solidFill>
                <a:latin typeface="Century Gothic" panose="020B0502020202020204" pitchFamily="34" charset="0"/>
              </a:defRPr>
            </a:lvl1pPr>
          </a:lstStyle>
          <a:p>
            <a:pPr lvl="0" algn="ctr"/>
            <a:r>
              <a:rPr lang="en-US" sz="2250" kern="1200" baseline="0" dirty="0">
                <a:solidFill>
                  <a:schemeClr val="tx1"/>
                </a:solidFill>
                <a:latin typeface="Century Gothic" panose="020B0502020202020204" pitchFamily="34" charset="0"/>
                <a:ea typeface="+mn-ea"/>
                <a:cs typeface="+mn-cs"/>
              </a:rPr>
              <a:t>Department of Health</a:t>
            </a:r>
          </a:p>
        </p:txBody>
      </p:sp>
    </p:spTree>
    <p:extLst>
      <p:ext uri="{BB962C8B-B14F-4D97-AF65-F5344CB8AC3E}">
        <p14:creationId xmlns:p14="http://schemas.microsoft.com/office/powerpoint/2010/main" val="11964828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62197" y="1265737"/>
            <a:ext cx="4633450" cy="3312027"/>
          </a:xfrm>
          <a:prstGeom prst="rect">
            <a:avLst/>
          </a:prstGeom>
          <a:effectLst>
            <a:outerShdw blurRad="50800" dist="38100" dir="2700000" algn="tl" rotWithShape="0">
              <a:prstClr val="black">
                <a:alpha val="40000"/>
              </a:prstClr>
            </a:outerShdw>
          </a:effectLst>
        </p:spPr>
      </p:pic>
      <p:sp>
        <p:nvSpPr>
          <p:cNvPr id="10" name="Text Placeholder 2"/>
          <p:cNvSpPr>
            <a:spLocks noGrp="1"/>
          </p:cNvSpPr>
          <p:nvPr>
            <p:ph type="body" sz="quarter" idx="11" hasCustomPrompt="1"/>
          </p:nvPr>
        </p:nvSpPr>
        <p:spPr>
          <a:xfrm>
            <a:off x="684278" y="1978989"/>
            <a:ext cx="3126177" cy="776552"/>
          </a:xfrm>
        </p:spPr>
        <p:txBody>
          <a:bodyPr>
            <a:noAutofit/>
          </a:bodyPr>
          <a:lstStyle>
            <a:lvl1pPr marL="0" indent="0">
              <a:buNone/>
              <a:defRPr sz="1650" i="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11" name="Text Placeholder 3"/>
          <p:cNvSpPr>
            <a:spLocks noGrp="1"/>
          </p:cNvSpPr>
          <p:nvPr>
            <p:ph type="body" sz="half" idx="10" hasCustomPrompt="1"/>
          </p:nvPr>
        </p:nvSpPr>
        <p:spPr>
          <a:xfrm>
            <a:off x="684278" y="2768447"/>
            <a:ext cx="3126178" cy="1809317"/>
          </a:xfrm>
        </p:spPr>
        <p:txBody>
          <a:bodyPr>
            <a:noAutofit/>
          </a:bodyPr>
          <a:lstStyle>
            <a:lvl1pPr marL="0" indent="0">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sp>
        <p:nvSpPr>
          <p:cNvPr id="13" name="Picture Placeholder 14"/>
          <p:cNvSpPr>
            <a:spLocks noGrp="1"/>
          </p:cNvSpPr>
          <p:nvPr>
            <p:ph type="pic" sz="quarter" idx="12"/>
          </p:nvPr>
        </p:nvSpPr>
        <p:spPr>
          <a:xfrm>
            <a:off x="4219576" y="1407318"/>
            <a:ext cx="3914775" cy="2178844"/>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extBox 13"/>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684279" y="1232709"/>
            <a:ext cx="3126178" cy="639353"/>
          </a:xfrm>
        </p:spPr>
        <p:txBody>
          <a:bodyPr anchor="t">
            <a:normAutofit/>
          </a:bodyPr>
          <a:lstStyle>
            <a:lvl1pPr>
              <a:defRPr sz="2025"/>
            </a:lvl1pPr>
          </a:lstStyle>
          <a:p>
            <a:pPr lvl="0"/>
            <a:r>
              <a:rPr lang="en-US" dirty="0"/>
              <a:t>Web Presence Screenshot</a:t>
            </a:r>
          </a:p>
        </p:txBody>
      </p:sp>
    </p:spTree>
    <p:extLst>
      <p:ext uri="{BB962C8B-B14F-4D97-AF65-F5344CB8AC3E}">
        <p14:creationId xmlns:p14="http://schemas.microsoft.com/office/powerpoint/2010/main" val="12936730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862197" y="1265737"/>
            <a:ext cx="4633450" cy="3312027"/>
          </a:xfrm>
          <a:prstGeom prst="rect">
            <a:avLst/>
          </a:prstGeom>
          <a:effectLst>
            <a:outerShdw blurRad="50800" dist="38100" dir="2700000" algn="tl" rotWithShape="0">
              <a:prstClr val="black">
                <a:alpha val="40000"/>
              </a:prstClr>
            </a:outerShdw>
          </a:effectLst>
        </p:spPr>
      </p:pic>
      <p:sp>
        <p:nvSpPr>
          <p:cNvPr id="14" name="Text Placeholder 2"/>
          <p:cNvSpPr>
            <a:spLocks noGrp="1"/>
          </p:cNvSpPr>
          <p:nvPr>
            <p:ph type="body" sz="quarter" idx="12" hasCustomPrompt="1"/>
          </p:nvPr>
        </p:nvSpPr>
        <p:spPr>
          <a:xfrm>
            <a:off x="4238626" y="2125266"/>
            <a:ext cx="3876675" cy="417909"/>
          </a:xfrm>
        </p:spPr>
        <p:txBody>
          <a:bodyPr>
            <a:noAutofit/>
          </a:bodyPr>
          <a:lstStyle>
            <a:lvl1pPr marL="0" indent="0" algn="ctr">
              <a:buNone/>
              <a:defRPr sz="2025">
                <a:solidFill>
                  <a:schemeClr val="tx1"/>
                </a:solidFill>
              </a:defRPr>
            </a:lvl1pPr>
            <a:lvl2pPr marL="210741" indent="0">
              <a:buNone/>
              <a:defRPr/>
            </a:lvl2pPr>
            <a:lvl3pPr marL="389335" indent="0">
              <a:buNone/>
              <a:defRPr/>
            </a:lvl3pPr>
            <a:lvl4pPr marL="560785" indent="0">
              <a:buNone/>
              <a:defRPr/>
            </a:lvl4pPr>
            <a:lvl5pPr marL="556022" indent="0">
              <a:buNone/>
              <a:defRPr/>
            </a:lvl5pPr>
          </a:lstStyle>
          <a:p>
            <a:pPr lvl="0"/>
            <a:r>
              <a:rPr lang="en-US" dirty="0"/>
              <a:t>www.doh.wa.gov</a:t>
            </a:r>
          </a:p>
        </p:txBody>
      </p:sp>
      <p:sp>
        <p:nvSpPr>
          <p:cNvPr id="10" name="Text Placeholder 2"/>
          <p:cNvSpPr>
            <a:spLocks noGrp="1"/>
          </p:cNvSpPr>
          <p:nvPr>
            <p:ph type="body" sz="quarter" idx="11" hasCustomPrompt="1"/>
          </p:nvPr>
        </p:nvSpPr>
        <p:spPr>
          <a:xfrm>
            <a:off x="684278" y="1978989"/>
            <a:ext cx="3126177" cy="776552"/>
          </a:xfrm>
        </p:spPr>
        <p:txBody>
          <a:bodyPr>
            <a:noAutofit/>
          </a:bodyPr>
          <a:lstStyle>
            <a:lvl1pPr marL="0" indent="0">
              <a:buNone/>
              <a:defRPr sz="1650" i="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11" name="Text Placeholder 3"/>
          <p:cNvSpPr>
            <a:spLocks noGrp="1"/>
          </p:cNvSpPr>
          <p:nvPr>
            <p:ph type="body" sz="half" idx="10" hasCustomPrompt="1"/>
          </p:nvPr>
        </p:nvSpPr>
        <p:spPr>
          <a:xfrm>
            <a:off x="684278" y="2768447"/>
            <a:ext cx="3126178" cy="1809317"/>
          </a:xfrm>
        </p:spPr>
        <p:txBody>
          <a:bodyPr>
            <a:noAutofit/>
          </a:bodyPr>
          <a:lstStyle>
            <a:lvl1pPr marL="0" indent="0">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sp>
        <p:nvSpPr>
          <p:cNvPr id="8" name="TextBox 7"/>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676474" y="1232709"/>
            <a:ext cx="3133982" cy="639353"/>
          </a:xfrm>
        </p:spPr>
        <p:txBody>
          <a:bodyPr anchor="t">
            <a:normAutofit/>
          </a:bodyPr>
          <a:lstStyle>
            <a:lvl1pPr>
              <a:defRPr sz="2025"/>
            </a:lvl1pPr>
          </a:lstStyle>
          <a:p>
            <a:pPr lvl="0"/>
            <a:r>
              <a:rPr lang="en-US" dirty="0"/>
              <a:t>Web Presence Address</a:t>
            </a:r>
          </a:p>
        </p:txBody>
      </p:sp>
    </p:spTree>
    <p:extLst>
      <p:ext uri="{BB962C8B-B14F-4D97-AF65-F5344CB8AC3E}">
        <p14:creationId xmlns:p14="http://schemas.microsoft.com/office/powerpoint/2010/main" val="24717702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680" y="342900"/>
            <a:ext cx="6848640" cy="4285662"/>
          </a:xfrm>
          <a:prstGeom prst="rect">
            <a:avLst/>
          </a:prstGeom>
        </p:spPr>
      </p:pic>
      <p:sp>
        <p:nvSpPr>
          <p:cNvPr id="6" name="TextBox 5"/>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5" name="Picture Placeholder 14"/>
          <p:cNvSpPr>
            <a:spLocks noGrp="1"/>
          </p:cNvSpPr>
          <p:nvPr>
            <p:ph type="pic" sz="quarter" idx="12"/>
          </p:nvPr>
        </p:nvSpPr>
        <p:spPr>
          <a:xfrm>
            <a:off x="1914525" y="585493"/>
            <a:ext cx="5372100" cy="378648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Tree>
    <p:extLst>
      <p:ext uri="{BB962C8B-B14F-4D97-AF65-F5344CB8AC3E}">
        <p14:creationId xmlns:p14="http://schemas.microsoft.com/office/powerpoint/2010/main" val="10253374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984316" y="1721814"/>
            <a:ext cx="3873434" cy="776552"/>
          </a:xfrm>
        </p:spPr>
        <p:txBody>
          <a:bodyPr>
            <a:noAutofit/>
          </a:bodyPr>
          <a:lstStyle>
            <a:lvl1pPr marL="0" indent="0">
              <a:buNone/>
              <a:defRPr sz="1650" i="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18" name="Text Placeholder 3"/>
          <p:cNvSpPr>
            <a:spLocks noGrp="1"/>
          </p:cNvSpPr>
          <p:nvPr>
            <p:ph type="body" sz="half" idx="15" hasCustomPrompt="1"/>
          </p:nvPr>
        </p:nvSpPr>
        <p:spPr>
          <a:xfrm>
            <a:off x="984314" y="2511272"/>
            <a:ext cx="3873435" cy="1809317"/>
          </a:xfrm>
        </p:spPr>
        <p:txBody>
          <a:bodyPr>
            <a:noAutofit/>
          </a:bodyPr>
          <a:lstStyle>
            <a:lvl1pPr marL="0" indent="0">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3550" y="314326"/>
            <a:ext cx="2221594" cy="4148819"/>
          </a:xfrm>
          <a:prstGeom prst="rect">
            <a:avLst/>
          </a:prstGeom>
          <a:effectLst/>
        </p:spPr>
      </p:pic>
      <p:sp>
        <p:nvSpPr>
          <p:cNvPr id="11" name="TextBox 10"/>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984315" y="975532"/>
            <a:ext cx="3873436" cy="652261"/>
          </a:xfrm>
        </p:spPr>
        <p:txBody>
          <a:bodyPr anchor="t">
            <a:normAutofit/>
          </a:bodyPr>
          <a:lstStyle>
            <a:lvl1pPr>
              <a:defRPr sz="2025"/>
            </a:lvl1pPr>
          </a:lstStyle>
          <a:p>
            <a:pPr lvl="0"/>
            <a:r>
              <a:rPr lang="en-US" dirty="0"/>
              <a:t>Mobile Presence Screenshot</a:t>
            </a:r>
          </a:p>
        </p:txBody>
      </p:sp>
      <p:pic>
        <p:nvPicPr>
          <p:cNvPr id="3" name="Picture 2" descr="Graphical user interface, text, website&#10;&#10;Description automatically generated">
            <a:extLst>
              <a:ext uri="{FF2B5EF4-FFF2-40B4-BE49-F238E27FC236}">
                <a16:creationId xmlns:a16="http://schemas.microsoft.com/office/drawing/2014/main" id="{A4600CD7-3841-A160-F771-AD35AAFD4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4641" y="1089762"/>
            <a:ext cx="1401140" cy="2597947"/>
          </a:xfrm>
          <a:prstGeom prst="rect">
            <a:avLst/>
          </a:prstGeom>
        </p:spPr>
      </p:pic>
    </p:spTree>
    <p:extLst>
      <p:ext uri="{BB962C8B-B14F-4D97-AF65-F5344CB8AC3E}">
        <p14:creationId xmlns:p14="http://schemas.microsoft.com/office/powerpoint/2010/main" val="40027917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1" name="TextBox 10"/>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349D96"/>
                </a:solidFill>
                <a:latin typeface="Century Gothic" panose="020B0502020202020204" pitchFamily="34" charset="0"/>
              </a:rPr>
              <a:t>Washington State Department</a:t>
            </a:r>
            <a:r>
              <a:rPr lang="en-US" sz="1350" baseline="0" dirty="0">
                <a:solidFill>
                  <a:srgbClr val="349D96"/>
                </a:solidFill>
                <a:latin typeface="Century Gothic" panose="020B0502020202020204" pitchFamily="34" charset="0"/>
              </a:rPr>
              <a:t> of Health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12" name="Text Placeholder 2"/>
          <p:cNvSpPr>
            <a:spLocks noGrp="1"/>
          </p:cNvSpPr>
          <p:nvPr>
            <p:ph type="body" sz="quarter" idx="14" hasCustomPrompt="1"/>
          </p:nvPr>
        </p:nvSpPr>
        <p:spPr>
          <a:xfrm>
            <a:off x="984316" y="1721814"/>
            <a:ext cx="3873434" cy="776552"/>
          </a:xfrm>
        </p:spPr>
        <p:txBody>
          <a:bodyPr>
            <a:noAutofit/>
          </a:bodyPr>
          <a:lstStyle>
            <a:lvl1pPr marL="0" indent="0">
              <a:buNone/>
              <a:defRPr sz="1650" i="0">
                <a:solidFill>
                  <a:schemeClr val="tx1"/>
                </a:solidFill>
                <a:latin typeface="+mn-lt"/>
              </a:defRPr>
            </a:lvl1pPr>
            <a:lvl2pPr marL="210741" indent="0">
              <a:buNone/>
              <a:defRPr/>
            </a:lvl2pPr>
            <a:lvl3pPr marL="389335" indent="0">
              <a:buNone/>
              <a:defRPr/>
            </a:lvl3pPr>
            <a:lvl4pPr marL="560785" indent="0">
              <a:buNone/>
              <a:defRPr/>
            </a:lvl4pPr>
            <a:lvl5pPr marL="556022" indent="0">
              <a:buNone/>
              <a:defRPr/>
            </a:lvl5pPr>
          </a:lstStyle>
          <a:p>
            <a:pPr lvl="0"/>
            <a:r>
              <a:rPr lang="en-US" dirty="0"/>
              <a:t>Text…</a:t>
            </a:r>
          </a:p>
        </p:txBody>
      </p:sp>
      <p:sp>
        <p:nvSpPr>
          <p:cNvPr id="13" name="Text Placeholder 3"/>
          <p:cNvSpPr>
            <a:spLocks noGrp="1"/>
          </p:cNvSpPr>
          <p:nvPr>
            <p:ph type="body" sz="half" idx="15" hasCustomPrompt="1"/>
          </p:nvPr>
        </p:nvSpPr>
        <p:spPr>
          <a:xfrm>
            <a:off x="984314" y="2511272"/>
            <a:ext cx="3873435" cy="1809317"/>
          </a:xfrm>
        </p:spPr>
        <p:txBody>
          <a:bodyPr>
            <a:noAutofit/>
          </a:bodyPr>
          <a:lstStyle>
            <a:lvl1pPr marL="0" indent="0">
              <a:buNone/>
              <a:defRPr sz="15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Text…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3550" y="314326"/>
            <a:ext cx="2221594" cy="4148819"/>
          </a:xfrm>
          <a:prstGeom prst="rect">
            <a:avLst/>
          </a:prstGeom>
          <a:effectLst/>
        </p:spPr>
      </p:pic>
      <p:sp>
        <p:nvSpPr>
          <p:cNvPr id="15" name="Title 1"/>
          <p:cNvSpPr>
            <a:spLocks noGrp="1"/>
          </p:cNvSpPr>
          <p:nvPr>
            <p:ph type="title" hasCustomPrompt="1"/>
          </p:nvPr>
        </p:nvSpPr>
        <p:spPr>
          <a:xfrm>
            <a:off x="984315" y="975532"/>
            <a:ext cx="3873436" cy="652261"/>
          </a:xfrm>
        </p:spPr>
        <p:txBody>
          <a:bodyPr anchor="t">
            <a:normAutofit/>
          </a:bodyPr>
          <a:lstStyle>
            <a:lvl1pPr>
              <a:defRPr sz="2025"/>
            </a:lvl1pPr>
          </a:lstStyle>
          <a:p>
            <a:pPr lvl="0"/>
            <a:r>
              <a:rPr lang="en-US" dirty="0"/>
              <a:t>Mobile Presence Address</a:t>
            </a:r>
          </a:p>
        </p:txBody>
      </p:sp>
      <p:sp>
        <p:nvSpPr>
          <p:cNvPr id="9" name="Text Placeholder 2"/>
          <p:cNvSpPr>
            <a:spLocks noGrp="1"/>
          </p:cNvSpPr>
          <p:nvPr>
            <p:ph type="body" sz="quarter" idx="16" hasCustomPrompt="1"/>
          </p:nvPr>
        </p:nvSpPr>
        <p:spPr>
          <a:xfrm>
            <a:off x="5700712" y="2448359"/>
            <a:ext cx="1915808" cy="280554"/>
          </a:xfrm>
        </p:spPr>
        <p:txBody>
          <a:bodyPr>
            <a:normAutofit/>
          </a:bodyPr>
          <a:lstStyle>
            <a:lvl1pPr marL="0" indent="0" algn="ctr">
              <a:lnSpc>
                <a:spcPct val="100000"/>
              </a:lnSpc>
              <a:spcBef>
                <a:spcPts val="0"/>
              </a:spcBef>
              <a:buNone/>
              <a:defRPr sz="1350">
                <a:solidFill>
                  <a:schemeClr val="tx1"/>
                </a:solidFill>
              </a:defRPr>
            </a:lvl1pPr>
            <a:lvl2pPr marL="210741" indent="0">
              <a:buNone/>
              <a:defRPr/>
            </a:lvl2pPr>
            <a:lvl3pPr marL="389335" indent="0">
              <a:buNone/>
              <a:defRPr/>
            </a:lvl3pPr>
            <a:lvl4pPr marL="560785" indent="0">
              <a:buNone/>
              <a:defRPr/>
            </a:lvl4pPr>
            <a:lvl5pPr marL="556022" indent="0">
              <a:buNone/>
              <a:defRPr/>
            </a:lvl5pPr>
          </a:lstStyle>
          <a:p>
            <a:pPr lvl="0"/>
            <a:r>
              <a:rPr lang="en-US" dirty="0"/>
              <a:t>www.doh.wa.gov</a:t>
            </a:r>
          </a:p>
        </p:txBody>
      </p:sp>
    </p:spTree>
    <p:extLst>
      <p:ext uri="{BB962C8B-B14F-4D97-AF65-F5344CB8AC3E}">
        <p14:creationId xmlns:p14="http://schemas.microsoft.com/office/powerpoint/2010/main" val="17798739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cxnSp>
        <p:nvCxnSpPr>
          <p:cNvPr id="6" name="Straight Connector 5"/>
          <p:cNvCxnSpPr/>
          <p:nvPr userDrawn="1"/>
        </p:nvCxnSpPr>
        <p:spPr>
          <a:xfrm flipV="1">
            <a:off x="4322814" y="2662029"/>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8926" y="2228502"/>
            <a:ext cx="9166143" cy="350540"/>
          </a:xfrm>
        </p:spPr>
        <p:txBody>
          <a:bodyPr anchor="t">
            <a:noAutofit/>
          </a:bodyPr>
          <a:lstStyle>
            <a:lvl1pPr algn="ctr">
              <a:defRPr sz="2250"/>
            </a:lvl1pPr>
          </a:lstStyle>
          <a:p>
            <a:pPr lvl="0"/>
            <a:r>
              <a:rPr lang="en-US" dirty="0"/>
              <a:t>Questions?</a:t>
            </a:r>
          </a:p>
        </p:txBody>
      </p:sp>
    </p:spTree>
    <p:extLst>
      <p:ext uri="{BB962C8B-B14F-4D97-AF65-F5344CB8AC3E}">
        <p14:creationId xmlns:p14="http://schemas.microsoft.com/office/powerpoint/2010/main" val="183518627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4322814" y="934763"/>
            <a:ext cx="499998" cy="1027"/>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4322814" y="935061"/>
            <a:ext cx="499998" cy="1027"/>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3341910" y="3554566"/>
            <a:ext cx="2473324" cy="235751"/>
          </a:xfrm>
        </p:spPr>
        <p:txBody>
          <a:bodyPr/>
          <a:lstStyle>
            <a:lvl1pPr marL="0" indent="0" algn="ctr">
              <a:buNone/>
              <a:defRPr sz="1500" i="1">
                <a:solidFill>
                  <a:schemeClr val="tx1"/>
                </a:solidFill>
                <a:latin typeface="+mn-lt"/>
              </a:defRPr>
            </a:lvl1pPr>
          </a:lstStyle>
          <a:p>
            <a:pPr lvl="0"/>
            <a:r>
              <a:rPr lang="en-US" dirty="0"/>
              <a:t>Title</a:t>
            </a:r>
          </a:p>
        </p:txBody>
      </p:sp>
      <p:sp>
        <p:nvSpPr>
          <p:cNvPr id="29" name="Text Placeholder 27"/>
          <p:cNvSpPr>
            <a:spLocks noGrp="1"/>
          </p:cNvSpPr>
          <p:nvPr>
            <p:ph type="body" sz="quarter" idx="20" hasCustomPrompt="1"/>
          </p:nvPr>
        </p:nvSpPr>
        <p:spPr>
          <a:xfrm>
            <a:off x="3341910" y="3800577"/>
            <a:ext cx="2473324" cy="280988"/>
          </a:xfrm>
        </p:spPr>
        <p:txBody>
          <a:bodyPr/>
          <a:lstStyle>
            <a:lvl1pPr marL="0" indent="0" algn="ctr">
              <a:buNone/>
              <a:defRPr sz="1500">
                <a:solidFill>
                  <a:schemeClr val="tx1"/>
                </a:solidFill>
                <a:latin typeface="+mn-lt"/>
              </a:defRPr>
            </a:lvl1pPr>
          </a:lstStyle>
          <a:p>
            <a:pPr lvl="0"/>
            <a:r>
              <a:rPr lang="en-US" dirty="0"/>
              <a:t>Program</a:t>
            </a:r>
          </a:p>
        </p:txBody>
      </p:sp>
      <p:sp>
        <p:nvSpPr>
          <p:cNvPr id="35" name="Text Placeholder 21"/>
          <p:cNvSpPr>
            <a:spLocks noGrp="1"/>
          </p:cNvSpPr>
          <p:nvPr>
            <p:ph type="body" sz="quarter" idx="16" hasCustomPrompt="1"/>
          </p:nvPr>
        </p:nvSpPr>
        <p:spPr>
          <a:xfrm>
            <a:off x="3341910" y="3235046"/>
            <a:ext cx="2473324" cy="309563"/>
          </a:xfrm>
        </p:spPr>
        <p:txBody>
          <a:bodyPr>
            <a:normAutofit/>
          </a:bodyPr>
          <a:lstStyle>
            <a:lvl1pPr marL="0" indent="0" algn="ctr">
              <a:buNone/>
              <a:defRPr sz="1650" b="1">
                <a:solidFill>
                  <a:schemeClr val="tx1"/>
                </a:solidFill>
                <a:latin typeface="+mn-lt"/>
              </a:defRPr>
            </a:lvl1pPr>
          </a:lstStyle>
          <a:p>
            <a:pPr lvl="0"/>
            <a:r>
              <a:rPr lang="en-US" dirty="0"/>
              <a:t>Name</a:t>
            </a:r>
          </a:p>
        </p:txBody>
      </p:sp>
      <p:sp>
        <p:nvSpPr>
          <p:cNvPr id="36" name="Picture Placeholder 19"/>
          <p:cNvSpPr>
            <a:spLocks noGrp="1"/>
          </p:cNvSpPr>
          <p:nvPr>
            <p:ph type="pic" sz="quarter" idx="14"/>
          </p:nvPr>
        </p:nvSpPr>
        <p:spPr>
          <a:xfrm>
            <a:off x="3341911" y="1165868"/>
            <a:ext cx="2473325" cy="1865709"/>
          </a:xfrm>
        </p:spPr>
        <p:txBody>
          <a:bodyPr/>
          <a:lstStyle>
            <a:lvl1pPr marL="0" indent="0">
              <a:buNone/>
              <a:defRPr lang="en-US" dirty="0">
                <a:solidFill>
                  <a:schemeClr val="tx1">
                    <a:lumMod val="65000"/>
                    <a:lumOff val="35000"/>
                  </a:schemeClr>
                </a:solidFill>
                <a:latin typeface="+mn-lt"/>
              </a:defRPr>
            </a:lvl1pPr>
          </a:lstStyle>
          <a:p>
            <a:r>
              <a:rPr lang="en-US" dirty="0"/>
              <a:t>Click icon to add picture</a:t>
            </a:r>
          </a:p>
        </p:txBody>
      </p:sp>
      <p:sp>
        <p:nvSpPr>
          <p:cNvPr id="55" name="Text Placeholder 2"/>
          <p:cNvSpPr>
            <a:spLocks noGrp="1"/>
          </p:cNvSpPr>
          <p:nvPr>
            <p:ph type="body" sz="quarter" idx="22" hasCustomPrompt="1"/>
          </p:nvPr>
        </p:nvSpPr>
        <p:spPr>
          <a:xfrm>
            <a:off x="0" y="4176808"/>
            <a:ext cx="9144000" cy="201956"/>
          </a:xfrm>
        </p:spPr>
        <p:txBody>
          <a:bodyPr>
            <a:noAutofit/>
          </a:bodyPr>
          <a:lstStyle>
            <a:lvl1pPr marL="0" indent="0" algn="ctr">
              <a:buNone/>
              <a:defRPr sz="1500">
                <a:solidFill>
                  <a:schemeClr val="tx1"/>
                </a:solidFill>
              </a:defRPr>
            </a:lvl1pPr>
            <a:lvl2pPr marL="210741" indent="0">
              <a:buNone/>
              <a:defRPr sz="1200">
                <a:solidFill>
                  <a:srgbClr val="CB8A49"/>
                </a:solidFill>
              </a:defRPr>
            </a:lvl2pPr>
            <a:lvl3pPr marL="389335" indent="0">
              <a:buNone/>
              <a:defRPr sz="1200">
                <a:solidFill>
                  <a:srgbClr val="CB8A49"/>
                </a:solidFill>
              </a:defRPr>
            </a:lvl3pPr>
            <a:lvl4pPr marL="560785" indent="0">
              <a:buNone/>
              <a:defRPr sz="1200">
                <a:solidFill>
                  <a:srgbClr val="CB8A49"/>
                </a:solidFill>
              </a:defRPr>
            </a:lvl4pPr>
            <a:lvl5pPr marL="556022" indent="0">
              <a:buNone/>
              <a:defRPr sz="1200">
                <a:solidFill>
                  <a:srgbClr val="CB8A49"/>
                </a:solidFill>
              </a:defRPr>
            </a:lvl5pPr>
          </a:lstStyle>
          <a:p>
            <a:pPr lvl="0"/>
            <a:r>
              <a:rPr lang="en-US" dirty="0"/>
              <a:t>www.doh.wa.gov</a:t>
            </a:r>
          </a:p>
        </p:txBody>
      </p:sp>
      <p:sp>
        <p:nvSpPr>
          <p:cNvPr id="2" name="TextBox 1"/>
          <p:cNvSpPr txBox="1"/>
          <p:nvPr userDrawn="1"/>
        </p:nvSpPr>
        <p:spPr>
          <a:xfrm>
            <a:off x="-8311" y="4823216"/>
            <a:ext cx="9152311" cy="253916"/>
          </a:xfrm>
          <a:prstGeom prst="rect">
            <a:avLst/>
          </a:prstGeom>
          <a:noFill/>
        </p:spPr>
        <p:txBody>
          <a:bodyPr wrap="square" rtlCol="0">
            <a:spAutoFit/>
          </a:bodyPr>
          <a:lstStyle/>
          <a:p>
            <a:pPr algn="ctr"/>
            <a:r>
              <a:rPr lang="en-US" sz="1050" dirty="0">
                <a:solidFill>
                  <a:schemeClr val="tx1"/>
                </a:solidFill>
                <a:latin typeface="Century Gothic" panose="020B0502020202020204" pitchFamily="34" charset="0"/>
              </a:rPr>
              <a:t>@</a:t>
            </a:r>
            <a:r>
              <a:rPr lang="en-US" sz="1050" dirty="0" err="1">
                <a:solidFill>
                  <a:schemeClr val="tx1"/>
                </a:solidFill>
                <a:latin typeface="Century Gothic" panose="020B0502020202020204" pitchFamily="34" charset="0"/>
              </a:rPr>
              <a:t>WADeptHealth</a:t>
            </a:r>
            <a:endParaRPr lang="en-US" sz="1050" dirty="0">
              <a:solidFill>
                <a:schemeClr val="tx1"/>
              </a:solidFill>
              <a:latin typeface="Century Gothic" panose="020B0502020202020204" pitchFamily="34" charset="0"/>
            </a:endParaRPr>
          </a:p>
        </p:txBody>
      </p:sp>
      <p:sp>
        <p:nvSpPr>
          <p:cNvPr id="45" name="Title 2"/>
          <p:cNvSpPr>
            <a:spLocks noGrp="1"/>
          </p:cNvSpPr>
          <p:nvPr>
            <p:ph type="title" hasCustomPrompt="1"/>
          </p:nvPr>
        </p:nvSpPr>
        <p:spPr>
          <a:xfrm>
            <a:off x="-8311" y="497995"/>
            <a:ext cx="9135687" cy="390471"/>
          </a:xfrm>
        </p:spPr>
        <p:txBody>
          <a:bodyPr>
            <a:normAutofit/>
          </a:bodyPr>
          <a:lstStyle>
            <a:lvl1pPr algn="ctr">
              <a:defRPr sz="2025"/>
            </a:lvl1pPr>
          </a:lstStyle>
          <a:p>
            <a:pPr lvl="0"/>
            <a:r>
              <a:rPr lang="en-US" dirty="0"/>
              <a:t>Contact 1</a:t>
            </a:r>
          </a:p>
        </p:txBody>
      </p:sp>
      <p:grpSp>
        <p:nvGrpSpPr>
          <p:cNvPr id="20" name="Group 19">
            <a:extLst>
              <a:ext uri="{FF2B5EF4-FFF2-40B4-BE49-F238E27FC236}">
                <a16:creationId xmlns:a16="http://schemas.microsoft.com/office/drawing/2014/main" id="{640B45D1-4982-0176-FB4E-E1603E65CE90}"/>
              </a:ext>
            </a:extLst>
          </p:cNvPr>
          <p:cNvGrpSpPr/>
          <p:nvPr userDrawn="1"/>
        </p:nvGrpSpPr>
        <p:grpSpPr>
          <a:xfrm>
            <a:off x="3821684" y="4525403"/>
            <a:ext cx="1483528" cy="238614"/>
            <a:chOff x="2331164" y="3999801"/>
            <a:chExt cx="1978037" cy="318152"/>
          </a:xfrm>
        </p:grpSpPr>
        <p:pic>
          <p:nvPicPr>
            <p:cNvPr id="6" name="Picture 5" descr="A picture containing text, first-aid kit, sign, clock&#10;&#10;Description automatically generated">
              <a:extLst>
                <a:ext uri="{FF2B5EF4-FFF2-40B4-BE49-F238E27FC236}">
                  <a16:creationId xmlns:a16="http://schemas.microsoft.com/office/drawing/2014/main" id="{F130F070-62A4-E2F6-4F57-56E33C04C6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4011" y="4004363"/>
              <a:ext cx="309032" cy="309032"/>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C55A9DE0-0A54-9DC0-4AE1-52201CAEC0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1164" y="4004363"/>
              <a:ext cx="309032" cy="309032"/>
            </a:xfrm>
            <a:prstGeom prst="rect">
              <a:avLst/>
            </a:prstGeom>
          </p:spPr>
        </p:pic>
        <p:pic>
          <p:nvPicPr>
            <p:cNvPr id="11" name="Picture 10" descr="Icon&#10;&#10;Description automatically generated">
              <a:extLst>
                <a:ext uri="{FF2B5EF4-FFF2-40B4-BE49-F238E27FC236}">
                  <a16:creationId xmlns:a16="http://schemas.microsoft.com/office/drawing/2014/main" id="{EC113FFF-FCF6-E032-CEC0-FF46300BB47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95365" y="4004361"/>
              <a:ext cx="309033" cy="309033"/>
            </a:xfrm>
            <a:prstGeom prst="rect">
              <a:avLst/>
            </a:prstGeom>
          </p:spPr>
        </p:pic>
        <p:pic>
          <p:nvPicPr>
            <p:cNvPr id="15" name="Picture 14" descr="Icon&#10;&#10;Description automatically generated">
              <a:extLst>
                <a:ext uri="{FF2B5EF4-FFF2-40B4-BE49-F238E27FC236}">
                  <a16:creationId xmlns:a16="http://schemas.microsoft.com/office/drawing/2014/main" id="{193773A7-8BD5-3165-D71B-B6CECCD091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95608" y="4004360"/>
              <a:ext cx="313593" cy="313593"/>
            </a:xfrm>
            <a:prstGeom prst="rect">
              <a:avLst/>
            </a:prstGeom>
          </p:spPr>
        </p:pic>
        <p:pic>
          <p:nvPicPr>
            <p:cNvPr id="17" name="Picture 16" descr="A picture containing text, monitor, bus, oven&#10;&#10;Description automatically generated">
              <a:extLst>
                <a:ext uri="{FF2B5EF4-FFF2-40B4-BE49-F238E27FC236}">
                  <a16:creationId xmlns:a16="http://schemas.microsoft.com/office/drawing/2014/main" id="{325A605D-7B71-59BF-6249-8A225A4A604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6856" y="3999801"/>
              <a:ext cx="313593" cy="31359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CF436C1A-D1EB-5D50-A2EB-CF1BB4C9DE2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658210" y="3999801"/>
              <a:ext cx="318152" cy="318152"/>
            </a:xfrm>
            <a:prstGeom prst="rect">
              <a:avLst/>
            </a:prstGeom>
          </p:spPr>
        </p:pic>
      </p:grpSp>
    </p:spTree>
    <p:extLst>
      <p:ext uri="{BB962C8B-B14F-4D97-AF65-F5344CB8AC3E}">
        <p14:creationId xmlns:p14="http://schemas.microsoft.com/office/powerpoint/2010/main" val="31742018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1789115" y="3212999"/>
            <a:ext cx="2484436" cy="309563"/>
          </a:xfrm>
        </p:spPr>
        <p:txBody>
          <a:bodyPr>
            <a:normAutofit/>
          </a:bodyPr>
          <a:lstStyle>
            <a:lvl1pPr marL="0" indent="0" algn="ctr">
              <a:buNone/>
              <a:defRPr sz="165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882596" y="3208854"/>
            <a:ext cx="2487133" cy="309563"/>
          </a:xfrm>
        </p:spPr>
        <p:txBody>
          <a:bodyPr>
            <a:normAutofit/>
          </a:bodyPr>
          <a:lstStyle>
            <a:lvl1pPr marL="0" indent="0" algn="ctr">
              <a:buNone/>
              <a:defRPr lang="en-US" sz="1650" b="1" kern="1200" dirty="0">
                <a:solidFill>
                  <a:schemeClr val="tx1"/>
                </a:solidFill>
                <a:latin typeface="+mn-lt"/>
                <a:ea typeface="+mn-ea"/>
                <a:cs typeface="+mn-cs"/>
              </a:defRPr>
            </a:lvl1pPr>
          </a:lstStyle>
          <a:p>
            <a:pPr marL="0" lvl="0" indent="0" algn="ctr" defTabSz="685800" rtl="0" eaLnBrk="1" latinLnBrk="0" hangingPunct="1">
              <a:lnSpc>
                <a:spcPct val="90000"/>
              </a:lnSpc>
              <a:spcBef>
                <a:spcPts val="750"/>
              </a:spcBef>
              <a:buClr>
                <a:srgbClr val="CB8A49"/>
              </a:buClr>
              <a:buFont typeface="Wingdings" panose="05000000000000000000" pitchFamily="2" charset="2"/>
              <a:buNone/>
            </a:pPr>
            <a:r>
              <a:rPr lang="en-US" dirty="0"/>
              <a:t>Name</a:t>
            </a:r>
          </a:p>
        </p:txBody>
      </p:sp>
      <p:sp>
        <p:nvSpPr>
          <p:cNvPr id="25" name="Text Placeholder 24"/>
          <p:cNvSpPr>
            <a:spLocks noGrp="1"/>
          </p:cNvSpPr>
          <p:nvPr>
            <p:ph type="body" sz="quarter" idx="17" hasCustomPrompt="1"/>
          </p:nvPr>
        </p:nvSpPr>
        <p:spPr>
          <a:xfrm>
            <a:off x="1789114" y="3529228"/>
            <a:ext cx="2484437" cy="235751"/>
          </a:xfrm>
        </p:spPr>
        <p:txBody>
          <a:bodyPr/>
          <a:lstStyle>
            <a:lvl1pPr marL="0" indent="0" algn="ctr">
              <a:buNone/>
              <a:defRPr sz="15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879975" y="3525132"/>
            <a:ext cx="2487132" cy="235751"/>
          </a:xfrm>
        </p:spPr>
        <p:txBody>
          <a:bodyPr>
            <a:normAutofit/>
          </a:bodyPr>
          <a:lstStyle>
            <a:lvl1pPr marL="0" indent="0" algn="ctr">
              <a:buNone/>
              <a:defRPr lang="en-US" sz="1500" i="1" kern="1200" dirty="0">
                <a:solidFill>
                  <a:schemeClr val="tx1"/>
                </a:solidFill>
                <a:latin typeface="+mn-lt"/>
                <a:ea typeface="+mn-ea"/>
                <a:cs typeface="+mn-cs"/>
              </a:defRPr>
            </a:lvl1pPr>
          </a:lstStyle>
          <a:p>
            <a:pPr marL="0" lvl="0" indent="0" algn="ctr" defTabSz="685800" rtl="0" eaLnBrk="1" latinLnBrk="0" hangingPunct="1">
              <a:lnSpc>
                <a:spcPct val="90000"/>
              </a:lnSpc>
              <a:spcBef>
                <a:spcPts val="750"/>
              </a:spcBef>
              <a:buClr>
                <a:srgbClr val="CB8A49"/>
              </a:buClr>
              <a:buFont typeface="Wingdings" panose="05000000000000000000" pitchFamily="2" charset="2"/>
              <a:buNone/>
            </a:pPr>
            <a:r>
              <a:rPr lang="en-US" dirty="0"/>
              <a:t>Title</a:t>
            </a:r>
          </a:p>
        </p:txBody>
      </p:sp>
      <p:sp>
        <p:nvSpPr>
          <p:cNvPr id="28" name="Text Placeholder 27"/>
          <p:cNvSpPr>
            <a:spLocks noGrp="1"/>
          </p:cNvSpPr>
          <p:nvPr>
            <p:ph type="body" sz="quarter" idx="19" hasCustomPrompt="1"/>
          </p:nvPr>
        </p:nvSpPr>
        <p:spPr>
          <a:xfrm>
            <a:off x="1789114" y="3771104"/>
            <a:ext cx="2484437" cy="280988"/>
          </a:xfrm>
        </p:spPr>
        <p:txBody>
          <a:bodyPr/>
          <a:lstStyle>
            <a:lvl1pPr marL="0" indent="0" algn="ctr">
              <a:buNone/>
              <a:defRPr sz="15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882671" y="3767595"/>
            <a:ext cx="2484437" cy="280988"/>
          </a:xfrm>
        </p:spPr>
        <p:txBody>
          <a:bodyPr/>
          <a:lstStyle>
            <a:lvl1pPr marL="0" indent="0" algn="ctr">
              <a:buNone/>
              <a:defRPr sz="1500">
                <a:solidFill>
                  <a:schemeClr val="tx1"/>
                </a:solidFill>
                <a:latin typeface="+mn-lt"/>
              </a:defRPr>
            </a:lvl1pPr>
          </a:lstStyle>
          <a:p>
            <a:pPr lvl="0"/>
            <a:r>
              <a:rPr lang="en-US" dirty="0"/>
              <a:t>Program</a:t>
            </a:r>
          </a:p>
        </p:txBody>
      </p:sp>
      <p:cxnSp>
        <p:nvCxnSpPr>
          <p:cNvPr id="15" name="Straight Connector 14"/>
          <p:cNvCxnSpPr/>
          <p:nvPr userDrawn="1"/>
        </p:nvCxnSpPr>
        <p:spPr>
          <a:xfrm flipV="1">
            <a:off x="4322814" y="934763"/>
            <a:ext cx="499998" cy="1027"/>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4322814" y="935061"/>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45" name="Picture Placeholder 17"/>
          <p:cNvSpPr>
            <a:spLocks noGrp="1"/>
          </p:cNvSpPr>
          <p:nvPr>
            <p:ph type="pic" sz="quarter" idx="13"/>
          </p:nvPr>
        </p:nvSpPr>
        <p:spPr>
          <a:xfrm>
            <a:off x="1789114" y="1173623"/>
            <a:ext cx="2484437" cy="1865709"/>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6" name="Picture Placeholder 19"/>
          <p:cNvSpPr>
            <a:spLocks noGrp="1"/>
          </p:cNvSpPr>
          <p:nvPr>
            <p:ph type="pic" sz="quarter" idx="14"/>
          </p:nvPr>
        </p:nvSpPr>
        <p:spPr>
          <a:xfrm>
            <a:off x="4879976" y="1169313"/>
            <a:ext cx="2473325" cy="186571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7" name="Text Placeholder 2"/>
          <p:cNvSpPr>
            <a:spLocks noGrp="1"/>
          </p:cNvSpPr>
          <p:nvPr>
            <p:ph type="body" sz="quarter" idx="22" hasCustomPrompt="1"/>
          </p:nvPr>
        </p:nvSpPr>
        <p:spPr>
          <a:xfrm>
            <a:off x="0" y="4176808"/>
            <a:ext cx="9144000" cy="201956"/>
          </a:xfrm>
        </p:spPr>
        <p:txBody>
          <a:bodyPr>
            <a:noAutofit/>
          </a:bodyPr>
          <a:lstStyle>
            <a:lvl1pPr marL="0" indent="0" algn="ctr">
              <a:buNone/>
              <a:defRPr sz="1500">
                <a:solidFill>
                  <a:schemeClr val="tx1"/>
                </a:solidFill>
              </a:defRPr>
            </a:lvl1pPr>
            <a:lvl2pPr marL="210741" indent="0">
              <a:buNone/>
              <a:defRPr sz="1200">
                <a:solidFill>
                  <a:srgbClr val="CB8A49"/>
                </a:solidFill>
              </a:defRPr>
            </a:lvl2pPr>
            <a:lvl3pPr marL="389335" indent="0">
              <a:buNone/>
              <a:defRPr sz="1200">
                <a:solidFill>
                  <a:srgbClr val="CB8A49"/>
                </a:solidFill>
              </a:defRPr>
            </a:lvl3pPr>
            <a:lvl4pPr marL="560785" indent="0">
              <a:buNone/>
              <a:defRPr sz="1200">
                <a:solidFill>
                  <a:srgbClr val="CB8A49"/>
                </a:solidFill>
              </a:defRPr>
            </a:lvl4pPr>
            <a:lvl5pPr marL="556022" indent="0">
              <a:buNone/>
              <a:defRPr sz="1200">
                <a:solidFill>
                  <a:srgbClr val="CB8A49"/>
                </a:solidFill>
              </a:defRPr>
            </a:lvl5pPr>
          </a:lstStyle>
          <a:p>
            <a:pPr lvl="0"/>
            <a:r>
              <a:rPr lang="en-US" dirty="0"/>
              <a:t>www.doh.wa.gov</a:t>
            </a:r>
          </a:p>
        </p:txBody>
      </p:sp>
      <p:sp>
        <p:nvSpPr>
          <p:cNvPr id="24" name="TextBox 23"/>
          <p:cNvSpPr txBox="1"/>
          <p:nvPr userDrawn="1"/>
        </p:nvSpPr>
        <p:spPr>
          <a:xfrm>
            <a:off x="-8311" y="4823216"/>
            <a:ext cx="9152311" cy="253916"/>
          </a:xfrm>
          <a:prstGeom prst="rect">
            <a:avLst/>
          </a:prstGeom>
          <a:noFill/>
        </p:spPr>
        <p:txBody>
          <a:bodyPr wrap="square" rtlCol="0">
            <a:spAutoFit/>
          </a:bodyPr>
          <a:lstStyle/>
          <a:p>
            <a:pPr algn="ctr"/>
            <a:r>
              <a:rPr lang="en-US" sz="1050" dirty="0">
                <a:solidFill>
                  <a:schemeClr val="tx1"/>
                </a:solidFill>
                <a:latin typeface="Century Gothic" panose="020B0502020202020204" pitchFamily="34" charset="0"/>
              </a:rPr>
              <a:t>@</a:t>
            </a:r>
            <a:r>
              <a:rPr lang="en-US" sz="1050" dirty="0" err="1">
                <a:solidFill>
                  <a:schemeClr val="tx1"/>
                </a:solidFill>
                <a:latin typeface="Century Gothic" panose="020B0502020202020204" pitchFamily="34" charset="0"/>
              </a:rPr>
              <a:t>WADeptHealth</a:t>
            </a:r>
            <a:endParaRPr lang="en-US" sz="1050" dirty="0">
              <a:solidFill>
                <a:schemeClr val="tx1"/>
              </a:solidFill>
              <a:latin typeface="Century Gothic" panose="020B0502020202020204" pitchFamily="34" charset="0"/>
            </a:endParaRPr>
          </a:p>
        </p:txBody>
      </p:sp>
      <p:pic>
        <p:nvPicPr>
          <p:cNvPr id="52" name="Picture 5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48510" y="4564950"/>
            <a:ext cx="230281" cy="172711"/>
          </a:xfrm>
          <a:prstGeom prst="rect">
            <a:avLst/>
          </a:prstGeom>
        </p:spPr>
      </p:pic>
      <p:sp>
        <p:nvSpPr>
          <p:cNvPr id="2" name="Title 1"/>
          <p:cNvSpPr>
            <a:spLocks noGrp="1"/>
          </p:cNvSpPr>
          <p:nvPr>
            <p:ph type="title" hasCustomPrompt="1"/>
          </p:nvPr>
        </p:nvSpPr>
        <p:spPr>
          <a:xfrm>
            <a:off x="-8351" y="498396"/>
            <a:ext cx="9144000" cy="390070"/>
          </a:xfrm>
        </p:spPr>
        <p:txBody>
          <a:bodyPr>
            <a:normAutofit/>
          </a:bodyPr>
          <a:lstStyle>
            <a:lvl1pPr algn="ctr">
              <a:defRPr sz="2025"/>
            </a:lvl1pPr>
          </a:lstStyle>
          <a:p>
            <a:pPr lvl="0"/>
            <a:r>
              <a:rPr lang="en-US" dirty="0"/>
              <a:t>Contact 2</a:t>
            </a:r>
          </a:p>
        </p:txBody>
      </p:sp>
      <p:grpSp>
        <p:nvGrpSpPr>
          <p:cNvPr id="3" name="Group 2">
            <a:extLst>
              <a:ext uri="{FF2B5EF4-FFF2-40B4-BE49-F238E27FC236}">
                <a16:creationId xmlns:a16="http://schemas.microsoft.com/office/drawing/2014/main" id="{AE9055EF-4EFB-098C-509A-9CF7C24F28DB}"/>
              </a:ext>
            </a:extLst>
          </p:cNvPr>
          <p:cNvGrpSpPr/>
          <p:nvPr userDrawn="1"/>
        </p:nvGrpSpPr>
        <p:grpSpPr>
          <a:xfrm>
            <a:off x="3821684" y="4525403"/>
            <a:ext cx="1483528" cy="238614"/>
            <a:chOff x="2331164" y="3999801"/>
            <a:chExt cx="1978037" cy="318152"/>
          </a:xfrm>
        </p:grpSpPr>
        <p:pic>
          <p:nvPicPr>
            <p:cNvPr id="4" name="Picture 3" descr="A picture containing text, first-aid kit, sign, clock&#10;&#10;Description automatically generated">
              <a:extLst>
                <a:ext uri="{FF2B5EF4-FFF2-40B4-BE49-F238E27FC236}">
                  <a16:creationId xmlns:a16="http://schemas.microsoft.com/office/drawing/2014/main" id="{7BE6BD9E-57C3-D53E-46F1-5C63C043A2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11" y="4004363"/>
              <a:ext cx="309032" cy="309032"/>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51449C4-50E9-7085-87FD-269F487EE2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31164" y="4004363"/>
              <a:ext cx="309032" cy="309032"/>
            </a:xfrm>
            <a:prstGeom prst="rect">
              <a:avLst/>
            </a:prstGeom>
          </p:spPr>
        </p:pic>
        <p:pic>
          <p:nvPicPr>
            <p:cNvPr id="6" name="Picture 5" descr="Icon&#10;&#10;Description automatically generated">
              <a:extLst>
                <a:ext uri="{FF2B5EF4-FFF2-40B4-BE49-F238E27FC236}">
                  <a16:creationId xmlns:a16="http://schemas.microsoft.com/office/drawing/2014/main" id="{091118B7-ED00-240A-A330-787DEB03BC7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95365" y="4004361"/>
              <a:ext cx="309033" cy="309033"/>
            </a:xfrm>
            <a:prstGeom prst="rect">
              <a:avLst/>
            </a:prstGeom>
          </p:spPr>
        </p:pic>
        <p:pic>
          <p:nvPicPr>
            <p:cNvPr id="7" name="Picture 6" descr="Icon&#10;&#10;Description automatically generated">
              <a:extLst>
                <a:ext uri="{FF2B5EF4-FFF2-40B4-BE49-F238E27FC236}">
                  <a16:creationId xmlns:a16="http://schemas.microsoft.com/office/drawing/2014/main" id="{D09277A0-C503-2374-2056-8202D76E2F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95608" y="4004360"/>
              <a:ext cx="313593" cy="313593"/>
            </a:xfrm>
            <a:prstGeom prst="rect">
              <a:avLst/>
            </a:prstGeom>
          </p:spPr>
        </p:pic>
        <p:pic>
          <p:nvPicPr>
            <p:cNvPr id="8" name="Picture 7" descr="A picture containing text, monitor, bus, oven&#10;&#10;Description automatically generated">
              <a:extLst>
                <a:ext uri="{FF2B5EF4-FFF2-40B4-BE49-F238E27FC236}">
                  <a16:creationId xmlns:a16="http://schemas.microsoft.com/office/drawing/2014/main" id="{D1BF6D95-BEA3-7EF6-BD7F-2F2220DB80E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326856" y="3999801"/>
              <a:ext cx="313593" cy="31359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8C3F0D0-E0EF-CA6B-3D42-1C272B22A57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3658210" y="3999801"/>
              <a:ext cx="318152" cy="318152"/>
            </a:xfrm>
            <a:prstGeom prst="rect">
              <a:avLst/>
            </a:prstGeom>
          </p:spPr>
        </p:pic>
      </p:grpSp>
    </p:spTree>
    <p:extLst>
      <p:ext uri="{BB962C8B-B14F-4D97-AF65-F5344CB8AC3E}">
        <p14:creationId xmlns:p14="http://schemas.microsoft.com/office/powerpoint/2010/main" val="356026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82B52B-DCDE-4983-B5D3-DF54925EAC33}"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2587174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8641-8B4F-D444-19EC-BF7D8624D5D4}"/>
              </a:ext>
            </a:extLst>
          </p:cNvPr>
          <p:cNvSpPr>
            <a:spLocks noGrp="1"/>
          </p:cNvSpPr>
          <p:nvPr>
            <p:ph type="title" hasCustomPrompt="1"/>
          </p:nvPr>
        </p:nvSpPr>
        <p:spPr>
          <a:xfrm>
            <a:off x="685800" y="342900"/>
            <a:ext cx="2893219" cy="1200150"/>
          </a:xfrm>
        </p:spPr>
        <p:txBody>
          <a:bodyPr anchor="ctr" anchorCtr="0">
            <a:noAutofit/>
          </a:bodyPr>
          <a:lstStyle>
            <a:lvl1pPr>
              <a:defRPr sz="2400"/>
            </a:lvl1pPr>
          </a:lstStyle>
          <a:p>
            <a:r>
              <a:rPr lang="en-US"/>
              <a:t>Click to edit Master title style – two or three lines</a:t>
            </a:r>
          </a:p>
        </p:txBody>
      </p:sp>
      <p:sp>
        <p:nvSpPr>
          <p:cNvPr id="3" name="Content Placeholder 2">
            <a:extLst>
              <a:ext uri="{FF2B5EF4-FFF2-40B4-BE49-F238E27FC236}">
                <a16:creationId xmlns:a16="http://schemas.microsoft.com/office/drawing/2014/main" id="{014AC393-7E96-B9A7-1EB2-4A0C2FE4B650}"/>
              </a:ext>
            </a:extLst>
          </p:cNvPr>
          <p:cNvSpPr>
            <a:spLocks noGrp="1"/>
          </p:cNvSpPr>
          <p:nvPr>
            <p:ph idx="1"/>
          </p:nvPr>
        </p:nvSpPr>
        <p:spPr>
          <a:xfrm>
            <a:off x="3887391" y="567814"/>
            <a:ext cx="4570809" cy="3775586"/>
          </a:xfrm>
        </p:spPr>
        <p:txBody>
          <a:bodyPr>
            <a:normAutofit/>
          </a:bodyPr>
          <a:lstStyle>
            <a:lvl1pPr>
              <a:defRPr sz="1200"/>
            </a:lvl1pPr>
            <a:lvl2pPr>
              <a:defRPr sz="1200"/>
            </a:lvl2pPr>
            <a:lvl3pPr>
              <a:defRPr sz="1050"/>
            </a:lvl3pPr>
            <a:lvl4pPr>
              <a:defRPr sz="900"/>
            </a:lvl4pPr>
            <a:lvl5pPr>
              <a:defRPr sz="9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2350D6-D385-7F8E-946D-A25E5C0E136D}"/>
              </a:ext>
            </a:extLst>
          </p:cNvPr>
          <p:cNvSpPr>
            <a:spLocks noGrp="1"/>
          </p:cNvSpPr>
          <p:nvPr>
            <p:ph type="body" sz="half" idx="2"/>
          </p:nvPr>
        </p:nvSpPr>
        <p:spPr>
          <a:xfrm>
            <a:off x="685800" y="1543050"/>
            <a:ext cx="2893219" cy="280035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D9A7407C-4B46-3405-2813-E1D3FDFD3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32D6D-A165-0BDB-E69C-BAA8A085EA63}"/>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38159359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25" name="Straight Connector 24"/>
          <p:cNvCxnSpPr/>
          <p:nvPr userDrawn="1"/>
        </p:nvCxnSpPr>
        <p:spPr>
          <a:xfrm flipV="1">
            <a:off x="4322814" y="934763"/>
            <a:ext cx="499998" cy="1027"/>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
        <p:nvSpPr>
          <p:cNvPr id="7" name="Title 2"/>
          <p:cNvSpPr>
            <a:spLocks noGrp="1"/>
          </p:cNvSpPr>
          <p:nvPr>
            <p:ph type="title" hasCustomPrompt="1"/>
          </p:nvPr>
        </p:nvSpPr>
        <p:spPr>
          <a:xfrm>
            <a:off x="-6824" y="510598"/>
            <a:ext cx="9144000" cy="361523"/>
          </a:xfrm>
        </p:spPr>
        <p:txBody>
          <a:bodyPr>
            <a:normAutofit/>
          </a:bodyPr>
          <a:lstStyle>
            <a:lvl1pPr algn="ctr">
              <a:defRPr sz="2025"/>
            </a:lvl1pPr>
          </a:lstStyle>
          <a:p>
            <a:pPr lvl="0"/>
            <a:r>
              <a:rPr lang="en-US" dirty="0"/>
              <a:t>Blank Slide</a:t>
            </a:r>
          </a:p>
        </p:txBody>
      </p:sp>
    </p:spTree>
    <p:extLst>
      <p:ext uri="{BB962C8B-B14F-4D97-AF65-F5344CB8AC3E}">
        <p14:creationId xmlns:p14="http://schemas.microsoft.com/office/powerpoint/2010/main" val="14874486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Slide with Page Number">
    <p:spTree>
      <p:nvGrpSpPr>
        <p:cNvPr id="1" name=""/>
        <p:cNvGrpSpPr/>
        <p:nvPr/>
      </p:nvGrpSpPr>
      <p:grpSpPr>
        <a:xfrm>
          <a:off x="0" y="0"/>
          <a:ext cx="0" cy="0"/>
          <a:chOff x="0" y="0"/>
          <a:chExt cx="0" cy="0"/>
        </a:xfrm>
      </p:grpSpPr>
      <p:sp>
        <p:nvSpPr>
          <p:cNvPr id="5" name="TextBox 4"/>
          <p:cNvSpPr txBox="1"/>
          <p:nvPr userDrawn="1"/>
        </p:nvSpPr>
        <p:spPr>
          <a:xfrm>
            <a:off x="0" y="4739081"/>
            <a:ext cx="9144000" cy="300082"/>
          </a:xfrm>
          <a:prstGeom prst="rect">
            <a:avLst/>
          </a:prstGeom>
          <a:noFill/>
        </p:spPr>
        <p:txBody>
          <a:bodyPr wrap="square" rtlCol="0">
            <a:spAutoFit/>
          </a:bodyPr>
          <a:lstStyle/>
          <a:p>
            <a:pPr algn="ctr"/>
            <a:r>
              <a:rPr lang="en-US" sz="1350" dirty="0">
                <a:solidFill>
                  <a:srgbClr val="2699BB"/>
                </a:solidFill>
                <a:latin typeface="Century Gothic" panose="020B0502020202020204" pitchFamily="34" charset="0"/>
              </a:rPr>
              <a:t>Washington State Department of Health</a:t>
            </a:r>
            <a:r>
              <a:rPr lang="en-US" sz="1350" baseline="0" dirty="0">
                <a:solidFill>
                  <a:srgbClr val="2699BB"/>
                </a:solidFill>
                <a:latin typeface="Century Gothic" panose="020B0502020202020204" pitchFamily="34" charset="0"/>
              </a:rPr>
              <a:t> </a:t>
            </a:r>
            <a:r>
              <a:rPr lang="en-US" sz="1350" dirty="0">
                <a:solidFill>
                  <a:schemeClr val="tx1"/>
                </a:solidFill>
                <a:latin typeface="Century Gothic" panose="020B0502020202020204" pitchFamily="34" charset="0"/>
              </a:rPr>
              <a:t>| </a:t>
            </a:r>
            <a:fld id="{647B4F43-D519-4C1F-A815-23EAD624CF95}" type="slidenum">
              <a:rPr lang="en-US" sz="1350" smtClean="0">
                <a:solidFill>
                  <a:schemeClr val="tx1"/>
                </a:solidFill>
                <a:latin typeface="Century Gothic" panose="020B0502020202020204" pitchFamily="34" charset="0"/>
              </a:rPr>
              <a:pPr/>
              <a:t>‹#›</a:t>
            </a:fld>
            <a:endParaRPr lang="en-US" sz="135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9897795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6968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65000"/>
                  <a:lumOff val="35000"/>
                </a:schemeClr>
              </a:solidFill>
            </a:endParaRPr>
          </a:p>
        </p:txBody>
      </p:sp>
      <p:sp>
        <p:nvSpPr>
          <p:cNvPr id="4" name="TextBox 3"/>
          <p:cNvSpPr txBox="1"/>
          <p:nvPr userDrawn="1"/>
        </p:nvSpPr>
        <p:spPr>
          <a:xfrm>
            <a:off x="0" y="4030979"/>
            <a:ext cx="9144000" cy="507831"/>
          </a:xfrm>
          <a:prstGeom prst="rect">
            <a:avLst/>
          </a:prstGeom>
          <a:noFill/>
        </p:spPr>
        <p:txBody>
          <a:bodyPr wrap="square" rtlCol="0">
            <a:spAutoFit/>
          </a:bodyPr>
          <a:lstStyle/>
          <a:p>
            <a:pPr algn="ctr"/>
            <a:r>
              <a:rPr lang="en-US" sz="1350" kern="1200" dirty="0">
                <a:solidFill>
                  <a:schemeClr val="bg1"/>
                </a:solidFill>
                <a:effectLst/>
                <a:latin typeface="+mn-lt"/>
                <a:ea typeface="+mn-ea"/>
                <a:cs typeface="+mn-cs"/>
              </a:rPr>
              <a:t>To request this document in another format, call 1-800-525-0127. Deaf or hard of</a:t>
            </a:r>
          </a:p>
          <a:p>
            <a:pPr algn="ctr"/>
            <a:r>
              <a:rPr lang="en-US" sz="1350" kern="1200">
                <a:solidFill>
                  <a:schemeClr val="bg1"/>
                </a:solidFill>
                <a:effectLst/>
                <a:latin typeface="+mn-lt"/>
                <a:ea typeface="+mn-ea"/>
                <a:cs typeface="+mn-cs"/>
              </a:rPr>
              <a:t>hearing customers, please call 711 (Washington Relay) or email </a:t>
            </a:r>
            <a:r>
              <a:rPr lang="en-US" sz="1350" u="none" kern="1200">
                <a:solidFill>
                  <a:schemeClr val="bg1"/>
                </a:solidFill>
                <a:effectLst/>
                <a:latin typeface="+mn-lt"/>
                <a:ea typeface="+mn-ea"/>
                <a:cs typeface="+mn-cs"/>
              </a:rPr>
              <a:t>civil.rights@doh.wa.gov</a:t>
            </a:r>
            <a:r>
              <a:rPr lang="en-US" sz="1350" kern="1200">
                <a:solidFill>
                  <a:schemeClr val="bg1"/>
                </a:solidFill>
                <a:effectLst/>
                <a:latin typeface="+mn-lt"/>
                <a:ea typeface="+mn-ea"/>
                <a:cs typeface="+mn-cs"/>
              </a:rPr>
              <a:t>. </a:t>
            </a:r>
            <a:endParaRPr lang="en-US" sz="1350" kern="1200" dirty="0">
              <a:solidFill>
                <a:schemeClr val="bg1"/>
              </a:solidFill>
              <a:effectLst/>
              <a:latin typeface="+mn-lt"/>
              <a:ea typeface="+mn-ea"/>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504166" y="2855476"/>
            <a:ext cx="2135668" cy="628532"/>
          </a:xfrm>
          <a:prstGeom prst="rect">
            <a:avLst/>
          </a:prstGeom>
          <a:ln>
            <a:noFill/>
          </a:ln>
        </p:spPr>
      </p:pic>
    </p:spTree>
    <p:extLst>
      <p:ext uri="{BB962C8B-B14F-4D97-AF65-F5344CB8AC3E}">
        <p14:creationId xmlns:p14="http://schemas.microsoft.com/office/powerpoint/2010/main" val="2826110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BFC8DD0-3F73-BB93-FA36-3D508DAD6913}"/>
              </a:ext>
            </a:extLst>
          </p:cNvPr>
          <p:cNvSpPr>
            <a:spLocks noGrp="1"/>
          </p:cNvSpPr>
          <p:nvPr>
            <p:ph sz="quarter" idx="13" hasCustomPrompt="1"/>
          </p:nvPr>
        </p:nvSpPr>
        <p:spPr>
          <a:xfrm>
            <a:off x="3887391" y="342901"/>
            <a:ext cx="4570809" cy="4000500"/>
          </a:xfrm>
        </p:spPr>
        <p:txBody>
          <a:bodyPr/>
          <a:lstStyle>
            <a:lvl1pPr marL="214313" indent="-214313">
              <a:buFont typeface="Arial" panose="020B0604020202020204" pitchFamily="34" charset="0"/>
              <a:buChar char="•"/>
              <a:defRPr/>
            </a:lvl1pPr>
            <a:lvl2pPr marL="557213" indent="-214313">
              <a:buFont typeface="Arial" panose="020B0604020202020204" pitchFamily="34" charset="0"/>
              <a:buChar char="•"/>
              <a:defRPr/>
            </a:lvl2pPr>
            <a:lvl3pPr marL="900113" indent="-214313">
              <a:buFont typeface="Arial" panose="020B0604020202020204" pitchFamily="34" charset="0"/>
              <a:buChar char="•"/>
              <a:defRPr/>
            </a:lvl3pPr>
            <a:lvl4pPr marL="1157288" indent="-128588">
              <a:buFont typeface="Arial" panose="020B0604020202020204" pitchFamily="34" charset="0"/>
              <a:buChar char="•"/>
              <a:defRPr/>
            </a:lvl4pPr>
            <a:lvl5pPr marL="1500188" indent="-128588">
              <a:buFont typeface="Arial" panose="020B0604020202020204" pitchFamily="34" charset="0"/>
              <a:buChar char="•"/>
              <a:defRPr/>
            </a:lvl5pPr>
          </a:lstStyle>
          <a:p>
            <a:pPr lvl="0"/>
            <a:r>
              <a:rPr lang="en-US"/>
              <a:t>Insert table, image or chart here</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2AA3505-7FD8-3C21-E430-A532D7CBA5FF}"/>
              </a:ext>
            </a:extLst>
          </p:cNvPr>
          <p:cNvSpPr>
            <a:spLocks noGrp="1"/>
          </p:cNvSpPr>
          <p:nvPr>
            <p:ph type="title" hasCustomPrompt="1"/>
          </p:nvPr>
        </p:nvSpPr>
        <p:spPr>
          <a:xfrm>
            <a:off x="685800" y="342900"/>
            <a:ext cx="2893219" cy="1200150"/>
          </a:xfrm>
        </p:spPr>
        <p:txBody>
          <a:bodyPr anchor="ctr" anchorCtr="0"/>
          <a:lstStyle>
            <a:lvl1pPr>
              <a:defRPr sz="2400"/>
            </a:lvl1pPr>
          </a:lstStyle>
          <a:p>
            <a:r>
              <a:rPr lang="en-US"/>
              <a:t>Click to edit Master title style – two or three lines</a:t>
            </a:r>
          </a:p>
        </p:txBody>
      </p:sp>
      <p:sp>
        <p:nvSpPr>
          <p:cNvPr id="4" name="Text Placeholder 3">
            <a:extLst>
              <a:ext uri="{FF2B5EF4-FFF2-40B4-BE49-F238E27FC236}">
                <a16:creationId xmlns:a16="http://schemas.microsoft.com/office/drawing/2014/main" id="{9710D798-29A6-98AD-C9F7-45A59E2732E0}"/>
              </a:ext>
            </a:extLst>
          </p:cNvPr>
          <p:cNvSpPr>
            <a:spLocks noGrp="1"/>
          </p:cNvSpPr>
          <p:nvPr>
            <p:ph type="body" sz="half" idx="2"/>
          </p:nvPr>
        </p:nvSpPr>
        <p:spPr>
          <a:xfrm>
            <a:off x="685800" y="1543050"/>
            <a:ext cx="2893219" cy="280035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CA3E136E-CF06-F17E-F496-D7786FB2F9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679E9-738E-749D-CE9C-27D8D1BC7CCF}"/>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2485236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8469-31A0-1192-89C0-F4C965535B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286829-4E45-27A9-BF8A-3FA07E8E87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E42514-42C3-264E-57FD-09B97F23C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FEF69-C193-EA93-1CF4-EE6B379BA551}"/>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376428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8EAAE-10A4-8399-1E6B-3504E32E9AA1}"/>
              </a:ext>
            </a:extLst>
          </p:cNvPr>
          <p:cNvSpPr>
            <a:spLocks noGrp="1"/>
          </p:cNvSpPr>
          <p:nvPr>
            <p:ph type="title" orient="vert"/>
          </p:nvPr>
        </p:nvSpPr>
        <p:spPr>
          <a:xfrm>
            <a:off x="6543675" y="273844"/>
            <a:ext cx="191452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29A126-0427-2C05-B62C-023DCEE5C6F7}"/>
              </a:ext>
            </a:extLst>
          </p:cNvPr>
          <p:cNvSpPr>
            <a:spLocks noGrp="1"/>
          </p:cNvSpPr>
          <p:nvPr>
            <p:ph type="body" orient="vert" idx="1"/>
          </p:nvPr>
        </p:nvSpPr>
        <p:spPr>
          <a:xfrm>
            <a:off x="685800" y="273844"/>
            <a:ext cx="574357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494D15-141A-C935-40FA-43D339B75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94BA6-3F44-02A6-F0CE-53FAF665746F}"/>
              </a:ext>
            </a:extLst>
          </p:cNvPr>
          <p:cNvSpPr>
            <a:spLocks noGrp="1"/>
          </p:cNvSpPr>
          <p:nvPr>
            <p:ph type="sldNum" sz="quarter" idx="12"/>
          </p:nvPr>
        </p:nvSpPr>
        <p:spPr/>
        <p:txBody>
          <a:bodyPr/>
          <a:lstStyle/>
          <a:p>
            <a:fld id="{402AF41C-0C01-4292-8B40-325CC9F1007B}" type="slidenum">
              <a:rPr lang="en-US" smtClean="0"/>
              <a:t>‹#›</a:t>
            </a:fld>
            <a:endParaRPr lang="en-US"/>
          </a:p>
        </p:txBody>
      </p:sp>
    </p:spTree>
    <p:extLst>
      <p:ext uri="{BB962C8B-B14F-4D97-AF65-F5344CB8AC3E}">
        <p14:creationId xmlns:p14="http://schemas.microsoft.com/office/powerpoint/2010/main" val="2719306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6DEC31A-CF14-110E-A388-447BAB4516B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2641D5F3-14D8-EB4A-BCF0-7DEF40FD190C}"/>
              </a:ext>
            </a:extLst>
          </p:cNvPr>
          <p:cNvSpPr>
            <a:spLocks noGrp="1"/>
          </p:cNvSpPr>
          <p:nvPr>
            <p:ph type="sldNum" sz="quarter" idx="11"/>
          </p:nvPr>
        </p:nvSpPr>
        <p:spPr/>
        <p:txBody>
          <a:bodyPr/>
          <a:lstStyle/>
          <a:p>
            <a:fld id="{402AF41C-0C01-4292-8B40-325CC9F1007B}" type="slidenum">
              <a:rPr lang="en-US" smtClean="0"/>
              <a:pPr/>
              <a:t>‹#›</a:t>
            </a:fld>
            <a:endParaRPr lang="en-US"/>
          </a:p>
        </p:txBody>
      </p:sp>
      <p:sp>
        <p:nvSpPr>
          <p:cNvPr id="6" name="Text Placeholder 2">
            <a:extLst>
              <a:ext uri="{FF2B5EF4-FFF2-40B4-BE49-F238E27FC236}">
                <a16:creationId xmlns:a16="http://schemas.microsoft.com/office/drawing/2014/main" id="{EE9FF6C1-1F10-6B81-CAF0-B28BC6E74420}"/>
              </a:ext>
            </a:extLst>
          </p:cNvPr>
          <p:cNvSpPr>
            <a:spLocks noGrp="1"/>
          </p:cNvSpPr>
          <p:nvPr>
            <p:ph type="body" idx="1" hasCustomPrompt="1"/>
          </p:nvPr>
        </p:nvSpPr>
        <p:spPr>
          <a:xfrm>
            <a:off x="4572000" y="549953"/>
            <a:ext cx="3886200" cy="531829"/>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a:t>
            </a:r>
          </a:p>
        </p:txBody>
      </p:sp>
      <p:sp>
        <p:nvSpPr>
          <p:cNvPr id="7" name="Text Placeholder 2">
            <a:extLst>
              <a:ext uri="{FF2B5EF4-FFF2-40B4-BE49-F238E27FC236}">
                <a16:creationId xmlns:a16="http://schemas.microsoft.com/office/drawing/2014/main" id="{B31E7022-7CAE-F7C0-D3C5-5B581F40C152}"/>
              </a:ext>
            </a:extLst>
          </p:cNvPr>
          <p:cNvSpPr>
            <a:spLocks noGrp="1"/>
          </p:cNvSpPr>
          <p:nvPr>
            <p:ph type="body" idx="18" hasCustomPrompt="1"/>
          </p:nvPr>
        </p:nvSpPr>
        <p:spPr>
          <a:xfrm>
            <a:off x="4572000" y="1369016"/>
            <a:ext cx="388620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a:t>
            </a:r>
          </a:p>
        </p:txBody>
      </p:sp>
      <p:sp>
        <p:nvSpPr>
          <p:cNvPr id="8" name="Text Placeholder 2">
            <a:extLst>
              <a:ext uri="{FF2B5EF4-FFF2-40B4-BE49-F238E27FC236}">
                <a16:creationId xmlns:a16="http://schemas.microsoft.com/office/drawing/2014/main" id="{2A9F64A8-114B-5D81-514A-3E243058482C}"/>
              </a:ext>
            </a:extLst>
          </p:cNvPr>
          <p:cNvSpPr>
            <a:spLocks noGrp="1"/>
          </p:cNvSpPr>
          <p:nvPr>
            <p:ph type="body" idx="19" hasCustomPrompt="1"/>
          </p:nvPr>
        </p:nvSpPr>
        <p:spPr>
          <a:xfrm>
            <a:off x="4572000" y="2157502"/>
            <a:ext cx="388620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a:t>
            </a:r>
          </a:p>
        </p:txBody>
      </p:sp>
      <p:sp>
        <p:nvSpPr>
          <p:cNvPr id="9" name="Text Placeholder 2">
            <a:extLst>
              <a:ext uri="{FF2B5EF4-FFF2-40B4-BE49-F238E27FC236}">
                <a16:creationId xmlns:a16="http://schemas.microsoft.com/office/drawing/2014/main" id="{DB82BF47-8D5B-87BE-5127-15DCE9D40596}"/>
              </a:ext>
            </a:extLst>
          </p:cNvPr>
          <p:cNvSpPr>
            <a:spLocks noGrp="1"/>
          </p:cNvSpPr>
          <p:nvPr>
            <p:ph type="body" idx="20" hasCustomPrompt="1"/>
          </p:nvPr>
        </p:nvSpPr>
        <p:spPr>
          <a:xfrm>
            <a:off x="4572000" y="2942634"/>
            <a:ext cx="388620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a:t>
            </a:r>
          </a:p>
        </p:txBody>
      </p:sp>
      <p:sp>
        <p:nvSpPr>
          <p:cNvPr id="10" name="Text Placeholder 2">
            <a:extLst>
              <a:ext uri="{FF2B5EF4-FFF2-40B4-BE49-F238E27FC236}">
                <a16:creationId xmlns:a16="http://schemas.microsoft.com/office/drawing/2014/main" id="{9DD2B938-8AFF-0643-A887-9B1904CA619B}"/>
              </a:ext>
            </a:extLst>
          </p:cNvPr>
          <p:cNvSpPr>
            <a:spLocks noGrp="1"/>
          </p:cNvSpPr>
          <p:nvPr>
            <p:ph type="body" idx="21" hasCustomPrompt="1"/>
          </p:nvPr>
        </p:nvSpPr>
        <p:spPr>
          <a:xfrm>
            <a:off x="4572000" y="3758966"/>
            <a:ext cx="388620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a:t>
            </a:r>
          </a:p>
        </p:txBody>
      </p:sp>
      <p:grpSp>
        <p:nvGrpSpPr>
          <p:cNvPr id="11" name="Group 10">
            <a:extLst>
              <a:ext uri="{FF2B5EF4-FFF2-40B4-BE49-F238E27FC236}">
                <a16:creationId xmlns:a16="http://schemas.microsoft.com/office/drawing/2014/main" id="{0C15639E-8CC4-FEB7-1691-4EBF3865C265}"/>
              </a:ext>
            </a:extLst>
          </p:cNvPr>
          <p:cNvGrpSpPr/>
          <p:nvPr userDrawn="1"/>
        </p:nvGrpSpPr>
        <p:grpSpPr>
          <a:xfrm>
            <a:off x="466344" y="799022"/>
            <a:ext cx="2872292" cy="2825294"/>
            <a:chOff x="621792" y="1474157"/>
            <a:chExt cx="3829722" cy="3767059"/>
          </a:xfrm>
        </p:grpSpPr>
        <p:sp>
          <p:nvSpPr>
            <p:cNvPr id="12" name="Oval 11">
              <a:extLst>
                <a:ext uri="{FF2B5EF4-FFF2-40B4-BE49-F238E27FC236}">
                  <a16:creationId xmlns:a16="http://schemas.microsoft.com/office/drawing/2014/main" id="{CE82A96D-087E-F58E-196E-5312EB64A1C5}"/>
                </a:ext>
              </a:extLst>
            </p:cNvPr>
            <p:cNvSpPr/>
            <p:nvPr userDrawn="1"/>
          </p:nvSpPr>
          <p:spPr>
            <a:xfrm>
              <a:off x="621792" y="1474157"/>
              <a:ext cx="3829722" cy="376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D06907D-77AF-BD36-8B08-EC1B63CB1CA8}"/>
                </a:ext>
              </a:extLst>
            </p:cNvPr>
            <p:cNvSpPr/>
            <p:nvPr userDrawn="1"/>
          </p:nvSpPr>
          <p:spPr>
            <a:xfrm>
              <a:off x="1291675" y="2244576"/>
              <a:ext cx="2984804" cy="2079439"/>
            </a:xfrm>
            <a:prstGeom prst="rect">
              <a:avLst/>
            </a:prstGeom>
          </p:spPr>
          <p:txBody>
            <a:bodyPr wrap="square" lIns="0" tIns="0" rIns="0" bIns="0" anchor="ctr" anchorCtr="0">
              <a:noAutofit/>
            </a:bodyPr>
            <a:lstStyle/>
            <a:p>
              <a:pPr>
                <a:lnSpc>
                  <a:spcPct val="90000"/>
                </a:lnSpc>
                <a:buNone/>
              </a:pPr>
              <a:r>
                <a:rPr lang="en-US" altLang="en-US" sz="4050" b="0" i="0">
                  <a:solidFill>
                    <a:schemeClr val="bg1"/>
                  </a:solidFill>
                  <a:latin typeface="+mj-lt"/>
                  <a:ea typeface="ヒラギノ角ゴ Pro W3" panose="020B0300000000000000" pitchFamily="34" charset="-128"/>
                </a:rPr>
                <a:t>Table of Contents</a:t>
              </a:r>
            </a:p>
          </p:txBody>
        </p:sp>
      </p:grpSp>
      <p:sp>
        <p:nvSpPr>
          <p:cNvPr id="14" name="Text Placeholder 6">
            <a:extLst>
              <a:ext uri="{FF2B5EF4-FFF2-40B4-BE49-F238E27FC236}">
                <a16:creationId xmlns:a16="http://schemas.microsoft.com/office/drawing/2014/main" id="{DCEC661D-E074-375D-91A2-5AE8C1E64001}"/>
              </a:ext>
            </a:extLst>
          </p:cNvPr>
          <p:cNvSpPr>
            <a:spLocks noGrp="1"/>
          </p:cNvSpPr>
          <p:nvPr>
            <p:ph type="body" sz="quarter" idx="22" hasCustomPrompt="1"/>
          </p:nvPr>
        </p:nvSpPr>
        <p:spPr>
          <a:xfrm>
            <a:off x="4129365" y="393474"/>
            <a:ext cx="442635" cy="694134"/>
          </a:xfrm>
        </p:spPr>
        <p:txBody>
          <a:bodyPr anchor="ctr" anchorCtr="0">
            <a:noAutofit/>
          </a:bodyPr>
          <a:lstStyle>
            <a:lvl1pPr marL="0" indent="0" algn="l">
              <a:buNone/>
              <a:defRPr sz="4500" b="1">
                <a:latin typeface="+mj-lt"/>
              </a:defRPr>
            </a:lvl1pPr>
          </a:lstStyle>
          <a:p>
            <a:pPr lvl="0"/>
            <a:r>
              <a:rPr lang="en-US" sz="4500" b="1">
                <a:latin typeface="+mj-lt"/>
              </a:rPr>
              <a:t>1</a:t>
            </a:r>
            <a:endParaRPr lang="en-US"/>
          </a:p>
        </p:txBody>
      </p:sp>
      <p:sp>
        <p:nvSpPr>
          <p:cNvPr id="15" name="Text Placeholder 6">
            <a:extLst>
              <a:ext uri="{FF2B5EF4-FFF2-40B4-BE49-F238E27FC236}">
                <a16:creationId xmlns:a16="http://schemas.microsoft.com/office/drawing/2014/main" id="{0356D2A1-1F4F-E034-3663-54B8AC3457FD}"/>
              </a:ext>
            </a:extLst>
          </p:cNvPr>
          <p:cNvSpPr>
            <a:spLocks noGrp="1"/>
          </p:cNvSpPr>
          <p:nvPr>
            <p:ph type="body" sz="quarter" idx="23" hasCustomPrompt="1"/>
          </p:nvPr>
        </p:nvSpPr>
        <p:spPr>
          <a:xfrm>
            <a:off x="4139005" y="1209806"/>
            <a:ext cx="432995" cy="694134"/>
          </a:xfrm>
        </p:spPr>
        <p:txBody>
          <a:bodyPr anchor="ctr" anchorCtr="0">
            <a:noAutofit/>
          </a:bodyPr>
          <a:lstStyle>
            <a:lvl1pPr marL="0" indent="0" algn="l">
              <a:buNone/>
              <a:defRPr sz="4500" b="1">
                <a:latin typeface="+mj-lt"/>
              </a:defRPr>
            </a:lvl1pPr>
          </a:lstStyle>
          <a:p>
            <a:pPr lvl="0"/>
            <a:r>
              <a:rPr lang="en-US" sz="4500" b="1">
                <a:latin typeface="+mj-lt"/>
              </a:rPr>
              <a:t>2</a:t>
            </a:r>
            <a:endParaRPr lang="en-US"/>
          </a:p>
        </p:txBody>
      </p:sp>
      <p:sp>
        <p:nvSpPr>
          <p:cNvPr id="16" name="Text Placeholder 6">
            <a:extLst>
              <a:ext uri="{FF2B5EF4-FFF2-40B4-BE49-F238E27FC236}">
                <a16:creationId xmlns:a16="http://schemas.microsoft.com/office/drawing/2014/main" id="{3DE5DCA6-E722-888B-586D-7DCE83FA44B4}"/>
              </a:ext>
            </a:extLst>
          </p:cNvPr>
          <p:cNvSpPr>
            <a:spLocks noGrp="1"/>
          </p:cNvSpPr>
          <p:nvPr>
            <p:ph type="body" sz="quarter" idx="24" hasCustomPrompt="1"/>
          </p:nvPr>
        </p:nvSpPr>
        <p:spPr>
          <a:xfrm>
            <a:off x="4129364" y="2783424"/>
            <a:ext cx="442635" cy="694134"/>
          </a:xfrm>
        </p:spPr>
        <p:txBody>
          <a:bodyPr anchor="ctr" anchorCtr="0">
            <a:noAutofit/>
          </a:bodyPr>
          <a:lstStyle>
            <a:lvl1pPr marL="0" indent="0" algn="l">
              <a:buNone/>
              <a:defRPr sz="4500" b="1">
                <a:latin typeface="+mj-lt"/>
              </a:defRPr>
            </a:lvl1pPr>
          </a:lstStyle>
          <a:p>
            <a:pPr lvl="0"/>
            <a:r>
              <a:rPr lang="en-US" sz="4500" b="1">
                <a:latin typeface="+mj-lt"/>
              </a:rPr>
              <a:t>4</a:t>
            </a:r>
            <a:endParaRPr lang="en-US"/>
          </a:p>
        </p:txBody>
      </p:sp>
      <p:sp>
        <p:nvSpPr>
          <p:cNvPr id="17" name="Text Placeholder 6">
            <a:extLst>
              <a:ext uri="{FF2B5EF4-FFF2-40B4-BE49-F238E27FC236}">
                <a16:creationId xmlns:a16="http://schemas.microsoft.com/office/drawing/2014/main" id="{421A37EF-DD9A-147C-DAE2-0D6A31A392C6}"/>
              </a:ext>
            </a:extLst>
          </p:cNvPr>
          <p:cNvSpPr>
            <a:spLocks noGrp="1"/>
          </p:cNvSpPr>
          <p:nvPr>
            <p:ph type="body" sz="quarter" idx="25" hasCustomPrompt="1"/>
          </p:nvPr>
        </p:nvSpPr>
        <p:spPr>
          <a:xfrm>
            <a:off x="4129364" y="3599756"/>
            <a:ext cx="442635" cy="694134"/>
          </a:xfrm>
        </p:spPr>
        <p:txBody>
          <a:bodyPr anchor="ctr" anchorCtr="0">
            <a:noAutofit/>
          </a:bodyPr>
          <a:lstStyle>
            <a:lvl1pPr marL="0" indent="0" algn="l">
              <a:buNone/>
              <a:defRPr sz="4500" b="1">
                <a:latin typeface="+mj-lt"/>
              </a:defRPr>
            </a:lvl1pPr>
          </a:lstStyle>
          <a:p>
            <a:pPr lvl="0"/>
            <a:r>
              <a:rPr lang="en-US" sz="4500" b="1">
                <a:latin typeface="+mj-lt"/>
              </a:rPr>
              <a:t>5</a:t>
            </a:r>
            <a:endParaRPr lang="en-US"/>
          </a:p>
        </p:txBody>
      </p:sp>
      <p:sp>
        <p:nvSpPr>
          <p:cNvPr id="18" name="Text Placeholder 6">
            <a:extLst>
              <a:ext uri="{FF2B5EF4-FFF2-40B4-BE49-F238E27FC236}">
                <a16:creationId xmlns:a16="http://schemas.microsoft.com/office/drawing/2014/main" id="{DDBE69E7-EF78-104F-175E-E14F0469BC27}"/>
              </a:ext>
            </a:extLst>
          </p:cNvPr>
          <p:cNvSpPr>
            <a:spLocks noGrp="1"/>
          </p:cNvSpPr>
          <p:nvPr>
            <p:ph type="body" sz="quarter" idx="26" hasCustomPrompt="1"/>
          </p:nvPr>
        </p:nvSpPr>
        <p:spPr>
          <a:xfrm>
            <a:off x="4139005" y="1998292"/>
            <a:ext cx="432995" cy="694134"/>
          </a:xfrm>
        </p:spPr>
        <p:txBody>
          <a:bodyPr anchor="ctr" anchorCtr="0">
            <a:noAutofit/>
          </a:bodyPr>
          <a:lstStyle>
            <a:lvl1pPr marL="0" indent="0" algn="l">
              <a:buNone/>
              <a:defRPr sz="4500" b="1">
                <a:latin typeface="+mj-lt"/>
              </a:defRPr>
            </a:lvl1pPr>
          </a:lstStyle>
          <a:p>
            <a:pPr lvl="0"/>
            <a:r>
              <a:rPr lang="en-US" sz="4500" b="1">
                <a:latin typeface="+mj-lt"/>
              </a:rPr>
              <a:t>3</a:t>
            </a:r>
            <a:endParaRPr lang="en-US"/>
          </a:p>
        </p:txBody>
      </p:sp>
    </p:spTree>
    <p:extLst>
      <p:ext uri="{BB962C8B-B14F-4D97-AF65-F5344CB8AC3E}">
        <p14:creationId xmlns:p14="http://schemas.microsoft.com/office/powerpoint/2010/main" val="10021935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Call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6DEC31A-CF14-110E-A388-447BAB4516BE}"/>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2641D5F3-14D8-EB4A-BCF0-7DEF40FD190C}"/>
              </a:ext>
            </a:extLst>
          </p:cNvPr>
          <p:cNvSpPr>
            <a:spLocks noGrp="1"/>
          </p:cNvSpPr>
          <p:nvPr>
            <p:ph type="sldNum" sz="quarter" idx="11"/>
          </p:nvPr>
        </p:nvSpPr>
        <p:spPr/>
        <p:txBody>
          <a:bodyPr/>
          <a:lstStyle/>
          <a:p>
            <a:fld id="{402AF41C-0C01-4292-8B40-325CC9F1007B}" type="slidenum">
              <a:rPr lang="en-US" smtClean="0"/>
              <a:pPr/>
              <a:t>‹#›</a:t>
            </a:fld>
            <a:endParaRPr lang="en-US"/>
          </a:p>
        </p:txBody>
      </p:sp>
      <p:sp>
        <p:nvSpPr>
          <p:cNvPr id="6" name="Text Placeholder 2">
            <a:extLst>
              <a:ext uri="{FF2B5EF4-FFF2-40B4-BE49-F238E27FC236}">
                <a16:creationId xmlns:a16="http://schemas.microsoft.com/office/drawing/2014/main" id="{EE9FF6C1-1F10-6B81-CAF0-B28BC6E74420}"/>
              </a:ext>
            </a:extLst>
          </p:cNvPr>
          <p:cNvSpPr>
            <a:spLocks noGrp="1"/>
          </p:cNvSpPr>
          <p:nvPr>
            <p:ph type="body" idx="1" hasCustomPrompt="1"/>
          </p:nvPr>
        </p:nvSpPr>
        <p:spPr>
          <a:xfrm>
            <a:off x="1694620" y="549953"/>
            <a:ext cx="6763580" cy="531829"/>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a:t>
            </a:r>
          </a:p>
        </p:txBody>
      </p:sp>
      <p:sp>
        <p:nvSpPr>
          <p:cNvPr id="7" name="Text Placeholder 2">
            <a:extLst>
              <a:ext uri="{FF2B5EF4-FFF2-40B4-BE49-F238E27FC236}">
                <a16:creationId xmlns:a16="http://schemas.microsoft.com/office/drawing/2014/main" id="{B31E7022-7CAE-F7C0-D3C5-5B581F40C152}"/>
              </a:ext>
            </a:extLst>
          </p:cNvPr>
          <p:cNvSpPr>
            <a:spLocks noGrp="1"/>
          </p:cNvSpPr>
          <p:nvPr>
            <p:ph type="body" idx="18" hasCustomPrompt="1"/>
          </p:nvPr>
        </p:nvSpPr>
        <p:spPr>
          <a:xfrm>
            <a:off x="1694620" y="1369016"/>
            <a:ext cx="676358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a:t>
            </a:r>
          </a:p>
        </p:txBody>
      </p:sp>
      <p:sp>
        <p:nvSpPr>
          <p:cNvPr id="8" name="Text Placeholder 2">
            <a:extLst>
              <a:ext uri="{FF2B5EF4-FFF2-40B4-BE49-F238E27FC236}">
                <a16:creationId xmlns:a16="http://schemas.microsoft.com/office/drawing/2014/main" id="{2A9F64A8-114B-5D81-514A-3E243058482C}"/>
              </a:ext>
            </a:extLst>
          </p:cNvPr>
          <p:cNvSpPr>
            <a:spLocks noGrp="1"/>
          </p:cNvSpPr>
          <p:nvPr>
            <p:ph type="body" idx="19" hasCustomPrompt="1"/>
          </p:nvPr>
        </p:nvSpPr>
        <p:spPr>
          <a:xfrm>
            <a:off x="1694620" y="2157502"/>
            <a:ext cx="676358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a:t>
            </a:r>
          </a:p>
        </p:txBody>
      </p:sp>
      <p:sp>
        <p:nvSpPr>
          <p:cNvPr id="9" name="Text Placeholder 2">
            <a:extLst>
              <a:ext uri="{FF2B5EF4-FFF2-40B4-BE49-F238E27FC236}">
                <a16:creationId xmlns:a16="http://schemas.microsoft.com/office/drawing/2014/main" id="{DB82BF47-8D5B-87BE-5127-15DCE9D40596}"/>
              </a:ext>
            </a:extLst>
          </p:cNvPr>
          <p:cNvSpPr>
            <a:spLocks noGrp="1"/>
          </p:cNvSpPr>
          <p:nvPr>
            <p:ph type="body" idx="20" hasCustomPrompt="1"/>
          </p:nvPr>
        </p:nvSpPr>
        <p:spPr>
          <a:xfrm>
            <a:off x="1694620" y="2942634"/>
            <a:ext cx="676358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a:t>
            </a:r>
          </a:p>
        </p:txBody>
      </p:sp>
      <p:sp>
        <p:nvSpPr>
          <p:cNvPr id="10" name="Text Placeholder 2">
            <a:extLst>
              <a:ext uri="{FF2B5EF4-FFF2-40B4-BE49-F238E27FC236}">
                <a16:creationId xmlns:a16="http://schemas.microsoft.com/office/drawing/2014/main" id="{9DD2B938-8AFF-0643-A887-9B1904CA619B}"/>
              </a:ext>
            </a:extLst>
          </p:cNvPr>
          <p:cNvSpPr>
            <a:spLocks noGrp="1"/>
          </p:cNvSpPr>
          <p:nvPr>
            <p:ph type="body" idx="21" hasCustomPrompt="1"/>
          </p:nvPr>
        </p:nvSpPr>
        <p:spPr>
          <a:xfrm>
            <a:off x="1694620" y="3758966"/>
            <a:ext cx="6763580" cy="534924"/>
          </a:xfrm>
          <a:prstGeom prst="rect">
            <a:avLst/>
          </a:prstGeom>
        </p:spPr>
        <p:txBody>
          <a:bodyPr anchor="ctr" anchorCtr="0">
            <a:noAutofit/>
          </a:bodyPr>
          <a:lstStyle>
            <a:lvl1pPr marL="0" indent="0" algn="l" defTabSz="685800" rtl="0" eaLnBrk="1" latinLnBrk="0" hangingPunct="1">
              <a:lnSpc>
                <a:spcPct val="90000"/>
              </a:lnSpc>
              <a:spcBef>
                <a:spcPts val="750"/>
              </a:spcBef>
              <a:buClr>
                <a:schemeClr val="accent1"/>
              </a:buClr>
              <a:buFont typeface="+mj-lt"/>
              <a:buNone/>
              <a:defRPr lang="en-US" sz="1800" b="0" i="0" kern="1200" cap="none" baseline="0" dirty="0" smtClean="0">
                <a:solidFill>
                  <a:schemeClr val="tx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Enter Section</a:t>
            </a:r>
          </a:p>
        </p:txBody>
      </p:sp>
      <p:sp>
        <p:nvSpPr>
          <p:cNvPr id="14" name="Text Placeholder 6">
            <a:extLst>
              <a:ext uri="{FF2B5EF4-FFF2-40B4-BE49-F238E27FC236}">
                <a16:creationId xmlns:a16="http://schemas.microsoft.com/office/drawing/2014/main" id="{DCEC661D-E074-375D-91A2-5AE8C1E64001}"/>
              </a:ext>
            </a:extLst>
          </p:cNvPr>
          <p:cNvSpPr>
            <a:spLocks noGrp="1"/>
          </p:cNvSpPr>
          <p:nvPr>
            <p:ph type="body" sz="quarter" idx="22" hasCustomPrompt="1"/>
          </p:nvPr>
        </p:nvSpPr>
        <p:spPr>
          <a:xfrm>
            <a:off x="1251986" y="393474"/>
            <a:ext cx="442635" cy="694134"/>
          </a:xfrm>
        </p:spPr>
        <p:txBody>
          <a:bodyPr anchor="ctr" anchorCtr="0">
            <a:noAutofit/>
          </a:bodyPr>
          <a:lstStyle>
            <a:lvl1pPr marL="0" indent="0" algn="l">
              <a:buNone/>
              <a:defRPr sz="4500" b="1">
                <a:latin typeface="+mj-lt"/>
              </a:defRPr>
            </a:lvl1pPr>
          </a:lstStyle>
          <a:p>
            <a:pPr lvl="0"/>
            <a:r>
              <a:rPr lang="en-US" sz="4500" b="1">
                <a:latin typeface="+mj-lt"/>
              </a:rPr>
              <a:t>1</a:t>
            </a:r>
            <a:endParaRPr lang="en-US"/>
          </a:p>
        </p:txBody>
      </p:sp>
      <p:sp>
        <p:nvSpPr>
          <p:cNvPr id="15" name="Text Placeholder 6">
            <a:extLst>
              <a:ext uri="{FF2B5EF4-FFF2-40B4-BE49-F238E27FC236}">
                <a16:creationId xmlns:a16="http://schemas.microsoft.com/office/drawing/2014/main" id="{0356D2A1-1F4F-E034-3663-54B8AC3457FD}"/>
              </a:ext>
            </a:extLst>
          </p:cNvPr>
          <p:cNvSpPr>
            <a:spLocks noGrp="1"/>
          </p:cNvSpPr>
          <p:nvPr>
            <p:ph type="body" sz="quarter" idx="23" hasCustomPrompt="1"/>
          </p:nvPr>
        </p:nvSpPr>
        <p:spPr>
          <a:xfrm>
            <a:off x="1261626" y="1209806"/>
            <a:ext cx="432995" cy="694134"/>
          </a:xfrm>
        </p:spPr>
        <p:txBody>
          <a:bodyPr anchor="ctr" anchorCtr="0">
            <a:noAutofit/>
          </a:bodyPr>
          <a:lstStyle>
            <a:lvl1pPr marL="0" indent="0" algn="l">
              <a:buNone/>
              <a:defRPr sz="4500" b="1">
                <a:latin typeface="+mj-lt"/>
              </a:defRPr>
            </a:lvl1pPr>
          </a:lstStyle>
          <a:p>
            <a:pPr lvl="0"/>
            <a:r>
              <a:rPr lang="en-US" sz="4500" b="1">
                <a:latin typeface="+mj-lt"/>
              </a:rPr>
              <a:t>2</a:t>
            </a:r>
            <a:endParaRPr lang="en-US"/>
          </a:p>
        </p:txBody>
      </p:sp>
      <p:sp>
        <p:nvSpPr>
          <p:cNvPr id="16" name="Text Placeholder 6">
            <a:extLst>
              <a:ext uri="{FF2B5EF4-FFF2-40B4-BE49-F238E27FC236}">
                <a16:creationId xmlns:a16="http://schemas.microsoft.com/office/drawing/2014/main" id="{3DE5DCA6-E722-888B-586D-7DCE83FA44B4}"/>
              </a:ext>
            </a:extLst>
          </p:cNvPr>
          <p:cNvSpPr>
            <a:spLocks noGrp="1"/>
          </p:cNvSpPr>
          <p:nvPr>
            <p:ph type="body" sz="quarter" idx="24" hasCustomPrompt="1"/>
          </p:nvPr>
        </p:nvSpPr>
        <p:spPr>
          <a:xfrm>
            <a:off x="1251985" y="2783424"/>
            <a:ext cx="442635" cy="694134"/>
          </a:xfrm>
        </p:spPr>
        <p:txBody>
          <a:bodyPr anchor="ctr" anchorCtr="0">
            <a:noAutofit/>
          </a:bodyPr>
          <a:lstStyle>
            <a:lvl1pPr marL="0" indent="0" algn="l">
              <a:buNone/>
              <a:defRPr sz="4500" b="1">
                <a:latin typeface="+mj-lt"/>
              </a:defRPr>
            </a:lvl1pPr>
          </a:lstStyle>
          <a:p>
            <a:pPr lvl="0"/>
            <a:r>
              <a:rPr lang="en-US" sz="4500" b="1">
                <a:latin typeface="+mj-lt"/>
              </a:rPr>
              <a:t>4</a:t>
            </a:r>
            <a:endParaRPr lang="en-US"/>
          </a:p>
        </p:txBody>
      </p:sp>
      <p:sp>
        <p:nvSpPr>
          <p:cNvPr id="17" name="Text Placeholder 6">
            <a:extLst>
              <a:ext uri="{FF2B5EF4-FFF2-40B4-BE49-F238E27FC236}">
                <a16:creationId xmlns:a16="http://schemas.microsoft.com/office/drawing/2014/main" id="{421A37EF-DD9A-147C-DAE2-0D6A31A392C6}"/>
              </a:ext>
            </a:extLst>
          </p:cNvPr>
          <p:cNvSpPr>
            <a:spLocks noGrp="1"/>
          </p:cNvSpPr>
          <p:nvPr>
            <p:ph type="body" sz="quarter" idx="25" hasCustomPrompt="1"/>
          </p:nvPr>
        </p:nvSpPr>
        <p:spPr>
          <a:xfrm>
            <a:off x="1251985" y="3599756"/>
            <a:ext cx="442635" cy="694134"/>
          </a:xfrm>
        </p:spPr>
        <p:txBody>
          <a:bodyPr anchor="ctr" anchorCtr="0">
            <a:noAutofit/>
          </a:bodyPr>
          <a:lstStyle>
            <a:lvl1pPr marL="0" indent="0" algn="l">
              <a:buNone/>
              <a:defRPr sz="4500" b="1">
                <a:latin typeface="+mj-lt"/>
              </a:defRPr>
            </a:lvl1pPr>
          </a:lstStyle>
          <a:p>
            <a:pPr lvl="0"/>
            <a:r>
              <a:rPr lang="en-US" sz="4500" b="1">
                <a:latin typeface="+mj-lt"/>
              </a:rPr>
              <a:t>5</a:t>
            </a:r>
            <a:endParaRPr lang="en-US"/>
          </a:p>
        </p:txBody>
      </p:sp>
      <p:sp>
        <p:nvSpPr>
          <p:cNvPr id="18" name="Text Placeholder 6">
            <a:extLst>
              <a:ext uri="{FF2B5EF4-FFF2-40B4-BE49-F238E27FC236}">
                <a16:creationId xmlns:a16="http://schemas.microsoft.com/office/drawing/2014/main" id="{DDBE69E7-EF78-104F-175E-E14F0469BC27}"/>
              </a:ext>
            </a:extLst>
          </p:cNvPr>
          <p:cNvSpPr>
            <a:spLocks noGrp="1"/>
          </p:cNvSpPr>
          <p:nvPr>
            <p:ph type="body" sz="quarter" idx="26" hasCustomPrompt="1"/>
          </p:nvPr>
        </p:nvSpPr>
        <p:spPr>
          <a:xfrm>
            <a:off x="1261626" y="1998292"/>
            <a:ext cx="432995" cy="694134"/>
          </a:xfrm>
        </p:spPr>
        <p:txBody>
          <a:bodyPr anchor="ctr" anchorCtr="0">
            <a:noAutofit/>
          </a:bodyPr>
          <a:lstStyle>
            <a:lvl1pPr marL="0" indent="0" algn="l">
              <a:buNone/>
              <a:defRPr sz="4500" b="1">
                <a:latin typeface="+mj-lt"/>
              </a:defRPr>
            </a:lvl1pPr>
          </a:lstStyle>
          <a:p>
            <a:pPr lvl="0"/>
            <a:r>
              <a:rPr lang="en-US" sz="4500" b="1">
                <a:latin typeface="+mj-lt"/>
              </a:rPr>
              <a:t>3</a:t>
            </a:r>
            <a:endParaRPr lang="en-US"/>
          </a:p>
        </p:txBody>
      </p:sp>
      <p:pic>
        <p:nvPicPr>
          <p:cNvPr id="2" name="Picture 1">
            <a:extLst>
              <a:ext uri="{FF2B5EF4-FFF2-40B4-BE49-F238E27FC236}">
                <a16:creationId xmlns:a16="http://schemas.microsoft.com/office/drawing/2014/main" id="{08E0ADFC-4E21-8B1B-2B92-D873DFF76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1815"/>
            <a:ext cx="335185" cy="3278981"/>
          </a:xfrm>
          <a:prstGeom prst="rect">
            <a:avLst/>
          </a:prstGeom>
        </p:spPr>
      </p:pic>
    </p:spTree>
    <p:extLst>
      <p:ext uri="{BB962C8B-B14F-4D97-AF65-F5344CB8AC3E}">
        <p14:creationId xmlns:p14="http://schemas.microsoft.com/office/powerpoint/2010/main" val="590067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w/icon on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p:txBody>
          <a:bodyPr/>
          <a:lstStyle>
            <a:lvl1pPr>
              <a:defRPr>
                <a:solidFill>
                  <a:srgbClr val="1B365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t>‹#›</a:t>
            </a:fld>
            <a:endParaRPr lang="en-US"/>
          </a:p>
        </p:txBody>
      </p:sp>
      <p:pic>
        <p:nvPicPr>
          <p:cNvPr id="4" name="Picture 3" descr="Icon&#10;&#10;Description automatically generated">
            <a:extLst>
              <a:ext uri="{FF2B5EF4-FFF2-40B4-BE49-F238E27FC236}">
                <a16:creationId xmlns:a16="http://schemas.microsoft.com/office/drawing/2014/main" id="{4E2DA7D5-7145-4155-9CEA-6BD6DBBE32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2193" y="278306"/>
            <a:ext cx="741807" cy="892683"/>
          </a:xfrm>
          <a:prstGeom prst="rect">
            <a:avLst/>
          </a:prstGeom>
        </p:spPr>
      </p:pic>
    </p:spTree>
    <p:extLst>
      <p:ext uri="{BB962C8B-B14F-4D97-AF65-F5344CB8AC3E}">
        <p14:creationId xmlns:p14="http://schemas.microsoft.com/office/powerpoint/2010/main" val="422641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_Tex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685800" y="273843"/>
            <a:ext cx="7772400" cy="685800"/>
          </a:xfrm>
        </p:spPr>
        <p:txBody>
          <a:bodyPr anchor="ctr" anchorCtr="0">
            <a:noAutofit/>
          </a:bodyPr>
          <a:lstStyle/>
          <a:p>
            <a:r>
              <a:rPr lang="en-US"/>
              <a:t>Click to edit Master title style</a:t>
            </a:r>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685800" y="1577340"/>
            <a:ext cx="7772400" cy="2758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hasCustomPrompt="1"/>
          </p:nvPr>
        </p:nvSpPr>
        <p:spPr>
          <a:xfrm>
            <a:off x="685800" y="891540"/>
            <a:ext cx="7772400" cy="562356"/>
          </a:xfrm>
        </p:spPr>
        <p:txBody>
          <a:bodyPr anchor="ctr" anchorCtr="0">
            <a:noAutofit/>
          </a:bodyPr>
          <a:lstStyle>
            <a:lvl1pPr marL="0" indent="0">
              <a:lnSpc>
                <a:spcPct val="90000"/>
              </a:lnSpc>
              <a:buNone/>
              <a:defRPr sz="1425">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enter Level 2 header</a:t>
            </a:r>
          </a:p>
        </p:txBody>
      </p:sp>
    </p:spTree>
    <p:extLst>
      <p:ext uri="{BB962C8B-B14F-4D97-AF65-F5344CB8AC3E}">
        <p14:creationId xmlns:p14="http://schemas.microsoft.com/office/powerpoint/2010/main" val="1913456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ntent_Text w/Subhead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
            <a:ext cx="7772400" cy="685800"/>
          </a:xfrm>
          <a:prstGeom prst="rect">
            <a:avLst/>
          </a:prstGeom>
        </p:spPr>
        <p:txBody>
          <a:bodyPr anchor="ctr" anchorCtr="0">
            <a:noAutofit/>
          </a:bodyPr>
          <a:lstStyle>
            <a:lvl1pPr>
              <a:defRPr>
                <a:solidFill>
                  <a:schemeClr val="tx1"/>
                </a:solidFill>
              </a:defRPr>
            </a:lvl1pPr>
          </a:lstStyle>
          <a:p>
            <a:r>
              <a:rPr lang="en-US"/>
              <a:t>Click to edit Master title style</a:t>
            </a:r>
          </a:p>
        </p:txBody>
      </p:sp>
      <p:sp>
        <p:nvSpPr>
          <p:cNvPr id="21" name="Text Placeholder 20"/>
          <p:cNvSpPr>
            <a:spLocks noGrp="1"/>
          </p:cNvSpPr>
          <p:nvPr>
            <p:ph type="body" sz="quarter" idx="10" hasCustomPrompt="1"/>
          </p:nvPr>
        </p:nvSpPr>
        <p:spPr>
          <a:xfrm>
            <a:off x="685800" y="1450264"/>
            <a:ext cx="7772399" cy="620852"/>
          </a:xfrm>
          <a:prstGeom prst="rect">
            <a:avLst/>
          </a:prstGeom>
        </p:spPr>
        <p:txBody>
          <a:bodyPr vert="horz" lIns="0" tIns="45720" rIns="91440" bIns="45720" rtlCol="0">
            <a:noAutofit/>
          </a:bodyPr>
          <a:lstStyle>
            <a:lvl1pPr marL="0" indent="0">
              <a:buNone/>
              <a:defRPr lang="en-US" sz="1200" b="1" kern="0" cap="all" spc="0" normalizeH="0" baseline="0" dirty="0">
                <a:solidFill>
                  <a:schemeClr val="tx2"/>
                </a:solidFill>
              </a:defRPr>
            </a:lvl1pPr>
          </a:lstStyle>
          <a:p>
            <a:pPr marL="147910" lvl="0" indent="-147910"/>
            <a:r>
              <a:rPr lang="en-US"/>
              <a:t>Click to add subtitle text</a:t>
            </a:r>
          </a:p>
        </p:txBody>
      </p:sp>
      <p:sp>
        <p:nvSpPr>
          <p:cNvPr id="23" name="Text Placeholder 22"/>
          <p:cNvSpPr>
            <a:spLocks noGrp="1"/>
          </p:cNvSpPr>
          <p:nvPr>
            <p:ph type="body" sz="quarter" idx="11" hasCustomPrompt="1"/>
          </p:nvPr>
        </p:nvSpPr>
        <p:spPr>
          <a:xfrm>
            <a:off x="685800" y="891540"/>
            <a:ext cx="7772400" cy="562356"/>
          </a:xfrm>
          <a:prstGeom prst="rect">
            <a:avLst/>
          </a:prstGeom>
        </p:spPr>
        <p:txBody>
          <a:bodyPr tIns="0" rIns="0" anchor="ctr" anchorCtr="0">
            <a:noAutofit/>
          </a:bodyPr>
          <a:lstStyle>
            <a:lvl1pPr marL="0" indent="0">
              <a:lnSpc>
                <a:spcPct val="90000"/>
              </a:lnSpc>
              <a:buNone/>
              <a:defRPr sz="1425" cap="none" baseline="0">
                <a:solidFill>
                  <a:schemeClr val="accent5"/>
                </a:solidFill>
              </a:defRPr>
            </a:lvl1pPr>
          </a:lstStyle>
          <a:p>
            <a:pPr lvl="0"/>
            <a:r>
              <a:rPr lang="en-US"/>
              <a:t>Click to enter Level 2 header</a:t>
            </a:r>
          </a:p>
        </p:txBody>
      </p:sp>
      <p:sp>
        <p:nvSpPr>
          <p:cNvPr id="3" name="Footer Placeholder 2">
            <a:extLst>
              <a:ext uri="{FF2B5EF4-FFF2-40B4-BE49-F238E27FC236}">
                <a16:creationId xmlns:a16="http://schemas.microsoft.com/office/drawing/2014/main" id="{0541A24A-CF28-0C46-BC50-7171D12730D5}"/>
              </a:ext>
            </a:extLst>
          </p:cNvPr>
          <p:cNvSpPr>
            <a:spLocks noGrp="1"/>
          </p:cNvSpPr>
          <p:nvPr>
            <p:ph type="ftr" sz="quarter" idx="14"/>
          </p:nvPr>
        </p:nvSpPr>
        <p:spPr>
          <a:xfrm>
            <a:off x="685800" y="4766310"/>
            <a:ext cx="7772400" cy="273844"/>
          </a:xfrm>
        </p:spPr>
        <p:txBody>
          <a:bodyPr anchor="ctr" anchorCtr="0"/>
          <a:lstStyle/>
          <a:p>
            <a:endParaRPr lang="en-US"/>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p:txBody>
          <a:bodyPr/>
          <a:lstStyle/>
          <a:p>
            <a:fld id="{402AF41C-0C01-4292-8B40-325CC9F1007B}" type="slidenum">
              <a:rPr lang="en-US" smtClean="0"/>
              <a:pPr/>
              <a:t>‹#›</a:t>
            </a:fld>
            <a:endParaRPr lang="en-US"/>
          </a:p>
        </p:txBody>
      </p:sp>
      <p:sp>
        <p:nvSpPr>
          <p:cNvPr id="8" name="Text Placeholder 7">
            <a:extLst>
              <a:ext uri="{FF2B5EF4-FFF2-40B4-BE49-F238E27FC236}">
                <a16:creationId xmlns:a16="http://schemas.microsoft.com/office/drawing/2014/main" id="{10AE5351-B08B-1A4C-A099-7C6CCDF10A9A}"/>
              </a:ext>
            </a:extLst>
          </p:cNvPr>
          <p:cNvSpPr>
            <a:spLocks noGrp="1"/>
          </p:cNvSpPr>
          <p:nvPr>
            <p:ph type="body" sz="quarter" idx="16"/>
          </p:nvPr>
        </p:nvSpPr>
        <p:spPr>
          <a:xfrm>
            <a:off x="685801" y="2171240"/>
            <a:ext cx="7772399" cy="2172161"/>
          </a:xfrm>
          <a:prstGeom prst="rect">
            <a:avLst/>
          </a:prstGeom>
        </p:spPr>
        <p:txBody>
          <a:bodyPr/>
          <a:lstStyle>
            <a:lvl1pPr>
              <a:defRPr sz="1200"/>
            </a:lvl1pPr>
            <a:lvl2pPr>
              <a:defRPr sz="105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717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_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685801" y="452339"/>
            <a:ext cx="3644309" cy="2297907"/>
          </a:xfrm>
        </p:spPr>
        <p:txBody>
          <a:bodyPr anchor="t" anchorCtr="0">
            <a:noAutofit/>
          </a:bodyPr>
          <a:lstStyle/>
          <a:p>
            <a:r>
              <a:rPr lang="en-US"/>
              <a:t>Click to edit Master title style</a:t>
            </a:r>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4572001" y="869211"/>
            <a:ext cx="3644309" cy="34741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p:nvPr>
        </p:nvSpPr>
        <p:spPr>
          <a:xfrm>
            <a:off x="4572001" y="365388"/>
            <a:ext cx="3644309" cy="562356"/>
          </a:xfrm>
        </p:spPr>
        <p:txBody>
          <a:bodyPr anchor="ctr" anchorCtr="0">
            <a:noAutofit/>
          </a:bodyPr>
          <a:lstStyle>
            <a:lvl1pPr marL="0" indent="0">
              <a:buNone/>
              <a:defRPr sz="1425">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291301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82B52B-DCDE-4983-B5D3-DF54925EAC33}"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387080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_Text w/subhead &amp; char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BC909C4-0CDA-1F50-EE33-C12E76CEEC61}"/>
              </a:ext>
            </a:extLst>
          </p:cNvPr>
          <p:cNvSpPr>
            <a:spLocks noGrp="1"/>
          </p:cNvSpPr>
          <p:nvPr>
            <p:ph sz="quarter" idx="15" hasCustomPrompt="1"/>
          </p:nvPr>
        </p:nvSpPr>
        <p:spPr>
          <a:xfrm>
            <a:off x="5358808" y="1067991"/>
            <a:ext cx="3099392" cy="3275409"/>
          </a:xfrm>
        </p:spPr>
        <p:txBody>
          <a:bodyPr/>
          <a:lstStyle>
            <a:lvl1pPr>
              <a:defRPr/>
            </a:lvl1pPr>
          </a:lstStyle>
          <a:p>
            <a:pPr lvl="0"/>
            <a:r>
              <a:rPr lang="en-US"/>
              <a:t>Insert body text, image or chart here</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685800" y="273843"/>
            <a:ext cx="7772400" cy="685800"/>
          </a:xfrm>
        </p:spPr>
        <p:txBody>
          <a:bodyPr anchor="ctr" anchorCtr="0">
            <a:noAutofit/>
          </a:bodyPr>
          <a:lstStyle/>
          <a:p>
            <a:r>
              <a:rPr lang="en-US"/>
              <a:t>Click to edit Master title style</a:t>
            </a:r>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685800" y="1577340"/>
            <a:ext cx="4457700" cy="2758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hasCustomPrompt="1"/>
          </p:nvPr>
        </p:nvSpPr>
        <p:spPr>
          <a:xfrm>
            <a:off x="685800" y="891540"/>
            <a:ext cx="4457700" cy="562356"/>
          </a:xfrm>
        </p:spPr>
        <p:txBody>
          <a:bodyPr anchor="ctr" anchorCtr="0">
            <a:noAutofit/>
          </a:bodyPr>
          <a:lstStyle>
            <a:lvl1pPr marL="0" indent="0">
              <a:lnSpc>
                <a:spcPct val="90000"/>
              </a:lnSpc>
              <a:buNone/>
              <a:defRPr sz="1425">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enter Level 2 header</a:t>
            </a:r>
          </a:p>
        </p:txBody>
      </p:sp>
      <p:pic>
        <p:nvPicPr>
          <p:cNvPr id="11" name="Picture 10" descr="Icon&#10;&#10;Description automatically generated">
            <a:extLst>
              <a:ext uri="{FF2B5EF4-FFF2-40B4-BE49-F238E27FC236}">
                <a16:creationId xmlns:a16="http://schemas.microsoft.com/office/drawing/2014/main" id="{4BBFABB7-4488-4B42-8719-33C164F24C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02193" y="278306"/>
            <a:ext cx="741807" cy="892683"/>
          </a:xfrm>
          <a:prstGeom prst="rect">
            <a:avLst/>
          </a:prstGeom>
        </p:spPr>
      </p:pic>
    </p:spTree>
    <p:extLst>
      <p:ext uri="{BB962C8B-B14F-4D97-AF65-F5344CB8AC3E}">
        <p14:creationId xmlns:p14="http://schemas.microsoft.com/office/powerpoint/2010/main" val="380785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_Text w/subhead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685800" y="273843"/>
            <a:ext cx="7772400" cy="685800"/>
          </a:xfrm>
        </p:spPr>
        <p:txBody>
          <a:bodyPr anchor="ctr" anchorCtr="0">
            <a:noAutofit/>
          </a:bodyPr>
          <a:lstStyle/>
          <a:p>
            <a:r>
              <a:rPr lang="en-US"/>
              <a:t>Click to edit Master title style</a:t>
            </a:r>
          </a:p>
        </p:txBody>
      </p:sp>
      <p:sp>
        <p:nvSpPr>
          <p:cNvPr id="3" name="Content Placeholder 2">
            <a:extLst>
              <a:ext uri="{FF2B5EF4-FFF2-40B4-BE49-F238E27FC236}">
                <a16:creationId xmlns:a16="http://schemas.microsoft.com/office/drawing/2014/main" id="{D0DB34E8-7317-C2E0-0849-28BFCC86A32E}"/>
              </a:ext>
            </a:extLst>
          </p:cNvPr>
          <p:cNvSpPr>
            <a:spLocks noGrp="1"/>
          </p:cNvSpPr>
          <p:nvPr>
            <p:ph idx="1"/>
          </p:nvPr>
        </p:nvSpPr>
        <p:spPr>
          <a:xfrm>
            <a:off x="685800" y="1577340"/>
            <a:ext cx="4457700" cy="27586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a:p>
        </p:txBody>
      </p:sp>
      <p:sp>
        <p:nvSpPr>
          <p:cNvPr id="7" name="Text Placeholder 6">
            <a:extLst>
              <a:ext uri="{FF2B5EF4-FFF2-40B4-BE49-F238E27FC236}">
                <a16:creationId xmlns:a16="http://schemas.microsoft.com/office/drawing/2014/main" id="{26D0DAA7-9204-26DD-56E2-8B4D6714476E}"/>
              </a:ext>
            </a:extLst>
          </p:cNvPr>
          <p:cNvSpPr>
            <a:spLocks noGrp="1"/>
          </p:cNvSpPr>
          <p:nvPr>
            <p:ph type="body" sz="quarter" idx="13" hasCustomPrompt="1"/>
          </p:nvPr>
        </p:nvSpPr>
        <p:spPr>
          <a:xfrm>
            <a:off x="685800" y="891540"/>
            <a:ext cx="4457700" cy="562356"/>
          </a:xfrm>
        </p:spPr>
        <p:txBody>
          <a:bodyPr anchor="ctr" anchorCtr="0">
            <a:noAutofit/>
          </a:bodyPr>
          <a:lstStyle>
            <a:lvl1pPr marL="0" indent="0">
              <a:lnSpc>
                <a:spcPct val="90000"/>
              </a:lnSpc>
              <a:buNone/>
              <a:defRPr sz="1425">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enter Level 2 header</a:t>
            </a:r>
          </a:p>
        </p:txBody>
      </p:sp>
      <p:sp>
        <p:nvSpPr>
          <p:cNvPr id="13" name="Content Placeholder 12">
            <a:extLst>
              <a:ext uri="{FF2B5EF4-FFF2-40B4-BE49-F238E27FC236}">
                <a16:creationId xmlns:a16="http://schemas.microsoft.com/office/drawing/2014/main" id="{C6E566B3-76E1-D104-1541-4DE8C52E9F79}"/>
              </a:ext>
            </a:extLst>
          </p:cNvPr>
          <p:cNvSpPr>
            <a:spLocks noGrp="1"/>
          </p:cNvSpPr>
          <p:nvPr>
            <p:ph sz="quarter" idx="14"/>
          </p:nvPr>
        </p:nvSpPr>
        <p:spPr>
          <a:xfrm>
            <a:off x="5343420" y="1089764"/>
            <a:ext cx="3099816" cy="3253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764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_Text w/2 images or chart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BC909C4-0CDA-1F50-EE33-C12E76CEEC61}"/>
              </a:ext>
            </a:extLst>
          </p:cNvPr>
          <p:cNvSpPr>
            <a:spLocks noGrp="1"/>
          </p:cNvSpPr>
          <p:nvPr>
            <p:ph sz="quarter" idx="15" hasCustomPrompt="1"/>
          </p:nvPr>
        </p:nvSpPr>
        <p:spPr>
          <a:xfrm>
            <a:off x="685800" y="1067991"/>
            <a:ext cx="3724054" cy="3282553"/>
          </a:xfrm>
        </p:spPr>
        <p:txBody>
          <a:bodyPr/>
          <a:lstStyle>
            <a:lvl1pPr>
              <a:defRPr/>
            </a:lvl1pPr>
          </a:lstStyle>
          <a:p>
            <a:pPr lvl="0"/>
            <a:r>
              <a:rPr lang="en-US"/>
              <a:t>Insert image or chart here</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435C2CF-C027-4F26-BEDE-B117362C9533}"/>
              </a:ext>
            </a:extLst>
          </p:cNvPr>
          <p:cNvSpPr>
            <a:spLocks noGrp="1"/>
          </p:cNvSpPr>
          <p:nvPr>
            <p:ph type="title"/>
          </p:nvPr>
        </p:nvSpPr>
        <p:spPr>
          <a:xfrm>
            <a:off x="685800" y="273843"/>
            <a:ext cx="7772400" cy="685800"/>
          </a:xfrm>
        </p:spPr>
        <p:txBody>
          <a:bodyPr anchor="ctr" anchorCtr="0">
            <a:noAutofit/>
          </a:bodyPr>
          <a:lstStyle/>
          <a:p>
            <a:r>
              <a:rPr lang="en-US"/>
              <a:t>Click to edit Master title style</a:t>
            </a:r>
          </a:p>
        </p:txBody>
      </p:sp>
      <p:sp>
        <p:nvSpPr>
          <p:cNvPr id="5" name="Footer Placeholder 4">
            <a:extLst>
              <a:ext uri="{FF2B5EF4-FFF2-40B4-BE49-F238E27FC236}">
                <a16:creationId xmlns:a16="http://schemas.microsoft.com/office/drawing/2014/main" id="{758616FF-F178-089A-3B3A-79C777197302}"/>
              </a:ext>
            </a:extLst>
          </p:cNvPr>
          <p:cNvSpPr>
            <a:spLocks noGrp="1"/>
          </p:cNvSpPr>
          <p:nvPr>
            <p:ph type="ftr" sz="quarter" idx="11"/>
          </p:nvPr>
        </p:nvSpPr>
        <p:spPr>
          <a:xfrm>
            <a:off x="685800" y="4766310"/>
            <a:ext cx="7772400" cy="273844"/>
          </a:xfrm>
        </p:spPr>
        <p:txBody>
          <a:bodyPr anchor="ctr" anchorCtr="0"/>
          <a:lstStyle/>
          <a:p>
            <a:endParaRPr lang="en-US"/>
          </a:p>
        </p:txBody>
      </p:sp>
      <p:sp>
        <p:nvSpPr>
          <p:cNvPr id="6" name="Slide Number Placeholder 5">
            <a:extLst>
              <a:ext uri="{FF2B5EF4-FFF2-40B4-BE49-F238E27FC236}">
                <a16:creationId xmlns:a16="http://schemas.microsoft.com/office/drawing/2014/main" id="{B03AA3E1-D8EE-8930-8C31-50A2708692F1}"/>
              </a:ext>
            </a:extLst>
          </p:cNvPr>
          <p:cNvSpPr>
            <a:spLocks noGrp="1"/>
          </p:cNvSpPr>
          <p:nvPr>
            <p:ph type="sldNum" sz="quarter" idx="12"/>
          </p:nvPr>
        </p:nvSpPr>
        <p:spPr/>
        <p:txBody>
          <a:bodyPr/>
          <a:lstStyle/>
          <a:p>
            <a:fld id="{402AF41C-0C01-4292-8B40-325CC9F1007B}" type="slidenum">
              <a:rPr lang="en-US" smtClean="0"/>
              <a:pPr/>
              <a:t>‹#›</a:t>
            </a:fld>
            <a:endParaRPr lang="en-US"/>
          </a:p>
        </p:txBody>
      </p:sp>
      <p:sp>
        <p:nvSpPr>
          <p:cNvPr id="8" name="Content Placeholder 7">
            <a:extLst>
              <a:ext uri="{FF2B5EF4-FFF2-40B4-BE49-F238E27FC236}">
                <a16:creationId xmlns:a16="http://schemas.microsoft.com/office/drawing/2014/main" id="{DE19BB9C-D01B-4884-B61F-AFFF375E0BEE}"/>
              </a:ext>
            </a:extLst>
          </p:cNvPr>
          <p:cNvSpPr>
            <a:spLocks noGrp="1"/>
          </p:cNvSpPr>
          <p:nvPr>
            <p:ph sz="quarter" idx="16" hasCustomPrompt="1"/>
          </p:nvPr>
        </p:nvSpPr>
        <p:spPr>
          <a:xfrm>
            <a:off x="4736418" y="1069848"/>
            <a:ext cx="3723894" cy="3282553"/>
          </a:xfrm>
        </p:spPr>
        <p:txBody>
          <a:bodyPr/>
          <a:lstStyle>
            <a:lvl1pPr>
              <a:defRPr/>
            </a:lvl1pPr>
          </a:lstStyle>
          <a:p>
            <a:pPr lvl="0"/>
            <a:r>
              <a:rPr lang="en-US"/>
              <a:t>Insert image or chart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965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ontent/left, Image/right - add foo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2DC0-1172-D9AF-7562-D283538166B2}"/>
              </a:ext>
            </a:extLst>
          </p:cNvPr>
          <p:cNvSpPr>
            <a:spLocks noGrp="1"/>
          </p:cNvSpPr>
          <p:nvPr>
            <p:ph type="title"/>
          </p:nvPr>
        </p:nvSpPr>
        <p:spPr>
          <a:xfrm>
            <a:off x="685800" y="274319"/>
            <a:ext cx="3892624" cy="685800"/>
          </a:xfrm>
          <a:prstGeom prst="rect">
            <a:avLst/>
          </a:prstGeom>
        </p:spPr>
        <p:txBody>
          <a:bodyPr anchor="ctr" anchorCtr="0">
            <a:noAutofit/>
          </a:bodyPr>
          <a:lstStyle>
            <a:lvl1pPr>
              <a:defRPr>
                <a:solidFill>
                  <a:schemeClr val="tx1"/>
                </a:solidFill>
              </a:defRPr>
            </a:lvl1pPr>
          </a:lstStyle>
          <a:p>
            <a:r>
              <a:rPr lang="en-US"/>
              <a:t>Click to edit Master title style</a:t>
            </a:r>
          </a:p>
        </p:txBody>
      </p:sp>
      <p:sp>
        <p:nvSpPr>
          <p:cNvPr id="3" name="Text Placeholder 22">
            <a:extLst>
              <a:ext uri="{FF2B5EF4-FFF2-40B4-BE49-F238E27FC236}">
                <a16:creationId xmlns:a16="http://schemas.microsoft.com/office/drawing/2014/main" id="{5D416DDC-E451-9D45-458A-9C5675364EB0}"/>
              </a:ext>
            </a:extLst>
          </p:cNvPr>
          <p:cNvSpPr>
            <a:spLocks noGrp="1"/>
          </p:cNvSpPr>
          <p:nvPr>
            <p:ph type="body" sz="quarter" idx="11" hasCustomPrompt="1"/>
          </p:nvPr>
        </p:nvSpPr>
        <p:spPr>
          <a:xfrm>
            <a:off x="685800" y="891540"/>
            <a:ext cx="3892623" cy="562356"/>
          </a:xfrm>
          <a:prstGeom prst="rect">
            <a:avLst/>
          </a:prstGeom>
        </p:spPr>
        <p:txBody>
          <a:bodyPr wrap="square" anchor="ctr" anchorCtr="0">
            <a:noAutofit/>
          </a:bodyPr>
          <a:lstStyle>
            <a:lvl1pPr marL="0" indent="0">
              <a:lnSpc>
                <a:spcPct val="90000"/>
              </a:lnSpc>
              <a:buNone/>
              <a:defRPr sz="1425" cap="none" baseline="0">
                <a:solidFill>
                  <a:schemeClr val="accent5"/>
                </a:solidFill>
              </a:defRPr>
            </a:lvl1pPr>
          </a:lstStyle>
          <a:p>
            <a:pPr lvl="0"/>
            <a:r>
              <a:rPr lang="en-US"/>
              <a:t>Click to enter Level 2 header here</a:t>
            </a:r>
          </a:p>
        </p:txBody>
      </p:sp>
      <p:sp>
        <p:nvSpPr>
          <p:cNvPr id="4" name="Text Placeholder 20">
            <a:extLst>
              <a:ext uri="{FF2B5EF4-FFF2-40B4-BE49-F238E27FC236}">
                <a16:creationId xmlns:a16="http://schemas.microsoft.com/office/drawing/2014/main" id="{F4DCA7E5-C14E-EFF5-6BE9-4826838C731F}"/>
              </a:ext>
            </a:extLst>
          </p:cNvPr>
          <p:cNvSpPr>
            <a:spLocks noGrp="1"/>
          </p:cNvSpPr>
          <p:nvPr>
            <p:ph type="body" sz="quarter" idx="12" hasCustomPrompt="1"/>
          </p:nvPr>
        </p:nvSpPr>
        <p:spPr>
          <a:xfrm>
            <a:off x="685800" y="1518649"/>
            <a:ext cx="3892624" cy="2824751"/>
          </a:xfrm>
          <a:prstGeom prst="rect">
            <a:avLst/>
          </a:prstGeom>
        </p:spPr>
        <p:txBody>
          <a:bodyPr>
            <a:normAutofit/>
          </a:bodyPr>
          <a:lstStyle>
            <a:lvl1pPr marL="214313" indent="-214313">
              <a:buFont typeface="Arial" panose="020B0604020202020204" pitchFamily="34" charset="0"/>
              <a:buChar char="•"/>
              <a:defRPr sz="1200" baseline="0">
                <a:solidFill>
                  <a:schemeClr val="tx1"/>
                </a:solidFill>
              </a:defRPr>
            </a:lvl1pPr>
            <a:lvl2pPr marL="510133" indent="-214313">
              <a:buClr>
                <a:schemeClr val="tx2"/>
              </a:buClr>
              <a:buFont typeface="Arial" panose="020B0604020202020204" pitchFamily="34" charset="0"/>
              <a:buChar char="•"/>
              <a:defRPr sz="1200"/>
            </a:lvl2pPr>
            <a:lvl3pPr marL="805953" indent="-214313">
              <a:buFont typeface="Arial" panose="020B0604020202020204" pitchFamily="34" charset="0"/>
              <a:buChar char="•"/>
              <a:defRPr sz="1200"/>
            </a:lvl3pPr>
            <a:lvl4pPr marL="1101773" indent="-214313">
              <a:buFont typeface="Arial" panose="020B0604020202020204" pitchFamily="34" charset="0"/>
              <a:buChar char="•"/>
              <a:defRPr/>
            </a:lvl4pPr>
            <a:lvl5pPr marL="1397594" indent="-214313">
              <a:buFont typeface="Arial" panose="020B0604020202020204" pitchFamily="34" charset="0"/>
              <a:buChar char="•"/>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5" name="Picture Placeholder 5">
            <a:extLst>
              <a:ext uri="{FF2B5EF4-FFF2-40B4-BE49-F238E27FC236}">
                <a16:creationId xmlns:a16="http://schemas.microsoft.com/office/drawing/2014/main" id="{021BDF8F-7B64-659D-5BE8-E490BDE808E6}"/>
              </a:ext>
            </a:extLst>
          </p:cNvPr>
          <p:cNvSpPr>
            <a:spLocks noGrp="1"/>
          </p:cNvSpPr>
          <p:nvPr>
            <p:ph type="pic" sz="quarter" idx="16" hasCustomPrompt="1"/>
          </p:nvPr>
        </p:nvSpPr>
        <p:spPr>
          <a:xfrm>
            <a:off x="5257800" y="0"/>
            <a:ext cx="3886200" cy="5143500"/>
          </a:xfrm>
          <a:prstGeom prst="rect">
            <a:avLst/>
          </a:prstGeom>
          <a:solidFill>
            <a:schemeClr val="accent3">
              <a:alpha val="25000"/>
            </a:schemeClr>
          </a:solidFill>
        </p:spPr>
        <p:txBody>
          <a:bodyPr anchor="ctr">
            <a:normAutofit/>
          </a:bodyPr>
          <a:lstStyle>
            <a:lvl1pPr marL="0" marR="0" indent="0" algn="l" defTabSz="591641" rtl="0" eaLnBrk="1" fontAlgn="auto" latinLnBrk="0" hangingPunct="1">
              <a:lnSpc>
                <a:spcPct val="90000"/>
              </a:lnSpc>
              <a:spcBef>
                <a:spcPts val="646"/>
              </a:spcBef>
              <a:spcAft>
                <a:spcPts val="0"/>
              </a:spcAft>
              <a:buClrTx/>
              <a:buSzTx/>
              <a:buFont typeface="Arial" panose="020B0604020202020204" pitchFamily="34" charset="0"/>
              <a:buNone/>
              <a:tabLst/>
              <a:defRPr sz="1200"/>
            </a:lvl1pPr>
          </a:lstStyle>
          <a:p>
            <a:pPr marL="147910" marR="0" lvl="0" indent="-147910" algn="l" defTabSz="591641" rtl="0" eaLnBrk="1" fontAlgn="auto" latinLnBrk="0" hangingPunct="1">
              <a:lnSpc>
                <a:spcPct val="90000"/>
              </a:lnSpc>
              <a:spcBef>
                <a:spcPts val="646"/>
              </a:spcBef>
              <a:spcAft>
                <a:spcPts val="0"/>
              </a:spcAft>
              <a:buClrTx/>
              <a:buSzTx/>
              <a:buFont typeface="Arial" panose="020B0604020202020204" pitchFamily="34" charset="0"/>
              <a:buChar char="•"/>
              <a:tabLst/>
              <a:defRPr/>
            </a:pPr>
            <a:r>
              <a:rPr lang="en-US"/>
              <a:t>Click to add picture</a:t>
            </a:r>
          </a:p>
        </p:txBody>
      </p:sp>
    </p:spTree>
    <p:extLst>
      <p:ext uri="{BB962C8B-B14F-4D97-AF65-F5344CB8AC3E}">
        <p14:creationId xmlns:p14="http://schemas.microsoft.com/office/powerpoint/2010/main" val="181588857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ontent/right, Image/left - add foot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2DC0-1172-D9AF-7562-D283538166B2}"/>
              </a:ext>
            </a:extLst>
          </p:cNvPr>
          <p:cNvSpPr>
            <a:spLocks noGrp="1"/>
          </p:cNvSpPr>
          <p:nvPr>
            <p:ph type="title" hasCustomPrompt="1"/>
          </p:nvPr>
        </p:nvSpPr>
        <p:spPr>
          <a:xfrm>
            <a:off x="4578424" y="274319"/>
            <a:ext cx="3892624" cy="685800"/>
          </a:xfrm>
          <a:prstGeom prst="rect">
            <a:avLst/>
          </a:prstGeom>
        </p:spPr>
        <p:txBody>
          <a:bodyPr anchor="ctr" anchorCtr="0">
            <a:noAutofit/>
          </a:bodyPr>
          <a:lstStyle>
            <a:lvl1pPr>
              <a:defRPr>
                <a:solidFill>
                  <a:schemeClr val="tx1"/>
                </a:solidFill>
              </a:defRPr>
            </a:lvl1pPr>
          </a:lstStyle>
          <a:p>
            <a:r>
              <a:rPr lang="en-US"/>
              <a:t>Click to edit Main title style</a:t>
            </a:r>
          </a:p>
        </p:txBody>
      </p:sp>
      <p:sp>
        <p:nvSpPr>
          <p:cNvPr id="3" name="Text Placeholder 22">
            <a:extLst>
              <a:ext uri="{FF2B5EF4-FFF2-40B4-BE49-F238E27FC236}">
                <a16:creationId xmlns:a16="http://schemas.microsoft.com/office/drawing/2014/main" id="{5D416DDC-E451-9D45-458A-9C5675364EB0}"/>
              </a:ext>
            </a:extLst>
          </p:cNvPr>
          <p:cNvSpPr>
            <a:spLocks noGrp="1"/>
          </p:cNvSpPr>
          <p:nvPr>
            <p:ph type="body" sz="quarter" idx="11" hasCustomPrompt="1"/>
          </p:nvPr>
        </p:nvSpPr>
        <p:spPr>
          <a:xfrm>
            <a:off x="4578424" y="891540"/>
            <a:ext cx="3892623" cy="562356"/>
          </a:xfrm>
          <a:prstGeom prst="rect">
            <a:avLst/>
          </a:prstGeom>
        </p:spPr>
        <p:txBody>
          <a:bodyPr wrap="square" anchor="ctr" anchorCtr="0">
            <a:noAutofit/>
          </a:bodyPr>
          <a:lstStyle>
            <a:lvl1pPr marL="0" indent="0">
              <a:lnSpc>
                <a:spcPct val="90000"/>
              </a:lnSpc>
              <a:buNone/>
              <a:defRPr sz="1425" cap="none" baseline="0">
                <a:solidFill>
                  <a:schemeClr val="accent5"/>
                </a:solidFill>
              </a:defRPr>
            </a:lvl1pPr>
          </a:lstStyle>
          <a:p>
            <a:pPr lvl="0"/>
            <a:r>
              <a:rPr lang="en-US"/>
              <a:t>Enter to enter Level 2 header here</a:t>
            </a:r>
          </a:p>
        </p:txBody>
      </p:sp>
      <p:sp>
        <p:nvSpPr>
          <p:cNvPr id="4" name="Text Placeholder 20">
            <a:extLst>
              <a:ext uri="{FF2B5EF4-FFF2-40B4-BE49-F238E27FC236}">
                <a16:creationId xmlns:a16="http://schemas.microsoft.com/office/drawing/2014/main" id="{F4DCA7E5-C14E-EFF5-6BE9-4826838C731F}"/>
              </a:ext>
            </a:extLst>
          </p:cNvPr>
          <p:cNvSpPr>
            <a:spLocks noGrp="1"/>
          </p:cNvSpPr>
          <p:nvPr>
            <p:ph type="body" sz="quarter" idx="12" hasCustomPrompt="1"/>
          </p:nvPr>
        </p:nvSpPr>
        <p:spPr>
          <a:xfrm>
            <a:off x="4572000" y="1518650"/>
            <a:ext cx="3892624" cy="2468238"/>
          </a:xfrm>
          <a:prstGeom prst="rect">
            <a:avLst/>
          </a:prstGeom>
        </p:spPr>
        <p:txBody>
          <a:bodyPr>
            <a:normAutofit/>
          </a:bodyPr>
          <a:lstStyle>
            <a:lvl1pPr marL="214313" indent="-214313">
              <a:buFont typeface="Arial" panose="020B0604020202020204" pitchFamily="34" charset="0"/>
              <a:buChar char="•"/>
              <a:defRPr sz="1200" baseline="0">
                <a:solidFill>
                  <a:schemeClr val="tx1"/>
                </a:solidFill>
              </a:defRPr>
            </a:lvl1pPr>
            <a:lvl2pPr marL="510133" indent="-214313">
              <a:buClr>
                <a:schemeClr val="tx2"/>
              </a:buClr>
              <a:buFont typeface="Arial" panose="020B0604020202020204" pitchFamily="34" charset="0"/>
              <a:buChar char="•"/>
              <a:defRPr sz="1200"/>
            </a:lvl2pPr>
            <a:lvl3pPr marL="805953" indent="-214313">
              <a:buFont typeface="Arial" panose="020B0604020202020204" pitchFamily="34" charset="0"/>
              <a:buChar char="•"/>
              <a:defRPr sz="1200"/>
            </a:lvl3pPr>
            <a:lvl4pPr marL="1101773" indent="-214313">
              <a:buFont typeface="Arial" panose="020B0604020202020204" pitchFamily="34" charset="0"/>
              <a:buChar char="•"/>
              <a:defRPr/>
            </a:lvl4pPr>
            <a:lvl5pPr marL="1397594" indent="-214313">
              <a:buFont typeface="Arial" panose="020B0604020202020204" pitchFamily="34" charset="0"/>
              <a:buChar char="•"/>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5" name="Picture Placeholder 5">
            <a:extLst>
              <a:ext uri="{FF2B5EF4-FFF2-40B4-BE49-F238E27FC236}">
                <a16:creationId xmlns:a16="http://schemas.microsoft.com/office/drawing/2014/main" id="{021BDF8F-7B64-659D-5BE8-E490BDE808E6}"/>
              </a:ext>
            </a:extLst>
          </p:cNvPr>
          <p:cNvSpPr>
            <a:spLocks noGrp="1"/>
          </p:cNvSpPr>
          <p:nvPr>
            <p:ph type="pic" sz="quarter" idx="16" hasCustomPrompt="1"/>
          </p:nvPr>
        </p:nvSpPr>
        <p:spPr>
          <a:xfrm>
            <a:off x="0" y="0"/>
            <a:ext cx="3886200" cy="5143500"/>
          </a:xfrm>
          <a:prstGeom prst="rect">
            <a:avLst/>
          </a:prstGeom>
          <a:solidFill>
            <a:schemeClr val="accent3">
              <a:alpha val="25000"/>
            </a:schemeClr>
          </a:solidFill>
        </p:spPr>
        <p:txBody>
          <a:bodyPr anchor="ctr">
            <a:normAutofit/>
          </a:bodyPr>
          <a:lstStyle>
            <a:lvl1pPr marL="0" marR="0" indent="0" algn="l" defTabSz="591641" rtl="0" eaLnBrk="1" fontAlgn="auto" latinLnBrk="0" hangingPunct="1">
              <a:lnSpc>
                <a:spcPct val="90000"/>
              </a:lnSpc>
              <a:spcBef>
                <a:spcPts val="646"/>
              </a:spcBef>
              <a:spcAft>
                <a:spcPts val="0"/>
              </a:spcAft>
              <a:buClrTx/>
              <a:buSzTx/>
              <a:buFont typeface="Arial" panose="020B0604020202020204" pitchFamily="34" charset="0"/>
              <a:buNone/>
              <a:tabLst/>
              <a:defRPr sz="1200"/>
            </a:lvl1pPr>
          </a:lstStyle>
          <a:p>
            <a:pPr marL="147910" marR="0" lvl="0" indent="-147910" algn="l" defTabSz="591641" rtl="0" eaLnBrk="1" fontAlgn="auto" latinLnBrk="0" hangingPunct="1">
              <a:lnSpc>
                <a:spcPct val="90000"/>
              </a:lnSpc>
              <a:spcBef>
                <a:spcPts val="646"/>
              </a:spcBef>
              <a:spcAft>
                <a:spcPts val="0"/>
              </a:spcAft>
              <a:buClrTx/>
              <a:buSzTx/>
              <a:buFont typeface="Arial" panose="020B0604020202020204" pitchFamily="34" charset="0"/>
              <a:buChar char="•"/>
              <a:tabLst/>
              <a:defRPr/>
            </a:pPr>
            <a:r>
              <a:rPr lang="en-US"/>
              <a:t>Click to add picture</a:t>
            </a:r>
          </a:p>
        </p:txBody>
      </p:sp>
    </p:spTree>
    <p:extLst>
      <p:ext uri="{BB962C8B-B14F-4D97-AF65-F5344CB8AC3E}">
        <p14:creationId xmlns:p14="http://schemas.microsoft.com/office/powerpoint/2010/main" val="361610477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 Step &amp; A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46503-DD78-2342-1E29-9AFE8C06ADCD}"/>
              </a:ext>
            </a:extLst>
          </p:cNvPr>
          <p:cNvSpPr>
            <a:spLocks noGrp="1"/>
          </p:cNvSpPr>
          <p:nvPr>
            <p:ph type="title"/>
          </p:nvPr>
        </p:nvSpPr>
        <p:spPr>
          <a:xfrm>
            <a:off x="685800" y="273844"/>
            <a:ext cx="7772400" cy="685800"/>
          </a:xfrm>
        </p:spPr>
        <p:txBody>
          <a:bodyPr/>
          <a:lstStyle>
            <a:lvl1pPr algn="l">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24AF341-ED71-646A-640E-8FE822B368F2}"/>
              </a:ext>
            </a:extLst>
          </p:cNvPr>
          <p:cNvSpPr>
            <a:spLocks noGrp="1"/>
          </p:cNvSpPr>
          <p:nvPr>
            <p:ph type="body" idx="1" hasCustomPrompt="1"/>
          </p:nvPr>
        </p:nvSpPr>
        <p:spPr>
          <a:xfrm>
            <a:off x="685800" y="892277"/>
            <a:ext cx="7772400" cy="560439"/>
          </a:xfrm>
        </p:spPr>
        <p:txBody>
          <a:bodyPr anchor="ctr" anchorCtr="0">
            <a:normAutofit/>
          </a:bodyPr>
          <a:lstStyle>
            <a:lvl1pPr marL="0" indent="0" algn="l">
              <a:lnSpc>
                <a:spcPct val="90000"/>
              </a:lnSpc>
              <a:buNone/>
              <a:defRPr sz="1425" b="0">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enter Level 2 header</a:t>
            </a:r>
          </a:p>
        </p:txBody>
      </p:sp>
      <p:sp>
        <p:nvSpPr>
          <p:cNvPr id="4" name="Content Placeholder 3">
            <a:extLst>
              <a:ext uri="{FF2B5EF4-FFF2-40B4-BE49-F238E27FC236}">
                <a16:creationId xmlns:a16="http://schemas.microsoft.com/office/drawing/2014/main" id="{CF9DFFEB-F573-0BB1-187E-BF04F49FD268}"/>
              </a:ext>
            </a:extLst>
          </p:cNvPr>
          <p:cNvSpPr>
            <a:spLocks noGrp="1"/>
          </p:cNvSpPr>
          <p:nvPr>
            <p:ph sz="half" idx="2"/>
          </p:nvPr>
        </p:nvSpPr>
        <p:spPr>
          <a:xfrm>
            <a:off x="1201829" y="2214733"/>
            <a:ext cx="1817370" cy="1883933"/>
          </a:xfrm>
        </p:spPr>
        <p:txBody>
          <a:bodyPr/>
          <a:lstStyle>
            <a:lvl1pPr marL="0" indent="0">
              <a:buNone/>
              <a:defRPr/>
            </a:lvl1pPr>
            <a:lvl2pPr marL="342900" indent="0">
              <a:buNone/>
              <a:defRPr/>
            </a:lvl2pPr>
          </a:lstStyle>
          <a:p>
            <a:pPr lvl="0"/>
            <a:r>
              <a:rPr lang="en-US"/>
              <a:t>Click to edit Master text styles</a:t>
            </a:r>
          </a:p>
        </p:txBody>
      </p:sp>
      <p:sp>
        <p:nvSpPr>
          <p:cNvPr id="6" name="Content Placeholder 5">
            <a:extLst>
              <a:ext uri="{FF2B5EF4-FFF2-40B4-BE49-F238E27FC236}">
                <a16:creationId xmlns:a16="http://schemas.microsoft.com/office/drawing/2014/main" id="{7F62748D-706E-CE54-B6E2-799FC78943B6}"/>
              </a:ext>
            </a:extLst>
          </p:cNvPr>
          <p:cNvSpPr>
            <a:spLocks noGrp="1"/>
          </p:cNvSpPr>
          <p:nvPr>
            <p:ph sz="quarter" idx="4"/>
          </p:nvPr>
        </p:nvSpPr>
        <p:spPr>
          <a:xfrm>
            <a:off x="3670856" y="2214733"/>
            <a:ext cx="1817370" cy="1883933"/>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8" name="Footer Placeholder 7">
            <a:extLst>
              <a:ext uri="{FF2B5EF4-FFF2-40B4-BE49-F238E27FC236}">
                <a16:creationId xmlns:a16="http://schemas.microsoft.com/office/drawing/2014/main" id="{E8900B23-F0D6-0912-2BA2-FF24210141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DF546-748A-D965-DD85-EB6F83BB7EBE}"/>
              </a:ext>
            </a:extLst>
          </p:cNvPr>
          <p:cNvSpPr>
            <a:spLocks noGrp="1"/>
          </p:cNvSpPr>
          <p:nvPr>
            <p:ph type="sldNum" sz="quarter" idx="12"/>
          </p:nvPr>
        </p:nvSpPr>
        <p:spPr/>
        <p:txBody>
          <a:bodyPr/>
          <a:lstStyle/>
          <a:p>
            <a:fld id="{402AF41C-0C01-4292-8B40-325CC9F1007B}" type="slidenum">
              <a:rPr lang="en-US" smtClean="0"/>
              <a:t>‹#›</a:t>
            </a:fld>
            <a:endParaRPr lang="en-US"/>
          </a:p>
        </p:txBody>
      </p:sp>
      <p:sp>
        <p:nvSpPr>
          <p:cNvPr id="10" name="Content Placeholder 9">
            <a:extLst>
              <a:ext uri="{FF2B5EF4-FFF2-40B4-BE49-F238E27FC236}">
                <a16:creationId xmlns:a16="http://schemas.microsoft.com/office/drawing/2014/main" id="{29E4DE70-1C5B-27C1-6544-BB3D64F307D1}"/>
              </a:ext>
            </a:extLst>
          </p:cNvPr>
          <p:cNvSpPr>
            <a:spLocks noGrp="1"/>
          </p:cNvSpPr>
          <p:nvPr>
            <p:ph sz="quarter" idx="13"/>
          </p:nvPr>
        </p:nvSpPr>
        <p:spPr>
          <a:xfrm>
            <a:off x="6139883" y="2214733"/>
            <a:ext cx="1817370" cy="1883933"/>
          </a:xfrm>
        </p:spPr>
        <p:txBody>
          <a:bodyPr/>
          <a:lstStyle>
            <a:lvl1pPr marL="0" indent="0">
              <a:buNone/>
              <a:defRPr/>
            </a:lvl1pPr>
          </a:lstStyle>
          <a:p>
            <a:pPr lvl="0"/>
            <a:r>
              <a:rPr lang="en-US"/>
              <a:t>Click to edit Master text styles</a:t>
            </a:r>
          </a:p>
        </p:txBody>
      </p:sp>
      <p:sp>
        <p:nvSpPr>
          <p:cNvPr id="13" name="Content Placeholder 12">
            <a:extLst>
              <a:ext uri="{FF2B5EF4-FFF2-40B4-BE49-F238E27FC236}">
                <a16:creationId xmlns:a16="http://schemas.microsoft.com/office/drawing/2014/main" id="{4EA1FB08-4A19-0340-C00E-F42975D05B99}"/>
              </a:ext>
            </a:extLst>
          </p:cNvPr>
          <p:cNvSpPr>
            <a:spLocks noGrp="1"/>
          </p:cNvSpPr>
          <p:nvPr>
            <p:ph sz="quarter" idx="14" hasCustomPrompt="1"/>
          </p:nvPr>
        </p:nvSpPr>
        <p:spPr>
          <a:xfrm>
            <a:off x="1201341" y="1686063"/>
            <a:ext cx="1818084" cy="377190"/>
          </a:xfrm>
          <a:solidFill>
            <a:schemeClr val="tx1"/>
          </a:solidFill>
        </p:spPr>
        <p:txBody>
          <a:bodyPr anchor="ctr" anchorCtr="0">
            <a:normAutofit/>
          </a:bodyPr>
          <a:lstStyle>
            <a:lvl1pPr marL="0" indent="0" algn="ctr">
              <a:buNone/>
              <a:defRPr sz="1425" cap="all" baseline="0">
                <a:solidFill>
                  <a:schemeClr val="bg1"/>
                </a:solidFill>
              </a:defRPr>
            </a:lvl1pPr>
          </a:lstStyle>
          <a:p>
            <a:pPr lvl="0"/>
            <a:r>
              <a:rPr lang="en-US"/>
              <a:t>CLICK TO EDIT</a:t>
            </a:r>
          </a:p>
        </p:txBody>
      </p:sp>
      <p:sp>
        <p:nvSpPr>
          <p:cNvPr id="15" name="Content Placeholder 14">
            <a:extLst>
              <a:ext uri="{FF2B5EF4-FFF2-40B4-BE49-F238E27FC236}">
                <a16:creationId xmlns:a16="http://schemas.microsoft.com/office/drawing/2014/main" id="{58DAFBBE-DE45-76C2-2F6F-52EBD21980BA}"/>
              </a:ext>
            </a:extLst>
          </p:cNvPr>
          <p:cNvSpPr>
            <a:spLocks noGrp="1"/>
          </p:cNvSpPr>
          <p:nvPr>
            <p:ph sz="quarter" idx="15" hasCustomPrompt="1"/>
          </p:nvPr>
        </p:nvSpPr>
        <p:spPr>
          <a:xfrm>
            <a:off x="3670697" y="1686063"/>
            <a:ext cx="1818084" cy="377190"/>
          </a:xfrm>
          <a:solidFill>
            <a:schemeClr val="tx1"/>
          </a:solidFill>
        </p:spPr>
        <p:txBody>
          <a:bodyPr anchor="ctr" anchorCtr="0">
            <a:normAutofit/>
          </a:bodyPr>
          <a:lstStyle>
            <a:lvl1pPr marL="0" indent="0" algn="ctr">
              <a:buNone/>
              <a:defRPr sz="1425" cap="all" baseline="0">
                <a:solidFill>
                  <a:schemeClr val="bg1"/>
                </a:solidFill>
              </a:defRPr>
            </a:lvl1pPr>
          </a:lstStyle>
          <a:p>
            <a:pPr lvl="0"/>
            <a:r>
              <a:rPr lang="en-US"/>
              <a:t>Click TO EDIT</a:t>
            </a:r>
          </a:p>
        </p:txBody>
      </p:sp>
      <p:sp>
        <p:nvSpPr>
          <p:cNvPr id="17" name="Content Placeholder 16">
            <a:extLst>
              <a:ext uri="{FF2B5EF4-FFF2-40B4-BE49-F238E27FC236}">
                <a16:creationId xmlns:a16="http://schemas.microsoft.com/office/drawing/2014/main" id="{93603703-D075-3A9B-6057-E74BD4EAA3A5}"/>
              </a:ext>
            </a:extLst>
          </p:cNvPr>
          <p:cNvSpPr>
            <a:spLocks noGrp="1"/>
          </p:cNvSpPr>
          <p:nvPr>
            <p:ph sz="quarter" idx="16" hasCustomPrompt="1"/>
          </p:nvPr>
        </p:nvSpPr>
        <p:spPr>
          <a:xfrm>
            <a:off x="6140054" y="1686063"/>
            <a:ext cx="1816894" cy="377190"/>
          </a:xfrm>
          <a:solidFill>
            <a:schemeClr val="tx1"/>
          </a:solidFill>
        </p:spPr>
        <p:txBody>
          <a:bodyPr anchor="ctr" anchorCtr="0">
            <a:normAutofit/>
          </a:bodyPr>
          <a:lstStyle>
            <a:lvl1pPr marL="0" indent="0" algn="ctr">
              <a:buNone/>
              <a:defRPr sz="1425" cap="all" baseline="0">
                <a:solidFill>
                  <a:schemeClr val="bg1"/>
                </a:solidFill>
              </a:defRPr>
            </a:lvl1pPr>
          </a:lstStyle>
          <a:p>
            <a:pPr lvl="0"/>
            <a:r>
              <a:rPr lang="en-US"/>
              <a:t>CLICK TO EDIT</a:t>
            </a:r>
          </a:p>
        </p:txBody>
      </p:sp>
    </p:spTree>
    <p:extLst>
      <p:ext uri="{BB962C8B-B14F-4D97-AF65-F5344CB8AC3E}">
        <p14:creationId xmlns:p14="http://schemas.microsoft.com/office/powerpoint/2010/main" val="2284128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rand Colors and Usage">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9FCDCC2-5310-0417-7A80-D34BD8916E3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10">
            <a:extLst>
              <a:ext uri="{FF2B5EF4-FFF2-40B4-BE49-F238E27FC236}">
                <a16:creationId xmlns:a16="http://schemas.microsoft.com/office/drawing/2014/main" id="{BDD2103F-81EB-E24E-C54D-591E80C1B6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12" name="Subtitle 2">
            <a:extLst>
              <a:ext uri="{FF2B5EF4-FFF2-40B4-BE49-F238E27FC236}">
                <a16:creationId xmlns:a16="http://schemas.microsoft.com/office/drawing/2014/main" id="{922DA9C0-C9FB-5D2A-6F70-077832E26FF4}"/>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grpSp>
        <p:nvGrpSpPr>
          <p:cNvPr id="70" name="Group 69">
            <a:extLst>
              <a:ext uri="{FF2B5EF4-FFF2-40B4-BE49-F238E27FC236}">
                <a16:creationId xmlns:a16="http://schemas.microsoft.com/office/drawing/2014/main" id="{D068D8C9-125E-AF5B-F110-9FBCDDE67646}"/>
              </a:ext>
            </a:extLst>
          </p:cNvPr>
          <p:cNvGrpSpPr/>
          <p:nvPr userDrawn="1"/>
        </p:nvGrpSpPr>
        <p:grpSpPr>
          <a:xfrm>
            <a:off x="2454085" y="1080800"/>
            <a:ext cx="6025427" cy="2154635"/>
            <a:chOff x="2787707" y="1829977"/>
            <a:chExt cx="12050855" cy="4309270"/>
          </a:xfrm>
        </p:grpSpPr>
        <p:sp>
          <p:nvSpPr>
            <p:cNvPr id="2" name="Text Placeholder 4">
              <a:extLst>
                <a:ext uri="{FF2B5EF4-FFF2-40B4-BE49-F238E27FC236}">
                  <a16:creationId xmlns:a16="http://schemas.microsoft.com/office/drawing/2014/main" id="{6FDB3223-E6B1-9CC9-6B42-F8630EE4F2EB}"/>
                </a:ext>
              </a:extLst>
            </p:cNvPr>
            <p:cNvSpPr txBox="1">
              <a:spLocks/>
            </p:cNvSpPr>
            <p:nvPr userDrawn="1"/>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900">
                  <a:solidFill>
                    <a:srgbClr val="112345"/>
                  </a:solidFill>
                  <a:latin typeface="+mn-lt"/>
                  <a:ea typeface="Times New Roman" panose="02020603050405020304" pitchFamily="18" charset="0"/>
                  <a:cs typeface="Calibri" panose="020F0502020204030204" pitchFamily="34" charset="0"/>
                </a:rPr>
                <a:t>RGB</a:t>
              </a:r>
              <a:endParaRPr lang="en-US" sz="900">
                <a:solidFill>
                  <a:srgbClr val="112345"/>
                </a:solidFill>
                <a:latin typeface="+mn-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63CCA01-E9F9-45F4-5FF9-4C91894C22EF}"/>
                </a:ext>
              </a:extLst>
            </p:cNvPr>
            <p:cNvSpPr/>
            <p:nvPr userDrawn="1"/>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4">
              <a:extLst>
                <a:ext uri="{FF2B5EF4-FFF2-40B4-BE49-F238E27FC236}">
                  <a16:creationId xmlns:a16="http://schemas.microsoft.com/office/drawing/2014/main" id="{A132C643-3553-EE53-9644-B37E72173F23}"/>
                </a:ext>
              </a:extLst>
            </p:cNvPr>
            <p:cNvSpPr txBox="1"/>
            <p:nvPr userDrawn="1"/>
          </p:nvSpPr>
          <p:spPr>
            <a:xfrm>
              <a:off x="3475435" y="3016665"/>
              <a:ext cx="1392866" cy="738664"/>
            </a:xfrm>
            <a:prstGeom prst="rect">
              <a:avLst/>
            </a:prstGeom>
            <a:noFill/>
          </p:spPr>
          <p:txBody>
            <a:bodyPr wrap="square" rtlCol="0">
              <a:spAutoFit/>
            </a:bodyPr>
            <a:lstStyle/>
            <a:p>
              <a:r>
                <a:rPr lang="en-US" sz="900">
                  <a:effectLst/>
                  <a:latin typeface="+mn-lt"/>
                </a:rPr>
                <a:t>27 / 54 / 93</a:t>
              </a:r>
            </a:p>
          </p:txBody>
        </p:sp>
        <p:sp>
          <p:nvSpPr>
            <p:cNvPr id="6" name="Rectangle 5">
              <a:extLst>
                <a:ext uri="{FF2B5EF4-FFF2-40B4-BE49-F238E27FC236}">
                  <a16:creationId xmlns:a16="http://schemas.microsoft.com/office/drawing/2014/main" id="{483F2DAE-3E88-2A82-80DF-588C3948A5F6}"/>
                </a:ext>
              </a:extLst>
            </p:cNvPr>
            <p:cNvSpPr/>
            <p:nvPr userDrawn="1"/>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TextBox 10">
              <a:extLst>
                <a:ext uri="{FF2B5EF4-FFF2-40B4-BE49-F238E27FC236}">
                  <a16:creationId xmlns:a16="http://schemas.microsoft.com/office/drawing/2014/main" id="{EE215E60-2948-317B-8BC7-998D2F1C3DCC}"/>
                </a:ext>
              </a:extLst>
            </p:cNvPr>
            <p:cNvSpPr txBox="1"/>
            <p:nvPr userDrawn="1"/>
          </p:nvSpPr>
          <p:spPr>
            <a:xfrm>
              <a:off x="5138661" y="3016665"/>
              <a:ext cx="1513210" cy="738664"/>
            </a:xfrm>
            <a:prstGeom prst="rect">
              <a:avLst/>
            </a:prstGeom>
            <a:noFill/>
          </p:spPr>
          <p:txBody>
            <a:bodyPr wrap="square" rtlCol="0">
              <a:spAutoFit/>
            </a:bodyPr>
            <a:lstStyle/>
            <a:p>
              <a:r>
                <a:rPr lang="en-US" sz="900">
                  <a:solidFill>
                    <a:srgbClr val="1A345C"/>
                  </a:solidFill>
                  <a:effectLst/>
                  <a:latin typeface="+mn-lt"/>
                </a:rPr>
                <a:t>0 / 193 / 213</a:t>
              </a:r>
            </a:p>
          </p:txBody>
        </p:sp>
        <p:sp>
          <p:nvSpPr>
            <p:cNvPr id="13" name="Rectangle 12">
              <a:extLst>
                <a:ext uri="{FF2B5EF4-FFF2-40B4-BE49-F238E27FC236}">
                  <a16:creationId xmlns:a16="http://schemas.microsoft.com/office/drawing/2014/main" id="{B48E0D9D-E11D-AE75-53A3-1BA058D00DAD}"/>
                </a:ext>
              </a:extLst>
            </p:cNvPr>
            <p:cNvSpPr/>
            <p:nvPr userDrawn="1"/>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extBox 14">
              <a:extLst>
                <a:ext uri="{FF2B5EF4-FFF2-40B4-BE49-F238E27FC236}">
                  <a16:creationId xmlns:a16="http://schemas.microsoft.com/office/drawing/2014/main" id="{F5C70F17-2491-E13F-EA77-E9DB62087FE0}"/>
                </a:ext>
              </a:extLst>
            </p:cNvPr>
            <p:cNvSpPr txBox="1"/>
            <p:nvPr userDrawn="1"/>
          </p:nvSpPr>
          <p:spPr>
            <a:xfrm>
              <a:off x="6842529" y="3016665"/>
              <a:ext cx="1513210" cy="738664"/>
            </a:xfrm>
            <a:prstGeom prst="rect">
              <a:avLst/>
            </a:prstGeom>
            <a:noFill/>
          </p:spPr>
          <p:txBody>
            <a:bodyPr wrap="square" rtlCol="0">
              <a:spAutoFit/>
            </a:bodyPr>
            <a:lstStyle/>
            <a:p>
              <a:r>
                <a:rPr lang="en-US" sz="900">
                  <a:solidFill>
                    <a:srgbClr val="000000"/>
                  </a:solidFill>
                  <a:effectLst/>
                  <a:latin typeface="+mn-lt"/>
                </a:rPr>
                <a:t>255 </a:t>
              </a:r>
              <a:r>
                <a:rPr lang="en-US" sz="900">
                  <a:solidFill>
                    <a:srgbClr val="1A345C"/>
                  </a:solidFill>
                  <a:effectLst/>
                  <a:latin typeface="+mn-lt"/>
                </a:rPr>
                <a:t>/ 181 / 0</a:t>
              </a:r>
            </a:p>
          </p:txBody>
        </p:sp>
        <p:sp>
          <p:nvSpPr>
            <p:cNvPr id="17" name="Rectangle 16">
              <a:extLst>
                <a:ext uri="{FF2B5EF4-FFF2-40B4-BE49-F238E27FC236}">
                  <a16:creationId xmlns:a16="http://schemas.microsoft.com/office/drawing/2014/main" id="{40EA1573-853E-DCCF-73EB-A0F30EA6F5F8}"/>
                </a:ext>
              </a:extLst>
            </p:cNvPr>
            <p:cNvSpPr/>
            <p:nvPr userDrawn="1"/>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Box 17">
              <a:extLst>
                <a:ext uri="{FF2B5EF4-FFF2-40B4-BE49-F238E27FC236}">
                  <a16:creationId xmlns:a16="http://schemas.microsoft.com/office/drawing/2014/main" id="{98DA3131-DD65-D692-48FC-8339083DE633}"/>
                </a:ext>
              </a:extLst>
            </p:cNvPr>
            <p:cNvSpPr txBox="1"/>
            <p:nvPr userDrawn="1"/>
          </p:nvSpPr>
          <p:spPr>
            <a:xfrm>
              <a:off x="8515915" y="3016665"/>
              <a:ext cx="1497692" cy="738664"/>
            </a:xfrm>
            <a:prstGeom prst="rect">
              <a:avLst/>
            </a:prstGeom>
            <a:noFill/>
          </p:spPr>
          <p:txBody>
            <a:bodyPr wrap="square" rtlCol="0">
              <a:spAutoFit/>
            </a:bodyPr>
            <a:lstStyle/>
            <a:p>
              <a:pPr algn="ctr"/>
              <a:r>
                <a:rPr lang="en-US" sz="900">
                  <a:latin typeface="+mn-lt"/>
                  <a:cs typeface="Calibri" panose="020F0502020204030204" pitchFamily="34" charset="0"/>
                </a:rPr>
                <a:t>170 / 74 / 196</a:t>
              </a:r>
            </a:p>
          </p:txBody>
        </p:sp>
        <p:sp>
          <p:nvSpPr>
            <p:cNvPr id="19" name="Rectangle 18">
              <a:extLst>
                <a:ext uri="{FF2B5EF4-FFF2-40B4-BE49-F238E27FC236}">
                  <a16:creationId xmlns:a16="http://schemas.microsoft.com/office/drawing/2014/main" id="{8B7BC17C-61BD-7767-B34D-EECF539F7594}"/>
                </a:ext>
              </a:extLst>
            </p:cNvPr>
            <p:cNvSpPr/>
            <p:nvPr userDrawn="1"/>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a:extLst>
                <a:ext uri="{FF2B5EF4-FFF2-40B4-BE49-F238E27FC236}">
                  <a16:creationId xmlns:a16="http://schemas.microsoft.com/office/drawing/2014/main" id="{FFF6DAFB-1E51-CDD8-4E07-2B695EBED2DD}"/>
                </a:ext>
              </a:extLst>
            </p:cNvPr>
            <p:cNvSpPr txBox="1"/>
            <p:nvPr userDrawn="1"/>
          </p:nvSpPr>
          <p:spPr>
            <a:xfrm>
              <a:off x="10240104" y="3016665"/>
              <a:ext cx="1513210" cy="738664"/>
            </a:xfrm>
            <a:prstGeom prst="rect">
              <a:avLst/>
            </a:prstGeom>
            <a:noFill/>
          </p:spPr>
          <p:txBody>
            <a:bodyPr wrap="square" rtlCol="0">
              <a:spAutoFit/>
            </a:bodyPr>
            <a:lstStyle/>
            <a:p>
              <a:pPr algn="ctr"/>
              <a:r>
                <a:rPr lang="en-US" sz="900">
                  <a:latin typeface="+mn-lt"/>
                  <a:cs typeface="Calibri" panose="020F0502020204030204" pitchFamily="34" charset="0"/>
                </a:rPr>
                <a:t>10 / 121 / 154</a:t>
              </a:r>
            </a:p>
          </p:txBody>
        </p:sp>
        <p:sp>
          <p:nvSpPr>
            <p:cNvPr id="21" name="Text Placeholder 4">
              <a:extLst>
                <a:ext uri="{FF2B5EF4-FFF2-40B4-BE49-F238E27FC236}">
                  <a16:creationId xmlns:a16="http://schemas.microsoft.com/office/drawing/2014/main" id="{9618DF4D-D7A2-C5D2-C395-F48457FB1141}"/>
                </a:ext>
              </a:extLst>
            </p:cNvPr>
            <p:cNvSpPr txBox="1">
              <a:spLocks/>
            </p:cNvSpPr>
            <p:nvPr userDrawn="1"/>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900">
                  <a:solidFill>
                    <a:srgbClr val="112345"/>
                  </a:solidFill>
                  <a:latin typeface="+mn-lt"/>
                  <a:ea typeface="Times New Roman" panose="02020603050405020304" pitchFamily="18" charset="0"/>
                  <a:cs typeface="Calibri" panose="020F0502020204030204" pitchFamily="34" charset="0"/>
                </a:rPr>
                <a:t>HEX</a:t>
              </a:r>
              <a:endParaRPr lang="en-US" sz="900">
                <a:solidFill>
                  <a:srgbClr val="112345"/>
                </a:solidFill>
                <a:latin typeface="+mn-l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9643FEB-4037-1382-9710-7180CC5FB4D4}"/>
                </a:ext>
              </a:extLst>
            </p:cNvPr>
            <p:cNvSpPr/>
            <p:nvPr userDrawn="1"/>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TextBox 22">
              <a:extLst>
                <a:ext uri="{FF2B5EF4-FFF2-40B4-BE49-F238E27FC236}">
                  <a16:creationId xmlns:a16="http://schemas.microsoft.com/office/drawing/2014/main" id="{5FF51C3A-A698-8B4B-F31B-6057EBDEEBC6}"/>
                </a:ext>
              </a:extLst>
            </p:cNvPr>
            <p:cNvSpPr txBox="1"/>
            <p:nvPr userDrawn="1"/>
          </p:nvSpPr>
          <p:spPr>
            <a:xfrm>
              <a:off x="3475435" y="3794733"/>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Dark Navy</a:t>
              </a:r>
            </a:p>
          </p:txBody>
        </p:sp>
        <p:sp>
          <p:nvSpPr>
            <p:cNvPr id="24" name="TextBox 23">
              <a:extLst>
                <a:ext uri="{FF2B5EF4-FFF2-40B4-BE49-F238E27FC236}">
                  <a16:creationId xmlns:a16="http://schemas.microsoft.com/office/drawing/2014/main" id="{3982C6E7-0593-1A66-40F8-170DCF8777F3}"/>
                </a:ext>
              </a:extLst>
            </p:cNvPr>
            <p:cNvSpPr txBox="1"/>
            <p:nvPr userDrawn="1"/>
          </p:nvSpPr>
          <p:spPr>
            <a:xfrm>
              <a:off x="3449437" y="5400583"/>
              <a:ext cx="1392866" cy="461664"/>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900">
                  <a:effectLst/>
                  <a:latin typeface="+mn-lt"/>
                </a:rPr>
                <a:t>1B365D </a:t>
              </a:r>
            </a:p>
          </p:txBody>
        </p:sp>
        <p:sp>
          <p:nvSpPr>
            <p:cNvPr id="25" name="Rectangle 24">
              <a:extLst>
                <a:ext uri="{FF2B5EF4-FFF2-40B4-BE49-F238E27FC236}">
                  <a16:creationId xmlns:a16="http://schemas.microsoft.com/office/drawing/2014/main" id="{711427CD-9A1B-FDCC-EC3D-9A930A745833}"/>
                </a:ext>
              </a:extLst>
            </p:cNvPr>
            <p:cNvSpPr/>
            <p:nvPr userDrawn="1"/>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TextBox 25">
              <a:extLst>
                <a:ext uri="{FF2B5EF4-FFF2-40B4-BE49-F238E27FC236}">
                  <a16:creationId xmlns:a16="http://schemas.microsoft.com/office/drawing/2014/main" id="{FF0D7B91-23CB-C39D-C694-1F7962585F4E}"/>
                </a:ext>
              </a:extLst>
            </p:cNvPr>
            <p:cNvSpPr txBox="1"/>
            <p:nvPr userDrawn="1"/>
          </p:nvSpPr>
          <p:spPr>
            <a:xfrm>
              <a:off x="5179303" y="3794733"/>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Bright Blue</a:t>
              </a:r>
            </a:p>
          </p:txBody>
        </p:sp>
        <p:sp>
          <p:nvSpPr>
            <p:cNvPr id="27" name="TextBox 26">
              <a:extLst>
                <a:ext uri="{FF2B5EF4-FFF2-40B4-BE49-F238E27FC236}">
                  <a16:creationId xmlns:a16="http://schemas.microsoft.com/office/drawing/2014/main" id="{BD373020-B6FD-4D6D-9CF5-2FD6C81131AA}"/>
                </a:ext>
              </a:extLst>
            </p:cNvPr>
            <p:cNvSpPr txBox="1"/>
            <p:nvPr userDrawn="1"/>
          </p:nvSpPr>
          <p:spPr>
            <a:xfrm>
              <a:off x="5153305" y="5400583"/>
              <a:ext cx="1392866" cy="461664"/>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900">
                  <a:effectLst/>
                  <a:latin typeface="+mn-lt"/>
                </a:rPr>
                <a:t>00C1D5</a:t>
              </a:r>
            </a:p>
          </p:txBody>
        </p:sp>
        <p:sp>
          <p:nvSpPr>
            <p:cNvPr id="28" name="Rectangle 27">
              <a:extLst>
                <a:ext uri="{FF2B5EF4-FFF2-40B4-BE49-F238E27FC236}">
                  <a16:creationId xmlns:a16="http://schemas.microsoft.com/office/drawing/2014/main" id="{84B67C09-6FA6-184A-1963-DF7B03551CA3}"/>
                </a:ext>
              </a:extLst>
            </p:cNvPr>
            <p:cNvSpPr/>
            <p:nvPr userDrawn="1"/>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TextBox 28">
              <a:extLst>
                <a:ext uri="{FF2B5EF4-FFF2-40B4-BE49-F238E27FC236}">
                  <a16:creationId xmlns:a16="http://schemas.microsoft.com/office/drawing/2014/main" id="{25D731B5-C1E2-D236-D26A-581310B579F5}"/>
                </a:ext>
              </a:extLst>
            </p:cNvPr>
            <p:cNvSpPr txBox="1"/>
            <p:nvPr userDrawn="1"/>
          </p:nvSpPr>
          <p:spPr>
            <a:xfrm>
              <a:off x="6883169" y="3794733"/>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Vivid Yellow</a:t>
              </a:r>
            </a:p>
          </p:txBody>
        </p:sp>
        <p:sp>
          <p:nvSpPr>
            <p:cNvPr id="30" name="TextBox 29">
              <a:extLst>
                <a:ext uri="{FF2B5EF4-FFF2-40B4-BE49-F238E27FC236}">
                  <a16:creationId xmlns:a16="http://schemas.microsoft.com/office/drawing/2014/main" id="{240C3846-7859-1A3D-1ED7-1F16C3DBACD9}"/>
                </a:ext>
              </a:extLst>
            </p:cNvPr>
            <p:cNvSpPr txBox="1"/>
            <p:nvPr userDrawn="1"/>
          </p:nvSpPr>
          <p:spPr>
            <a:xfrm>
              <a:off x="6857173" y="5400583"/>
              <a:ext cx="1392866" cy="461664"/>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900">
                  <a:effectLst/>
                  <a:latin typeface="+mn-lt"/>
                </a:rPr>
                <a:t>FFB500</a:t>
              </a:r>
            </a:p>
          </p:txBody>
        </p:sp>
        <p:sp>
          <p:nvSpPr>
            <p:cNvPr id="31" name="Rectangle 30">
              <a:extLst>
                <a:ext uri="{FF2B5EF4-FFF2-40B4-BE49-F238E27FC236}">
                  <a16:creationId xmlns:a16="http://schemas.microsoft.com/office/drawing/2014/main" id="{1AC42E23-9D62-93D1-DE6C-A07F979ABFDE}"/>
                </a:ext>
              </a:extLst>
            </p:cNvPr>
            <p:cNvSpPr/>
            <p:nvPr userDrawn="1"/>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Box 31">
              <a:extLst>
                <a:ext uri="{FF2B5EF4-FFF2-40B4-BE49-F238E27FC236}">
                  <a16:creationId xmlns:a16="http://schemas.microsoft.com/office/drawing/2014/main" id="{3686552B-8EB2-B5A3-50FA-EDCF3BBCDF15}"/>
                </a:ext>
              </a:extLst>
            </p:cNvPr>
            <p:cNvSpPr txBox="1"/>
            <p:nvPr userDrawn="1"/>
          </p:nvSpPr>
          <p:spPr>
            <a:xfrm>
              <a:off x="8587035" y="3794733"/>
              <a:ext cx="1513210" cy="738664"/>
            </a:xfrm>
            <a:prstGeom prst="rect">
              <a:avLst/>
            </a:prstGeom>
            <a:noFill/>
          </p:spPr>
          <p:txBody>
            <a:bodyPr wrap="square" rtlCol="0">
              <a:spAutoFit/>
            </a:bodyPr>
            <a:lstStyle/>
            <a:p>
              <a:pPr algn="ctr"/>
              <a:r>
                <a:rPr lang="en-US" sz="900">
                  <a:latin typeface="+mn-lt"/>
                  <a:cs typeface="Calibri" panose="020F0502020204030204" pitchFamily="34" charset="0"/>
                </a:rPr>
                <a:t>Warm Purple</a:t>
              </a:r>
            </a:p>
          </p:txBody>
        </p:sp>
        <p:sp>
          <p:nvSpPr>
            <p:cNvPr id="33" name="TextBox 32">
              <a:extLst>
                <a:ext uri="{FF2B5EF4-FFF2-40B4-BE49-F238E27FC236}">
                  <a16:creationId xmlns:a16="http://schemas.microsoft.com/office/drawing/2014/main" id="{2AD9D95A-9BDF-4C3C-A895-1141406B5DFD}"/>
                </a:ext>
              </a:extLst>
            </p:cNvPr>
            <p:cNvSpPr txBox="1"/>
            <p:nvPr userDrawn="1"/>
          </p:nvSpPr>
          <p:spPr>
            <a:xfrm>
              <a:off x="8561039" y="5400583"/>
              <a:ext cx="1392866" cy="738664"/>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900">
                  <a:effectLst/>
                  <a:latin typeface="+mn-lt"/>
                </a:rPr>
                <a:t>AA4AC4</a:t>
              </a:r>
            </a:p>
            <a:p>
              <a:pPr algn="ctr"/>
              <a:endParaRPr lang="en-US" sz="900">
                <a:latin typeface="+mn-lt"/>
                <a:cs typeface="Calibri" panose="020F0502020204030204" pitchFamily="34" charset="0"/>
              </a:endParaRPr>
            </a:p>
          </p:txBody>
        </p:sp>
        <p:sp>
          <p:nvSpPr>
            <p:cNvPr id="34" name="Rectangle 33">
              <a:extLst>
                <a:ext uri="{FF2B5EF4-FFF2-40B4-BE49-F238E27FC236}">
                  <a16:creationId xmlns:a16="http://schemas.microsoft.com/office/drawing/2014/main" id="{08911D3A-63FC-35E5-CDE3-3CFF122D1E6E}"/>
                </a:ext>
              </a:extLst>
            </p:cNvPr>
            <p:cNvSpPr/>
            <p:nvPr userDrawn="1"/>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5" name="TextBox 34">
              <a:extLst>
                <a:ext uri="{FF2B5EF4-FFF2-40B4-BE49-F238E27FC236}">
                  <a16:creationId xmlns:a16="http://schemas.microsoft.com/office/drawing/2014/main" id="{00FB25C4-9A17-6C8A-E17D-125F1914E63C}"/>
                </a:ext>
              </a:extLst>
            </p:cNvPr>
            <p:cNvSpPr txBox="1"/>
            <p:nvPr userDrawn="1"/>
          </p:nvSpPr>
          <p:spPr>
            <a:xfrm>
              <a:off x="10290904" y="3794733"/>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Teal</a:t>
              </a:r>
            </a:p>
          </p:txBody>
        </p:sp>
        <p:sp>
          <p:nvSpPr>
            <p:cNvPr id="36" name="TextBox 35">
              <a:extLst>
                <a:ext uri="{FF2B5EF4-FFF2-40B4-BE49-F238E27FC236}">
                  <a16:creationId xmlns:a16="http://schemas.microsoft.com/office/drawing/2014/main" id="{A79A7454-42C9-CBFC-A80A-788890619218}"/>
                </a:ext>
              </a:extLst>
            </p:cNvPr>
            <p:cNvSpPr txBox="1"/>
            <p:nvPr userDrawn="1"/>
          </p:nvSpPr>
          <p:spPr>
            <a:xfrm>
              <a:off x="10264908" y="5400583"/>
              <a:ext cx="1392866" cy="461664"/>
            </a:xfrm>
            <a:prstGeom prst="rect">
              <a:avLst/>
            </a:prstGeom>
            <a:noFill/>
          </p:spPr>
          <p:txBody>
            <a:bodyPr wrap="square" rtlCol="0">
              <a:spAutoFit/>
            </a:bodyPr>
            <a:lstStyle/>
            <a:p>
              <a:pPr algn="ctr"/>
              <a:r>
                <a:rPr lang="en-US" sz="900">
                  <a:effectLst/>
                  <a:latin typeface="+mn-lt"/>
                </a:rPr>
                <a:t>0A799A</a:t>
              </a:r>
            </a:p>
          </p:txBody>
        </p:sp>
        <p:sp>
          <p:nvSpPr>
            <p:cNvPr id="37" name="Rectangle 36">
              <a:extLst>
                <a:ext uri="{FF2B5EF4-FFF2-40B4-BE49-F238E27FC236}">
                  <a16:creationId xmlns:a16="http://schemas.microsoft.com/office/drawing/2014/main" id="{41F667A1-1046-4F44-F267-ECD41C3DB8DB}"/>
                </a:ext>
              </a:extLst>
            </p:cNvPr>
            <p:cNvSpPr/>
            <p:nvPr userDrawn="1"/>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TextBox 37">
              <a:extLst>
                <a:ext uri="{FF2B5EF4-FFF2-40B4-BE49-F238E27FC236}">
                  <a16:creationId xmlns:a16="http://schemas.microsoft.com/office/drawing/2014/main" id="{B710B557-0E8B-99D7-FE78-9941D688139A}"/>
                </a:ext>
              </a:extLst>
            </p:cNvPr>
            <p:cNvSpPr txBox="1"/>
            <p:nvPr userDrawn="1"/>
          </p:nvSpPr>
          <p:spPr>
            <a:xfrm>
              <a:off x="11868302" y="3002287"/>
              <a:ext cx="1392866" cy="738664"/>
            </a:xfrm>
            <a:prstGeom prst="rect">
              <a:avLst/>
            </a:prstGeom>
            <a:noFill/>
          </p:spPr>
          <p:txBody>
            <a:bodyPr wrap="square" rtlCol="0">
              <a:spAutoFit/>
            </a:bodyPr>
            <a:lstStyle/>
            <a:p>
              <a:pPr algn="ctr"/>
              <a:r>
                <a:rPr lang="en-US" sz="900">
                  <a:solidFill>
                    <a:srgbClr val="000000"/>
                  </a:solidFill>
                  <a:effectLst/>
                  <a:latin typeface="+mn-lt"/>
                </a:rPr>
                <a:t>244 </a:t>
              </a:r>
              <a:r>
                <a:rPr lang="en-US" sz="900">
                  <a:solidFill>
                    <a:srgbClr val="1A345C"/>
                  </a:solidFill>
                  <a:effectLst/>
                  <a:latin typeface="+mn-lt"/>
                </a:rPr>
                <a:t>/ 244 / 244</a:t>
              </a:r>
            </a:p>
          </p:txBody>
        </p:sp>
        <p:sp>
          <p:nvSpPr>
            <p:cNvPr id="39" name="Rectangle 38">
              <a:extLst>
                <a:ext uri="{FF2B5EF4-FFF2-40B4-BE49-F238E27FC236}">
                  <a16:creationId xmlns:a16="http://schemas.microsoft.com/office/drawing/2014/main" id="{19575909-91E1-EB2B-30B2-870072C9C1FA}"/>
                </a:ext>
              </a:extLst>
            </p:cNvPr>
            <p:cNvSpPr/>
            <p:nvPr userDrawn="1"/>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0" name="TextBox 39">
              <a:extLst>
                <a:ext uri="{FF2B5EF4-FFF2-40B4-BE49-F238E27FC236}">
                  <a16:creationId xmlns:a16="http://schemas.microsoft.com/office/drawing/2014/main" id="{01D809F7-74B2-498D-A016-492E5ED8001E}"/>
                </a:ext>
              </a:extLst>
            </p:cNvPr>
            <p:cNvSpPr txBox="1"/>
            <p:nvPr userDrawn="1"/>
          </p:nvSpPr>
          <p:spPr>
            <a:xfrm>
              <a:off x="11868302" y="3780355"/>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Light Gray</a:t>
              </a:r>
            </a:p>
          </p:txBody>
        </p:sp>
        <p:sp>
          <p:nvSpPr>
            <p:cNvPr id="41" name="TextBox 40">
              <a:extLst>
                <a:ext uri="{FF2B5EF4-FFF2-40B4-BE49-F238E27FC236}">
                  <a16:creationId xmlns:a16="http://schemas.microsoft.com/office/drawing/2014/main" id="{14C48048-9A27-5D7B-0CEF-AA37E3D9CB72}"/>
                </a:ext>
              </a:extLst>
            </p:cNvPr>
            <p:cNvSpPr txBox="1"/>
            <p:nvPr userDrawn="1"/>
          </p:nvSpPr>
          <p:spPr>
            <a:xfrm>
              <a:off x="11842304" y="5386205"/>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F4F4F4</a:t>
              </a:r>
            </a:p>
          </p:txBody>
        </p:sp>
        <p:sp>
          <p:nvSpPr>
            <p:cNvPr id="42" name="Rectangle 41">
              <a:extLst>
                <a:ext uri="{FF2B5EF4-FFF2-40B4-BE49-F238E27FC236}">
                  <a16:creationId xmlns:a16="http://schemas.microsoft.com/office/drawing/2014/main" id="{D29096A9-97D7-A4FB-23D3-62A4E6D200A1}"/>
                </a:ext>
              </a:extLst>
            </p:cNvPr>
            <p:cNvSpPr/>
            <p:nvPr userDrawn="1"/>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3" name="TextBox 42">
              <a:extLst>
                <a:ext uri="{FF2B5EF4-FFF2-40B4-BE49-F238E27FC236}">
                  <a16:creationId xmlns:a16="http://schemas.microsoft.com/office/drawing/2014/main" id="{6D5CF24E-D0A2-2914-3BE7-244B1A210260}"/>
                </a:ext>
              </a:extLst>
            </p:cNvPr>
            <p:cNvSpPr txBox="1"/>
            <p:nvPr userDrawn="1"/>
          </p:nvSpPr>
          <p:spPr>
            <a:xfrm>
              <a:off x="13445696" y="3016665"/>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255 / 255 / 255</a:t>
              </a:r>
            </a:p>
          </p:txBody>
        </p:sp>
        <p:sp>
          <p:nvSpPr>
            <p:cNvPr id="44" name="Rectangle 43">
              <a:extLst>
                <a:ext uri="{FF2B5EF4-FFF2-40B4-BE49-F238E27FC236}">
                  <a16:creationId xmlns:a16="http://schemas.microsoft.com/office/drawing/2014/main" id="{CCAD85CA-BBD5-D717-8D06-8C7694442169}"/>
                </a:ext>
              </a:extLst>
            </p:cNvPr>
            <p:cNvSpPr/>
            <p:nvPr userDrawn="1"/>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5" name="TextBox 44">
              <a:extLst>
                <a:ext uri="{FF2B5EF4-FFF2-40B4-BE49-F238E27FC236}">
                  <a16:creationId xmlns:a16="http://schemas.microsoft.com/office/drawing/2014/main" id="{75CB9B18-1AE2-C5D7-A2B5-EF8241E4E05A}"/>
                </a:ext>
              </a:extLst>
            </p:cNvPr>
            <p:cNvSpPr txBox="1"/>
            <p:nvPr userDrawn="1"/>
          </p:nvSpPr>
          <p:spPr>
            <a:xfrm>
              <a:off x="13445696" y="3794733"/>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White</a:t>
              </a:r>
            </a:p>
          </p:txBody>
        </p:sp>
        <p:sp>
          <p:nvSpPr>
            <p:cNvPr id="46" name="TextBox 45">
              <a:extLst>
                <a:ext uri="{FF2B5EF4-FFF2-40B4-BE49-F238E27FC236}">
                  <a16:creationId xmlns:a16="http://schemas.microsoft.com/office/drawing/2014/main" id="{A4A05941-05C1-5FEC-BC64-6BD4778C97F1}"/>
                </a:ext>
              </a:extLst>
            </p:cNvPr>
            <p:cNvSpPr txBox="1"/>
            <p:nvPr userDrawn="1"/>
          </p:nvSpPr>
          <p:spPr>
            <a:xfrm>
              <a:off x="13419700" y="5400583"/>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FFFFFF</a:t>
              </a:r>
            </a:p>
          </p:txBody>
        </p:sp>
      </p:grpSp>
      <p:grpSp>
        <p:nvGrpSpPr>
          <p:cNvPr id="72" name="Group 71">
            <a:extLst>
              <a:ext uri="{FF2B5EF4-FFF2-40B4-BE49-F238E27FC236}">
                <a16:creationId xmlns:a16="http://schemas.microsoft.com/office/drawing/2014/main" id="{0BBBF608-A984-B86F-4EAB-91FCF3B4CFD7}"/>
              </a:ext>
            </a:extLst>
          </p:cNvPr>
          <p:cNvGrpSpPr/>
          <p:nvPr userDrawn="1"/>
        </p:nvGrpSpPr>
        <p:grpSpPr>
          <a:xfrm>
            <a:off x="3320671" y="3775038"/>
            <a:ext cx="5121860" cy="645736"/>
            <a:chOff x="6641341" y="7550075"/>
            <a:chExt cx="10243720" cy="1291471"/>
          </a:xfrm>
        </p:grpSpPr>
        <p:sp>
          <p:nvSpPr>
            <p:cNvPr id="50" name="Rectangle 49">
              <a:extLst>
                <a:ext uri="{FF2B5EF4-FFF2-40B4-BE49-F238E27FC236}">
                  <a16:creationId xmlns:a16="http://schemas.microsoft.com/office/drawing/2014/main" id="{9BA1918F-E1E7-FC23-CC37-C3378BE1DE6D}"/>
                </a:ext>
              </a:extLst>
            </p:cNvPr>
            <p:cNvSpPr/>
            <p:nvPr userDrawn="1"/>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rgbClr val="1C345D"/>
                  </a:solidFill>
                </a:rPr>
                <a:t>White</a:t>
              </a:r>
            </a:p>
          </p:txBody>
        </p:sp>
        <p:sp>
          <p:nvSpPr>
            <p:cNvPr id="53" name="Rectangle 52">
              <a:extLst>
                <a:ext uri="{FF2B5EF4-FFF2-40B4-BE49-F238E27FC236}">
                  <a16:creationId xmlns:a16="http://schemas.microsoft.com/office/drawing/2014/main" id="{451E45BF-CF53-8DBC-7084-0B5A6083432D}"/>
                </a:ext>
              </a:extLst>
            </p:cNvPr>
            <p:cNvSpPr/>
            <p:nvPr userDrawn="1"/>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rgbClr val="1C345D"/>
                  </a:solidFill>
                </a:rPr>
                <a:t>Vivid</a:t>
              </a:r>
              <a:br>
                <a:rPr lang="en-US" sz="900">
                  <a:solidFill>
                    <a:srgbClr val="1C345D"/>
                  </a:solidFill>
                </a:rPr>
              </a:br>
              <a:r>
                <a:rPr lang="en-US" sz="900">
                  <a:solidFill>
                    <a:srgbClr val="1C345D"/>
                  </a:solidFill>
                </a:rPr>
                <a:t>Yellow</a:t>
              </a:r>
            </a:p>
          </p:txBody>
        </p:sp>
        <p:sp>
          <p:nvSpPr>
            <p:cNvPr id="54" name="Rectangle 53">
              <a:extLst>
                <a:ext uri="{FF2B5EF4-FFF2-40B4-BE49-F238E27FC236}">
                  <a16:creationId xmlns:a16="http://schemas.microsoft.com/office/drawing/2014/main" id="{C89B109C-9DD8-8251-1DD4-C8C159CC321C}"/>
                </a:ext>
              </a:extLst>
            </p:cNvPr>
            <p:cNvSpPr/>
            <p:nvPr userDrawn="1"/>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a:t>Warm  Purple</a:t>
              </a:r>
            </a:p>
          </p:txBody>
        </p:sp>
        <p:sp>
          <p:nvSpPr>
            <p:cNvPr id="57" name="Rectangle 56">
              <a:extLst>
                <a:ext uri="{FF2B5EF4-FFF2-40B4-BE49-F238E27FC236}">
                  <a16:creationId xmlns:a16="http://schemas.microsoft.com/office/drawing/2014/main" id="{10ECBEB5-0D82-3F79-3565-366274CDD358}"/>
                </a:ext>
              </a:extLst>
            </p:cNvPr>
            <p:cNvSpPr/>
            <p:nvPr userDrawn="1"/>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rgbClr val="1C345D"/>
                  </a:solidFill>
                </a:rPr>
                <a:t>Bright</a:t>
              </a:r>
              <a:br>
                <a:rPr lang="en-US" sz="900">
                  <a:solidFill>
                    <a:srgbClr val="1C345D"/>
                  </a:solidFill>
                </a:rPr>
              </a:br>
              <a:r>
                <a:rPr lang="en-US" sz="900">
                  <a:solidFill>
                    <a:srgbClr val="1C345D"/>
                  </a:solidFill>
                </a:rPr>
                <a:t>Blue</a:t>
              </a:r>
            </a:p>
          </p:txBody>
        </p:sp>
        <p:sp>
          <p:nvSpPr>
            <p:cNvPr id="58" name="Rectangle 57">
              <a:extLst>
                <a:ext uri="{FF2B5EF4-FFF2-40B4-BE49-F238E27FC236}">
                  <a16:creationId xmlns:a16="http://schemas.microsoft.com/office/drawing/2014/main" id="{65B6F084-9FE0-DBEE-1E30-8497A41220F0}"/>
                </a:ext>
              </a:extLst>
            </p:cNvPr>
            <p:cNvSpPr/>
            <p:nvPr userDrawn="1"/>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Teal</a:t>
              </a:r>
            </a:p>
          </p:txBody>
        </p:sp>
        <p:sp>
          <p:nvSpPr>
            <p:cNvPr id="59" name="Rectangle 58">
              <a:extLst>
                <a:ext uri="{FF2B5EF4-FFF2-40B4-BE49-F238E27FC236}">
                  <a16:creationId xmlns:a16="http://schemas.microsoft.com/office/drawing/2014/main" id="{DCF13C2C-35F3-D0E0-0FAE-363CFDB97D37}"/>
                </a:ext>
              </a:extLst>
            </p:cNvPr>
            <p:cNvSpPr/>
            <p:nvPr userDrawn="1"/>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Dark Navy</a:t>
              </a:r>
            </a:p>
          </p:txBody>
        </p:sp>
        <p:sp>
          <p:nvSpPr>
            <p:cNvPr id="60" name="Rectangle 59">
              <a:extLst>
                <a:ext uri="{FF2B5EF4-FFF2-40B4-BE49-F238E27FC236}">
                  <a16:creationId xmlns:a16="http://schemas.microsoft.com/office/drawing/2014/main" id="{5A9F2D4B-A063-65E6-92C6-123F368EA21B}"/>
                </a:ext>
              </a:extLst>
            </p:cNvPr>
            <p:cNvSpPr/>
            <p:nvPr userDrawn="1"/>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35%</a:t>
              </a:r>
            </a:p>
          </p:txBody>
        </p:sp>
        <p:sp>
          <p:nvSpPr>
            <p:cNvPr id="61" name="Rectangle 60">
              <a:extLst>
                <a:ext uri="{FF2B5EF4-FFF2-40B4-BE49-F238E27FC236}">
                  <a16:creationId xmlns:a16="http://schemas.microsoft.com/office/drawing/2014/main" id="{6ECA4098-BBD2-FB5C-0203-AA03AE950FD1}"/>
                </a:ext>
              </a:extLst>
            </p:cNvPr>
            <p:cNvSpPr/>
            <p:nvPr userDrawn="1"/>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8%</a:t>
              </a:r>
            </a:p>
          </p:txBody>
        </p:sp>
        <p:sp>
          <p:nvSpPr>
            <p:cNvPr id="62" name="Rectangle 61">
              <a:extLst>
                <a:ext uri="{FF2B5EF4-FFF2-40B4-BE49-F238E27FC236}">
                  <a16:creationId xmlns:a16="http://schemas.microsoft.com/office/drawing/2014/main" id="{CCC1E539-FFCF-99D3-87B5-2D53A27DECC6}"/>
                </a:ext>
              </a:extLst>
            </p:cNvPr>
            <p:cNvSpPr/>
            <p:nvPr userDrawn="1"/>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700">
                  <a:solidFill>
                    <a:srgbClr val="1C345D"/>
                  </a:solidFill>
                </a:rPr>
                <a:t>6%</a:t>
              </a:r>
            </a:p>
          </p:txBody>
        </p:sp>
        <p:sp>
          <p:nvSpPr>
            <p:cNvPr id="63" name="Rectangle 62">
              <a:extLst>
                <a:ext uri="{FF2B5EF4-FFF2-40B4-BE49-F238E27FC236}">
                  <a16:creationId xmlns:a16="http://schemas.microsoft.com/office/drawing/2014/main" id="{9F968FA6-80E9-C03E-5B76-0D41EB9C3BE2}"/>
                </a:ext>
              </a:extLst>
            </p:cNvPr>
            <p:cNvSpPr/>
            <p:nvPr userDrawn="1"/>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8%</a:t>
              </a:r>
            </a:p>
          </p:txBody>
        </p:sp>
        <p:sp>
          <p:nvSpPr>
            <p:cNvPr id="64" name="Rectangle 63">
              <a:extLst>
                <a:ext uri="{FF2B5EF4-FFF2-40B4-BE49-F238E27FC236}">
                  <a16:creationId xmlns:a16="http://schemas.microsoft.com/office/drawing/2014/main" id="{CFB55956-4FC4-46E0-1A21-FB460F4121E6}"/>
                </a:ext>
              </a:extLst>
            </p:cNvPr>
            <p:cNvSpPr/>
            <p:nvPr userDrawn="1"/>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8%</a:t>
              </a:r>
            </a:p>
          </p:txBody>
        </p:sp>
        <p:sp>
          <p:nvSpPr>
            <p:cNvPr id="65" name="Rectangle 64">
              <a:extLst>
                <a:ext uri="{FF2B5EF4-FFF2-40B4-BE49-F238E27FC236}">
                  <a16:creationId xmlns:a16="http://schemas.microsoft.com/office/drawing/2014/main" id="{9732D543-2549-AEE5-0ABE-18E32688EE09}"/>
                </a:ext>
              </a:extLst>
            </p:cNvPr>
            <p:cNvSpPr/>
            <p:nvPr userDrawn="1"/>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35%</a:t>
              </a:r>
            </a:p>
          </p:txBody>
        </p:sp>
      </p:grpSp>
      <p:sp>
        <p:nvSpPr>
          <p:cNvPr id="67" name="TextBox 66">
            <a:extLst>
              <a:ext uri="{FF2B5EF4-FFF2-40B4-BE49-F238E27FC236}">
                <a16:creationId xmlns:a16="http://schemas.microsoft.com/office/drawing/2014/main" id="{B1D70118-3C81-7A8D-2368-25A11F1F0C9C}"/>
              </a:ext>
            </a:extLst>
          </p:cNvPr>
          <p:cNvSpPr txBox="1"/>
          <p:nvPr userDrawn="1"/>
        </p:nvSpPr>
        <p:spPr>
          <a:xfrm>
            <a:off x="514349" y="3577151"/>
            <a:ext cx="2372665" cy="1200329"/>
          </a:xfrm>
          <a:prstGeom prst="rect">
            <a:avLst/>
          </a:prstGeom>
          <a:noFill/>
        </p:spPr>
        <p:txBody>
          <a:bodyPr wrap="square" rtlCol="0">
            <a:spAutoFit/>
          </a:bodyPr>
          <a:lstStyle/>
          <a:p>
            <a:pPr marL="142883" indent="-142883">
              <a:buFont typeface="Arial" panose="020B0604020202020204" pitchFamily="34" charset="0"/>
              <a:buChar char="•"/>
            </a:pPr>
            <a:r>
              <a:rPr lang="en-US" sz="900">
                <a:solidFill>
                  <a:srgbClr val="1A345C"/>
                </a:solidFill>
                <a:effectLst/>
                <a:latin typeface="+mn-lt"/>
              </a:rPr>
              <a:t>The primary colors, Dark Navy and White, </a:t>
            </a:r>
            <a:br>
              <a:rPr lang="en-US" sz="900">
                <a:solidFill>
                  <a:srgbClr val="1A345C"/>
                </a:solidFill>
                <a:effectLst/>
                <a:latin typeface="+mn-lt"/>
              </a:rPr>
            </a:br>
            <a:r>
              <a:rPr lang="en-US" sz="900">
                <a:solidFill>
                  <a:srgbClr val="1A345C"/>
                </a:solidFill>
                <a:effectLst/>
                <a:latin typeface="+mn-lt"/>
              </a:rPr>
              <a:t>will ground the accent colors.</a:t>
            </a:r>
          </a:p>
          <a:p>
            <a:pPr marL="142883" indent="-142883">
              <a:buFont typeface="Arial" panose="020B0604020202020204" pitchFamily="34" charset="0"/>
              <a:buChar char="•"/>
            </a:pPr>
            <a:r>
              <a:rPr lang="en-US" sz="900">
                <a:solidFill>
                  <a:srgbClr val="1A345C"/>
                </a:solidFill>
                <a:effectLst/>
                <a:latin typeface="+mn-lt"/>
              </a:rPr>
              <a:t>When using the colors, the predominant usage will move from left to right, Dark Navy being the most used and Warm Purple being the least used.</a:t>
            </a:r>
          </a:p>
          <a:p>
            <a:endParaRPr lang="en-US" sz="900"/>
          </a:p>
        </p:txBody>
      </p:sp>
      <p:sp>
        <p:nvSpPr>
          <p:cNvPr id="68" name="TextBox 67">
            <a:extLst>
              <a:ext uri="{FF2B5EF4-FFF2-40B4-BE49-F238E27FC236}">
                <a16:creationId xmlns:a16="http://schemas.microsoft.com/office/drawing/2014/main" id="{7539C140-C74E-8485-F579-690954A9B940}"/>
              </a:ext>
            </a:extLst>
          </p:cNvPr>
          <p:cNvSpPr txBox="1"/>
          <p:nvPr userDrawn="1"/>
        </p:nvSpPr>
        <p:spPr>
          <a:xfrm>
            <a:off x="514349" y="353878"/>
            <a:ext cx="7961434" cy="461665"/>
          </a:xfrm>
          <a:prstGeom prst="rect">
            <a:avLst/>
          </a:prstGeom>
          <a:noFill/>
        </p:spPr>
        <p:txBody>
          <a:bodyPr wrap="square" rtlCol="0">
            <a:spAutoFit/>
          </a:bodyPr>
          <a:lstStyle/>
          <a:p>
            <a:r>
              <a:rPr lang="en-US" sz="2400">
                <a:solidFill>
                  <a:srgbClr val="1C345D"/>
                </a:solidFill>
                <a:latin typeface="Times" pitchFamily="2" charset="0"/>
              </a:rPr>
              <a:t>Fred Hutch Brand Colors</a:t>
            </a:r>
          </a:p>
        </p:txBody>
      </p:sp>
      <p:sp>
        <p:nvSpPr>
          <p:cNvPr id="69" name="TextBox 68">
            <a:extLst>
              <a:ext uri="{FF2B5EF4-FFF2-40B4-BE49-F238E27FC236}">
                <a16:creationId xmlns:a16="http://schemas.microsoft.com/office/drawing/2014/main" id="{3133AC53-4013-89DB-9AE4-2A38896B6307}"/>
              </a:ext>
            </a:extLst>
          </p:cNvPr>
          <p:cNvSpPr txBox="1"/>
          <p:nvPr userDrawn="1"/>
        </p:nvSpPr>
        <p:spPr>
          <a:xfrm>
            <a:off x="514350" y="3221243"/>
            <a:ext cx="2746574" cy="307777"/>
          </a:xfrm>
          <a:prstGeom prst="rect">
            <a:avLst/>
          </a:prstGeom>
          <a:noFill/>
        </p:spPr>
        <p:txBody>
          <a:bodyPr wrap="square" rtlCol="0">
            <a:spAutoFit/>
          </a:bodyPr>
          <a:lstStyle/>
          <a:p>
            <a:r>
              <a:rPr lang="en-US" sz="1400">
                <a:solidFill>
                  <a:srgbClr val="0B799A"/>
                </a:solidFill>
              </a:rPr>
              <a:t>Color Usage</a:t>
            </a:r>
          </a:p>
        </p:txBody>
      </p:sp>
      <p:sp>
        <p:nvSpPr>
          <p:cNvPr id="71" name="TextBox 70">
            <a:extLst>
              <a:ext uri="{FF2B5EF4-FFF2-40B4-BE49-F238E27FC236}">
                <a16:creationId xmlns:a16="http://schemas.microsoft.com/office/drawing/2014/main" id="{AFBE3CD5-B020-4C31-8057-75B84EB9BC6F}"/>
              </a:ext>
            </a:extLst>
          </p:cNvPr>
          <p:cNvSpPr txBox="1"/>
          <p:nvPr userDrawn="1"/>
        </p:nvSpPr>
        <p:spPr>
          <a:xfrm>
            <a:off x="514350" y="847849"/>
            <a:ext cx="2746574" cy="307777"/>
          </a:xfrm>
          <a:prstGeom prst="rect">
            <a:avLst/>
          </a:prstGeom>
          <a:noFill/>
        </p:spPr>
        <p:txBody>
          <a:bodyPr wrap="square" rtlCol="0">
            <a:spAutoFit/>
          </a:bodyPr>
          <a:lstStyle/>
          <a:p>
            <a:r>
              <a:rPr lang="en-US" sz="1400">
                <a:solidFill>
                  <a:srgbClr val="0B799A"/>
                </a:solidFill>
              </a:rPr>
              <a:t>Color Palette</a:t>
            </a:r>
          </a:p>
        </p:txBody>
      </p:sp>
      <p:sp>
        <p:nvSpPr>
          <p:cNvPr id="8" name="AutoShape 6">
            <a:extLst>
              <a:ext uri="{FF2B5EF4-FFF2-40B4-BE49-F238E27FC236}">
                <a16:creationId xmlns:a16="http://schemas.microsoft.com/office/drawing/2014/main" id="{62987219-8937-2EF2-170B-C1C34EB8D3F0}"/>
              </a:ext>
            </a:extLst>
          </p:cNvPr>
          <p:cNvSpPr/>
          <p:nvPr userDrawn="1"/>
        </p:nvSpPr>
        <p:spPr>
          <a:xfrm rot="1008">
            <a:off x="560135" y="789669"/>
            <a:ext cx="7961433" cy="1774"/>
          </a:xfrm>
          <a:prstGeom prst="line">
            <a:avLst/>
          </a:prstGeom>
          <a:ln w="12700" cap="rnd">
            <a:solidFill>
              <a:srgbClr val="1C345D"/>
            </a:solidFill>
            <a:prstDash val="solid"/>
            <a:headEnd type="none" w="sm" len="sm"/>
            <a:tailEnd type="none" w="sm" len="sm"/>
          </a:ln>
        </p:spPr>
        <p:txBody>
          <a:bodyPr/>
          <a:lstStyle/>
          <a:p>
            <a:endParaRPr lang="en-US" sz="900"/>
          </a:p>
        </p:txBody>
      </p:sp>
      <p:sp>
        <p:nvSpPr>
          <p:cNvPr id="9" name="AutoShape 6">
            <a:extLst>
              <a:ext uri="{FF2B5EF4-FFF2-40B4-BE49-F238E27FC236}">
                <a16:creationId xmlns:a16="http://schemas.microsoft.com/office/drawing/2014/main" id="{C0979720-BDBE-1ECB-B4C6-EB15DC671EC8}"/>
              </a:ext>
            </a:extLst>
          </p:cNvPr>
          <p:cNvSpPr/>
          <p:nvPr userDrawn="1"/>
        </p:nvSpPr>
        <p:spPr>
          <a:xfrm rot="1008">
            <a:off x="526511" y="3172487"/>
            <a:ext cx="7961433" cy="1774"/>
          </a:xfrm>
          <a:prstGeom prst="line">
            <a:avLst/>
          </a:prstGeom>
          <a:ln w="12700" cap="rnd">
            <a:solidFill>
              <a:srgbClr val="1C345D"/>
            </a:solidFill>
            <a:prstDash val="solid"/>
            <a:headEnd type="none" w="sm" len="sm"/>
            <a:tailEnd type="none" w="sm" len="sm"/>
          </a:ln>
        </p:spPr>
        <p:txBody>
          <a:bodyPr/>
          <a:lstStyle/>
          <a:p>
            <a:endParaRPr lang="en-US" sz="900"/>
          </a:p>
        </p:txBody>
      </p:sp>
    </p:spTree>
    <p:extLst>
      <p:ext uri="{BB962C8B-B14F-4D97-AF65-F5344CB8AC3E}">
        <p14:creationId xmlns:p14="http://schemas.microsoft.com/office/powerpoint/2010/main" val="405361683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st Practice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A5A571-1202-B7B9-31F4-9685FF362B48}"/>
              </a:ext>
            </a:extLst>
          </p:cNvPr>
          <p:cNvSpPr txBox="1"/>
          <p:nvPr userDrawn="1"/>
        </p:nvSpPr>
        <p:spPr>
          <a:xfrm>
            <a:off x="483969" y="1440702"/>
            <a:ext cx="3757831" cy="2677656"/>
          </a:xfrm>
          <a:prstGeom prst="rect">
            <a:avLst/>
          </a:prstGeom>
          <a:noFill/>
        </p:spPr>
        <p:txBody>
          <a:bodyPr wrap="square" rtlCol="0">
            <a:spAutoFit/>
          </a:bodyPr>
          <a:lstStyle/>
          <a:p>
            <a:pPr marL="142883" indent="-142883">
              <a:buFont typeface="Arial" panose="020B0604020202020204" pitchFamily="34" charset="0"/>
              <a:buChar char="•"/>
            </a:pPr>
            <a:r>
              <a:rPr lang="en-US" sz="1400" b="1" kern="0">
                <a:solidFill>
                  <a:srgbClr val="1C345D"/>
                </a:solidFill>
              </a:rPr>
              <a:t>H3/H4/H5: </a:t>
            </a:r>
            <a:r>
              <a:rPr lang="en-US" sz="1400" b="0" kern="0">
                <a:solidFill>
                  <a:srgbClr val="1C345D"/>
                </a:solidFill>
              </a:rPr>
              <a:t>Arial Font</a:t>
            </a:r>
            <a:br>
              <a:rPr lang="en-US" sz="1400" b="0" kern="0">
                <a:solidFill>
                  <a:srgbClr val="1C345D"/>
                </a:solidFill>
              </a:rPr>
            </a:br>
            <a:endParaRPr lang="en-US" sz="1400" b="0" kern="0">
              <a:solidFill>
                <a:srgbClr val="1C345D"/>
              </a:solidFill>
            </a:endParaRPr>
          </a:p>
          <a:p>
            <a:pPr marL="142883" indent="-142883">
              <a:buFont typeface="Arial" panose="020B0604020202020204" pitchFamily="34" charset="0"/>
              <a:buChar char="•"/>
            </a:pPr>
            <a:r>
              <a:rPr lang="en-US" sz="1400" b="1" kern="0">
                <a:solidFill>
                  <a:srgbClr val="1C345D"/>
                </a:solidFill>
              </a:rPr>
              <a:t>Slide title font size: </a:t>
            </a:r>
            <a:r>
              <a:rPr lang="en-US" sz="1400" kern="0">
                <a:solidFill>
                  <a:srgbClr val="1C345D"/>
                </a:solidFill>
              </a:rPr>
              <a:t>48 </a:t>
            </a:r>
            <a:r>
              <a:rPr lang="en-US" sz="1400" kern="0" err="1">
                <a:solidFill>
                  <a:srgbClr val="1C345D"/>
                </a:solidFill>
              </a:rPr>
              <a:t>pt</a:t>
            </a:r>
            <a:r>
              <a:rPr lang="en-US" sz="1400" kern="0">
                <a:solidFill>
                  <a:srgbClr val="1C345D"/>
                </a:solidFill>
              </a:rPr>
              <a:t> </a:t>
            </a:r>
            <a:br>
              <a:rPr lang="en-US" sz="1400" kern="0">
                <a:solidFill>
                  <a:srgbClr val="1C345D"/>
                </a:solidFill>
              </a:rPr>
            </a:br>
            <a:endParaRPr lang="en-US" sz="1400" kern="0">
              <a:solidFill>
                <a:srgbClr val="1C345D"/>
              </a:solidFill>
            </a:endParaRPr>
          </a:p>
          <a:p>
            <a:pPr marL="142883" indent="-142883">
              <a:buFont typeface="Arial" panose="020B0604020202020204" pitchFamily="34" charset="0"/>
              <a:buChar char="•"/>
            </a:pPr>
            <a:r>
              <a:rPr lang="en-US" sz="1400" b="1" kern="0">
                <a:solidFill>
                  <a:srgbClr val="1C345D"/>
                </a:solidFill>
              </a:rPr>
              <a:t>Minimum font size:</a:t>
            </a:r>
            <a:r>
              <a:rPr lang="en-US" sz="1400" kern="0">
                <a:solidFill>
                  <a:srgbClr val="1C345D"/>
                </a:solidFill>
              </a:rPr>
              <a:t> </a:t>
            </a:r>
            <a:r>
              <a:rPr lang="en-US" sz="1400" u="sng" kern="0">
                <a:solidFill>
                  <a:srgbClr val="1C345D"/>
                </a:solidFill>
              </a:rPr>
              <a:t>&gt;</a:t>
            </a:r>
            <a:r>
              <a:rPr lang="en-US" sz="1400" kern="0">
                <a:solidFill>
                  <a:srgbClr val="1C345D"/>
                </a:solidFill>
              </a:rPr>
              <a:t> 24 </a:t>
            </a:r>
            <a:r>
              <a:rPr lang="en-US" sz="1400" kern="0" err="1">
                <a:solidFill>
                  <a:srgbClr val="1C345D"/>
                </a:solidFill>
              </a:rPr>
              <a:t>pt</a:t>
            </a:r>
            <a:r>
              <a:rPr lang="en-US" sz="1400" kern="0">
                <a:solidFill>
                  <a:srgbClr val="1C345D"/>
                </a:solidFill>
              </a:rPr>
              <a:t> for legibility</a:t>
            </a:r>
            <a:br>
              <a:rPr lang="en-US" sz="1400" kern="0">
                <a:solidFill>
                  <a:srgbClr val="1C345D"/>
                </a:solidFill>
              </a:rPr>
            </a:br>
            <a:r>
              <a:rPr lang="en-US" sz="1400" kern="0">
                <a:solidFill>
                  <a:srgbClr val="1C345D"/>
                </a:solidFill>
              </a:rPr>
              <a:t> </a:t>
            </a:r>
          </a:p>
          <a:p>
            <a:pPr marL="142883" indent="-142883">
              <a:buFont typeface="Arial" panose="020B0604020202020204" pitchFamily="34" charset="0"/>
              <a:buChar char="•"/>
            </a:pPr>
            <a:r>
              <a:rPr lang="en-US" sz="1400" kern="0">
                <a:solidFill>
                  <a:srgbClr val="1C345D"/>
                </a:solidFill>
              </a:rPr>
              <a:t>Max 30 words per slide ideally</a:t>
            </a:r>
            <a:br>
              <a:rPr lang="en-US" sz="1400" kern="0">
                <a:solidFill>
                  <a:srgbClr val="1C345D"/>
                </a:solidFill>
              </a:rPr>
            </a:br>
            <a:endParaRPr lang="en-US" sz="1400" kern="0">
              <a:solidFill>
                <a:srgbClr val="1C345D"/>
              </a:solidFill>
            </a:endParaRPr>
          </a:p>
          <a:p>
            <a:pPr marL="142883" indent="-142883">
              <a:buFont typeface="Arial" panose="020B0604020202020204" pitchFamily="34" charset="0"/>
              <a:buChar char="•"/>
            </a:pPr>
            <a:r>
              <a:rPr lang="en-US" sz="1400" kern="0">
                <a:solidFill>
                  <a:srgbClr val="1C345D"/>
                </a:solidFill>
              </a:rPr>
              <a:t>If you have an image, we recommend using a slide with white background</a:t>
            </a:r>
            <a:br>
              <a:rPr lang="en-US" sz="1400" kern="0">
                <a:solidFill>
                  <a:srgbClr val="1C345D"/>
                </a:solidFill>
              </a:rPr>
            </a:br>
            <a:endParaRPr lang="en-US" sz="1400" kern="0">
              <a:solidFill>
                <a:srgbClr val="1C345D"/>
              </a:solidFill>
            </a:endParaRPr>
          </a:p>
          <a:p>
            <a:pPr marL="142883" indent="-142883">
              <a:buFont typeface="Arial" panose="020B0604020202020204" pitchFamily="34" charset="0"/>
              <a:buChar char="•"/>
            </a:pPr>
            <a:r>
              <a:rPr lang="en-US" sz="1400" kern="0">
                <a:solidFill>
                  <a:srgbClr val="1C345D"/>
                </a:solidFill>
              </a:rPr>
              <a:t>Footer font size exception: 16 </a:t>
            </a:r>
            <a:r>
              <a:rPr lang="en-US" sz="1400" kern="0" err="1">
                <a:solidFill>
                  <a:srgbClr val="1C345D"/>
                </a:solidFill>
              </a:rPr>
              <a:t>pt</a:t>
            </a:r>
            <a:r>
              <a:rPr lang="en-US" sz="1400" kern="0">
                <a:solidFill>
                  <a:srgbClr val="1C345D"/>
                </a:solidFill>
              </a:rPr>
              <a:t> </a:t>
            </a:r>
          </a:p>
        </p:txBody>
      </p:sp>
      <p:sp>
        <p:nvSpPr>
          <p:cNvPr id="36" name="AutoShape 6">
            <a:extLst>
              <a:ext uri="{FF2B5EF4-FFF2-40B4-BE49-F238E27FC236}">
                <a16:creationId xmlns:a16="http://schemas.microsoft.com/office/drawing/2014/main" id="{9C923706-DE30-123F-1FEC-2AB725710E4D}"/>
              </a:ext>
            </a:extLst>
          </p:cNvPr>
          <p:cNvSpPr/>
          <p:nvPr userDrawn="1"/>
        </p:nvSpPr>
        <p:spPr>
          <a:xfrm rot="1008" flipV="1">
            <a:off x="2142069" y="4655312"/>
            <a:ext cx="6333713" cy="11723"/>
          </a:xfrm>
          <a:prstGeom prst="line">
            <a:avLst/>
          </a:prstGeom>
          <a:ln w="12700" cap="rnd">
            <a:solidFill>
              <a:srgbClr val="03C1D5"/>
            </a:solidFill>
            <a:prstDash val="solid"/>
            <a:headEnd type="none" w="sm" len="sm"/>
            <a:tailEnd type="none" w="sm" len="sm"/>
          </a:ln>
        </p:spPr>
        <p:txBody>
          <a:bodyPr/>
          <a:lstStyle/>
          <a:p>
            <a:endParaRPr lang="en-US" sz="900"/>
          </a:p>
        </p:txBody>
      </p:sp>
      <p:sp>
        <p:nvSpPr>
          <p:cNvPr id="37" name="TextBox 10">
            <a:extLst>
              <a:ext uri="{FF2B5EF4-FFF2-40B4-BE49-F238E27FC236}">
                <a16:creationId xmlns:a16="http://schemas.microsoft.com/office/drawing/2014/main" id="{BAAB8715-0FBD-5F47-6D5A-C349791270F5}"/>
              </a:ext>
            </a:extLst>
          </p:cNvPr>
          <p:cNvSpPr txBox="1"/>
          <p:nvPr userDrawn="1"/>
        </p:nvSpPr>
        <p:spPr>
          <a:xfrm>
            <a:off x="8674874" y="4533335"/>
            <a:ext cx="154808" cy="161776"/>
          </a:xfrm>
          <a:prstGeom prst="rect">
            <a:avLst/>
          </a:prstGeom>
        </p:spPr>
        <p:txBody>
          <a:bodyPr wrap="square" lIns="0" tIns="0" rIns="0" bIns="0" rtlCol="0" anchor="t">
            <a:spAutoFit/>
          </a:bodyPr>
          <a:lstStyle/>
          <a:p>
            <a:pPr marL="0" lvl="0" indent="0" algn="r">
              <a:lnSpc>
                <a:spcPts val="1400"/>
              </a:lnSpc>
              <a:spcBef>
                <a:spcPct val="0"/>
              </a:spcBef>
            </a:pPr>
            <a:fld id="{7F31C99B-14C2-7149-B1A7-26064733D5E0}" type="slidenum">
              <a:rPr lang="en-US" sz="800" b="0" i="0" spc="20" smtClean="0">
                <a:solidFill>
                  <a:schemeClr val="bg1"/>
                </a:solidFill>
                <a:latin typeface="Calibri" panose="020F0502020204030204" pitchFamily="34" charset="0"/>
                <a:cs typeface="Calibri" panose="020F0502020204030204" pitchFamily="34" charset="0"/>
              </a:rPr>
              <a:pPr marL="0" lvl="0" indent="0" algn="r">
                <a:lnSpc>
                  <a:spcPts val="1400"/>
                </a:lnSpc>
                <a:spcBef>
                  <a:spcPct val="0"/>
                </a:spcBef>
              </a:pPr>
              <a:t>‹#›</a:t>
            </a:fld>
            <a:endParaRPr lang="en-US" sz="800" b="0" i="0" spc="20">
              <a:solidFill>
                <a:schemeClr val="bg1"/>
              </a:solidFill>
              <a:latin typeface="Calibri" panose="020F0502020204030204" pitchFamily="34" charset="0"/>
              <a:cs typeface="Calibri" panose="020F0502020204030204" pitchFamily="34" charset="0"/>
            </a:endParaRPr>
          </a:p>
        </p:txBody>
      </p:sp>
      <p:sp>
        <p:nvSpPr>
          <p:cNvPr id="38" name="Subtitle 2">
            <a:extLst>
              <a:ext uri="{FF2B5EF4-FFF2-40B4-BE49-F238E27FC236}">
                <a16:creationId xmlns:a16="http://schemas.microsoft.com/office/drawing/2014/main" id="{7E96E480-913F-D19D-EF4E-1FD88C7B3E37}"/>
              </a:ext>
            </a:extLst>
          </p:cNvPr>
          <p:cNvSpPr txBox="1">
            <a:spLocks/>
          </p:cNvSpPr>
          <p:nvPr userDrawn="1"/>
        </p:nvSpPr>
        <p:spPr>
          <a:xfrm>
            <a:off x="526512" y="4555557"/>
            <a:ext cx="1683289"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5" name="Title 1">
            <a:extLst>
              <a:ext uri="{FF2B5EF4-FFF2-40B4-BE49-F238E27FC236}">
                <a16:creationId xmlns:a16="http://schemas.microsoft.com/office/drawing/2014/main" id="{2A368C1A-53B1-2253-758B-EED04D747AF2}"/>
              </a:ext>
            </a:extLst>
          </p:cNvPr>
          <p:cNvSpPr>
            <a:spLocks noGrp="1"/>
          </p:cNvSpPr>
          <p:nvPr>
            <p:ph type="ctrTitle" hasCustomPrompt="1"/>
          </p:nvPr>
        </p:nvSpPr>
        <p:spPr>
          <a:xfrm>
            <a:off x="514349" y="353878"/>
            <a:ext cx="7961434" cy="487796"/>
          </a:xfrm>
        </p:spPr>
        <p:txBody>
          <a:bodyPr>
            <a:normAutofit/>
          </a:bodyPr>
          <a:lstStyle>
            <a:lvl1pPr>
              <a:defRPr sz="2400" b="0">
                <a:latin typeface="Times" pitchFamily="2" charset="0"/>
              </a:defRPr>
            </a:lvl1pPr>
          </a:lstStyle>
          <a:p>
            <a:r>
              <a:rPr lang="en-US"/>
              <a:t>Best Practices and How </a:t>
            </a:r>
            <a:r>
              <a:rPr lang="en-US" err="1"/>
              <a:t>To’s</a:t>
            </a:r>
            <a:endParaRPr lang="en-US"/>
          </a:p>
        </p:txBody>
      </p:sp>
      <p:sp>
        <p:nvSpPr>
          <p:cNvPr id="4" name="TextBox 3">
            <a:extLst>
              <a:ext uri="{FF2B5EF4-FFF2-40B4-BE49-F238E27FC236}">
                <a16:creationId xmlns:a16="http://schemas.microsoft.com/office/drawing/2014/main" id="{5CCC12C8-1C72-B3D8-A3F0-183B0D6305F3}"/>
              </a:ext>
            </a:extLst>
          </p:cNvPr>
          <p:cNvSpPr txBox="1"/>
          <p:nvPr userDrawn="1"/>
        </p:nvSpPr>
        <p:spPr>
          <a:xfrm>
            <a:off x="481628" y="1062923"/>
            <a:ext cx="3421182" cy="338554"/>
          </a:xfrm>
          <a:prstGeom prst="rect">
            <a:avLst/>
          </a:prstGeom>
          <a:noFill/>
        </p:spPr>
        <p:txBody>
          <a:bodyPr wrap="square" rtlCol="0">
            <a:spAutoFit/>
          </a:bodyPr>
          <a:lstStyle/>
          <a:p>
            <a:pPr marL="142883" indent="-142883">
              <a:buFont typeface="Arial" panose="020B0604020202020204" pitchFamily="34" charset="0"/>
              <a:buChar char="•"/>
            </a:pPr>
            <a:r>
              <a:rPr lang="en-US" sz="1400" b="1" kern="0">
                <a:solidFill>
                  <a:srgbClr val="1C345D"/>
                </a:solidFill>
              </a:rPr>
              <a:t>H1/H2: </a:t>
            </a:r>
            <a:r>
              <a:rPr lang="en-US" sz="1600" b="0" kern="0">
                <a:solidFill>
                  <a:srgbClr val="1C345D"/>
                </a:solidFill>
                <a:latin typeface="Times" pitchFamily="2" charset="0"/>
              </a:rPr>
              <a:t>Times Font</a:t>
            </a:r>
            <a:endParaRPr lang="en-US" sz="1600" b="0">
              <a:solidFill>
                <a:srgbClr val="1C345D"/>
              </a:solidFill>
              <a:latin typeface="Times" pitchFamily="2" charset="0"/>
            </a:endParaRPr>
          </a:p>
        </p:txBody>
      </p:sp>
      <p:sp>
        <p:nvSpPr>
          <p:cNvPr id="2" name="AutoShape 6">
            <a:extLst>
              <a:ext uri="{FF2B5EF4-FFF2-40B4-BE49-F238E27FC236}">
                <a16:creationId xmlns:a16="http://schemas.microsoft.com/office/drawing/2014/main" id="{AFBDCC1A-054D-74B9-3B39-F37FD75C9590}"/>
              </a:ext>
            </a:extLst>
          </p:cNvPr>
          <p:cNvSpPr/>
          <p:nvPr userDrawn="1"/>
        </p:nvSpPr>
        <p:spPr>
          <a:xfrm rot="1008">
            <a:off x="560135" y="789669"/>
            <a:ext cx="7961433" cy="1774"/>
          </a:xfrm>
          <a:prstGeom prst="line">
            <a:avLst/>
          </a:prstGeom>
          <a:ln w="12700" cap="rnd">
            <a:solidFill>
              <a:srgbClr val="1C345D"/>
            </a:solidFill>
            <a:prstDash val="solid"/>
            <a:headEnd type="none" w="sm" len="sm"/>
            <a:tailEnd type="none" w="sm" len="sm"/>
          </a:ln>
        </p:spPr>
        <p:txBody>
          <a:bodyPr/>
          <a:lstStyle/>
          <a:p>
            <a:endParaRPr lang="en-US" sz="900"/>
          </a:p>
        </p:txBody>
      </p:sp>
      <p:grpSp>
        <p:nvGrpSpPr>
          <p:cNvPr id="3" name="Group 2">
            <a:extLst>
              <a:ext uri="{FF2B5EF4-FFF2-40B4-BE49-F238E27FC236}">
                <a16:creationId xmlns:a16="http://schemas.microsoft.com/office/drawing/2014/main" id="{0DE1566E-2EF8-9D07-6D0C-44FC3125586B}"/>
              </a:ext>
            </a:extLst>
          </p:cNvPr>
          <p:cNvGrpSpPr/>
          <p:nvPr userDrawn="1"/>
        </p:nvGrpSpPr>
        <p:grpSpPr>
          <a:xfrm>
            <a:off x="4767446" y="915403"/>
            <a:ext cx="4229904" cy="3544454"/>
            <a:chOff x="9534893" y="1830803"/>
            <a:chExt cx="8459808" cy="7088909"/>
          </a:xfrm>
        </p:grpSpPr>
        <p:grpSp>
          <p:nvGrpSpPr>
            <p:cNvPr id="11" name="Group 10">
              <a:extLst>
                <a:ext uri="{FF2B5EF4-FFF2-40B4-BE49-F238E27FC236}">
                  <a16:creationId xmlns:a16="http://schemas.microsoft.com/office/drawing/2014/main" id="{EB91E542-43C0-38CB-4AEF-9C7A72EC77A4}"/>
                </a:ext>
              </a:extLst>
            </p:cNvPr>
            <p:cNvGrpSpPr/>
            <p:nvPr userDrawn="1"/>
          </p:nvGrpSpPr>
          <p:grpSpPr>
            <a:xfrm>
              <a:off x="9534893" y="1830803"/>
              <a:ext cx="8459808" cy="7088909"/>
              <a:chOff x="9465883" y="3576023"/>
              <a:chExt cx="8467964" cy="7088909"/>
            </a:xfrm>
          </p:grpSpPr>
          <p:sp>
            <p:nvSpPr>
              <p:cNvPr id="13" name="Rounded Rectangle 12">
                <a:extLst>
                  <a:ext uri="{FF2B5EF4-FFF2-40B4-BE49-F238E27FC236}">
                    <a16:creationId xmlns:a16="http://schemas.microsoft.com/office/drawing/2014/main" id="{FFFE9522-4E18-958D-F816-6E439EC2F403}"/>
                  </a:ext>
                </a:extLst>
              </p:cNvPr>
              <p:cNvSpPr/>
              <p:nvPr userDrawn="1"/>
            </p:nvSpPr>
            <p:spPr>
              <a:xfrm>
                <a:off x="9465883" y="3576023"/>
                <a:ext cx="7485681" cy="708890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 Placeholder 4">
                <a:extLst>
                  <a:ext uri="{FF2B5EF4-FFF2-40B4-BE49-F238E27FC236}">
                    <a16:creationId xmlns:a16="http://schemas.microsoft.com/office/drawing/2014/main" id="{C7B5258E-BC56-BE92-5E96-DC335449DFBC}"/>
                  </a:ext>
                </a:extLst>
              </p:cNvPr>
              <p:cNvSpPr txBox="1">
                <a:spLocks/>
              </p:cNvSpPr>
              <p:nvPr userDrawn="1"/>
            </p:nvSpPr>
            <p:spPr>
              <a:xfrm>
                <a:off x="10126283" y="4025855"/>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kern="0">
                    <a:solidFill>
                      <a:srgbClr val="0B799A"/>
                    </a:solidFill>
                    <a:latin typeface="+mn-lt"/>
                  </a:rPr>
                  <a:t>How to access Master Slide:</a:t>
                </a:r>
              </a:p>
              <a:p>
                <a:pPr marL="0" indent="0">
                  <a:buNone/>
                </a:pPr>
                <a:r>
                  <a:rPr lang="en-US" sz="1400" kern="0">
                    <a:latin typeface="+mn-lt"/>
                  </a:rPr>
                  <a:t>View tab </a:t>
                </a:r>
                <a:r>
                  <a:rPr lang="en-US" sz="1400" b="1" kern="0">
                    <a:latin typeface="+mn-lt"/>
                  </a:rPr>
                  <a:t>&gt;</a:t>
                </a:r>
                <a:r>
                  <a:rPr lang="en-US" sz="1400" kern="0">
                    <a:latin typeface="+mn-lt"/>
                  </a:rPr>
                  <a:t> Slide Master </a:t>
                </a:r>
              </a:p>
              <a:p>
                <a:pPr marL="0" indent="0">
                  <a:buNone/>
                </a:pPr>
                <a:endParaRPr lang="en-US" sz="1400" kern="0">
                  <a:latin typeface="+mn-lt"/>
                </a:endParaRPr>
              </a:p>
              <a:p>
                <a:endParaRPr lang="en-US" sz="1400">
                  <a:latin typeface="+mn-lt"/>
                </a:endParaRPr>
              </a:p>
            </p:txBody>
          </p:sp>
          <p:sp>
            <p:nvSpPr>
              <p:cNvPr id="15" name="Text Placeholder 4">
                <a:extLst>
                  <a:ext uri="{FF2B5EF4-FFF2-40B4-BE49-F238E27FC236}">
                    <a16:creationId xmlns:a16="http://schemas.microsoft.com/office/drawing/2014/main" id="{FE564E4E-9E05-4802-7E0D-D1CF93C5FFA0}"/>
                  </a:ext>
                </a:extLst>
              </p:cNvPr>
              <p:cNvSpPr txBox="1">
                <a:spLocks/>
              </p:cNvSpPr>
              <p:nvPr userDrawn="1"/>
            </p:nvSpPr>
            <p:spPr>
              <a:xfrm>
                <a:off x="10126282" y="5366863"/>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kern="0">
                    <a:solidFill>
                      <a:srgbClr val="0B799A"/>
                    </a:solidFill>
                    <a:latin typeface="+mn-lt"/>
                  </a:rPr>
                  <a:t>How to exit Master Slide:</a:t>
                </a:r>
              </a:p>
              <a:p>
                <a:pPr marL="0" indent="0">
                  <a:buNone/>
                </a:pPr>
                <a:r>
                  <a:rPr lang="en-US" sz="1400" kern="0">
                    <a:latin typeface="+mn-lt"/>
                  </a:rPr>
                  <a:t>Slide Master  &gt; X Close Master</a:t>
                </a:r>
              </a:p>
              <a:p>
                <a:pPr marL="0" indent="0">
                  <a:buNone/>
                </a:pPr>
                <a:endParaRPr lang="en-US" sz="1400" kern="0">
                  <a:latin typeface="+mn-lt"/>
                </a:endParaRPr>
              </a:p>
              <a:p>
                <a:endParaRPr lang="en-US" sz="1400">
                  <a:latin typeface="+mn-lt"/>
                </a:endParaRPr>
              </a:p>
            </p:txBody>
          </p:sp>
          <p:sp>
            <p:nvSpPr>
              <p:cNvPr id="16" name="Text Placeholder 4">
                <a:extLst>
                  <a:ext uri="{FF2B5EF4-FFF2-40B4-BE49-F238E27FC236}">
                    <a16:creationId xmlns:a16="http://schemas.microsoft.com/office/drawing/2014/main" id="{A399EF67-0080-94D0-2977-13B7AC79FBB8}"/>
                  </a:ext>
                </a:extLst>
              </p:cNvPr>
              <p:cNvSpPr txBox="1">
                <a:spLocks/>
              </p:cNvSpPr>
              <p:nvPr userDrawn="1"/>
            </p:nvSpPr>
            <p:spPr>
              <a:xfrm>
                <a:off x="10161448" y="6658017"/>
                <a:ext cx="7772399" cy="1149797"/>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kern="0">
                    <a:solidFill>
                      <a:srgbClr val="0B799A"/>
                    </a:solidFill>
                    <a:latin typeface="+mn-lt"/>
                  </a:rPr>
                  <a:t>To add image:</a:t>
                </a:r>
                <a:r>
                  <a:rPr lang="en-US" sz="1400" b="1" kern="0">
                    <a:latin typeface="+mn-lt"/>
                  </a:rPr>
                  <a:t> </a:t>
                </a:r>
              </a:p>
              <a:p>
                <a:pPr marL="0" indent="0">
                  <a:buNone/>
                </a:pPr>
                <a:r>
                  <a:rPr lang="en-US" sz="1400" kern="0">
                    <a:latin typeface="+mn-lt"/>
                  </a:rPr>
                  <a:t>Insert tab &gt; Picture &gt; Picture from File</a:t>
                </a:r>
              </a:p>
              <a:p>
                <a:pPr marL="0" indent="0">
                  <a:buNone/>
                </a:pPr>
                <a:endParaRPr lang="en-US" sz="1400" kern="0">
                  <a:latin typeface="+mn-lt"/>
                </a:endParaRPr>
              </a:p>
              <a:p>
                <a:endParaRPr lang="en-US" sz="1400">
                  <a:latin typeface="+mn-lt"/>
                </a:endParaRPr>
              </a:p>
            </p:txBody>
          </p:sp>
        </p:grpSp>
        <p:sp>
          <p:nvSpPr>
            <p:cNvPr id="12" name="Text Placeholder 4">
              <a:extLst>
                <a:ext uri="{FF2B5EF4-FFF2-40B4-BE49-F238E27FC236}">
                  <a16:creationId xmlns:a16="http://schemas.microsoft.com/office/drawing/2014/main" id="{13C76C90-EA50-880E-EEAD-4F9006CC2C29}"/>
                </a:ext>
              </a:extLst>
            </p:cNvPr>
            <p:cNvSpPr txBox="1">
              <a:spLocks/>
            </p:cNvSpPr>
            <p:nvPr userDrawn="1"/>
          </p:nvSpPr>
          <p:spPr>
            <a:xfrm>
              <a:off x="10229788" y="6312710"/>
              <a:ext cx="6367435" cy="2143487"/>
            </a:xfrm>
            <a:prstGeom prst="rect">
              <a:avLst/>
            </a:prstGeom>
          </p:spPr>
          <p:txBody>
            <a:bodyPr vert="horz" lIns="91440" tIns="45720" rIns="91440" bIns="45720" rtlCol="0">
              <a:normAutofit fontScale="92500"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kern="0">
                  <a:solidFill>
                    <a:srgbClr val="0B799A"/>
                  </a:solidFill>
                  <a:latin typeface="+mn-lt"/>
                </a:rPr>
                <a:t>To Insert Footer</a:t>
              </a:r>
              <a:endParaRPr lang="en-US" sz="1400" b="1" kern="0">
                <a:solidFill>
                  <a:srgbClr val="0B799A"/>
                </a:solidFill>
                <a:effectLst/>
                <a:latin typeface="+mn-lt"/>
                <a:ea typeface="+mn-ea"/>
                <a:cs typeface="Calibri" panose="020F0502020204030204" pitchFamily="34" charset="0"/>
              </a:endParaRPr>
            </a:p>
            <a:p>
              <a:pPr marL="0" indent="0">
                <a:buNone/>
              </a:pPr>
              <a:r>
                <a:rPr lang="en-US" sz="1400">
                  <a:effectLst/>
                  <a:latin typeface="+mn-lt"/>
                  <a:ea typeface="Calibri" panose="020F0502020204030204" pitchFamily="34" charset="0"/>
                  <a:cs typeface="Times New Roman" panose="02020603050405020304" pitchFamily="18" charset="0"/>
                </a:rPr>
                <a:t>Insert &gt;  Header &amp; Footer &gt; Check the box for “Footer” and also the box “Don’t show on title slide” and click “Apply to All”</a:t>
              </a:r>
              <a:endParaRPr lang="en-US" sz="1400">
                <a:effectLst/>
                <a:latin typeface="+mn-lt"/>
                <a:ea typeface="Times New Roman" panose="02020603050405020304" pitchFamily="18" charset="0"/>
              </a:endParaRPr>
            </a:p>
            <a:p>
              <a:pPr marL="0" indent="0">
                <a:buNone/>
              </a:pPr>
              <a:endParaRPr lang="en-US" sz="1400" kern="0">
                <a:latin typeface="+mn-lt"/>
              </a:endParaRPr>
            </a:p>
            <a:p>
              <a:endParaRPr lang="en-US" sz="1400">
                <a:latin typeface="+mn-lt"/>
              </a:endParaRPr>
            </a:p>
          </p:txBody>
        </p:sp>
      </p:grpSp>
    </p:spTree>
    <p:extLst>
      <p:ext uri="{BB962C8B-B14F-4D97-AF65-F5344CB8AC3E}">
        <p14:creationId xmlns:p14="http://schemas.microsoft.com/office/powerpoint/2010/main" val="3172892131"/>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Slide-Cobranded">
    <p:bg>
      <p:bgRef idx="1001">
        <a:schemeClr val="bg1"/>
      </p:bgRef>
    </p:bg>
    <p:spTree>
      <p:nvGrpSpPr>
        <p:cNvPr id="1" name=""/>
        <p:cNvGrpSpPr/>
        <p:nvPr/>
      </p:nvGrpSpPr>
      <p:grpSpPr>
        <a:xfrm>
          <a:off x="0" y="0"/>
          <a:ext cx="0" cy="0"/>
          <a:chOff x="0" y="0"/>
          <a:chExt cx="0" cy="0"/>
        </a:xfrm>
      </p:grpSpPr>
      <p:pic>
        <p:nvPicPr>
          <p:cNvPr id="4" name="Picture 3" descr="A picture containing text, iPod, vector graphics&#10;&#10;Description automatically generated">
            <a:extLst>
              <a:ext uri="{FF2B5EF4-FFF2-40B4-BE49-F238E27FC236}">
                <a16:creationId xmlns:a16="http://schemas.microsoft.com/office/drawing/2014/main" id="{DDE2F82D-52A7-142E-02EE-281958FE5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0057" y="0"/>
            <a:ext cx="4403943" cy="5143500"/>
          </a:xfrm>
          <a:prstGeom prst="rect">
            <a:avLst/>
          </a:prstGeom>
        </p:spPr>
      </p:pic>
      <p:sp>
        <p:nvSpPr>
          <p:cNvPr id="7" name="TextBox 10">
            <a:extLst>
              <a:ext uri="{FF2B5EF4-FFF2-40B4-BE49-F238E27FC236}">
                <a16:creationId xmlns:a16="http://schemas.microsoft.com/office/drawing/2014/main" id="{8C5F93BB-DD2C-1717-0A3C-5FA2D48CA767}"/>
              </a:ext>
            </a:extLst>
          </p:cNvPr>
          <p:cNvSpPr txBox="1"/>
          <p:nvPr userDrawn="1"/>
        </p:nvSpPr>
        <p:spPr>
          <a:xfrm>
            <a:off x="7917622" y="4533335"/>
            <a:ext cx="912060" cy="166328"/>
          </a:xfrm>
          <a:prstGeom prst="rect">
            <a:avLst/>
          </a:prstGeom>
        </p:spPr>
        <p:txBody>
          <a:bodyPr lIns="0" tIns="0" rIns="0" bIns="0" rtlCol="0" anchor="t">
            <a:spAutoFit/>
          </a:bodyPr>
          <a:lstStyle/>
          <a:p>
            <a:pPr marL="0" lvl="0" indent="0" algn="r">
              <a:lnSpc>
                <a:spcPts val="1400"/>
              </a:lnSpc>
              <a:spcBef>
                <a:spcPct val="0"/>
              </a:spcBef>
            </a:pPr>
            <a:fld id="{7F31C99B-14C2-7149-B1A7-26064733D5E0}" type="slidenum">
              <a:rPr lang="en-US" sz="1000" spc="20" smtClean="0">
                <a:solidFill>
                  <a:srgbClr val="FFFFFF"/>
                </a:solidFill>
                <a:latin typeface="Montserrat"/>
              </a:rPr>
              <a:pPr marL="0" lvl="0" indent="0" algn="r">
                <a:lnSpc>
                  <a:spcPts val="1400"/>
                </a:lnSpc>
                <a:spcBef>
                  <a:spcPct val="0"/>
                </a:spcBef>
              </a:pPr>
              <a:t>‹#›</a:t>
            </a:fld>
            <a:endParaRPr lang="en-US" sz="1000" spc="20">
              <a:solidFill>
                <a:srgbClr val="FFFFFF"/>
              </a:solidFill>
              <a:latin typeface="Montserrat"/>
            </a:endParaRPr>
          </a:p>
        </p:txBody>
      </p:sp>
      <p:pic>
        <p:nvPicPr>
          <p:cNvPr id="9" name="Picture 4">
            <a:extLst>
              <a:ext uri="{FF2B5EF4-FFF2-40B4-BE49-F238E27FC236}">
                <a16:creationId xmlns:a16="http://schemas.microsoft.com/office/drawing/2014/main" id="{7A8412F0-D25B-BB4B-8CAA-81E4E4509D0B}"/>
              </a:ext>
            </a:extLst>
          </p:cNvPr>
          <p:cNvPicPr>
            <a:picLocks noChangeAspect="1"/>
          </p:cNvPicPr>
          <p:nvPr userDrawn="1"/>
        </p:nvPicPr>
        <p:blipFill>
          <a:blip r:embed="rId3"/>
          <a:srcRect/>
          <a:stretch>
            <a:fillRect/>
          </a:stretch>
        </p:blipFill>
        <p:spPr>
          <a:xfrm>
            <a:off x="445547" y="525382"/>
            <a:ext cx="1727329" cy="418877"/>
          </a:xfrm>
          <a:prstGeom prst="rect">
            <a:avLst/>
          </a:prstGeom>
        </p:spPr>
      </p:pic>
      <p:sp>
        <p:nvSpPr>
          <p:cNvPr id="10" name="Subtitle 2">
            <a:extLst>
              <a:ext uri="{FF2B5EF4-FFF2-40B4-BE49-F238E27FC236}">
                <a16:creationId xmlns:a16="http://schemas.microsoft.com/office/drawing/2014/main" id="{D018D868-D0D8-E883-D0B6-D54D9D810F11}"/>
              </a:ext>
            </a:extLst>
          </p:cNvPr>
          <p:cNvSpPr>
            <a:spLocks noGrp="1"/>
          </p:cNvSpPr>
          <p:nvPr>
            <p:ph type="subTitle" idx="1" hasCustomPrompt="1"/>
          </p:nvPr>
        </p:nvSpPr>
        <p:spPr>
          <a:xfrm>
            <a:off x="401225" y="3737611"/>
            <a:ext cx="3543300" cy="932759"/>
          </a:xfrm>
          <a:prstGeom prst="rect">
            <a:avLst/>
          </a:prstGeom>
          <a:noFill/>
        </p:spPr>
        <p:txBody>
          <a:bodyPr anchor="b">
            <a:noAutofit/>
          </a:bodyPr>
          <a:lstStyle>
            <a:lvl1pPr marL="0" indent="0" algn="l">
              <a:buNone/>
              <a:defRPr sz="1200" b="0" i="0">
                <a:solidFill>
                  <a:srgbClr val="1C345D"/>
                </a:solidFill>
                <a:latin typeface="+mn-lt"/>
                <a:cs typeface="Calibri" panose="020F0502020204030204" pitchFamily="34" charset="0"/>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err="1"/>
              <a:t>Firstname</a:t>
            </a:r>
            <a:r>
              <a:rPr lang="en-US"/>
              <a:t> </a:t>
            </a:r>
            <a:r>
              <a:rPr lang="en-US" err="1"/>
              <a:t>Lastname</a:t>
            </a:r>
            <a:r>
              <a:rPr lang="en-US"/>
              <a:t>, X.X.</a:t>
            </a:r>
          </a:p>
          <a:p>
            <a:r>
              <a:rPr lang="en-US"/>
              <a:t>Title, Department</a:t>
            </a:r>
          </a:p>
          <a:p>
            <a:r>
              <a:rPr lang="en-US"/>
              <a:t>Endowed Chair/Additional Description</a:t>
            </a:r>
          </a:p>
          <a:p>
            <a:r>
              <a:rPr lang="en-US"/>
              <a:t>Month Day, Year</a:t>
            </a:r>
          </a:p>
        </p:txBody>
      </p:sp>
      <p:sp>
        <p:nvSpPr>
          <p:cNvPr id="11" name="Title 1">
            <a:extLst>
              <a:ext uri="{FF2B5EF4-FFF2-40B4-BE49-F238E27FC236}">
                <a16:creationId xmlns:a16="http://schemas.microsoft.com/office/drawing/2014/main" id="{C02C3AA1-5106-71B1-A80D-9872DD6DFD42}"/>
              </a:ext>
            </a:extLst>
          </p:cNvPr>
          <p:cNvSpPr>
            <a:spLocks noGrp="1"/>
          </p:cNvSpPr>
          <p:nvPr>
            <p:ph type="ctrTitle" hasCustomPrompt="1"/>
          </p:nvPr>
        </p:nvSpPr>
        <p:spPr>
          <a:xfrm>
            <a:off x="387222" y="1393765"/>
            <a:ext cx="5556379" cy="1961960"/>
          </a:xfrm>
          <a:prstGeom prst="rect">
            <a:avLst/>
          </a:prstGeom>
        </p:spPr>
        <p:txBody>
          <a:bodyPr>
            <a:normAutofit/>
          </a:bodyPr>
          <a:lstStyle>
            <a:lvl1pPr>
              <a:defRPr sz="3000" b="1" i="0">
                <a:solidFill>
                  <a:srgbClr val="1C3B61"/>
                </a:solidFill>
                <a:latin typeface="Times" pitchFamily="2" charset="0"/>
                <a:cs typeface="Calibri" panose="020F0502020204030204" pitchFamily="34" charset="0"/>
              </a:defRPr>
            </a:lvl1pPr>
          </a:lstStyle>
          <a:p>
            <a:r>
              <a:rPr lang="en-US"/>
              <a:t>Title Slide</a:t>
            </a:r>
            <a:br>
              <a:rPr lang="en-US"/>
            </a:br>
            <a:r>
              <a:rPr lang="en-US"/>
              <a:t>Max 4 lines</a:t>
            </a:r>
            <a:br>
              <a:rPr lang="en-US"/>
            </a:br>
            <a:r>
              <a:rPr lang="en-US"/>
              <a:t>Times 60 </a:t>
            </a:r>
            <a:r>
              <a:rPr lang="en-US" err="1"/>
              <a:t>pt</a:t>
            </a:r>
            <a:r>
              <a:rPr lang="en-US"/>
              <a:t> font size</a:t>
            </a:r>
            <a:br>
              <a:rPr lang="en-US"/>
            </a:br>
            <a:r>
              <a:rPr lang="en-US"/>
              <a:t>Adjust accordingly</a:t>
            </a:r>
          </a:p>
        </p:txBody>
      </p:sp>
      <p:pic>
        <p:nvPicPr>
          <p:cNvPr id="5" name="Picture 4">
            <a:extLst>
              <a:ext uri="{FF2B5EF4-FFF2-40B4-BE49-F238E27FC236}">
                <a16:creationId xmlns:a16="http://schemas.microsoft.com/office/drawing/2014/main" id="{7D9658D1-52F0-41F6-6772-CB5340CE25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7116" y="4473337"/>
            <a:ext cx="1200150" cy="165100"/>
          </a:xfrm>
          <a:prstGeom prst="rect">
            <a:avLst/>
          </a:prstGeom>
        </p:spPr>
      </p:pic>
    </p:spTree>
    <p:extLst>
      <p:ext uri="{BB962C8B-B14F-4D97-AF65-F5344CB8AC3E}">
        <p14:creationId xmlns:p14="http://schemas.microsoft.com/office/powerpoint/2010/main" val="462601441"/>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552">
          <p15:clr>
            <a:srgbClr val="FBAE40"/>
          </p15:clr>
        </p15:guide>
        <p15:guide id="2" orient="horz" pos="5832">
          <p15:clr>
            <a:srgbClr val="FBAE40"/>
          </p15:clr>
        </p15:guide>
        <p15:guide id="3" orient="horz" pos="64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nd Acknowledgement Slide - V1">
    <p:bg>
      <p:bgPr>
        <a:solidFill>
          <a:srgbClr val="1C345D"/>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BA98F8-DEBD-C885-A01C-3C75599C5C4F}"/>
              </a:ext>
            </a:extLst>
          </p:cNvPr>
          <p:cNvSpPr txBox="1"/>
          <p:nvPr userDrawn="1"/>
        </p:nvSpPr>
        <p:spPr>
          <a:xfrm>
            <a:off x="1644383" y="1782763"/>
            <a:ext cx="5440296" cy="954107"/>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1400">
                <a:solidFill>
                  <a:schemeClr val="bg1"/>
                </a:solidFill>
              </a:rPr>
              <a:t>Fred Hutchinson Cancer Center acknowledges the Coast Salish peoples of this land, the land which touches the shared waters of all tribes and bands within the Duwamish, Puyallup, Suquamish, Tulalip and Muckleshoot nations. </a:t>
            </a:r>
            <a:endParaRPr lang="en-US" sz="900"/>
          </a:p>
        </p:txBody>
      </p:sp>
      <p:sp>
        <p:nvSpPr>
          <p:cNvPr id="2" name="TextBox 1">
            <a:extLst>
              <a:ext uri="{FF2B5EF4-FFF2-40B4-BE49-F238E27FC236}">
                <a16:creationId xmlns:a16="http://schemas.microsoft.com/office/drawing/2014/main" id="{9586504E-FAD5-11C8-CACE-48CBFBE51A81}"/>
              </a:ext>
            </a:extLst>
          </p:cNvPr>
          <p:cNvSpPr txBox="1"/>
          <p:nvPr userDrawn="1"/>
        </p:nvSpPr>
        <p:spPr>
          <a:xfrm>
            <a:off x="1644383" y="1260919"/>
            <a:ext cx="5440296" cy="461665"/>
          </a:xfrm>
          <a:prstGeom prst="rect">
            <a:avLst/>
          </a:prstGeom>
          <a:noFill/>
        </p:spPr>
        <p:txBody>
          <a:bodyPr wrap="square" rtlCol="0">
            <a:spAutoFit/>
          </a:bodyPr>
          <a:lstStyle/>
          <a:p>
            <a:pPr algn="ctr"/>
            <a:r>
              <a:rPr lang="en-US" sz="2400" b="1">
                <a:solidFill>
                  <a:schemeClr val="bg1"/>
                </a:solidFill>
                <a:latin typeface="Times" pitchFamily="2" charset="0"/>
              </a:rPr>
              <a:t>Land Acknowledgment</a:t>
            </a:r>
          </a:p>
        </p:txBody>
      </p:sp>
      <p:pic>
        <p:nvPicPr>
          <p:cNvPr id="3" name="Picture 2" descr="A picture containing text, clipart&#10;&#10;Description automatically generated">
            <a:extLst>
              <a:ext uri="{FF2B5EF4-FFF2-40B4-BE49-F238E27FC236}">
                <a16:creationId xmlns:a16="http://schemas.microsoft.com/office/drawing/2014/main" id="{93D9A1CB-4136-FDB5-B197-909782FC1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993" y="4183464"/>
            <a:ext cx="7330014" cy="960037"/>
          </a:xfrm>
          <a:prstGeom prst="rect">
            <a:avLst/>
          </a:prstGeom>
        </p:spPr>
      </p:pic>
      <p:sp>
        <p:nvSpPr>
          <p:cNvPr id="16" name="Oval 15">
            <a:extLst>
              <a:ext uri="{FF2B5EF4-FFF2-40B4-BE49-F238E27FC236}">
                <a16:creationId xmlns:a16="http://schemas.microsoft.com/office/drawing/2014/main" id="{B5067706-23DE-6C15-A598-C9D3B2072D71}"/>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0">
            <a:extLst>
              <a:ext uri="{FF2B5EF4-FFF2-40B4-BE49-F238E27FC236}">
                <a16:creationId xmlns:a16="http://schemas.microsoft.com/office/drawing/2014/main" id="{C563B47A-346D-A96A-19D3-1973B463C482}"/>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89C64772-7E98-CA9B-13E5-04CAD944F590}"/>
              </a:ext>
            </a:extLst>
          </p:cNvPr>
          <p:cNvSpPr/>
          <p:nvPr userDrawn="1"/>
        </p:nvSpPr>
        <p:spPr>
          <a:xfrm rot="1008" flipV="1">
            <a:off x="2175946" y="4151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8" name="Subtitle 2">
            <a:extLst>
              <a:ext uri="{FF2B5EF4-FFF2-40B4-BE49-F238E27FC236}">
                <a16:creationId xmlns:a16="http://schemas.microsoft.com/office/drawing/2014/main" id="{168EF997-9E8F-725E-5FEE-C00DEB9EF200}"/>
              </a:ext>
            </a:extLst>
          </p:cNvPr>
          <p:cNvSpPr txBox="1">
            <a:spLocks/>
          </p:cNvSpPr>
          <p:nvPr userDrawn="1"/>
        </p:nvSpPr>
        <p:spPr>
          <a:xfrm>
            <a:off x="526511" y="3153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chemeClr val="bg1"/>
                </a:solidFill>
                <a:latin typeface="+mn-lt"/>
              </a:rPr>
              <a:t>Fred Hutchinson Cancer Center</a:t>
            </a:r>
          </a:p>
        </p:txBody>
      </p:sp>
    </p:spTree>
    <p:extLst>
      <p:ext uri="{BB962C8B-B14F-4D97-AF65-F5344CB8AC3E}">
        <p14:creationId xmlns:p14="http://schemas.microsoft.com/office/powerpoint/2010/main" val="111807492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82B52B-DCDE-4983-B5D3-DF54925EAC33}"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1388242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Content Slide -V1">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1FBEFE4-93FA-F182-B15C-C11F20307C2F}"/>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AutoShape 6">
            <a:extLst>
              <a:ext uri="{FF2B5EF4-FFF2-40B4-BE49-F238E27FC236}">
                <a16:creationId xmlns:a16="http://schemas.microsoft.com/office/drawing/2014/main" id="{3C834B79-0BFE-553D-937C-8062773BC841}"/>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6" name="TextBox 10">
            <a:extLst>
              <a:ext uri="{FF2B5EF4-FFF2-40B4-BE49-F238E27FC236}">
                <a16:creationId xmlns:a16="http://schemas.microsoft.com/office/drawing/2014/main" id="{AD9A968C-7A32-36A7-5B62-527106E7094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8" name="Freeform 6">
            <a:extLst>
              <a:ext uri="{FF2B5EF4-FFF2-40B4-BE49-F238E27FC236}">
                <a16:creationId xmlns:a16="http://schemas.microsoft.com/office/drawing/2014/main" id="{0337999F-E39A-C3D5-8941-BC798AEF02B3}"/>
              </a:ext>
            </a:extLst>
          </p:cNvPr>
          <p:cNvSpPr/>
          <p:nvPr userDrawn="1"/>
        </p:nvSpPr>
        <p:spPr>
          <a:xfrm rot="10800000">
            <a:off x="484835" y="851093"/>
            <a:ext cx="2722252" cy="273445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sp>
      <p:sp>
        <p:nvSpPr>
          <p:cNvPr id="20" name="Subtitle 2">
            <a:extLst>
              <a:ext uri="{FF2B5EF4-FFF2-40B4-BE49-F238E27FC236}">
                <a16:creationId xmlns:a16="http://schemas.microsoft.com/office/drawing/2014/main" id="{375A2970-9DCA-FBE1-7CAE-38A1A35BDB8D}"/>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3852580" y="1454446"/>
            <a:ext cx="338138" cy="732632"/>
          </a:xfrm>
          <a:prstGeom prst="rect">
            <a:avLst/>
          </a:prstGeom>
        </p:spPr>
        <p:txBody>
          <a:bodyPr>
            <a:normAutofit/>
          </a:bodyPr>
          <a:lstStyle>
            <a:lvl1pPr marL="0" indent="0">
              <a:buFontTx/>
              <a:buNone/>
              <a:defRPr sz="3000" b="1">
                <a:solidFill>
                  <a:srgbClr val="1C345D"/>
                </a:solidFill>
                <a:latin typeface="Times" pitchFamily="2" charset="0"/>
              </a:defRPr>
            </a:lvl1pPr>
          </a:lstStyle>
          <a:p>
            <a:pPr lvl="0"/>
            <a:r>
              <a:rPr lang="en-US"/>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4189306" y="1567953"/>
            <a:ext cx="3543300" cy="500857"/>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3851168" y="2187078"/>
            <a:ext cx="338138" cy="732631"/>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4189306" y="2302964"/>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4189306" y="831910"/>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3851168" y="716023"/>
            <a:ext cx="338138" cy="732631"/>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3845664" y="2919708"/>
            <a:ext cx="338138" cy="735013"/>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4189306" y="3036786"/>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36" name="Text Placeholder 35">
            <a:extLst>
              <a:ext uri="{FF2B5EF4-FFF2-40B4-BE49-F238E27FC236}">
                <a16:creationId xmlns:a16="http://schemas.microsoft.com/office/drawing/2014/main" id="{D0A65FCC-22A0-5DFA-861F-7D20B7217D51}"/>
              </a:ext>
            </a:extLst>
          </p:cNvPr>
          <p:cNvSpPr>
            <a:spLocks noGrp="1"/>
          </p:cNvSpPr>
          <p:nvPr>
            <p:ph type="body" sz="quarter" idx="18" hasCustomPrompt="1"/>
          </p:nvPr>
        </p:nvSpPr>
        <p:spPr>
          <a:xfrm>
            <a:off x="839883" y="1542785"/>
            <a:ext cx="2012156" cy="1351072"/>
          </a:xfrm>
          <a:prstGeom prst="rect">
            <a:avLst/>
          </a:prstGeom>
        </p:spPr>
        <p:txBody>
          <a:bodyPr>
            <a:normAutofit/>
          </a:bodyPr>
          <a:lstStyle>
            <a:lvl1pPr marL="0" indent="0">
              <a:buNone/>
              <a:defRPr sz="4001">
                <a:solidFill>
                  <a:schemeClr val="bg1"/>
                </a:solidFill>
                <a:latin typeface="Times" pitchFamily="2" charset="0"/>
              </a:defRPr>
            </a:lvl1pPr>
          </a:lstStyle>
          <a:p>
            <a:pPr lvl="0"/>
            <a:r>
              <a:rPr lang="en-US"/>
              <a:t>Table of Contents</a:t>
            </a:r>
          </a:p>
        </p:txBody>
      </p:sp>
    </p:spTree>
    <p:extLst>
      <p:ext uri="{BB962C8B-B14F-4D97-AF65-F5344CB8AC3E}">
        <p14:creationId xmlns:p14="http://schemas.microsoft.com/office/powerpoint/2010/main" val="379079587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s Call 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871748" y="1440634"/>
            <a:ext cx="338138" cy="732632"/>
          </a:xfrm>
          <a:prstGeom prst="rect">
            <a:avLst/>
          </a:prstGeom>
        </p:spPr>
        <p:txBody>
          <a:bodyPr>
            <a:normAutofit/>
          </a:bodyPr>
          <a:lstStyle>
            <a:lvl1pPr marL="0" indent="0">
              <a:buFontTx/>
              <a:buNone/>
              <a:defRPr sz="2700" b="1">
                <a:solidFill>
                  <a:srgbClr val="1C345D"/>
                </a:solidFill>
                <a:latin typeface="Times" pitchFamily="2" charset="0"/>
              </a:defRPr>
            </a:lvl1pPr>
          </a:lstStyle>
          <a:p>
            <a:pPr lvl="0"/>
            <a:r>
              <a:rPr lang="en-US"/>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1209886" y="1556523"/>
            <a:ext cx="3543300" cy="500857"/>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871748" y="2175648"/>
            <a:ext cx="338138" cy="732631"/>
          </a:xfrm>
          <a:prstGeom prst="rect">
            <a:avLst/>
          </a:prstGeom>
        </p:spPr>
        <p:txBody>
          <a:bodyPr/>
          <a:lstStyle>
            <a:lvl1pPr marL="0" indent="0">
              <a:buNone/>
              <a:defRPr sz="2700" b="1">
                <a:solidFill>
                  <a:srgbClr val="1C345D"/>
                </a:solidFill>
                <a:latin typeface="Times" pitchFamily="2" charset="0"/>
              </a:defRPr>
            </a:lvl1pPr>
          </a:lstStyle>
          <a:p>
            <a:pPr lvl="0"/>
            <a:r>
              <a:rPr lang="en-US"/>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1209886" y="2291534"/>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1209886" y="820480"/>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871748" y="704593"/>
            <a:ext cx="338138" cy="732631"/>
          </a:xfrm>
          <a:prstGeom prst="rect">
            <a:avLst/>
          </a:prstGeom>
        </p:spPr>
        <p:txBody>
          <a:bodyPr/>
          <a:lstStyle>
            <a:lvl1pPr marL="0" indent="0">
              <a:buNone/>
              <a:defRPr sz="2700" b="1">
                <a:solidFill>
                  <a:srgbClr val="1C345D"/>
                </a:solidFill>
                <a:latin typeface="Times" pitchFamily="2" charset="0"/>
              </a:defRPr>
            </a:lvl1pPr>
          </a:lstStyle>
          <a:p>
            <a:pPr lvl="0"/>
            <a:r>
              <a:rPr lang="en-US"/>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866244" y="2908278"/>
            <a:ext cx="338138" cy="735013"/>
          </a:xfrm>
          <a:prstGeom prst="rect">
            <a:avLst/>
          </a:prstGeom>
        </p:spPr>
        <p:txBody>
          <a:bodyPr/>
          <a:lstStyle>
            <a:lvl1pPr marL="0" indent="0">
              <a:buNone/>
              <a:defRPr sz="2700" b="1">
                <a:solidFill>
                  <a:srgbClr val="1C345D"/>
                </a:solidFill>
                <a:latin typeface="Times" pitchFamily="2" charset="0"/>
              </a:defRPr>
            </a:lvl1pPr>
          </a:lstStyle>
          <a:p>
            <a:pPr lvl="0"/>
            <a:r>
              <a:rPr lang="en-US"/>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1209886" y="3025356"/>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8" name="Oval 7">
            <a:extLst>
              <a:ext uri="{FF2B5EF4-FFF2-40B4-BE49-F238E27FC236}">
                <a16:creationId xmlns:a16="http://schemas.microsoft.com/office/drawing/2014/main" id="{CB98C23D-A1C4-5D3A-87B2-D809E01B074E}"/>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10">
            <a:extLst>
              <a:ext uri="{FF2B5EF4-FFF2-40B4-BE49-F238E27FC236}">
                <a16:creationId xmlns:a16="http://schemas.microsoft.com/office/drawing/2014/main" id="{24C16E02-EA3E-EE88-5770-96293A7DE533}"/>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pic>
        <p:nvPicPr>
          <p:cNvPr id="16" name="Picture 15">
            <a:extLst>
              <a:ext uri="{FF2B5EF4-FFF2-40B4-BE49-F238E27FC236}">
                <a16:creationId xmlns:a16="http://schemas.microsoft.com/office/drawing/2014/main" id="{1B346B4B-6133-4975-CD4A-DD5D39E22D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9336"/>
            <a:ext cx="338137" cy="3307862"/>
          </a:xfrm>
          <a:prstGeom prst="rect">
            <a:avLst/>
          </a:prstGeom>
        </p:spPr>
      </p:pic>
      <p:sp>
        <p:nvSpPr>
          <p:cNvPr id="17" name="AutoShape 6">
            <a:extLst>
              <a:ext uri="{FF2B5EF4-FFF2-40B4-BE49-F238E27FC236}">
                <a16:creationId xmlns:a16="http://schemas.microsoft.com/office/drawing/2014/main" id="{28877F6F-E57B-1C7E-0F53-830A3375B1C3}"/>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18" name="Subtitle 2">
            <a:extLst>
              <a:ext uri="{FF2B5EF4-FFF2-40B4-BE49-F238E27FC236}">
                <a16:creationId xmlns:a16="http://schemas.microsoft.com/office/drawing/2014/main" id="{CDC0F068-6F09-2EB7-098B-A9E4FF46AC16}"/>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2030014910"/>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a:t>Footer goes here</a:t>
            </a:r>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7961434" cy="487796"/>
          </a:xfrm>
          <a:prstGeom prst="rect">
            <a:avLst/>
          </a:prstGeom>
        </p:spPr>
        <p:txBody>
          <a:bodyPr>
            <a:normAutofit/>
          </a:bodyPr>
          <a:lstStyle>
            <a:lvl1pPr>
              <a:defRPr sz="2400" b="0" i="0">
                <a:solidFill>
                  <a:srgbClr val="1C345D"/>
                </a:solidFill>
                <a:latin typeface="Times" pitchFamily="2" charset="0"/>
                <a:cs typeface="Calibri" panose="020F0502020204030204" pitchFamily="34" charset="0"/>
              </a:defRPr>
            </a:lvl1pPr>
          </a:lstStyle>
          <a:p>
            <a:r>
              <a:rPr lang="en-US"/>
              <a:t>Text and Content</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51" y="1018711"/>
            <a:ext cx="7961432" cy="445098"/>
          </a:xfrm>
          <a:prstGeom prst="rect">
            <a:avLst/>
          </a:prstGeom>
        </p:spPr>
        <p:txBody>
          <a:bodyPr>
            <a:normAutofit/>
          </a:bodyPr>
          <a:lstStyle>
            <a:lvl1pPr marL="0" indent="0">
              <a:buNone/>
              <a:defRPr sz="1400"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514351" y="1588065"/>
            <a:ext cx="7961432" cy="2708234"/>
          </a:xfrm>
          <a:prstGeom prst="rect">
            <a:avLst/>
          </a:prstGeom>
        </p:spPr>
        <p:txBody>
          <a:bodyPr>
            <a:normAutofit/>
          </a:bodyPr>
          <a:lstStyle>
            <a:lvl1pPr marL="228611" indent="-228611">
              <a:buFont typeface="Arial" panose="020B0604020202020204" pitchFamily="34" charset="0"/>
              <a:buChar char="•"/>
              <a:defRPr sz="1200" b="0" i="0">
                <a:solidFill>
                  <a:srgbClr val="1C345D"/>
                </a:solidFill>
                <a:latin typeface="+mn-lt"/>
                <a:cs typeface="Calibri" panose="020F0502020204030204" pitchFamily="34" charset="0"/>
              </a:defRPr>
            </a:lvl1pPr>
            <a:lvl2pPr marL="457223" indent="-228611">
              <a:buFont typeface="Arial" panose="020B0604020202020204" pitchFamily="34" charset="0"/>
              <a:buChar char="•"/>
              <a:defRPr sz="1200" b="0" i="0">
                <a:solidFill>
                  <a:srgbClr val="1C345D"/>
                </a:solidFill>
                <a:latin typeface="+mn-lt"/>
                <a:cs typeface="Calibri" panose="020F0502020204030204" pitchFamily="34" charset="0"/>
              </a:defRPr>
            </a:lvl2pPr>
            <a:lvl3pPr>
              <a:defRPr b="0" i="0">
                <a:solidFill>
                  <a:srgbClr val="1C345D"/>
                </a:solidFill>
                <a:latin typeface="Arial" panose="020B0604020202020204" pitchFamily="34" charset="0"/>
                <a:cs typeface="Arial" panose="020B060402020202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a:t>Insert text here</a:t>
            </a:r>
          </a:p>
          <a:p>
            <a:pPr lvl="0"/>
            <a:r>
              <a:rPr lang="en-US"/>
              <a:t>Insert text here</a:t>
            </a:r>
          </a:p>
          <a:p>
            <a:pPr lvl="1"/>
            <a:r>
              <a:rPr lang="en-US"/>
              <a:t>Insert text here</a:t>
            </a:r>
          </a:p>
          <a:p>
            <a:pPr lvl="1"/>
            <a:r>
              <a:rPr lang="en-US"/>
              <a:t>Insert text here</a:t>
            </a:r>
          </a:p>
          <a:p>
            <a:pPr lvl="2"/>
            <a:r>
              <a:rPr lang="en-US"/>
              <a:t>Insert text here</a:t>
            </a:r>
          </a:p>
          <a:p>
            <a:pPr lvl="2"/>
            <a:r>
              <a:rPr lang="en-US"/>
              <a:t>Insert text here</a:t>
            </a:r>
          </a:p>
        </p:txBody>
      </p:sp>
      <p:sp>
        <p:nvSpPr>
          <p:cNvPr id="3" name="Oval 2">
            <a:extLst>
              <a:ext uri="{FF2B5EF4-FFF2-40B4-BE49-F238E27FC236}">
                <a16:creationId xmlns:a16="http://schemas.microsoft.com/office/drawing/2014/main" id="{49FCDCC2-5310-0417-7A80-D34BD8916E3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10">
            <a:extLst>
              <a:ext uri="{FF2B5EF4-FFF2-40B4-BE49-F238E27FC236}">
                <a16:creationId xmlns:a16="http://schemas.microsoft.com/office/drawing/2014/main" id="{BDD2103F-81EB-E24E-C54D-591E80C1B6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12" name="Subtitle 2">
            <a:extLst>
              <a:ext uri="{FF2B5EF4-FFF2-40B4-BE49-F238E27FC236}">
                <a16:creationId xmlns:a16="http://schemas.microsoft.com/office/drawing/2014/main" id="{922DA9C0-C9FB-5D2A-6F70-077832E26FF4}"/>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1245487627"/>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a:t>Footer goes here</a:t>
            </a:r>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7961434" cy="487796"/>
          </a:xfrm>
          <a:prstGeom prst="rect">
            <a:avLst/>
          </a:prstGeom>
        </p:spPr>
        <p:txBody>
          <a:bodyPr>
            <a:normAutofit/>
          </a:bodyPr>
          <a:lstStyle>
            <a:lvl1pPr>
              <a:defRPr sz="2400" b="0" i="0">
                <a:solidFill>
                  <a:srgbClr val="1C345D"/>
                </a:solidFill>
                <a:latin typeface="Times" pitchFamily="2" charset="0"/>
                <a:cs typeface="Calibri" panose="020F0502020204030204" pitchFamily="34" charset="0"/>
              </a:defRPr>
            </a:lvl1pPr>
          </a:lstStyle>
          <a:p>
            <a:r>
              <a:rPr lang="en-US"/>
              <a:t>Text and Image</a:t>
            </a:r>
          </a:p>
        </p:txBody>
      </p:sp>
      <p:sp>
        <p:nvSpPr>
          <p:cNvPr id="11" name="Picture Placeholder 10">
            <a:extLst>
              <a:ext uri="{FF2B5EF4-FFF2-40B4-BE49-F238E27FC236}">
                <a16:creationId xmlns:a16="http://schemas.microsoft.com/office/drawing/2014/main" id="{580912F6-33E9-1070-7587-82BDE182A76F}"/>
              </a:ext>
            </a:extLst>
          </p:cNvPr>
          <p:cNvSpPr>
            <a:spLocks noGrp="1"/>
          </p:cNvSpPr>
          <p:nvPr>
            <p:ph type="pic" sz="quarter" idx="12"/>
          </p:nvPr>
        </p:nvSpPr>
        <p:spPr>
          <a:xfrm>
            <a:off x="5280346" y="1018711"/>
            <a:ext cx="3195437" cy="3275687"/>
          </a:xfrm>
          <a:prstGeom prst="rect">
            <a:avLst/>
          </a:prstGeom>
        </p:spPr>
        <p:txBody>
          <a:bodyPr>
            <a:normAutofit/>
          </a:bodyPr>
          <a:lstStyle>
            <a:lvl1pPr marL="0" indent="0">
              <a:buNone/>
              <a:defRPr sz="1400">
                <a:solidFill>
                  <a:srgbClr val="1C345D"/>
                </a:solidFill>
                <a:latin typeface="+mn-lt"/>
              </a:defRPr>
            </a:lvl1pPr>
          </a:lstStyle>
          <a:p>
            <a:endParaRPr lang="en-US"/>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50" y="1018711"/>
            <a:ext cx="4476430" cy="445098"/>
          </a:xfrm>
          <a:prstGeom prst="rect">
            <a:avLst/>
          </a:prstGeom>
        </p:spPr>
        <p:txBody>
          <a:bodyPr>
            <a:normAutofit/>
          </a:bodyPr>
          <a:lstStyle>
            <a:lvl1pPr marL="0" indent="0">
              <a:buNone/>
              <a:defRPr sz="1400"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sub 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514350" y="1588064"/>
            <a:ext cx="4476430" cy="1967372"/>
          </a:xfrm>
          <a:prstGeom prst="rect">
            <a:avLst/>
          </a:prstGeom>
        </p:spPr>
        <p:txBody>
          <a:bodyPr>
            <a:normAutofit/>
          </a:bodyPr>
          <a:lstStyle>
            <a:lvl1pPr marL="171458" indent="-171458">
              <a:buFont typeface="Arial" panose="020B0604020202020204" pitchFamily="34" charset="0"/>
              <a:buChar char="•"/>
              <a:defRPr sz="1200" b="0" i="0">
                <a:solidFill>
                  <a:srgbClr val="1C345D"/>
                </a:solidFill>
                <a:latin typeface="+mn-lt"/>
                <a:cs typeface="Calibri" panose="020F0502020204030204" pitchFamily="34" charset="0"/>
              </a:defRPr>
            </a:lvl1pPr>
            <a:lvl2pPr marL="457223" indent="-228611">
              <a:buFont typeface="Arial" panose="020B0604020202020204" pitchFamily="34" charset="0"/>
              <a:buChar char="•"/>
              <a:defRPr sz="1200" b="0" i="0">
                <a:solidFill>
                  <a:srgbClr val="1C345D"/>
                </a:solidFill>
                <a:latin typeface="+mn-lt"/>
                <a:cs typeface="Calibri" panose="020F0502020204030204" pitchFamily="34" charset="0"/>
              </a:defRPr>
            </a:lvl2pPr>
            <a:lvl3pPr>
              <a:defRPr b="0" i="0">
                <a:solidFill>
                  <a:srgbClr val="1C345D"/>
                </a:solidFill>
                <a:latin typeface="+mn-lt"/>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a:t>Insert text here</a:t>
            </a:r>
          </a:p>
          <a:p>
            <a:pPr lvl="1"/>
            <a:r>
              <a:rPr lang="en-US"/>
              <a:t>Insert text here</a:t>
            </a:r>
          </a:p>
          <a:p>
            <a:pPr lvl="2"/>
            <a:r>
              <a:rPr lang="en-US"/>
              <a:t>Insert text here</a:t>
            </a:r>
          </a:p>
        </p:txBody>
      </p:sp>
      <p:sp>
        <p:nvSpPr>
          <p:cNvPr id="3" name="Oval 2">
            <a:extLst>
              <a:ext uri="{FF2B5EF4-FFF2-40B4-BE49-F238E27FC236}">
                <a16:creationId xmlns:a16="http://schemas.microsoft.com/office/drawing/2014/main" id="{49FCDCC2-5310-0417-7A80-D34BD8916E3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10">
            <a:extLst>
              <a:ext uri="{FF2B5EF4-FFF2-40B4-BE49-F238E27FC236}">
                <a16:creationId xmlns:a16="http://schemas.microsoft.com/office/drawing/2014/main" id="{BDD2103F-81EB-E24E-C54D-591E80C1B6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12" name="Subtitle 2">
            <a:extLst>
              <a:ext uri="{FF2B5EF4-FFF2-40B4-BE49-F238E27FC236}">
                <a16:creationId xmlns:a16="http://schemas.microsoft.com/office/drawing/2014/main" id="{922DA9C0-C9FB-5D2A-6F70-077832E26FF4}"/>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3320635121"/>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ey Points">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16A10F9B-2444-303F-98F0-40BA71D2E7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9310" y="229514"/>
            <a:ext cx="748075" cy="900226"/>
          </a:xfrm>
          <a:prstGeom prst="rect">
            <a:avLst/>
          </a:prstGeom>
        </p:spPr>
      </p:pic>
      <p:sp>
        <p:nvSpPr>
          <p:cNvPr id="3" name="Content Placeholder 2"/>
          <p:cNvSpPr>
            <a:spLocks noGrp="1"/>
          </p:cNvSpPr>
          <p:nvPr>
            <p:ph idx="1" hasCustomPrompt="1"/>
          </p:nvPr>
        </p:nvSpPr>
        <p:spPr>
          <a:xfrm>
            <a:off x="4553306" y="746907"/>
            <a:ext cx="3581242" cy="812852"/>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61433" cy="273844"/>
          </a:xfrm>
        </p:spPr>
        <p:txBody>
          <a:bodyPr/>
          <a:lstStyle>
            <a:lvl1pPr>
              <a:defRPr>
                <a:solidFill>
                  <a:srgbClr val="1C345D"/>
                </a:solidFill>
                <a:latin typeface="+mn-lt"/>
                <a:cs typeface="Calibri" panose="020F0502020204030204" pitchFamily="34" charset="0"/>
              </a:defRPr>
            </a:lvl1pPr>
          </a:lstStyle>
          <a:p>
            <a:r>
              <a:rPr lang="en-US"/>
              <a:t>Footer goes here</a:t>
            </a:r>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50" y="353878"/>
            <a:ext cx="3731080" cy="487796"/>
          </a:xfrm>
          <a:prstGeom prst="rect">
            <a:avLst/>
          </a:prstGeom>
        </p:spPr>
        <p:txBody>
          <a:bodyPr>
            <a:normAutofit/>
          </a:bodyPr>
          <a:lstStyle>
            <a:lvl1pPr>
              <a:defRPr sz="2400" b="0" i="0">
                <a:solidFill>
                  <a:srgbClr val="1C345D"/>
                </a:solidFill>
                <a:latin typeface="Times" pitchFamily="2" charset="0"/>
                <a:cs typeface="Calibri" panose="020F0502020204030204" pitchFamily="34" charset="0"/>
              </a:defRPr>
            </a:lvl1pPr>
          </a:lstStyle>
          <a:p>
            <a:r>
              <a:rPr lang="en-US"/>
              <a:t>Enter heading here</a:t>
            </a:r>
          </a:p>
        </p:txBody>
      </p:sp>
      <p:sp>
        <p:nvSpPr>
          <p:cNvPr id="17" name="Content Placeholder 2">
            <a:extLst>
              <a:ext uri="{FF2B5EF4-FFF2-40B4-BE49-F238E27FC236}">
                <a16:creationId xmlns:a16="http://schemas.microsoft.com/office/drawing/2014/main" id="{F32E0B05-FE6D-30F1-E2D7-9A69DDF4186A}"/>
              </a:ext>
            </a:extLst>
          </p:cNvPr>
          <p:cNvSpPr>
            <a:spLocks noGrp="1"/>
          </p:cNvSpPr>
          <p:nvPr>
            <p:ph idx="13" hasCustomPrompt="1"/>
          </p:nvPr>
        </p:nvSpPr>
        <p:spPr>
          <a:xfrm>
            <a:off x="4553306" y="481750"/>
            <a:ext cx="3581242"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7" name="Content Placeholder 2">
            <a:extLst>
              <a:ext uri="{FF2B5EF4-FFF2-40B4-BE49-F238E27FC236}">
                <a16:creationId xmlns:a16="http://schemas.microsoft.com/office/drawing/2014/main" id="{0F7FD392-69E8-B924-57E9-9B1FF3091F7E}"/>
              </a:ext>
            </a:extLst>
          </p:cNvPr>
          <p:cNvSpPr>
            <a:spLocks noGrp="1"/>
          </p:cNvSpPr>
          <p:nvPr>
            <p:ph idx="14" hasCustomPrompt="1"/>
          </p:nvPr>
        </p:nvSpPr>
        <p:spPr>
          <a:xfrm>
            <a:off x="4553306" y="2061296"/>
            <a:ext cx="3581242" cy="812852"/>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8" name="Content Placeholder 2">
            <a:extLst>
              <a:ext uri="{FF2B5EF4-FFF2-40B4-BE49-F238E27FC236}">
                <a16:creationId xmlns:a16="http://schemas.microsoft.com/office/drawing/2014/main" id="{122F1D2B-CC41-BFBC-6211-DD464F0E5ADD}"/>
              </a:ext>
            </a:extLst>
          </p:cNvPr>
          <p:cNvSpPr>
            <a:spLocks noGrp="1"/>
          </p:cNvSpPr>
          <p:nvPr>
            <p:ph idx="15" hasCustomPrompt="1"/>
          </p:nvPr>
        </p:nvSpPr>
        <p:spPr>
          <a:xfrm>
            <a:off x="4553306" y="1781802"/>
            <a:ext cx="3581242"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9" name="Content Placeholder 2">
            <a:extLst>
              <a:ext uri="{FF2B5EF4-FFF2-40B4-BE49-F238E27FC236}">
                <a16:creationId xmlns:a16="http://schemas.microsoft.com/office/drawing/2014/main" id="{5305403D-4F91-BFDC-EF17-02CDE8881DDB}"/>
              </a:ext>
            </a:extLst>
          </p:cNvPr>
          <p:cNvSpPr>
            <a:spLocks noGrp="1"/>
          </p:cNvSpPr>
          <p:nvPr>
            <p:ph idx="16" hasCustomPrompt="1"/>
          </p:nvPr>
        </p:nvSpPr>
        <p:spPr>
          <a:xfrm>
            <a:off x="4553306" y="3313044"/>
            <a:ext cx="3581242" cy="812852"/>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10" name="Content Placeholder 2">
            <a:extLst>
              <a:ext uri="{FF2B5EF4-FFF2-40B4-BE49-F238E27FC236}">
                <a16:creationId xmlns:a16="http://schemas.microsoft.com/office/drawing/2014/main" id="{983D2208-1A4B-9F20-53B3-FD947F9A5FAE}"/>
              </a:ext>
            </a:extLst>
          </p:cNvPr>
          <p:cNvSpPr>
            <a:spLocks noGrp="1"/>
          </p:cNvSpPr>
          <p:nvPr>
            <p:ph idx="17" hasCustomPrompt="1"/>
          </p:nvPr>
        </p:nvSpPr>
        <p:spPr>
          <a:xfrm>
            <a:off x="4553306" y="3081856"/>
            <a:ext cx="3581242" cy="231188"/>
          </a:xfrm>
          <a:prstGeom prst="rect">
            <a:avLst/>
          </a:prstGeom>
        </p:spPr>
        <p:txBody>
          <a:bodyPr>
            <a:no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20" name="Oval 19">
            <a:extLst>
              <a:ext uri="{FF2B5EF4-FFF2-40B4-BE49-F238E27FC236}">
                <a16:creationId xmlns:a16="http://schemas.microsoft.com/office/drawing/2014/main" id="{AE97D2A5-502D-ECC1-0533-336A815F02E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TextBox 10">
            <a:extLst>
              <a:ext uri="{FF2B5EF4-FFF2-40B4-BE49-F238E27FC236}">
                <a16:creationId xmlns:a16="http://schemas.microsoft.com/office/drawing/2014/main" id="{43EDD611-5AFE-0527-07CD-0A82D12AA3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909B3E1B-350D-B4CD-167A-82F79A28325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23" name="Subtitle 2">
            <a:extLst>
              <a:ext uri="{FF2B5EF4-FFF2-40B4-BE49-F238E27FC236}">
                <a16:creationId xmlns:a16="http://schemas.microsoft.com/office/drawing/2014/main" id="{60AE758A-2DD0-6A3B-B932-2C91B6154A9D}"/>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1975740075"/>
      </p:ext>
    </p:extLst>
  </p:cSld>
  <p:clrMapOvr>
    <a:masterClrMapping/>
  </p:clrMapOvr>
  <p:hf sldNum="0" hdr="0" ftr="0" dt="0"/>
  <p:extLst>
    <p:ext uri="{DCECCB84-F9BA-43D5-87BE-67443E8EF086}">
      <p15:sldGuideLst xmlns:p15="http://schemas.microsoft.com/office/powerpoint/2012/main">
        <p15:guide id="1" pos="6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Key Statement">
    <p:bg>
      <p:bgPr>
        <a:solidFill>
          <a:srgbClr val="1C345D"/>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D6F0A7-13AC-9BAE-BF27-F361CC571914}"/>
              </a:ext>
            </a:extLst>
          </p:cNvPr>
          <p:cNvSpPr>
            <a:spLocks noGrp="1"/>
          </p:cNvSpPr>
          <p:nvPr>
            <p:ph type="ctrTitle" hasCustomPrompt="1"/>
          </p:nvPr>
        </p:nvSpPr>
        <p:spPr>
          <a:xfrm>
            <a:off x="2096867" y="1312146"/>
            <a:ext cx="4950268" cy="1872926"/>
          </a:xfrm>
        </p:spPr>
        <p:txBody>
          <a:bodyPr/>
          <a:lstStyle>
            <a:lvl1pPr>
              <a:defRPr b="0" i="0">
                <a:solidFill>
                  <a:schemeClr val="bg1"/>
                </a:solidFill>
                <a:latin typeface="Times" pitchFamily="2" charset="0"/>
                <a:cs typeface="Calibri" panose="020F0502020204030204" pitchFamily="34" charset="0"/>
              </a:defRPr>
            </a:lvl1pPr>
          </a:lstStyle>
          <a:p>
            <a:r>
              <a:rPr lang="en-US"/>
              <a:t>“Insert quote here or key statement left aligned, centered on the page.”</a:t>
            </a:r>
            <a:br>
              <a:rPr lang="en-US"/>
            </a:br>
            <a:endParaRPr lang="en-US"/>
          </a:p>
        </p:txBody>
      </p:sp>
      <p:pic>
        <p:nvPicPr>
          <p:cNvPr id="8" name="Picture 7">
            <a:extLst>
              <a:ext uri="{FF2B5EF4-FFF2-40B4-BE49-F238E27FC236}">
                <a16:creationId xmlns:a16="http://schemas.microsoft.com/office/drawing/2014/main" id="{0A7587EA-06AA-132F-6479-9DD4C54ADF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7571"/>
            <a:ext cx="292100" cy="2857500"/>
          </a:xfrm>
          <a:prstGeom prst="rect">
            <a:avLst/>
          </a:prstGeom>
        </p:spPr>
      </p:pic>
      <p:sp>
        <p:nvSpPr>
          <p:cNvPr id="9" name="Oval 8">
            <a:extLst>
              <a:ext uri="{FF2B5EF4-FFF2-40B4-BE49-F238E27FC236}">
                <a16:creationId xmlns:a16="http://schemas.microsoft.com/office/drawing/2014/main" id="{88A1E664-65EC-12D9-B50B-23A5F9258D16}"/>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Box 10">
            <a:extLst>
              <a:ext uri="{FF2B5EF4-FFF2-40B4-BE49-F238E27FC236}">
                <a16:creationId xmlns:a16="http://schemas.microsoft.com/office/drawing/2014/main" id="{AE199C48-9CBA-2AF6-045E-7702C43D8D23}"/>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2EC85FBF-03B7-0796-C349-844CAF553DF4}"/>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14" name="Subtitle 2">
            <a:extLst>
              <a:ext uri="{FF2B5EF4-FFF2-40B4-BE49-F238E27FC236}">
                <a16:creationId xmlns:a16="http://schemas.microsoft.com/office/drawing/2014/main" id="{DBA2680F-C403-8591-735B-BEC3F8A2887B}"/>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chemeClr val="bg1"/>
                </a:solidFill>
                <a:latin typeface="+mn-lt"/>
              </a:rPr>
              <a:t>Fred Hutchinson Cancer Center</a:t>
            </a:r>
          </a:p>
        </p:txBody>
      </p:sp>
    </p:spTree>
    <p:extLst>
      <p:ext uri="{BB962C8B-B14F-4D97-AF65-F5344CB8AC3E}">
        <p14:creationId xmlns:p14="http://schemas.microsoft.com/office/powerpoint/2010/main" val="954257932"/>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B799A"/>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C86B4B11-3C28-1B50-B5E1-2D9E59ED717F}"/>
              </a:ext>
            </a:extLst>
          </p:cNvPr>
          <p:cNvSpPr/>
          <p:nvPr userDrawn="1"/>
        </p:nvSpPr>
        <p:spPr>
          <a:xfrm rot="16200000">
            <a:off x="567730" y="-567729"/>
            <a:ext cx="5182274" cy="6317732"/>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txBody>
          <a:bodyPr/>
          <a:lstStyle/>
          <a:p>
            <a:endParaRPr lang="en-US" sz="900"/>
          </a:p>
        </p:txBody>
      </p:sp>
      <p:sp>
        <p:nvSpPr>
          <p:cNvPr id="3" name="Text Placeholder 2">
            <a:extLst>
              <a:ext uri="{FF2B5EF4-FFF2-40B4-BE49-F238E27FC236}">
                <a16:creationId xmlns:a16="http://schemas.microsoft.com/office/drawing/2014/main" id="{883445D1-652D-EF13-6B3C-52B2056EF144}"/>
              </a:ext>
            </a:extLst>
          </p:cNvPr>
          <p:cNvSpPr>
            <a:spLocks noGrp="1"/>
          </p:cNvSpPr>
          <p:nvPr>
            <p:ph type="body" sz="quarter" idx="10" hasCustomPrompt="1"/>
          </p:nvPr>
        </p:nvSpPr>
        <p:spPr>
          <a:xfrm>
            <a:off x="526512" y="1494832"/>
            <a:ext cx="4326761" cy="2149475"/>
          </a:xfrm>
          <a:prstGeom prst="rect">
            <a:avLst/>
          </a:prstGeom>
        </p:spPr>
        <p:txBody>
          <a:bodyPr>
            <a:noAutofit/>
          </a:bodyPr>
          <a:lstStyle>
            <a:lvl1pPr marL="0" indent="0">
              <a:buNone/>
              <a:defRPr sz="4001">
                <a:solidFill>
                  <a:schemeClr val="bg1"/>
                </a:solidFill>
                <a:latin typeface="Times" pitchFamily="2" charset="0"/>
              </a:defRPr>
            </a:lvl1pPr>
            <a:lvl2pPr>
              <a:defRPr sz="4001">
                <a:solidFill>
                  <a:schemeClr val="bg1"/>
                </a:solidFill>
              </a:defRPr>
            </a:lvl2pPr>
            <a:lvl3pPr>
              <a:defRPr sz="4001">
                <a:solidFill>
                  <a:schemeClr val="bg1"/>
                </a:solidFill>
              </a:defRPr>
            </a:lvl3pPr>
            <a:lvl4pPr>
              <a:defRPr sz="4001">
                <a:solidFill>
                  <a:schemeClr val="bg1"/>
                </a:solidFill>
              </a:defRPr>
            </a:lvl4pPr>
            <a:lvl5pPr>
              <a:defRPr sz="4001">
                <a:solidFill>
                  <a:schemeClr val="bg1"/>
                </a:solidFill>
              </a:defRPr>
            </a:lvl5pPr>
          </a:lstStyle>
          <a:p>
            <a:pPr lvl="0"/>
            <a:r>
              <a:rPr lang="en-US"/>
              <a:t>Section title here or key statement</a:t>
            </a:r>
          </a:p>
        </p:txBody>
      </p:sp>
      <p:sp>
        <p:nvSpPr>
          <p:cNvPr id="4" name="Oval 3">
            <a:extLst>
              <a:ext uri="{FF2B5EF4-FFF2-40B4-BE49-F238E27FC236}">
                <a16:creationId xmlns:a16="http://schemas.microsoft.com/office/drawing/2014/main" id="{87146D47-3BC5-222C-95AC-A0C247216778}"/>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10">
            <a:extLst>
              <a:ext uri="{FF2B5EF4-FFF2-40B4-BE49-F238E27FC236}">
                <a16:creationId xmlns:a16="http://schemas.microsoft.com/office/drawing/2014/main" id="{5B6BC809-2B12-399B-AC78-DC43D91160C6}"/>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5" name="AutoShape 6">
            <a:extLst>
              <a:ext uri="{FF2B5EF4-FFF2-40B4-BE49-F238E27FC236}">
                <a16:creationId xmlns:a16="http://schemas.microsoft.com/office/drawing/2014/main" id="{C257D965-B007-432E-5C10-6FFF9D71A68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16" name="Subtitle 2">
            <a:extLst>
              <a:ext uri="{FF2B5EF4-FFF2-40B4-BE49-F238E27FC236}">
                <a16:creationId xmlns:a16="http://schemas.microsoft.com/office/drawing/2014/main" id="{DA862A9D-0A65-D31F-D4A4-48A6FF587B20}"/>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chemeClr val="bg1"/>
                </a:solidFill>
                <a:latin typeface="+mn-lt"/>
              </a:rPr>
              <a:t>Fred Hutchinson Cancer Center</a:t>
            </a:r>
          </a:p>
        </p:txBody>
      </p:sp>
    </p:spTree>
    <p:extLst>
      <p:ext uri="{BB962C8B-B14F-4D97-AF65-F5344CB8AC3E}">
        <p14:creationId xmlns:p14="http://schemas.microsoft.com/office/powerpoint/2010/main" val="1124883416"/>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1 Chart Slid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495301" y="4767263"/>
            <a:ext cx="8134349" cy="273844"/>
          </a:xfrm>
        </p:spPr>
        <p:txBody>
          <a:bodyPr/>
          <a:lstStyle>
            <a:lvl1pPr>
              <a:defRPr>
                <a:solidFill>
                  <a:srgbClr val="1C345D"/>
                </a:solidFill>
                <a:latin typeface="+mn-lt"/>
                <a:cs typeface="Calibri" panose="020F0502020204030204" pitchFamily="34" charset="0"/>
              </a:defRPr>
            </a:lvl1pPr>
          </a:lstStyle>
          <a:p>
            <a:r>
              <a:rPr lang="en-US"/>
              <a:t>Footer goes here</a:t>
            </a:r>
          </a:p>
        </p:txBody>
      </p:sp>
      <p:sp>
        <p:nvSpPr>
          <p:cNvPr id="2" name="Title 1">
            <a:extLst>
              <a:ext uri="{FF2B5EF4-FFF2-40B4-BE49-F238E27FC236}">
                <a16:creationId xmlns:a16="http://schemas.microsoft.com/office/drawing/2014/main" id="{59836382-AC66-0B00-4EAF-7C23914B1943}"/>
              </a:ext>
            </a:extLst>
          </p:cNvPr>
          <p:cNvSpPr>
            <a:spLocks noGrp="1"/>
          </p:cNvSpPr>
          <p:nvPr>
            <p:ph type="ctrTitle" hasCustomPrompt="1"/>
          </p:nvPr>
        </p:nvSpPr>
        <p:spPr>
          <a:xfrm>
            <a:off x="514349" y="353878"/>
            <a:ext cx="7961434" cy="487796"/>
          </a:xfrm>
          <a:prstGeom prst="rect">
            <a:avLst/>
          </a:prstGeom>
        </p:spPr>
        <p:txBody>
          <a:bodyPr>
            <a:normAutofit/>
          </a:bodyPr>
          <a:lstStyle>
            <a:lvl1pPr>
              <a:defRPr sz="2400" b="0" i="0">
                <a:solidFill>
                  <a:srgbClr val="0B799A"/>
                </a:solidFill>
                <a:latin typeface="Times" pitchFamily="2" charset="0"/>
                <a:cs typeface="Calibri" panose="020F0502020204030204" pitchFamily="34" charset="0"/>
              </a:defRPr>
            </a:lvl1pPr>
          </a:lstStyle>
          <a:p>
            <a:r>
              <a:rPr lang="en-US"/>
              <a:t>Chart Slide (1 chart)- insert heading here</a:t>
            </a:r>
          </a:p>
        </p:txBody>
      </p:sp>
      <p:sp>
        <p:nvSpPr>
          <p:cNvPr id="3" name="Text Placeholder 7">
            <a:extLst>
              <a:ext uri="{FF2B5EF4-FFF2-40B4-BE49-F238E27FC236}">
                <a16:creationId xmlns:a16="http://schemas.microsoft.com/office/drawing/2014/main" id="{C1F19AA8-4CDC-0B95-0E09-379A74B30530}"/>
              </a:ext>
            </a:extLst>
          </p:cNvPr>
          <p:cNvSpPr>
            <a:spLocks noGrp="1"/>
          </p:cNvSpPr>
          <p:nvPr>
            <p:ph type="body" sz="quarter" idx="13" hasCustomPrompt="1"/>
          </p:nvPr>
        </p:nvSpPr>
        <p:spPr>
          <a:xfrm>
            <a:off x="514350" y="1018711"/>
            <a:ext cx="3852418" cy="445098"/>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4" name="Text Placeholder 7">
            <a:extLst>
              <a:ext uri="{FF2B5EF4-FFF2-40B4-BE49-F238E27FC236}">
                <a16:creationId xmlns:a16="http://schemas.microsoft.com/office/drawing/2014/main" id="{75DAC73A-4A9A-6B86-E8AE-A4BC775DAED0}"/>
              </a:ext>
            </a:extLst>
          </p:cNvPr>
          <p:cNvSpPr>
            <a:spLocks noGrp="1"/>
          </p:cNvSpPr>
          <p:nvPr>
            <p:ph type="body" sz="quarter" idx="14" hasCustomPrompt="1"/>
          </p:nvPr>
        </p:nvSpPr>
        <p:spPr>
          <a:xfrm>
            <a:off x="506016" y="1556123"/>
            <a:ext cx="3868882" cy="778501"/>
          </a:xfrm>
          <a:prstGeom prst="rect">
            <a:avLst/>
          </a:prstGeom>
        </p:spPr>
        <p:txBody>
          <a:bodyPr>
            <a:normAutofit/>
          </a:bodyPr>
          <a:lstStyle>
            <a:lvl1pPr marL="0" indent="0">
              <a:buFont typeface="Arial" panose="020B0604020202020204" pitchFamily="34" charset="0"/>
              <a:buChar char="•"/>
              <a:defRPr sz="1200" b="0" i="0">
                <a:solidFill>
                  <a:srgbClr val="1C345D"/>
                </a:solidFill>
                <a:latin typeface="+mn-lt"/>
                <a:cs typeface="Calibri" panose="020F0502020204030204" pitchFamily="34" charset="0"/>
              </a:defRPr>
            </a:lvl1pPr>
            <a:lvl2pPr>
              <a:defRPr sz="1200" b="0" i="0">
                <a:solidFill>
                  <a:srgbClr val="1C345D"/>
                </a:solidFill>
                <a:latin typeface="+mn-lt"/>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171458" marR="0" lvl="0" indent="-171458" algn="l" defTabSz="457223" rtl="0" eaLnBrk="1" fontAlgn="auto" latinLnBrk="0" hangingPunct="1">
              <a:lnSpc>
                <a:spcPct val="100000"/>
              </a:lnSpc>
              <a:spcBef>
                <a:spcPct val="20000"/>
              </a:spcBef>
              <a:spcAft>
                <a:spcPts val="0"/>
              </a:spcAft>
              <a:buClrTx/>
              <a:buSzTx/>
              <a:tabLst/>
              <a:defRPr/>
            </a:pPr>
            <a:r>
              <a:rPr lang="en-US"/>
              <a:t>Insert text here</a:t>
            </a:r>
          </a:p>
          <a:p>
            <a:pPr marL="542952" marR="0" lvl="1" indent="-171458" algn="l" defTabSz="457223" rtl="0" eaLnBrk="1" fontAlgn="auto" latinLnBrk="0" hangingPunct="1">
              <a:lnSpc>
                <a:spcPct val="100000"/>
              </a:lnSpc>
              <a:spcBef>
                <a:spcPct val="20000"/>
              </a:spcBef>
              <a:spcAft>
                <a:spcPts val="0"/>
              </a:spcAft>
              <a:buClrTx/>
              <a:buSzTx/>
              <a:tabLst/>
              <a:defRPr/>
            </a:pPr>
            <a:r>
              <a:rPr lang="en-US" sz="1200">
                <a:latin typeface="+mn-lt"/>
              </a:rPr>
              <a:t>Insert text here</a:t>
            </a:r>
            <a:endParaRPr lang="en-US"/>
          </a:p>
        </p:txBody>
      </p:sp>
      <p:sp>
        <p:nvSpPr>
          <p:cNvPr id="6" name="Chart Placeholder 5">
            <a:extLst>
              <a:ext uri="{FF2B5EF4-FFF2-40B4-BE49-F238E27FC236}">
                <a16:creationId xmlns:a16="http://schemas.microsoft.com/office/drawing/2014/main" id="{ECFD8B02-78B3-DAA0-D9BA-2588A681B383}"/>
              </a:ext>
            </a:extLst>
          </p:cNvPr>
          <p:cNvSpPr>
            <a:spLocks noGrp="1"/>
          </p:cNvSpPr>
          <p:nvPr>
            <p:ph type="chart" sz="quarter" idx="15"/>
          </p:nvPr>
        </p:nvSpPr>
        <p:spPr>
          <a:xfrm>
            <a:off x="4783931" y="1018382"/>
            <a:ext cx="3691731" cy="3351457"/>
          </a:xfrm>
          <a:prstGeom prst="rect">
            <a:avLst/>
          </a:prstGeom>
        </p:spPr>
        <p:txBody>
          <a:bodyPr>
            <a:normAutofit/>
          </a:bodyPr>
          <a:lstStyle>
            <a:lvl1pPr>
              <a:defRPr sz="1400">
                <a:solidFill>
                  <a:srgbClr val="1C345D"/>
                </a:solidFill>
                <a:latin typeface="+mn-lt"/>
              </a:defRPr>
            </a:lvl1pPr>
          </a:lstStyle>
          <a:p>
            <a:endParaRPr lang="en-US"/>
          </a:p>
        </p:txBody>
      </p:sp>
      <p:sp>
        <p:nvSpPr>
          <p:cNvPr id="7" name="Oval 6">
            <a:extLst>
              <a:ext uri="{FF2B5EF4-FFF2-40B4-BE49-F238E27FC236}">
                <a16:creationId xmlns:a16="http://schemas.microsoft.com/office/drawing/2014/main" id="{BA32A610-35AF-7CCB-8A52-F8C43EB0E5B5}"/>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TextBox 10">
            <a:extLst>
              <a:ext uri="{FF2B5EF4-FFF2-40B4-BE49-F238E27FC236}">
                <a16:creationId xmlns:a16="http://schemas.microsoft.com/office/drawing/2014/main" id="{DB20E96C-F4CD-B985-76AD-F8722AAEB4CB}"/>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872113DD-78DF-AAFC-1181-0CD2D0F1C7A0}"/>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22" name="Subtitle 2">
            <a:extLst>
              <a:ext uri="{FF2B5EF4-FFF2-40B4-BE49-F238E27FC236}">
                <a16:creationId xmlns:a16="http://schemas.microsoft.com/office/drawing/2014/main" id="{56C250AE-1577-4F01-ECAB-C3C545CA8159}"/>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pic>
        <p:nvPicPr>
          <p:cNvPr id="15" name="Picture 14" descr="Icon&#10;&#10;Description automatically generated">
            <a:extLst>
              <a:ext uri="{FF2B5EF4-FFF2-40B4-BE49-F238E27FC236}">
                <a16:creationId xmlns:a16="http://schemas.microsoft.com/office/drawing/2014/main" id="{7BB49CCB-4B61-6CA3-F95B-17269D3E6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9310" y="229514"/>
            <a:ext cx="748075" cy="900226"/>
          </a:xfrm>
          <a:prstGeom prst="rect">
            <a:avLst/>
          </a:prstGeom>
        </p:spPr>
      </p:pic>
    </p:spTree>
    <p:extLst>
      <p:ext uri="{BB962C8B-B14F-4D97-AF65-F5344CB8AC3E}">
        <p14:creationId xmlns:p14="http://schemas.microsoft.com/office/powerpoint/2010/main" val="3138656690"/>
      </p:ext>
    </p:extLst>
  </p:cSld>
  <p:clrMapOvr>
    <a:masterClrMapping/>
  </p:clrMapOvr>
  <p:hf sldNum="0" hdr="0" ftr="0" dt="0"/>
  <p:extLst>
    <p:ext uri="{DCECCB84-F9BA-43D5-87BE-67443E8EF086}">
      <p15:sldGuideLst xmlns:p15="http://schemas.microsoft.com/office/powerpoint/2012/main">
        <p15:guide id="1" pos="6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harts">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75557" cy="273844"/>
          </a:xfrm>
        </p:spPr>
        <p:txBody>
          <a:bodyPr/>
          <a:lstStyle>
            <a:lvl1pPr>
              <a:defRPr>
                <a:solidFill>
                  <a:srgbClr val="1C345D"/>
                </a:solidFill>
                <a:latin typeface="+mn-lt"/>
                <a:cs typeface="Calibri" panose="020F0502020204030204" pitchFamily="34" charset="0"/>
              </a:defRPr>
            </a:lvl1pPr>
          </a:lstStyle>
          <a:p>
            <a:r>
              <a:rPr lang="en-US"/>
              <a:t>Footer goes here</a:t>
            </a:r>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7975557" cy="487796"/>
          </a:xfrm>
          <a:prstGeom prst="rect">
            <a:avLst/>
          </a:prstGeom>
        </p:spPr>
        <p:txBody>
          <a:bodyPr>
            <a:normAutofit/>
          </a:bodyPr>
          <a:lstStyle>
            <a:lvl1pPr>
              <a:defRPr sz="2400" b="0" i="0">
                <a:solidFill>
                  <a:srgbClr val="0B799A"/>
                </a:solidFill>
                <a:latin typeface="Times" pitchFamily="2" charset="0"/>
                <a:cs typeface="Calibri" panose="020F0502020204030204" pitchFamily="34" charset="0"/>
              </a:defRPr>
            </a:lvl1pPr>
          </a:lstStyle>
          <a:p>
            <a:r>
              <a:rPr lang="en-US"/>
              <a:t>Chart Slide (2 charts)- insert heading here </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50" y="1018711"/>
            <a:ext cx="3779623" cy="354871"/>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17" name="Chart Placeholder 16">
            <a:extLst>
              <a:ext uri="{FF2B5EF4-FFF2-40B4-BE49-F238E27FC236}">
                <a16:creationId xmlns:a16="http://schemas.microsoft.com/office/drawing/2014/main" id="{4ED290C9-1ECD-58C0-0016-349EC10360A0}"/>
              </a:ext>
            </a:extLst>
          </p:cNvPr>
          <p:cNvSpPr>
            <a:spLocks noGrp="1"/>
          </p:cNvSpPr>
          <p:nvPr>
            <p:ph type="chart" sz="quarter" idx="14"/>
          </p:nvPr>
        </p:nvSpPr>
        <p:spPr>
          <a:xfrm>
            <a:off x="514349" y="1578477"/>
            <a:ext cx="3779623" cy="2799020"/>
          </a:xfrm>
          <a:prstGeom prst="rect">
            <a:avLst/>
          </a:prstGeom>
        </p:spPr>
        <p:txBody>
          <a:bodyPr>
            <a:normAutofit/>
          </a:bodyPr>
          <a:lstStyle>
            <a:lvl1pPr>
              <a:defRPr sz="1400">
                <a:solidFill>
                  <a:srgbClr val="1C345D"/>
                </a:solidFill>
                <a:latin typeface="+mn-lt"/>
              </a:defRPr>
            </a:lvl1pPr>
          </a:lstStyle>
          <a:p>
            <a:endParaRPr lang="en-US"/>
          </a:p>
        </p:txBody>
      </p:sp>
      <p:sp>
        <p:nvSpPr>
          <p:cNvPr id="9" name="Text Placeholder 7">
            <a:extLst>
              <a:ext uri="{FF2B5EF4-FFF2-40B4-BE49-F238E27FC236}">
                <a16:creationId xmlns:a16="http://schemas.microsoft.com/office/drawing/2014/main" id="{7D82775D-3374-3146-639E-4C6627433146}"/>
              </a:ext>
            </a:extLst>
          </p:cNvPr>
          <p:cNvSpPr>
            <a:spLocks noGrp="1"/>
          </p:cNvSpPr>
          <p:nvPr>
            <p:ph type="body" sz="quarter" idx="15" hasCustomPrompt="1"/>
          </p:nvPr>
        </p:nvSpPr>
        <p:spPr>
          <a:xfrm>
            <a:off x="4659246" y="1019787"/>
            <a:ext cx="3816538" cy="354871"/>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11" name="Chart Placeholder 16">
            <a:extLst>
              <a:ext uri="{FF2B5EF4-FFF2-40B4-BE49-F238E27FC236}">
                <a16:creationId xmlns:a16="http://schemas.microsoft.com/office/drawing/2014/main" id="{2703D505-ADD9-43E9-E019-DD1458B2FBDC}"/>
              </a:ext>
            </a:extLst>
          </p:cNvPr>
          <p:cNvSpPr>
            <a:spLocks noGrp="1"/>
          </p:cNvSpPr>
          <p:nvPr>
            <p:ph type="chart" sz="quarter" idx="16"/>
          </p:nvPr>
        </p:nvSpPr>
        <p:spPr>
          <a:xfrm>
            <a:off x="4659245" y="1579552"/>
            <a:ext cx="3816538" cy="2799020"/>
          </a:xfrm>
          <a:prstGeom prst="rect">
            <a:avLst/>
          </a:prstGeom>
        </p:spPr>
        <p:txBody>
          <a:bodyPr>
            <a:normAutofit/>
          </a:bodyPr>
          <a:lstStyle>
            <a:lvl1pPr>
              <a:defRPr sz="1400">
                <a:solidFill>
                  <a:srgbClr val="1C345D"/>
                </a:solidFill>
                <a:latin typeface="+mn-lt"/>
              </a:defRPr>
            </a:lvl1pPr>
          </a:lstStyle>
          <a:p>
            <a:endParaRPr lang="en-US"/>
          </a:p>
        </p:txBody>
      </p:sp>
      <p:sp>
        <p:nvSpPr>
          <p:cNvPr id="18" name="Oval 17">
            <a:extLst>
              <a:ext uri="{FF2B5EF4-FFF2-40B4-BE49-F238E27FC236}">
                <a16:creationId xmlns:a16="http://schemas.microsoft.com/office/drawing/2014/main" id="{E1BFB607-8D48-43E5-EC2E-A17735E6B0B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Box 10">
            <a:extLst>
              <a:ext uri="{FF2B5EF4-FFF2-40B4-BE49-F238E27FC236}">
                <a16:creationId xmlns:a16="http://schemas.microsoft.com/office/drawing/2014/main" id="{44E4F76F-9B2C-321E-341E-3F2889749D92}"/>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23" name="Subtitle 2">
            <a:extLst>
              <a:ext uri="{FF2B5EF4-FFF2-40B4-BE49-F238E27FC236}">
                <a16:creationId xmlns:a16="http://schemas.microsoft.com/office/drawing/2014/main" id="{A5560E93-DB67-325F-7AA0-5790DC21340C}"/>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3927374780"/>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75557" cy="273844"/>
          </a:xfrm>
        </p:spPr>
        <p:txBody>
          <a:bodyPr/>
          <a:lstStyle>
            <a:lvl1pPr>
              <a:defRPr>
                <a:solidFill>
                  <a:srgbClr val="1C345D"/>
                </a:solidFill>
                <a:latin typeface="+mn-lt"/>
                <a:cs typeface="Calibri" panose="020F0502020204030204" pitchFamily="34" charset="0"/>
              </a:defRPr>
            </a:lvl1pPr>
          </a:lstStyle>
          <a:p>
            <a:r>
              <a:rPr lang="en-US"/>
              <a:t>Footer goes here</a:t>
            </a:r>
          </a:p>
        </p:txBody>
      </p:sp>
      <p:sp>
        <p:nvSpPr>
          <p:cNvPr id="18" name="Oval 17">
            <a:extLst>
              <a:ext uri="{FF2B5EF4-FFF2-40B4-BE49-F238E27FC236}">
                <a16:creationId xmlns:a16="http://schemas.microsoft.com/office/drawing/2014/main" id="{E1BFB607-8D48-43E5-EC2E-A17735E6B0B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Box 10">
            <a:extLst>
              <a:ext uri="{FF2B5EF4-FFF2-40B4-BE49-F238E27FC236}">
                <a16:creationId xmlns:a16="http://schemas.microsoft.com/office/drawing/2014/main" id="{44E4F76F-9B2C-321E-341E-3F2889749D92}"/>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23" name="Subtitle 2">
            <a:extLst>
              <a:ext uri="{FF2B5EF4-FFF2-40B4-BE49-F238E27FC236}">
                <a16:creationId xmlns:a16="http://schemas.microsoft.com/office/drawing/2014/main" id="{A5560E93-DB67-325F-7AA0-5790DC21340C}"/>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2" name="Title 19">
            <a:extLst>
              <a:ext uri="{FF2B5EF4-FFF2-40B4-BE49-F238E27FC236}">
                <a16:creationId xmlns:a16="http://schemas.microsoft.com/office/drawing/2014/main" id="{79CE1837-45AA-F22D-DF76-61FA39D4D8D2}"/>
              </a:ext>
            </a:extLst>
          </p:cNvPr>
          <p:cNvSpPr>
            <a:spLocks noGrp="1"/>
          </p:cNvSpPr>
          <p:nvPr>
            <p:ph type="title"/>
          </p:nvPr>
        </p:nvSpPr>
        <p:spPr>
          <a:xfrm>
            <a:off x="533401" y="247650"/>
            <a:ext cx="7952051" cy="504464"/>
          </a:xfrm>
        </p:spPr>
        <p:txBody>
          <a:bodyPr>
            <a:normAutofit/>
          </a:bodyPr>
          <a:lstStyle>
            <a:lvl1pPr>
              <a:defRPr sz="2400" b="0"/>
            </a:lvl1pPr>
          </a:lstStyle>
          <a:p>
            <a:r>
              <a:rPr lang="en-US"/>
              <a:t>Example Table</a:t>
            </a:r>
          </a:p>
        </p:txBody>
      </p:sp>
      <p:sp>
        <p:nvSpPr>
          <p:cNvPr id="3" name="Text Placeholder 21">
            <a:extLst>
              <a:ext uri="{FF2B5EF4-FFF2-40B4-BE49-F238E27FC236}">
                <a16:creationId xmlns:a16="http://schemas.microsoft.com/office/drawing/2014/main" id="{7814DA42-AC21-0626-589A-AECFD96A2093}"/>
              </a:ext>
            </a:extLst>
          </p:cNvPr>
          <p:cNvSpPr>
            <a:spLocks noGrp="1"/>
          </p:cNvSpPr>
          <p:nvPr>
            <p:ph type="body" sz="quarter" idx="10"/>
          </p:nvPr>
        </p:nvSpPr>
        <p:spPr>
          <a:xfrm>
            <a:off x="529847" y="1040781"/>
            <a:ext cx="7960060" cy="231934"/>
          </a:xfrm>
        </p:spPr>
        <p:txBody>
          <a:bodyPr>
            <a:normAutofit/>
          </a:bodyPr>
          <a:lstStyle>
            <a:lvl1pPr marL="0" indent="0">
              <a:buNone/>
              <a:defRPr sz="1200">
                <a:latin typeface="+mn-lt"/>
              </a:defRPr>
            </a:lvl1pPr>
          </a:lstStyle>
          <a:p>
            <a:r>
              <a:rPr lang="en-US"/>
              <a:t>This layout is flexible for your needs</a:t>
            </a:r>
          </a:p>
        </p:txBody>
      </p:sp>
      <p:sp>
        <p:nvSpPr>
          <p:cNvPr id="4" name="Text Placeholder 24">
            <a:extLst>
              <a:ext uri="{FF2B5EF4-FFF2-40B4-BE49-F238E27FC236}">
                <a16:creationId xmlns:a16="http://schemas.microsoft.com/office/drawing/2014/main" id="{541E29B0-D25F-6D37-9F9E-0B5C5A5A6D8D}"/>
              </a:ext>
            </a:extLst>
          </p:cNvPr>
          <p:cNvSpPr>
            <a:spLocks noGrp="1"/>
          </p:cNvSpPr>
          <p:nvPr>
            <p:ph type="body" sz="quarter" idx="12"/>
          </p:nvPr>
        </p:nvSpPr>
        <p:spPr>
          <a:xfrm>
            <a:off x="529847" y="777184"/>
            <a:ext cx="7960060" cy="259098"/>
          </a:xfrm>
        </p:spPr>
        <p:txBody>
          <a:bodyPr>
            <a:normAutofit/>
          </a:bodyPr>
          <a:lstStyle>
            <a:lvl1pPr marL="0" indent="0">
              <a:buNone/>
              <a:defRPr sz="1400">
                <a:solidFill>
                  <a:srgbClr val="0B799A"/>
                </a:solidFill>
                <a:latin typeface="+mn-lt"/>
              </a:defRPr>
            </a:lvl1pPr>
          </a:lstStyle>
          <a:p>
            <a:r>
              <a:rPr lang="en-US"/>
              <a:t>It looks just like this!</a:t>
            </a:r>
          </a:p>
        </p:txBody>
      </p:sp>
      <p:sp>
        <p:nvSpPr>
          <p:cNvPr id="7" name="Table Placeholder 6">
            <a:extLst>
              <a:ext uri="{FF2B5EF4-FFF2-40B4-BE49-F238E27FC236}">
                <a16:creationId xmlns:a16="http://schemas.microsoft.com/office/drawing/2014/main" id="{6DEFADC8-4706-A4BE-0C3E-42901CF063FF}"/>
              </a:ext>
            </a:extLst>
          </p:cNvPr>
          <p:cNvSpPr>
            <a:spLocks noGrp="1"/>
          </p:cNvSpPr>
          <p:nvPr>
            <p:ph type="tbl" sz="quarter" idx="13"/>
          </p:nvPr>
        </p:nvSpPr>
        <p:spPr>
          <a:xfrm>
            <a:off x="511176" y="1840706"/>
            <a:ext cx="7964488" cy="2363788"/>
          </a:xfrm>
        </p:spPr>
        <p:txBody>
          <a:bodyPr>
            <a:normAutofit/>
          </a:bodyPr>
          <a:lstStyle>
            <a:lvl1pPr>
              <a:defRPr sz="14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53828117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82B52B-DCDE-4983-B5D3-DF54925EAC33}" type="datetimeFigureOut">
              <a:rPr lang="en-US" smtClean="0"/>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2212215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495301" y="4767263"/>
            <a:ext cx="8134349" cy="273844"/>
          </a:xfrm>
        </p:spPr>
        <p:txBody>
          <a:bodyPr/>
          <a:lstStyle>
            <a:lvl1pPr>
              <a:defRPr>
                <a:solidFill>
                  <a:srgbClr val="1C345D"/>
                </a:solidFill>
                <a:latin typeface="+mn-lt"/>
                <a:cs typeface="Calibri" panose="020F0502020204030204" pitchFamily="34" charset="0"/>
              </a:defRPr>
            </a:lvl1pPr>
          </a:lstStyle>
          <a:p>
            <a:r>
              <a:rPr lang="en-US"/>
              <a:t>Footer goes here</a:t>
            </a:r>
          </a:p>
        </p:txBody>
      </p:sp>
      <p:sp>
        <p:nvSpPr>
          <p:cNvPr id="2" name="AutoShape 2">
            <a:extLst>
              <a:ext uri="{FF2B5EF4-FFF2-40B4-BE49-F238E27FC236}">
                <a16:creationId xmlns:a16="http://schemas.microsoft.com/office/drawing/2014/main" id="{5847649A-6C7A-CC01-22F6-DEAFCDF7B773}"/>
              </a:ext>
            </a:extLst>
          </p:cNvPr>
          <p:cNvSpPr/>
          <p:nvPr userDrawn="1"/>
        </p:nvSpPr>
        <p:spPr>
          <a:xfrm>
            <a:off x="3762259" y="763935"/>
            <a:ext cx="24107" cy="2845282"/>
          </a:xfrm>
          <a:prstGeom prst="rect">
            <a:avLst/>
          </a:prstGeom>
          <a:solidFill>
            <a:srgbClr val="1B365D"/>
          </a:solidFill>
        </p:spPr>
      </p:sp>
      <p:grpSp>
        <p:nvGrpSpPr>
          <p:cNvPr id="3" name="Group 3">
            <a:extLst>
              <a:ext uri="{FF2B5EF4-FFF2-40B4-BE49-F238E27FC236}">
                <a16:creationId xmlns:a16="http://schemas.microsoft.com/office/drawing/2014/main" id="{42FCDA92-C48B-9B4B-DFEF-697FA051F4DD}"/>
              </a:ext>
            </a:extLst>
          </p:cNvPr>
          <p:cNvGrpSpPr/>
          <p:nvPr userDrawn="1"/>
        </p:nvGrpSpPr>
        <p:grpSpPr>
          <a:xfrm>
            <a:off x="3653940" y="763935"/>
            <a:ext cx="245402" cy="245402"/>
            <a:chOff x="0" y="0"/>
            <a:chExt cx="6350000" cy="6350000"/>
          </a:xfrm>
        </p:grpSpPr>
        <p:sp>
          <p:nvSpPr>
            <p:cNvPr id="4" name="Freeform 4">
              <a:extLst>
                <a:ext uri="{FF2B5EF4-FFF2-40B4-BE49-F238E27FC236}">
                  <a16:creationId xmlns:a16="http://schemas.microsoft.com/office/drawing/2014/main" id="{022DABE5-8BDC-6AFB-BB38-B6FCC2A385D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5" name="Group 5">
            <a:extLst>
              <a:ext uri="{FF2B5EF4-FFF2-40B4-BE49-F238E27FC236}">
                <a16:creationId xmlns:a16="http://schemas.microsoft.com/office/drawing/2014/main" id="{663016EF-304B-9706-FEB3-53A0EF2FA4BD}"/>
              </a:ext>
            </a:extLst>
          </p:cNvPr>
          <p:cNvGrpSpPr/>
          <p:nvPr userDrawn="1"/>
        </p:nvGrpSpPr>
        <p:grpSpPr>
          <a:xfrm>
            <a:off x="3653940" y="763935"/>
            <a:ext cx="245402" cy="245402"/>
            <a:chOff x="0" y="0"/>
            <a:chExt cx="6350000" cy="6350000"/>
          </a:xfrm>
        </p:grpSpPr>
        <p:sp>
          <p:nvSpPr>
            <p:cNvPr id="6" name="Freeform 6">
              <a:extLst>
                <a:ext uri="{FF2B5EF4-FFF2-40B4-BE49-F238E27FC236}">
                  <a16:creationId xmlns:a16="http://schemas.microsoft.com/office/drawing/2014/main" id="{C7080ADE-B6F5-46D1-7224-38137D95B17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7" name="Group 9">
            <a:extLst>
              <a:ext uri="{FF2B5EF4-FFF2-40B4-BE49-F238E27FC236}">
                <a16:creationId xmlns:a16="http://schemas.microsoft.com/office/drawing/2014/main" id="{87239547-BD18-1AD8-BF24-52D3C7A25DC9}"/>
              </a:ext>
            </a:extLst>
          </p:cNvPr>
          <p:cNvGrpSpPr/>
          <p:nvPr userDrawn="1"/>
        </p:nvGrpSpPr>
        <p:grpSpPr>
          <a:xfrm>
            <a:off x="3657859" y="1687165"/>
            <a:ext cx="208800" cy="208800"/>
            <a:chOff x="0" y="0"/>
            <a:chExt cx="1913890" cy="1913890"/>
          </a:xfrm>
        </p:grpSpPr>
        <p:sp>
          <p:nvSpPr>
            <p:cNvPr id="8" name="Freeform 10">
              <a:extLst>
                <a:ext uri="{FF2B5EF4-FFF2-40B4-BE49-F238E27FC236}">
                  <a16:creationId xmlns:a16="http://schemas.microsoft.com/office/drawing/2014/main" id="{D5F6B14F-B82A-C380-0DBA-3D16854B5EA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9" name="Group 11">
            <a:extLst>
              <a:ext uri="{FF2B5EF4-FFF2-40B4-BE49-F238E27FC236}">
                <a16:creationId xmlns:a16="http://schemas.microsoft.com/office/drawing/2014/main" id="{33D69B5F-6F46-1372-3EB8-754FFF4A33AD}"/>
              </a:ext>
            </a:extLst>
          </p:cNvPr>
          <p:cNvGrpSpPr>
            <a:grpSpLocks noChangeAspect="1"/>
          </p:cNvGrpSpPr>
          <p:nvPr userDrawn="1"/>
        </p:nvGrpSpPr>
        <p:grpSpPr>
          <a:xfrm>
            <a:off x="3653758" y="2569594"/>
            <a:ext cx="241109" cy="208800"/>
            <a:chOff x="0" y="0"/>
            <a:chExt cx="6350000" cy="5499100"/>
          </a:xfrm>
        </p:grpSpPr>
        <p:sp>
          <p:nvSpPr>
            <p:cNvPr id="10" name="Freeform 12">
              <a:extLst>
                <a:ext uri="{FF2B5EF4-FFF2-40B4-BE49-F238E27FC236}">
                  <a16:creationId xmlns:a16="http://schemas.microsoft.com/office/drawing/2014/main" id="{A39A2473-1A96-8DBB-D29C-AFC67F083B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11" name="Group 13">
            <a:extLst>
              <a:ext uri="{FF2B5EF4-FFF2-40B4-BE49-F238E27FC236}">
                <a16:creationId xmlns:a16="http://schemas.microsoft.com/office/drawing/2014/main" id="{EF7E022B-3C5D-338F-5095-95CAA050C714}"/>
              </a:ext>
            </a:extLst>
          </p:cNvPr>
          <p:cNvGrpSpPr/>
          <p:nvPr userDrawn="1"/>
        </p:nvGrpSpPr>
        <p:grpSpPr>
          <a:xfrm>
            <a:off x="3657860" y="3504643"/>
            <a:ext cx="241483" cy="209147"/>
            <a:chOff x="0" y="0"/>
            <a:chExt cx="6202680" cy="5372100"/>
          </a:xfrm>
        </p:grpSpPr>
        <p:sp>
          <p:nvSpPr>
            <p:cNvPr id="12" name="Freeform 14">
              <a:extLst>
                <a:ext uri="{FF2B5EF4-FFF2-40B4-BE49-F238E27FC236}">
                  <a16:creationId xmlns:a16="http://schemas.microsoft.com/office/drawing/2014/main" id="{84D50735-87F8-A5D8-F050-D44A6DC9C2E8}"/>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20" name="Title 1">
            <a:extLst>
              <a:ext uri="{FF2B5EF4-FFF2-40B4-BE49-F238E27FC236}">
                <a16:creationId xmlns:a16="http://schemas.microsoft.com/office/drawing/2014/main" id="{B8DD1415-9672-06C9-C32C-3896202FB2CE}"/>
              </a:ext>
            </a:extLst>
          </p:cNvPr>
          <p:cNvSpPr>
            <a:spLocks noGrp="1"/>
          </p:cNvSpPr>
          <p:nvPr>
            <p:ph type="ctrTitle" hasCustomPrompt="1"/>
          </p:nvPr>
        </p:nvSpPr>
        <p:spPr>
          <a:xfrm>
            <a:off x="495300" y="459676"/>
            <a:ext cx="3059845" cy="654354"/>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a:t>Timeline Slide-Insert </a:t>
            </a:r>
            <a:br>
              <a:rPr lang="en-US"/>
            </a:br>
            <a:r>
              <a:rPr lang="en-US"/>
              <a:t>Title Here</a:t>
            </a:r>
          </a:p>
        </p:txBody>
      </p:sp>
      <p:sp>
        <p:nvSpPr>
          <p:cNvPr id="21" name="Content Placeholder 2">
            <a:extLst>
              <a:ext uri="{FF2B5EF4-FFF2-40B4-BE49-F238E27FC236}">
                <a16:creationId xmlns:a16="http://schemas.microsoft.com/office/drawing/2014/main" id="{F66A6C03-5DFA-65C0-419C-148FAA5E5449}"/>
              </a:ext>
            </a:extLst>
          </p:cNvPr>
          <p:cNvSpPr>
            <a:spLocks noGrp="1"/>
          </p:cNvSpPr>
          <p:nvPr>
            <p:ph idx="1" hasCustomPrompt="1"/>
          </p:nvPr>
        </p:nvSpPr>
        <p:spPr>
          <a:xfrm>
            <a:off x="4006567" y="1009336"/>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22" name="Content Placeholder 2">
            <a:extLst>
              <a:ext uri="{FF2B5EF4-FFF2-40B4-BE49-F238E27FC236}">
                <a16:creationId xmlns:a16="http://schemas.microsoft.com/office/drawing/2014/main" id="{77B56760-7454-9E86-DAB3-80FF65F2FAF9}"/>
              </a:ext>
            </a:extLst>
          </p:cNvPr>
          <p:cNvSpPr>
            <a:spLocks noGrp="1"/>
          </p:cNvSpPr>
          <p:nvPr>
            <p:ph idx="13" hasCustomPrompt="1"/>
          </p:nvPr>
        </p:nvSpPr>
        <p:spPr>
          <a:xfrm>
            <a:off x="4006567" y="744180"/>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34" name="Content Placeholder 2">
            <a:extLst>
              <a:ext uri="{FF2B5EF4-FFF2-40B4-BE49-F238E27FC236}">
                <a16:creationId xmlns:a16="http://schemas.microsoft.com/office/drawing/2014/main" id="{DF9C1988-18BE-9B4D-35FA-9221E6453AAB}"/>
              </a:ext>
            </a:extLst>
          </p:cNvPr>
          <p:cNvSpPr>
            <a:spLocks noGrp="1"/>
          </p:cNvSpPr>
          <p:nvPr>
            <p:ph idx="14" hasCustomPrompt="1"/>
          </p:nvPr>
        </p:nvSpPr>
        <p:spPr>
          <a:xfrm>
            <a:off x="4006567" y="1927387"/>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35" name="Content Placeholder 2">
            <a:extLst>
              <a:ext uri="{FF2B5EF4-FFF2-40B4-BE49-F238E27FC236}">
                <a16:creationId xmlns:a16="http://schemas.microsoft.com/office/drawing/2014/main" id="{99EE6676-A9A7-AEB3-4899-989AD8D29E30}"/>
              </a:ext>
            </a:extLst>
          </p:cNvPr>
          <p:cNvSpPr>
            <a:spLocks noGrp="1"/>
          </p:cNvSpPr>
          <p:nvPr>
            <p:ph idx="15" hasCustomPrompt="1"/>
          </p:nvPr>
        </p:nvSpPr>
        <p:spPr>
          <a:xfrm>
            <a:off x="4006567" y="1662231"/>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36" name="Content Placeholder 2">
            <a:extLst>
              <a:ext uri="{FF2B5EF4-FFF2-40B4-BE49-F238E27FC236}">
                <a16:creationId xmlns:a16="http://schemas.microsoft.com/office/drawing/2014/main" id="{06EAB4BC-34D8-C560-6405-FFB9CE55129C}"/>
              </a:ext>
            </a:extLst>
          </p:cNvPr>
          <p:cNvSpPr>
            <a:spLocks noGrp="1"/>
          </p:cNvSpPr>
          <p:nvPr>
            <p:ph idx="16" hasCustomPrompt="1"/>
          </p:nvPr>
        </p:nvSpPr>
        <p:spPr>
          <a:xfrm>
            <a:off x="4006567" y="2834750"/>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37" name="Content Placeholder 2">
            <a:extLst>
              <a:ext uri="{FF2B5EF4-FFF2-40B4-BE49-F238E27FC236}">
                <a16:creationId xmlns:a16="http://schemas.microsoft.com/office/drawing/2014/main" id="{DC6C87D9-3637-8AB5-FB0A-490289B3EBAD}"/>
              </a:ext>
            </a:extLst>
          </p:cNvPr>
          <p:cNvSpPr>
            <a:spLocks noGrp="1"/>
          </p:cNvSpPr>
          <p:nvPr>
            <p:ph idx="17" hasCustomPrompt="1"/>
          </p:nvPr>
        </p:nvSpPr>
        <p:spPr>
          <a:xfrm>
            <a:off x="4006567" y="2569594"/>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38" name="Content Placeholder 2">
            <a:extLst>
              <a:ext uri="{FF2B5EF4-FFF2-40B4-BE49-F238E27FC236}">
                <a16:creationId xmlns:a16="http://schemas.microsoft.com/office/drawing/2014/main" id="{FAA25765-0FDF-F2C7-FEF5-874848D22E51}"/>
              </a:ext>
            </a:extLst>
          </p:cNvPr>
          <p:cNvSpPr>
            <a:spLocks noGrp="1"/>
          </p:cNvSpPr>
          <p:nvPr>
            <p:ph idx="18" hasCustomPrompt="1"/>
          </p:nvPr>
        </p:nvSpPr>
        <p:spPr>
          <a:xfrm>
            <a:off x="4003742" y="3764604"/>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39" name="Content Placeholder 2">
            <a:extLst>
              <a:ext uri="{FF2B5EF4-FFF2-40B4-BE49-F238E27FC236}">
                <a16:creationId xmlns:a16="http://schemas.microsoft.com/office/drawing/2014/main" id="{071BFE87-A18B-F382-8708-D3F5F4406692}"/>
              </a:ext>
            </a:extLst>
          </p:cNvPr>
          <p:cNvSpPr>
            <a:spLocks noGrp="1"/>
          </p:cNvSpPr>
          <p:nvPr>
            <p:ph idx="19" hasCustomPrompt="1"/>
          </p:nvPr>
        </p:nvSpPr>
        <p:spPr>
          <a:xfrm>
            <a:off x="4003742" y="3499447"/>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13" name="Oval 12">
            <a:extLst>
              <a:ext uri="{FF2B5EF4-FFF2-40B4-BE49-F238E27FC236}">
                <a16:creationId xmlns:a16="http://schemas.microsoft.com/office/drawing/2014/main" id="{36594F09-EACB-3E40-A7AE-D4673B6804BF}"/>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TextBox 10">
            <a:extLst>
              <a:ext uri="{FF2B5EF4-FFF2-40B4-BE49-F238E27FC236}">
                <a16:creationId xmlns:a16="http://schemas.microsoft.com/office/drawing/2014/main" id="{C20AAB32-3A0B-B700-6799-E704383235D7}"/>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5" name="AutoShape 6">
            <a:extLst>
              <a:ext uri="{FF2B5EF4-FFF2-40B4-BE49-F238E27FC236}">
                <a16:creationId xmlns:a16="http://schemas.microsoft.com/office/drawing/2014/main" id="{2C783666-C926-3702-A979-2D7030FCCE1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26" name="Subtitle 2">
            <a:extLst>
              <a:ext uri="{FF2B5EF4-FFF2-40B4-BE49-F238E27FC236}">
                <a16:creationId xmlns:a16="http://schemas.microsoft.com/office/drawing/2014/main" id="{C5180D03-2315-9630-1C5E-05E92911A4B7}"/>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627276028"/>
      </p:ext>
    </p:extLst>
  </p:cSld>
  <p:clrMapOvr>
    <a:masterClrMapping/>
  </p:clrMapOvr>
  <p:hf sldNum="0" hdr="0" ftr="0" dt="0"/>
  <p:extLst>
    <p:ext uri="{DCECCB84-F9BA-43D5-87BE-67443E8EF086}">
      <p15:sldGuideLst xmlns:p15="http://schemas.microsoft.com/office/powerpoint/2012/main">
        <p15:guide id="1" pos="6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e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525" y="371476"/>
            <a:ext cx="7537376" cy="490349"/>
          </a:xfrm>
          <a:prstGeom prst="rect">
            <a:avLst/>
          </a:prstGeom>
        </p:spPr>
        <p:txBody>
          <a:bodyPr anchor="t">
            <a:normAutofit/>
          </a:bodyPr>
          <a:lstStyle>
            <a:lvl1pPr>
              <a:defRPr sz="2400" b="0">
                <a:solidFill>
                  <a:srgbClr val="1C345D"/>
                </a:solidFill>
              </a:defRPr>
            </a:lvl1pPr>
          </a:lstStyle>
          <a:p>
            <a:r>
              <a:rPr lang="en-US"/>
              <a:t>Example Charts</a:t>
            </a:r>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a:xfrm>
            <a:off x="5611091" y="3259067"/>
            <a:ext cx="186086" cy="129218"/>
          </a:xfrm>
          <a:prstGeom prst="rect">
            <a:avLst/>
          </a:prstGeom>
        </p:spPr>
        <p:txBody>
          <a:bodyPr vert="horz" lIns="91440" tIns="45720" rIns="91440" bIns="45720" rtlCol="0" anchor="ctr"/>
          <a:lstStyle>
            <a:defPPr>
              <a:defRPr lang="en-US"/>
            </a:defPPr>
            <a:lvl1pPr marL="0" algn="r" defTabSz="374456" rtl="0" eaLnBrk="1" latinLnBrk="0" hangingPunct="1">
              <a:defRPr sz="392" b="0" i="0" kern="1200">
                <a:solidFill>
                  <a:schemeClr val="tx1">
                    <a:tint val="75000"/>
                  </a:schemeClr>
                </a:solidFill>
                <a:latin typeface="Calibri" panose="020F0502020204030204" pitchFamily="34" charset="0"/>
                <a:ea typeface="+mn-ea"/>
                <a:cs typeface="+mn-cs"/>
              </a:defRPr>
            </a:lvl1pPr>
            <a:lvl2pPr marL="187228" algn="l" defTabSz="374456" rtl="0" eaLnBrk="1" latinLnBrk="0" hangingPunct="1">
              <a:defRPr sz="737" kern="1200">
                <a:solidFill>
                  <a:schemeClr val="tx1"/>
                </a:solidFill>
                <a:latin typeface="+mn-lt"/>
                <a:ea typeface="+mn-ea"/>
                <a:cs typeface="+mn-cs"/>
              </a:defRPr>
            </a:lvl2pPr>
            <a:lvl3pPr marL="374456" algn="l" defTabSz="374456" rtl="0" eaLnBrk="1" latinLnBrk="0" hangingPunct="1">
              <a:defRPr sz="737" kern="1200">
                <a:solidFill>
                  <a:schemeClr val="tx1"/>
                </a:solidFill>
                <a:latin typeface="+mn-lt"/>
                <a:ea typeface="+mn-ea"/>
                <a:cs typeface="+mn-cs"/>
              </a:defRPr>
            </a:lvl3pPr>
            <a:lvl4pPr marL="561683" algn="l" defTabSz="374456" rtl="0" eaLnBrk="1" latinLnBrk="0" hangingPunct="1">
              <a:defRPr sz="737" kern="1200">
                <a:solidFill>
                  <a:schemeClr val="tx1"/>
                </a:solidFill>
                <a:latin typeface="+mn-lt"/>
                <a:ea typeface="+mn-ea"/>
                <a:cs typeface="+mn-cs"/>
              </a:defRPr>
            </a:lvl4pPr>
            <a:lvl5pPr marL="748912" algn="l" defTabSz="374456" rtl="0" eaLnBrk="1" latinLnBrk="0" hangingPunct="1">
              <a:defRPr sz="737" kern="1200">
                <a:solidFill>
                  <a:schemeClr val="tx1"/>
                </a:solidFill>
                <a:latin typeface="+mn-lt"/>
                <a:ea typeface="+mn-ea"/>
                <a:cs typeface="+mn-cs"/>
              </a:defRPr>
            </a:lvl5pPr>
            <a:lvl6pPr marL="936139" algn="l" defTabSz="374456" rtl="0" eaLnBrk="1" latinLnBrk="0" hangingPunct="1">
              <a:defRPr sz="737" kern="1200">
                <a:solidFill>
                  <a:schemeClr val="tx1"/>
                </a:solidFill>
                <a:latin typeface="+mn-lt"/>
                <a:ea typeface="+mn-ea"/>
                <a:cs typeface="+mn-cs"/>
              </a:defRPr>
            </a:lvl6pPr>
            <a:lvl7pPr marL="1123367" algn="l" defTabSz="374456" rtl="0" eaLnBrk="1" latinLnBrk="0" hangingPunct="1">
              <a:defRPr sz="737" kern="1200">
                <a:solidFill>
                  <a:schemeClr val="tx1"/>
                </a:solidFill>
                <a:latin typeface="+mn-lt"/>
                <a:ea typeface="+mn-ea"/>
                <a:cs typeface="+mn-cs"/>
              </a:defRPr>
            </a:lvl7pPr>
            <a:lvl8pPr marL="1310594" algn="l" defTabSz="374456" rtl="0" eaLnBrk="1" latinLnBrk="0" hangingPunct="1">
              <a:defRPr sz="737" kern="1200">
                <a:solidFill>
                  <a:schemeClr val="tx1"/>
                </a:solidFill>
                <a:latin typeface="+mn-lt"/>
                <a:ea typeface="+mn-ea"/>
                <a:cs typeface="+mn-cs"/>
              </a:defRPr>
            </a:lvl8pPr>
            <a:lvl9pPr marL="1497822" algn="l" defTabSz="374456" rtl="0" eaLnBrk="1" latinLnBrk="0" hangingPunct="1">
              <a:defRPr sz="737" kern="1200">
                <a:solidFill>
                  <a:schemeClr val="tx1"/>
                </a:solidFill>
                <a:latin typeface="+mn-lt"/>
                <a:ea typeface="+mn-ea"/>
                <a:cs typeface="+mn-cs"/>
              </a:defRPr>
            </a:lvl9pPr>
          </a:lstStyle>
          <a:p>
            <a:fld id="{59A8FB07-39AA-43AC-A2FE-54978A868C62}" type="slidenum">
              <a:rPr lang="en-US" smtClean="0"/>
              <a:pPr/>
              <a:t>‹#›</a:t>
            </a:fld>
            <a:endParaRPr lang="en-US"/>
          </a:p>
        </p:txBody>
      </p:sp>
      <p:sp>
        <p:nvSpPr>
          <p:cNvPr id="14" name="Text Placeholder 6">
            <a:extLst>
              <a:ext uri="{FF2B5EF4-FFF2-40B4-BE49-F238E27FC236}">
                <a16:creationId xmlns:a16="http://schemas.microsoft.com/office/drawing/2014/main" id="{28E3DA45-F4AB-A948-B172-90718CE9A5ED}"/>
              </a:ext>
            </a:extLst>
          </p:cNvPr>
          <p:cNvSpPr>
            <a:spLocks noGrp="1"/>
          </p:cNvSpPr>
          <p:nvPr>
            <p:ph type="body" sz="quarter" idx="19"/>
          </p:nvPr>
        </p:nvSpPr>
        <p:spPr>
          <a:xfrm>
            <a:off x="806525" y="3026174"/>
            <a:ext cx="2277290" cy="1431091"/>
          </a:xfrm>
          <a:prstGeom prst="rect">
            <a:avLst/>
          </a:prstGeom>
        </p:spPr>
        <p:txBody>
          <a:bodyPr>
            <a:noAutofit/>
          </a:bodyPr>
          <a:lstStyle>
            <a:lvl1pPr marL="0" marR="0" indent="0" algn="l" defTabSz="591670" rtl="0" eaLnBrk="1" fontAlgn="auto" latinLnBrk="0" hangingPunct="1">
              <a:lnSpc>
                <a:spcPct val="90000"/>
              </a:lnSpc>
              <a:spcBef>
                <a:spcPts val="450"/>
              </a:spcBef>
              <a:spcAft>
                <a:spcPts val="0"/>
              </a:spcAft>
              <a:buClr>
                <a:schemeClr val="tx2"/>
              </a:buClr>
              <a:buSzTx/>
              <a:buFont typeface="Arial" panose="020B0604020202020204" pitchFamily="34" charset="0"/>
              <a:buNone/>
              <a:tabLst/>
              <a:defRPr sz="1200">
                <a:solidFill>
                  <a:srgbClr val="1C345D"/>
                </a:solidFill>
                <a:latin typeface="+mn-lt"/>
              </a:defRPr>
            </a:lvl1pPr>
            <a:lvl2pPr>
              <a:defRPr sz="1200">
                <a:solidFill>
                  <a:srgbClr val="1C345D"/>
                </a:solidFill>
                <a:latin typeface="+mn-lt"/>
              </a:defRPr>
            </a:lvl2pPr>
            <a:lvl3pPr>
              <a:defRPr sz="1200">
                <a:solidFill>
                  <a:srgbClr val="1C345D"/>
                </a:solidFill>
                <a:latin typeface="+mn-lt"/>
              </a:defRPr>
            </a:lvl3pPr>
            <a:lvl4pPr>
              <a:defRPr sz="1200">
                <a:solidFill>
                  <a:srgbClr val="1C345D"/>
                </a:solidFill>
                <a:latin typeface="+mn-lt"/>
              </a:defRPr>
            </a:lvl4pPr>
            <a:lvl5pPr>
              <a:defRPr sz="12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2B89DC1A-6CB6-7B49-9667-DA2AB4B7A5DE}"/>
              </a:ext>
            </a:extLst>
          </p:cNvPr>
          <p:cNvSpPr>
            <a:spLocks noGrp="1"/>
          </p:cNvSpPr>
          <p:nvPr>
            <p:ph type="body" sz="quarter" idx="21"/>
          </p:nvPr>
        </p:nvSpPr>
        <p:spPr>
          <a:xfrm>
            <a:off x="3432336" y="3026173"/>
            <a:ext cx="2277290" cy="1427394"/>
          </a:xfrm>
          <a:prstGeom prst="rect">
            <a:avLst/>
          </a:prstGeom>
        </p:spPr>
        <p:txBody>
          <a:bodyPr>
            <a:noAutofit/>
          </a:bodyPr>
          <a:lstStyle>
            <a:lvl1pPr marL="0" marR="0" indent="0" algn="l" defTabSz="591670" rtl="0" eaLnBrk="1" fontAlgn="auto" latinLnBrk="0" hangingPunct="1">
              <a:lnSpc>
                <a:spcPct val="90000"/>
              </a:lnSpc>
              <a:spcBef>
                <a:spcPts val="450"/>
              </a:spcBef>
              <a:spcAft>
                <a:spcPts val="0"/>
              </a:spcAft>
              <a:buClr>
                <a:schemeClr val="tx2"/>
              </a:buClr>
              <a:buSzTx/>
              <a:buFont typeface="Arial" panose="020B0604020202020204" pitchFamily="34" charset="0"/>
              <a:buNone/>
              <a:tabLst/>
              <a:defRPr sz="1200">
                <a:solidFill>
                  <a:srgbClr val="1C345D"/>
                </a:solidFill>
                <a:latin typeface="+mn-lt"/>
              </a:defRPr>
            </a:lvl1pPr>
            <a:lvl2pPr>
              <a:defRPr sz="1200">
                <a:solidFill>
                  <a:srgbClr val="1C345D"/>
                </a:solidFill>
                <a:latin typeface="+mn-lt"/>
              </a:defRPr>
            </a:lvl2pPr>
            <a:lvl3pPr>
              <a:defRPr sz="1200">
                <a:solidFill>
                  <a:srgbClr val="1C345D"/>
                </a:solidFill>
                <a:latin typeface="+mn-lt"/>
              </a:defRPr>
            </a:lvl3pPr>
            <a:lvl4pPr>
              <a:defRPr sz="1200">
                <a:solidFill>
                  <a:srgbClr val="1C345D"/>
                </a:solidFill>
                <a:latin typeface="+mn-lt"/>
              </a:defRPr>
            </a:lvl4pPr>
            <a:lvl5pPr>
              <a:defRPr sz="12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4000F03B-AEC2-9542-84CE-7B210557A4FC}"/>
              </a:ext>
            </a:extLst>
          </p:cNvPr>
          <p:cNvSpPr>
            <a:spLocks noGrp="1"/>
          </p:cNvSpPr>
          <p:nvPr>
            <p:ph type="body" sz="quarter" idx="23"/>
          </p:nvPr>
        </p:nvSpPr>
        <p:spPr>
          <a:xfrm>
            <a:off x="6064325" y="3026174"/>
            <a:ext cx="2277290" cy="1431091"/>
          </a:xfrm>
          <a:prstGeom prst="rect">
            <a:avLst/>
          </a:prstGeom>
        </p:spPr>
        <p:txBody>
          <a:bodyPr>
            <a:noAutofit/>
          </a:bodyPr>
          <a:lstStyle>
            <a:lvl1pPr marL="0" marR="0" indent="0" algn="l" defTabSz="591670" rtl="0" eaLnBrk="1" fontAlgn="auto" latinLnBrk="0" hangingPunct="1">
              <a:lnSpc>
                <a:spcPct val="90000"/>
              </a:lnSpc>
              <a:spcBef>
                <a:spcPts val="450"/>
              </a:spcBef>
              <a:spcAft>
                <a:spcPts val="0"/>
              </a:spcAft>
              <a:buClr>
                <a:schemeClr val="tx2"/>
              </a:buClr>
              <a:buSzTx/>
              <a:buFont typeface="Arial" panose="020B0604020202020204" pitchFamily="34" charset="0"/>
              <a:buNone/>
              <a:tabLst/>
              <a:defRPr sz="1200">
                <a:solidFill>
                  <a:srgbClr val="1C345D"/>
                </a:solidFill>
                <a:latin typeface="+mn-lt"/>
              </a:defRPr>
            </a:lvl1pPr>
            <a:lvl2pPr>
              <a:defRPr sz="1200">
                <a:solidFill>
                  <a:srgbClr val="1C345D"/>
                </a:solidFill>
                <a:latin typeface="+mn-lt"/>
              </a:defRPr>
            </a:lvl2pPr>
            <a:lvl3pPr>
              <a:defRPr sz="1200">
                <a:solidFill>
                  <a:srgbClr val="1C345D"/>
                </a:solidFill>
                <a:latin typeface="+mn-lt"/>
              </a:defRPr>
            </a:lvl3pPr>
            <a:lvl4pPr>
              <a:defRPr sz="1200">
                <a:solidFill>
                  <a:srgbClr val="1C345D"/>
                </a:solidFill>
                <a:latin typeface="+mn-lt"/>
              </a:defRPr>
            </a:lvl4pPr>
            <a:lvl5pPr>
              <a:defRPr sz="12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0">
            <a:extLst>
              <a:ext uri="{FF2B5EF4-FFF2-40B4-BE49-F238E27FC236}">
                <a16:creationId xmlns:a16="http://schemas.microsoft.com/office/drawing/2014/main" id="{66A6A049-FE87-AE44-B27D-65DEBBA5C96E}"/>
              </a:ext>
            </a:extLst>
          </p:cNvPr>
          <p:cNvSpPr>
            <a:spLocks noGrp="1"/>
          </p:cNvSpPr>
          <p:nvPr>
            <p:ph type="body" sz="quarter" idx="10" hasCustomPrompt="1"/>
          </p:nvPr>
        </p:nvSpPr>
        <p:spPr>
          <a:xfrm>
            <a:off x="806525" y="2749186"/>
            <a:ext cx="2279576" cy="307777"/>
          </a:xfrm>
          <a:prstGeom prst="rect">
            <a:avLst/>
          </a:prstGeom>
        </p:spPr>
        <p:txBody>
          <a:bodyPr vert="horz" lIns="0" tIns="45720" rIns="91440" bIns="45720" rtlCol="0">
            <a:spAutoFit/>
          </a:bodyPr>
          <a:lstStyle>
            <a:lvl1pPr>
              <a:defRPr lang="en-US" sz="1400" b="0" kern="0" cap="none" spc="0" normalizeH="0" baseline="0" dirty="0">
                <a:solidFill>
                  <a:srgbClr val="0B799A"/>
                </a:solidFill>
                <a:latin typeface="+mn-lt"/>
              </a:defRPr>
            </a:lvl1pPr>
          </a:lstStyle>
          <a:p>
            <a:pPr lvl="0">
              <a:buNone/>
            </a:pPr>
            <a:r>
              <a:rPr lang="en-US"/>
              <a:t>Subhead text</a:t>
            </a:r>
          </a:p>
        </p:txBody>
      </p:sp>
      <p:sp>
        <p:nvSpPr>
          <p:cNvPr id="20" name="Text Placeholder 20">
            <a:extLst>
              <a:ext uri="{FF2B5EF4-FFF2-40B4-BE49-F238E27FC236}">
                <a16:creationId xmlns:a16="http://schemas.microsoft.com/office/drawing/2014/main" id="{298D1B1D-F824-FB4A-9094-552ABCB28ECD}"/>
              </a:ext>
            </a:extLst>
          </p:cNvPr>
          <p:cNvSpPr>
            <a:spLocks noGrp="1"/>
          </p:cNvSpPr>
          <p:nvPr>
            <p:ph type="body" sz="quarter" idx="24" hasCustomPrompt="1"/>
          </p:nvPr>
        </p:nvSpPr>
        <p:spPr>
          <a:xfrm>
            <a:off x="3426157" y="2749186"/>
            <a:ext cx="2279576" cy="307777"/>
          </a:xfrm>
          <a:prstGeom prst="rect">
            <a:avLst/>
          </a:prstGeom>
        </p:spPr>
        <p:txBody>
          <a:bodyPr vert="horz" lIns="0" tIns="45720" rIns="91440" bIns="45720" rtlCol="0">
            <a:spAutoFit/>
          </a:bodyPr>
          <a:lstStyle>
            <a:lvl1pPr>
              <a:defRPr lang="en-US" sz="1400" b="0" kern="0" cap="none" spc="0" normalizeH="0" baseline="0" dirty="0">
                <a:solidFill>
                  <a:srgbClr val="0B799A"/>
                </a:solidFill>
                <a:latin typeface="+mn-lt"/>
              </a:defRPr>
            </a:lvl1pPr>
          </a:lstStyle>
          <a:p>
            <a:pPr lvl="0">
              <a:buNone/>
            </a:pPr>
            <a:r>
              <a:rPr lang="en-US"/>
              <a:t>Subhead text</a:t>
            </a:r>
          </a:p>
        </p:txBody>
      </p:sp>
      <p:sp>
        <p:nvSpPr>
          <p:cNvPr id="21" name="Text Placeholder 20">
            <a:extLst>
              <a:ext uri="{FF2B5EF4-FFF2-40B4-BE49-F238E27FC236}">
                <a16:creationId xmlns:a16="http://schemas.microsoft.com/office/drawing/2014/main" id="{B391744D-5085-C340-99F7-2A76E5CBE15D}"/>
              </a:ext>
            </a:extLst>
          </p:cNvPr>
          <p:cNvSpPr>
            <a:spLocks noGrp="1"/>
          </p:cNvSpPr>
          <p:nvPr>
            <p:ph type="body" sz="quarter" idx="25" hasCustomPrompt="1"/>
          </p:nvPr>
        </p:nvSpPr>
        <p:spPr>
          <a:xfrm>
            <a:off x="6058147" y="2749186"/>
            <a:ext cx="2279576" cy="307777"/>
          </a:xfrm>
          <a:prstGeom prst="rect">
            <a:avLst/>
          </a:prstGeom>
        </p:spPr>
        <p:txBody>
          <a:bodyPr vert="horz" lIns="0" tIns="45720" rIns="91440" bIns="45720" rtlCol="0">
            <a:spAutoFit/>
          </a:bodyPr>
          <a:lstStyle>
            <a:lvl1pPr>
              <a:defRPr lang="en-US" sz="1400" b="0" kern="0" cap="none" spc="0" normalizeH="0" baseline="0" dirty="0">
                <a:solidFill>
                  <a:srgbClr val="0B799A"/>
                </a:solidFill>
                <a:latin typeface="+mn-lt"/>
              </a:defRPr>
            </a:lvl1pPr>
          </a:lstStyle>
          <a:p>
            <a:pPr lvl="0">
              <a:buNone/>
            </a:pPr>
            <a:r>
              <a:rPr lang="en-US"/>
              <a:t>Subhead text</a:t>
            </a:r>
          </a:p>
        </p:txBody>
      </p:sp>
      <p:sp>
        <p:nvSpPr>
          <p:cNvPr id="4" name="Oval 3">
            <a:extLst>
              <a:ext uri="{FF2B5EF4-FFF2-40B4-BE49-F238E27FC236}">
                <a16:creationId xmlns:a16="http://schemas.microsoft.com/office/drawing/2014/main" id="{E2E3DADC-29A0-9288-17C7-041446FC398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extBox 10">
            <a:extLst>
              <a:ext uri="{FF2B5EF4-FFF2-40B4-BE49-F238E27FC236}">
                <a16:creationId xmlns:a16="http://schemas.microsoft.com/office/drawing/2014/main" id="{A89E1D6C-0E19-FCE9-639C-5F20EC177130}"/>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377114A5-FED4-BE76-C3D2-CCEFBA467D17}"/>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8" name="Subtitle 2">
            <a:extLst>
              <a:ext uri="{FF2B5EF4-FFF2-40B4-BE49-F238E27FC236}">
                <a16:creationId xmlns:a16="http://schemas.microsoft.com/office/drawing/2014/main" id="{14645EC6-8F0D-EA0B-FFA6-50F88588A111}"/>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0" name="Chart Placeholder 9">
            <a:extLst>
              <a:ext uri="{FF2B5EF4-FFF2-40B4-BE49-F238E27FC236}">
                <a16:creationId xmlns:a16="http://schemas.microsoft.com/office/drawing/2014/main" id="{4E82D04F-4903-7C7A-5ACB-5C806264F5CC}"/>
              </a:ext>
            </a:extLst>
          </p:cNvPr>
          <p:cNvSpPr>
            <a:spLocks noGrp="1"/>
          </p:cNvSpPr>
          <p:nvPr>
            <p:ph type="chart" sz="quarter" idx="26"/>
          </p:nvPr>
        </p:nvSpPr>
        <p:spPr>
          <a:xfrm>
            <a:off x="806451" y="1008856"/>
            <a:ext cx="2277269" cy="1562894"/>
          </a:xfrm>
        </p:spPr>
        <p:txBody>
          <a:bodyPr>
            <a:normAutofit/>
          </a:bodyPr>
          <a:lstStyle>
            <a:lvl1pPr>
              <a:defRPr sz="1400">
                <a:latin typeface="+mn-lt"/>
              </a:defRPr>
            </a:lvl1pPr>
          </a:lstStyle>
          <a:p>
            <a:endParaRPr lang="en-US"/>
          </a:p>
        </p:txBody>
      </p:sp>
      <p:sp>
        <p:nvSpPr>
          <p:cNvPr id="11" name="Chart Placeholder 9">
            <a:extLst>
              <a:ext uri="{FF2B5EF4-FFF2-40B4-BE49-F238E27FC236}">
                <a16:creationId xmlns:a16="http://schemas.microsoft.com/office/drawing/2014/main" id="{A3BA2946-0F0F-B0CF-6EF1-19A18BC5EA2A}"/>
              </a:ext>
            </a:extLst>
          </p:cNvPr>
          <p:cNvSpPr>
            <a:spLocks noGrp="1"/>
          </p:cNvSpPr>
          <p:nvPr>
            <p:ph type="chart" sz="quarter" idx="27"/>
          </p:nvPr>
        </p:nvSpPr>
        <p:spPr>
          <a:xfrm>
            <a:off x="3432336" y="1008856"/>
            <a:ext cx="2277269" cy="1562894"/>
          </a:xfrm>
        </p:spPr>
        <p:txBody>
          <a:bodyPr>
            <a:normAutofit/>
          </a:bodyPr>
          <a:lstStyle>
            <a:lvl1pPr>
              <a:defRPr sz="1400">
                <a:latin typeface="+mn-lt"/>
              </a:defRPr>
            </a:lvl1pPr>
          </a:lstStyle>
          <a:p>
            <a:endParaRPr lang="en-US"/>
          </a:p>
        </p:txBody>
      </p:sp>
      <p:sp>
        <p:nvSpPr>
          <p:cNvPr id="12" name="Chart Placeholder 9">
            <a:extLst>
              <a:ext uri="{FF2B5EF4-FFF2-40B4-BE49-F238E27FC236}">
                <a16:creationId xmlns:a16="http://schemas.microsoft.com/office/drawing/2014/main" id="{9638AFF9-9D9F-C787-E83B-032939E2C2C4}"/>
              </a:ext>
            </a:extLst>
          </p:cNvPr>
          <p:cNvSpPr>
            <a:spLocks noGrp="1"/>
          </p:cNvSpPr>
          <p:nvPr>
            <p:ph type="chart" sz="quarter" idx="28"/>
          </p:nvPr>
        </p:nvSpPr>
        <p:spPr>
          <a:xfrm>
            <a:off x="6064346" y="1008856"/>
            <a:ext cx="2277269" cy="1562894"/>
          </a:xfrm>
        </p:spPr>
        <p:txBody>
          <a:bodyPr>
            <a:normAutofit/>
          </a:bodyPr>
          <a:lstStyle>
            <a:lvl1pPr>
              <a:defRPr sz="1400">
                <a:latin typeface="+mn-lt"/>
              </a:defRPr>
            </a:lvl1pPr>
          </a:lstStyle>
          <a:p>
            <a:endParaRPr lang="en-US"/>
          </a:p>
        </p:txBody>
      </p:sp>
    </p:spTree>
    <p:extLst>
      <p:ext uri="{BB962C8B-B14F-4D97-AF65-F5344CB8AC3E}">
        <p14:creationId xmlns:p14="http://schemas.microsoft.com/office/powerpoint/2010/main" val="3774405108"/>
      </p:ext>
    </p:extLst>
  </p:cSld>
  <p:clrMapOvr>
    <a:masterClrMapping/>
  </p:clrMapOvr>
  <p:hf sldNum="0" hdr="0" ftr="0" dt="0"/>
  <p:extLst>
    <p:ext uri="{DCECCB84-F9BA-43D5-87BE-67443E8EF086}">
      <p15:sldGuideLst xmlns:p15="http://schemas.microsoft.com/office/powerpoint/2012/main">
        <p15:guide id="1" pos="2592">
          <p15:clr>
            <a:srgbClr val="FBAE40"/>
          </p15:clr>
        </p15:guide>
        <p15:guide id="2" pos="4800">
          <p15:clr>
            <a:srgbClr val="FBAE40"/>
          </p15:clr>
        </p15:guide>
        <p15:guide id="3" pos="2880">
          <p15:clr>
            <a:srgbClr val="FBAE40"/>
          </p15:clr>
        </p15:guide>
        <p15:guide id="4" pos="508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eps ">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495301" y="4767263"/>
            <a:ext cx="8134349" cy="273844"/>
          </a:xfrm>
        </p:spPr>
        <p:txBody>
          <a:bodyPr/>
          <a:lstStyle>
            <a:lvl1pPr>
              <a:defRPr>
                <a:solidFill>
                  <a:srgbClr val="1C345D"/>
                </a:solidFill>
                <a:latin typeface="+mn-lt"/>
                <a:cs typeface="Calibri" panose="020F0502020204030204" pitchFamily="34" charset="0"/>
              </a:defRPr>
            </a:lvl1pPr>
          </a:lstStyle>
          <a:p>
            <a:r>
              <a:rPr lang="en-US"/>
              <a:t>Footer goes here</a:t>
            </a:r>
          </a:p>
        </p:txBody>
      </p:sp>
      <p:grpSp>
        <p:nvGrpSpPr>
          <p:cNvPr id="13" name="Group 2">
            <a:extLst>
              <a:ext uri="{FF2B5EF4-FFF2-40B4-BE49-F238E27FC236}">
                <a16:creationId xmlns:a16="http://schemas.microsoft.com/office/drawing/2014/main" id="{A86A2B9B-A403-63F0-A566-C085AA607064}"/>
              </a:ext>
            </a:extLst>
          </p:cNvPr>
          <p:cNvGrpSpPr/>
          <p:nvPr userDrawn="1"/>
        </p:nvGrpSpPr>
        <p:grpSpPr>
          <a:xfrm>
            <a:off x="3185784" y="1835999"/>
            <a:ext cx="146397" cy="100993"/>
            <a:chOff x="0" y="0"/>
            <a:chExt cx="622246" cy="429260"/>
          </a:xfrm>
        </p:grpSpPr>
        <p:sp>
          <p:nvSpPr>
            <p:cNvPr id="16" name="Freeform 3">
              <a:extLst>
                <a:ext uri="{FF2B5EF4-FFF2-40B4-BE49-F238E27FC236}">
                  <a16:creationId xmlns:a16="http://schemas.microsoft.com/office/drawing/2014/main" id="{F1FAD7C3-5022-3E69-2D80-4377550C56F1}"/>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3" name="Group 4">
            <a:extLst>
              <a:ext uri="{FF2B5EF4-FFF2-40B4-BE49-F238E27FC236}">
                <a16:creationId xmlns:a16="http://schemas.microsoft.com/office/drawing/2014/main" id="{AC0C5B1A-7EE5-2ADE-05D4-852BC92FEAE9}"/>
              </a:ext>
            </a:extLst>
          </p:cNvPr>
          <p:cNvGrpSpPr/>
          <p:nvPr userDrawn="1"/>
        </p:nvGrpSpPr>
        <p:grpSpPr>
          <a:xfrm>
            <a:off x="5811818" y="1835999"/>
            <a:ext cx="146397" cy="100993"/>
            <a:chOff x="0" y="0"/>
            <a:chExt cx="622246" cy="429260"/>
          </a:xfrm>
        </p:grpSpPr>
        <p:sp>
          <p:nvSpPr>
            <p:cNvPr id="24" name="Freeform 5">
              <a:extLst>
                <a:ext uri="{FF2B5EF4-FFF2-40B4-BE49-F238E27FC236}">
                  <a16:creationId xmlns:a16="http://schemas.microsoft.com/office/drawing/2014/main" id="{83D0B105-602F-CB8D-F762-767CC84E30FC}"/>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9" name="Group 10">
            <a:extLst>
              <a:ext uri="{FF2B5EF4-FFF2-40B4-BE49-F238E27FC236}">
                <a16:creationId xmlns:a16="http://schemas.microsoft.com/office/drawing/2014/main" id="{89548A45-0F68-0FBE-D5AC-05873AE201A2}"/>
              </a:ext>
            </a:extLst>
          </p:cNvPr>
          <p:cNvGrpSpPr/>
          <p:nvPr/>
        </p:nvGrpSpPr>
        <p:grpSpPr>
          <a:xfrm>
            <a:off x="1058532" y="1691833"/>
            <a:ext cx="1774867" cy="395672"/>
            <a:chOff x="0" y="0"/>
            <a:chExt cx="1478175" cy="329531"/>
          </a:xfrm>
        </p:grpSpPr>
        <p:sp>
          <p:nvSpPr>
            <p:cNvPr id="32" name="Freeform 11">
              <a:extLst>
                <a:ext uri="{FF2B5EF4-FFF2-40B4-BE49-F238E27FC236}">
                  <a16:creationId xmlns:a16="http://schemas.microsoft.com/office/drawing/2014/main" id="{09EB1130-192B-CC5B-C8F0-2879C8AABE7D}"/>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0" name="Group 15">
            <a:extLst>
              <a:ext uri="{FF2B5EF4-FFF2-40B4-BE49-F238E27FC236}">
                <a16:creationId xmlns:a16="http://schemas.microsoft.com/office/drawing/2014/main" id="{FA58A629-4C79-32E5-E11B-58E25F782BF5}"/>
              </a:ext>
            </a:extLst>
          </p:cNvPr>
          <p:cNvGrpSpPr/>
          <p:nvPr/>
        </p:nvGrpSpPr>
        <p:grpSpPr>
          <a:xfrm>
            <a:off x="3684567" y="1691833"/>
            <a:ext cx="1774867" cy="395672"/>
            <a:chOff x="0" y="0"/>
            <a:chExt cx="1478175" cy="329531"/>
          </a:xfrm>
        </p:grpSpPr>
        <p:sp>
          <p:nvSpPr>
            <p:cNvPr id="43" name="Freeform 16">
              <a:extLst>
                <a:ext uri="{FF2B5EF4-FFF2-40B4-BE49-F238E27FC236}">
                  <a16:creationId xmlns:a16="http://schemas.microsoft.com/office/drawing/2014/main" id="{E29A8D76-28BE-E53C-6DAA-B419950D0B1A}"/>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5" name="Group 20">
            <a:extLst>
              <a:ext uri="{FF2B5EF4-FFF2-40B4-BE49-F238E27FC236}">
                <a16:creationId xmlns:a16="http://schemas.microsoft.com/office/drawing/2014/main" id="{2D8920D9-2A82-14CA-993B-7435F643A9B2}"/>
              </a:ext>
            </a:extLst>
          </p:cNvPr>
          <p:cNvGrpSpPr/>
          <p:nvPr/>
        </p:nvGrpSpPr>
        <p:grpSpPr>
          <a:xfrm>
            <a:off x="6310602" y="1691834"/>
            <a:ext cx="1774867" cy="395672"/>
            <a:chOff x="0" y="0"/>
            <a:chExt cx="1478175" cy="329531"/>
          </a:xfrm>
        </p:grpSpPr>
        <p:sp>
          <p:nvSpPr>
            <p:cNvPr id="48" name="Freeform 21">
              <a:extLst>
                <a:ext uri="{FF2B5EF4-FFF2-40B4-BE49-F238E27FC236}">
                  <a16:creationId xmlns:a16="http://schemas.microsoft.com/office/drawing/2014/main" id="{55542301-0977-A597-B50A-7B86424EBF33}"/>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sp>
        <p:nvSpPr>
          <p:cNvPr id="2" name="Oval 1">
            <a:extLst>
              <a:ext uri="{FF2B5EF4-FFF2-40B4-BE49-F238E27FC236}">
                <a16:creationId xmlns:a16="http://schemas.microsoft.com/office/drawing/2014/main" id="{07B82E5C-601A-EB53-EB00-52F4F1307C70}"/>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TextBox 10">
            <a:extLst>
              <a:ext uri="{FF2B5EF4-FFF2-40B4-BE49-F238E27FC236}">
                <a16:creationId xmlns:a16="http://schemas.microsoft.com/office/drawing/2014/main" id="{C966127C-8B55-3897-59BC-83A5178F4FD2}"/>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D73C4CDA-1A85-6296-5E3A-1D132BBB3106}"/>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5" name="Subtitle 2">
            <a:extLst>
              <a:ext uri="{FF2B5EF4-FFF2-40B4-BE49-F238E27FC236}">
                <a16:creationId xmlns:a16="http://schemas.microsoft.com/office/drawing/2014/main" id="{799CFB8D-2DB7-880B-8915-B17A3D936938}"/>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6" name="Title 1">
            <a:extLst>
              <a:ext uri="{FF2B5EF4-FFF2-40B4-BE49-F238E27FC236}">
                <a16:creationId xmlns:a16="http://schemas.microsoft.com/office/drawing/2014/main" id="{E3F5E1BA-5E25-529D-D6BB-934469DBE39A}"/>
              </a:ext>
            </a:extLst>
          </p:cNvPr>
          <p:cNvSpPr>
            <a:spLocks noGrp="1"/>
          </p:cNvSpPr>
          <p:nvPr userDrawn="1">
            <p:ph type="ctrTitle" hasCustomPrompt="1"/>
          </p:nvPr>
        </p:nvSpPr>
        <p:spPr>
          <a:xfrm>
            <a:off x="514349" y="353878"/>
            <a:ext cx="7961434" cy="487796"/>
          </a:xfrm>
          <a:prstGeom prst="rect">
            <a:avLst/>
          </a:prstGeom>
        </p:spPr>
        <p:txBody>
          <a:bodyPr>
            <a:normAutofit/>
          </a:bodyPr>
          <a:lstStyle>
            <a:lvl1pPr algn="ctr">
              <a:defRPr sz="2400" b="0" i="0">
                <a:solidFill>
                  <a:srgbClr val="0B799A"/>
                </a:solidFill>
                <a:latin typeface="Times" pitchFamily="2" charset="0"/>
                <a:cs typeface="Calibri" panose="020F0502020204030204" pitchFamily="34" charset="0"/>
              </a:defRPr>
            </a:lvl1pPr>
          </a:lstStyle>
          <a:p>
            <a:r>
              <a:rPr lang="en-US"/>
              <a:t>Insert heading here</a:t>
            </a:r>
          </a:p>
        </p:txBody>
      </p:sp>
      <p:sp>
        <p:nvSpPr>
          <p:cNvPr id="9" name="Text Placeholder 8">
            <a:extLst>
              <a:ext uri="{FF2B5EF4-FFF2-40B4-BE49-F238E27FC236}">
                <a16:creationId xmlns:a16="http://schemas.microsoft.com/office/drawing/2014/main" id="{AFC2B8E8-5392-247D-8783-73FD561964A4}"/>
              </a:ext>
            </a:extLst>
          </p:cNvPr>
          <p:cNvSpPr>
            <a:spLocks noGrp="1"/>
          </p:cNvSpPr>
          <p:nvPr userDrawn="1">
            <p:ph type="body" sz="quarter" idx="12" hasCustomPrompt="1"/>
          </p:nvPr>
        </p:nvSpPr>
        <p:spPr>
          <a:xfrm>
            <a:off x="3394890" y="927882"/>
            <a:ext cx="2064544" cy="304556"/>
          </a:xfrm>
        </p:spPr>
        <p:txBody>
          <a:bodyPr>
            <a:normAutofit/>
          </a:bodyPr>
          <a:lstStyle>
            <a:lvl1pPr marL="0" indent="0" algn="ctr">
              <a:buNone/>
              <a:defRPr sz="1400">
                <a:latin typeface="+mn-lt"/>
              </a:defRPr>
            </a:lvl1pPr>
          </a:lstStyle>
          <a:p>
            <a:pPr lvl="0"/>
            <a:r>
              <a:rPr lang="en-US"/>
              <a:t>Steps and Actions</a:t>
            </a:r>
          </a:p>
        </p:txBody>
      </p:sp>
      <p:sp>
        <p:nvSpPr>
          <p:cNvPr id="10" name="Text Placeholder 8">
            <a:extLst>
              <a:ext uri="{FF2B5EF4-FFF2-40B4-BE49-F238E27FC236}">
                <a16:creationId xmlns:a16="http://schemas.microsoft.com/office/drawing/2014/main" id="{F357C8A2-902E-80B8-B898-8854582BB00C}"/>
              </a:ext>
            </a:extLst>
          </p:cNvPr>
          <p:cNvSpPr>
            <a:spLocks noGrp="1"/>
          </p:cNvSpPr>
          <p:nvPr userDrawn="1">
            <p:ph type="body" sz="quarter" idx="13" hasCustomPrompt="1"/>
          </p:nvPr>
        </p:nvSpPr>
        <p:spPr>
          <a:xfrm>
            <a:off x="1173787" y="1751922"/>
            <a:ext cx="1544360" cy="304556"/>
          </a:xfrm>
        </p:spPr>
        <p:txBody>
          <a:bodyPr>
            <a:normAutofit/>
          </a:bodyPr>
          <a:lstStyle>
            <a:lvl1pPr marL="0" indent="0" algn="ctr">
              <a:buNone/>
              <a:defRPr sz="1400">
                <a:solidFill>
                  <a:schemeClr val="bg1"/>
                </a:solidFill>
                <a:latin typeface="+mn-lt"/>
              </a:defRPr>
            </a:lvl1pPr>
          </a:lstStyle>
          <a:p>
            <a:pPr lvl="0"/>
            <a:r>
              <a:rPr lang="en-US"/>
              <a:t>STEP 1</a:t>
            </a:r>
          </a:p>
        </p:txBody>
      </p:sp>
      <p:sp>
        <p:nvSpPr>
          <p:cNvPr id="11" name="Text Placeholder 8">
            <a:extLst>
              <a:ext uri="{FF2B5EF4-FFF2-40B4-BE49-F238E27FC236}">
                <a16:creationId xmlns:a16="http://schemas.microsoft.com/office/drawing/2014/main" id="{37E6F80D-8E0E-D323-BDC7-7B7B74099D75}"/>
              </a:ext>
            </a:extLst>
          </p:cNvPr>
          <p:cNvSpPr>
            <a:spLocks noGrp="1"/>
          </p:cNvSpPr>
          <p:nvPr>
            <p:ph type="body" sz="quarter" idx="14" hasCustomPrompt="1"/>
          </p:nvPr>
        </p:nvSpPr>
        <p:spPr>
          <a:xfrm>
            <a:off x="3799821" y="1758015"/>
            <a:ext cx="1544360" cy="304556"/>
          </a:xfrm>
        </p:spPr>
        <p:txBody>
          <a:bodyPr>
            <a:normAutofit/>
          </a:bodyPr>
          <a:lstStyle>
            <a:lvl1pPr marL="0" indent="0" algn="ctr">
              <a:buNone/>
              <a:defRPr sz="1400">
                <a:solidFill>
                  <a:schemeClr val="bg1"/>
                </a:solidFill>
                <a:latin typeface="+mn-lt"/>
              </a:defRPr>
            </a:lvl1pPr>
          </a:lstStyle>
          <a:p>
            <a:pPr lvl="0"/>
            <a:r>
              <a:rPr lang="en-US"/>
              <a:t>STEP 2</a:t>
            </a:r>
          </a:p>
        </p:txBody>
      </p:sp>
      <p:sp>
        <p:nvSpPr>
          <p:cNvPr id="12" name="Text Placeholder 8">
            <a:extLst>
              <a:ext uri="{FF2B5EF4-FFF2-40B4-BE49-F238E27FC236}">
                <a16:creationId xmlns:a16="http://schemas.microsoft.com/office/drawing/2014/main" id="{2396E664-13F7-3618-B0F0-CDD1ACE178E5}"/>
              </a:ext>
            </a:extLst>
          </p:cNvPr>
          <p:cNvSpPr>
            <a:spLocks noGrp="1"/>
          </p:cNvSpPr>
          <p:nvPr>
            <p:ph type="body" sz="quarter" idx="15" hasCustomPrompt="1"/>
          </p:nvPr>
        </p:nvSpPr>
        <p:spPr>
          <a:xfrm>
            <a:off x="6425856" y="1758015"/>
            <a:ext cx="1544360" cy="304556"/>
          </a:xfrm>
        </p:spPr>
        <p:txBody>
          <a:bodyPr>
            <a:normAutofit/>
          </a:bodyPr>
          <a:lstStyle>
            <a:lvl1pPr marL="0" indent="0" algn="ctr">
              <a:buNone/>
              <a:defRPr sz="1400">
                <a:solidFill>
                  <a:schemeClr val="bg1"/>
                </a:solidFill>
                <a:latin typeface="+mn-lt"/>
              </a:defRPr>
            </a:lvl1pPr>
          </a:lstStyle>
          <a:p>
            <a:pPr lvl="0"/>
            <a:r>
              <a:rPr lang="en-US"/>
              <a:t>STEP 3</a:t>
            </a:r>
          </a:p>
        </p:txBody>
      </p:sp>
      <p:sp>
        <p:nvSpPr>
          <p:cNvPr id="20" name="Text Placeholder 8">
            <a:extLst>
              <a:ext uri="{FF2B5EF4-FFF2-40B4-BE49-F238E27FC236}">
                <a16:creationId xmlns:a16="http://schemas.microsoft.com/office/drawing/2014/main" id="{E08CBB66-92C9-32A3-4E0C-D8E8CDB616F6}"/>
              </a:ext>
            </a:extLst>
          </p:cNvPr>
          <p:cNvSpPr>
            <a:spLocks noGrp="1"/>
          </p:cNvSpPr>
          <p:nvPr>
            <p:ph type="body" sz="quarter" idx="16" hasCustomPrompt="1"/>
          </p:nvPr>
        </p:nvSpPr>
        <p:spPr>
          <a:xfrm>
            <a:off x="1058533" y="2209811"/>
            <a:ext cx="1774867" cy="1269537"/>
          </a:xfrm>
        </p:spPr>
        <p:txBody>
          <a:bodyPr>
            <a:normAutofit/>
          </a:bodyPr>
          <a:lstStyle>
            <a:lvl1pPr marL="0" indent="0" algn="l">
              <a:lnSpc>
                <a:spcPts val="2047"/>
              </a:lnSpc>
              <a:buNone/>
              <a:defRPr sz="1200">
                <a:latin typeface="+mn-lt"/>
              </a:defRPr>
            </a:lvl1pPr>
          </a:lstStyle>
          <a:p>
            <a:pPr>
              <a:lnSpc>
                <a:spcPts val="2729"/>
              </a:lnSpc>
            </a:pPr>
            <a:r>
              <a:rPr lang="en-US" sz="1400" spc="10">
                <a:solidFill>
                  <a:srgbClr val="1B365D"/>
                </a:solidFill>
                <a:latin typeface="+mn-lt"/>
              </a:rPr>
              <a:t>Presentations are communication tools that can be used as demonstrations, lectures, speeches, reports, and more.</a:t>
            </a:r>
          </a:p>
        </p:txBody>
      </p:sp>
      <p:sp>
        <p:nvSpPr>
          <p:cNvPr id="22" name="Text Placeholder 8">
            <a:extLst>
              <a:ext uri="{FF2B5EF4-FFF2-40B4-BE49-F238E27FC236}">
                <a16:creationId xmlns:a16="http://schemas.microsoft.com/office/drawing/2014/main" id="{F5DA9B43-D3FD-DD63-906C-5BD3325B2606}"/>
              </a:ext>
            </a:extLst>
          </p:cNvPr>
          <p:cNvSpPr>
            <a:spLocks noGrp="1"/>
          </p:cNvSpPr>
          <p:nvPr>
            <p:ph type="body" sz="quarter" idx="17" hasCustomPrompt="1"/>
          </p:nvPr>
        </p:nvSpPr>
        <p:spPr>
          <a:xfrm>
            <a:off x="3684567" y="2209811"/>
            <a:ext cx="1774867" cy="1269537"/>
          </a:xfrm>
        </p:spPr>
        <p:txBody>
          <a:bodyPr>
            <a:normAutofit/>
          </a:bodyPr>
          <a:lstStyle>
            <a:lvl1pPr marL="0" indent="0" algn="l">
              <a:lnSpc>
                <a:spcPts val="2047"/>
              </a:lnSpc>
              <a:buNone/>
              <a:defRPr sz="1200">
                <a:latin typeface="+mn-lt"/>
              </a:defRPr>
            </a:lvl1pPr>
          </a:lstStyle>
          <a:p>
            <a:pPr>
              <a:lnSpc>
                <a:spcPts val="2729"/>
              </a:lnSpc>
            </a:pPr>
            <a:r>
              <a:rPr lang="en-US" sz="1400" spc="10">
                <a:solidFill>
                  <a:srgbClr val="1B365D"/>
                </a:solidFill>
                <a:latin typeface="+mn-lt"/>
              </a:rPr>
              <a:t>Presentations are communication tools that can be used as demonstrations, lectures, speeches, reports, and more.</a:t>
            </a:r>
          </a:p>
        </p:txBody>
      </p:sp>
      <p:sp>
        <p:nvSpPr>
          <p:cNvPr id="34" name="Text Placeholder 8">
            <a:extLst>
              <a:ext uri="{FF2B5EF4-FFF2-40B4-BE49-F238E27FC236}">
                <a16:creationId xmlns:a16="http://schemas.microsoft.com/office/drawing/2014/main" id="{83957171-C797-FFB4-5C44-D343D168BA96}"/>
              </a:ext>
            </a:extLst>
          </p:cNvPr>
          <p:cNvSpPr>
            <a:spLocks noGrp="1"/>
          </p:cNvSpPr>
          <p:nvPr>
            <p:ph type="body" sz="quarter" idx="18" hasCustomPrompt="1"/>
          </p:nvPr>
        </p:nvSpPr>
        <p:spPr>
          <a:xfrm>
            <a:off x="6310602" y="2209811"/>
            <a:ext cx="1774867" cy="1269537"/>
          </a:xfrm>
        </p:spPr>
        <p:txBody>
          <a:bodyPr>
            <a:normAutofit/>
          </a:bodyPr>
          <a:lstStyle>
            <a:lvl1pPr marL="0" indent="0" algn="l">
              <a:lnSpc>
                <a:spcPts val="2047"/>
              </a:lnSpc>
              <a:buNone/>
              <a:defRPr sz="1200">
                <a:latin typeface="+mn-lt"/>
              </a:defRPr>
            </a:lvl1pPr>
          </a:lstStyle>
          <a:p>
            <a:pPr>
              <a:lnSpc>
                <a:spcPts val="2729"/>
              </a:lnSpc>
            </a:pPr>
            <a:r>
              <a:rPr lang="en-US" sz="1400" spc="10">
                <a:solidFill>
                  <a:srgbClr val="1B365D"/>
                </a:solidFill>
                <a:latin typeface="+mn-lt"/>
              </a:rPr>
              <a:t>Presentations are communication tools that can be used as demonstrations, lectures, speeches, reports, and more.</a:t>
            </a:r>
          </a:p>
        </p:txBody>
      </p:sp>
    </p:spTree>
    <p:extLst>
      <p:ext uri="{BB962C8B-B14F-4D97-AF65-F5344CB8AC3E}">
        <p14:creationId xmlns:p14="http://schemas.microsoft.com/office/powerpoint/2010/main" val="2543803035"/>
      </p:ext>
    </p:extLst>
  </p:cSld>
  <p:clrMapOvr>
    <a:masterClrMapping/>
  </p:clrMapOvr>
  <p:hf sldNum="0" hdr="0" ftr="0" dt="0"/>
  <p:extLst>
    <p:ext uri="{DCECCB84-F9BA-43D5-87BE-67443E8EF086}">
      <p15:sldGuideLst xmlns:p15="http://schemas.microsoft.com/office/powerpoint/2012/main">
        <p15:guide id="1" pos="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 Larg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3109385" cy="487796"/>
          </a:xfrm>
          <a:prstGeom prst="rect">
            <a:avLst/>
          </a:prstGeom>
        </p:spPr>
        <p:txBody>
          <a:bodyPr>
            <a:noAutofit/>
          </a:bodyPr>
          <a:lstStyle>
            <a:lvl1pPr>
              <a:defRPr sz="1800" b="0" i="0">
                <a:solidFill>
                  <a:srgbClr val="1C345D"/>
                </a:solidFill>
                <a:latin typeface="Times" pitchFamily="2" charset="0"/>
                <a:cs typeface="Calibri" panose="020F0502020204030204" pitchFamily="34" charset="0"/>
              </a:defRPr>
            </a:lvl1pPr>
          </a:lstStyle>
          <a:p>
            <a:r>
              <a:rPr lang="en-US"/>
              <a:t>Large Image Slide – Insert heading here</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49" y="958313"/>
            <a:ext cx="2205798" cy="445098"/>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3" name="Oval 2">
            <a:extLst>
              <a:ext uri="{FF2B5EF4-FFF2-40B4-BE49-F238E27FC236}">
                <a16:creationId xmlns:a16="http://schemas.microsoft.com/office/drawing/2014/main" id="{CA00D7BA-3625-3E21-10B6-6D67855CEA6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TextBox 10">
            <a:extLst>
              <a:ext uri="{FF2B5EF4-FFF2-40B4-BE49-F238E27FC236}">
                <a16:creationId xmlns:a16="http://schemas.microsoft.com/office/drawing/2014/main" id="{438D55BF-B141-6881-7C2F-005F3D0D6018}"/>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FE8327C5-38B7-A943-B04C-EE55C203CCF3}"/>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10" name="Subtitle 2">
            <a:extLst>
              <a:ext uri="{FF2B5EF4-FFF2-40B4-BE49-F238E27FC236}">
                <a16:creationId xmlns:a16="http://schemas.microsoft.com/office/drawing/2014/main" id="{A3954269-E044-1B94-0CB7-8B20BA4A3058}"/>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3" name="Picture Placeholder 12">
            <a:extLst>
              <a:ext uri="{FF2B5EF4-FFF2-40B4-BE49-F238E27FC236}">
                <a16:creationId xmlns:a16="http://schemas.microsoft.com/office/drawing/2014/main" id="{3C82643A-5A9C-5B27-6D9C-430381E351E0}"/>
              </a:ext>
            </a:extLst>
          </p:cNvPr>
          <p:cNvSpPr>
            <a:spLocks noGrp="1"/>
          </p:cNvSpPr>
          <p:nvPr>
            <p:ph type="pic" sz="quarter" idx="14"/>
          </p:nvPr>
        </p:nvSpPr>
        <p:spPr>
          <a:xfrm>
            <a:off x="4572000" y="0"/>
            <a:ext cx="4572000" cy="5143500"/>
          </a:xfrm>
        </p:spPr>
        <p:txBody>
          <a:bodyPr>
            <a:normAutofit/>
          </a:bodyPr>
          <a:lstStyle>
            <a:lvl1pPr>
              <a:defRPr sz="1400">
                <a:latin typeface="+mn-lt"/>
              </a:defRPr>
            </a:lvl1pPr>
          </a:lstStyle>
          <a:p>
            <a:endParaRPr lang="en-US"/>
          </a:p>
        </p:txBody>
      </p:sp>
    </p:spTree>
    <p:extLst>
      <p:ext uri="{BB962C8B-B14F-4D97-AF65-F5344CB8AC3E}">
        <p14:creationId xmlns:p14="http://schemas.microsoft.com/office/powerpoint/2010/main" val="3034405533"/>
      </p:ext>
    </p:extLst>
  </p:cSld>
  <p:clrMapOvr>
    <a:masterClrMapping/>
  </p:clrMapOvr>
  <p:hf sldNum="0" hdr="0" ftr="0" dt="0"/>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ia">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50" y="353878"/>
            <a:ext cx="4494680" cy="487796"/>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a:t>Media Slide-Insert heading here</a:t>
            </a:r>
          </a:p>
        </p:txBody>
      </p:sp>
      <p:sp>
        <p:nvSpPr>
          <p:cNvPr id="7" name="Media Placeholder 6">
            <a:extLst>
              <a:ext uri="{FF2B5EF4-FFF2-40B4-BE49-F238E27FC236}">
                <a16:creationId xmlns:a16="http://schemas.microsoft.com/office/drawing/2014/main" id="{38AFFAA8-7722-F90E-3F56-7F4C26F97229}"/>
              </a:ext>
            </a:extLst>
          </p:cNvPr>
          <p:cNvSpPr>
            <a:spLocks noGrp="1"/>
          </p:cNvSpPr>
          <p:nvPr>
            <p:ph type="media" sz="quarter" idx="12"/>
          </p:nvPr>
        </p:nvSpPr>
        <p:spPr>
          <a:xfrm>
            <a:off x="1858963" y="1077119"/>
            <a:ext cx="5282407" cy="2795588"/>
          </a:xfrm>
          <a:prstGeom prst="rect">
            <a:avLst/>
          </a:prstGeom>
        </p:spPr>
        <p:txBody>
          <a:bodyPr>
            <a:normAutofit/>
          </a:bodyPr>
          <a:lstStyle>
            <a:lvl1pPr>
              <a:defRPr sz="1400">
                <a:latin typeface="+mn-lt"/>
              </a:defRPr>
            </a:lvl1pPr>
          </a:lstStyle>
          <a:p>
            <a:endParaRPr lang="en-US"/>
          </a:p>
        </p:txBody>
      </p:sp>
      <p:sp>
        <p:nvSpPr>
          <p:cNvPr id="8" name="Oval 7">
            <a:extLst>
              <a:ext uri="{FF2B5EF4-FFF2-40B4-BE49-F238E27FC236}">
                <a16:creationId xmlns:a16="http://schemas.microsoft.com/office/drawing/2014/main" id="{DBC07D1D-5F29-A927-97C4-DD8BB98F2F9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10">
            <a:extLst>
              <a:ext uri="{FF2B5EF4-FFF2-40B4-BE49-F238E27FC236}">
                <a16:creationId xmlns:a16="http://schemas.microsoft.com/office/drawing/2014/main" id="{31BAE7EF-D808-EC7C-0DF5-A90B3B160831}"/>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212C01BC-9E10-7BAB-2C12-DADBFD0E7C5E}"/>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11" name="Subtitle 2">
            <a:extLst>
              <a:ext uri="{FF2B5EF4-FFF2-40B4-BE49-F238E27FC236}">
                <a16:creationId xmlns:a16="http://schemas.microsoft.com/office/drawing/2014/main" id="{AD9CFDBE-B4F3-F4D0-FE67-351D1E08D07E}"/>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2A365767-353B-C230-13A6-A623400760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9310" y="229514"/>
            <a:ext cx="748075" cy="900226"/>
          </a:xfrm>
          <a:prstGeom prst="rect">
            <a:avLst/>
          </a:prstGeom>
        </p:spPr>
      </p:pic>
      <p:sp>
        <p:nvSpPr>
          <p:cNvPr id="3" name="Footer Placeholder 3">
            <a:extLst>
              <a:ext uri="{FF2B5EF4-FFF2-40B4-BE49-F238E27FC236}">
                <a16:creationId xmlns:a16="http://schemas.microsoft.com/office/drawing/2014/main" id="{A0CD002D-1D58-0D21-49A0-B7ACC10D3E86}"/>
              </a:ext>
            </a:extLst>
          </p:cNvPr>
          <p:cNvSpPr>
            <a:spLocks noGrp="1"/>
          </p:cNvSpPr>
          <p:nvPr>
            <p:ph type="ftr" sz="quarter" idx="11"/>
          </p:nvPr>
        </p:nvSpPr>
        <p:spPr>
          <a:xfrm>
            <a:off x="514349" y="4767263"/>
            <a:ext cx="7975557" cy="273844"/>
          </a:xfrm>
        </p:spPr>
        <p:txBody>
          <a:bodyPr/>
          <a:lstStyle>
            <a:lvl1pPr>
              <a:defRPr>
                <a:solidFill>
                  <a:srgbClr val="1C345D"/>
                </a:solidFill>
                <a:latin typeface="+mn-lt"/>
                <a:cs typeface="Calibri" panose="020F0502020204030204" pitchFamily="34" charset="0"/>
              </a:defRPr>
            </a:lvl1pPr>
          </a:lstStyle>
          <a:p>
            <a:r>
              <a:rPr lang="en-US"/>
              <a:t>Footer goes here</a:t>
            </a:r>
          </a:p>
        </p:txBody>
      </p:sp>
    </p:spTree>
    <p:extLst>
      <p:ext uri="{BB962C8B-B14F-4D97-AF65-F5344CB8AC3E}">
        <p14:creationId xmlns:p14="http://schemas.microsoft.com/office/powerpoint/2010/main" val="4080049510"/>
      </p:ext>
    </p:extLst>
  </p:cSld>
  <p:clrMapOvr>
    <a:masterClrMapping/>
  </p:clrMapOvr>
  <p:hf sldNum="0" hdr="0" ftr="0" dt="0"/>
  <p:extLst>
    <p:ext uri="{DCECCB84-F9BA-43D5-87BE-67443E8EF086}">
      <p15:sldGuideLst xmlns:p15="http://schemas.microsoft.com/office/powerpoint/2012/main">
        <p15:guide id="1" pos="6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Bios">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800101" y="2826387"/>
            <a:ext cx="1959857" cy="271682"/>
          </a:xfrm>
          <a:prstGeom prst="rect">
            <a:avLst/>
          </a:prstGeom>
        </p:spPr>
        <p:txBody>
          <a:bodyPr>
            <a:noAutofit/>
          </a:bodyPr>
          <a:lstStyle>
            <a:lvl1pPr marL="0" indent="0" algn="ctr">
              <a:buNone/>
              <a:defRPr sz="1400" b="0" i="0">
                <a:solidFill>
                  <a:srgbClr val="0B799A"/>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Name</a:t>
            </a:r>
          </a:p>
        </p:txBody>
      </p:sp>
      <p:sp>
        <p:nvSpPr>
          <p:cNvPr id="12" name="Text Placeholder 10"/>
          <p:cNvSpPr>
            <a:spLocks noGrp="1"/>
          </p:cNvSpPr>
          <p:nvPr>
            <p:ph type="body" sz="quarter" idx="11" hasCustomPrompt="1"/>
          </p:nvPr>
        </p:nvSpPr>
        <p:spPr>
          <a:xfrm>
            <a:off x="800101" y="3110438"/>
            <a:ext cx="1959857" cy="232077"/>
          </a:xfrm>
          <a:prstGeom prst="rect">
            <a:avLst/>
          </a:prstGeom>
        </p:spPr>
        <p:txBody>
          <a:bodyPr>
            <a:noAutofit/>
          </a:bodyPr>
          <a:lstStyle>
            <a:lvl1pPr marL="0" indent="0" algn="ctr">
              <a:buNone/>
              <a:defRPr sz="1050" b="0" i="0">
                <a:solidFill>
                  <a:schemeClr val="tx2"/>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Title</a:t>
            </a:r>
          </a:p>
        </p:txBody>
      </p:sp>
      <p:sp>
        <p:nvSpPr>
          <p:cNvPr id="13" name="Text Placeholder 10"/>
          <p:cNvSpPr>
            <a:spLocks noGrp="1"/>
          </p:cNvSpPr>
          <p:nvPr>
            <p:ph type="body" sz="quarter" idx="12" hasCustomPrompt="1"/>
          </p:nvPr>
        </p:nvSpPr>
        <p:spPr>
          <a:xfrm>
            <a:off x="800100" y="3394492"/>
            <a:ext cx="1959855" cy="880946"/>
          </a:xfrm>
          <a:prstGeom prst="rect">
            <a:avLst/>
          </a:prstGeom>
        </p:spPr>
        <p:txBody>
          <a:bodyPr>
            <a:noAutofit/>
          </a:bodyPr>
          <a:lstStyle>
            <a:lvl1pPr marL="0" indent="0" algn="ctr">
              <a:buNone/>
              <a:defRPr sz="900" b="0" i="0">
                <a:solidFill>
                  <a:schemeClr val="tx1"/>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Bio</a:t>
            </a:r>
          </a:p>
        </p:txBody>
      </p:sp>
      <p:sp>
        <p:nvSpPr>
          <p:cNvPr id="14" name="Text Placeholder 10"/>
          <p:cNvSpPr>
            <a:spLocks noGrp="1"/>
          </p:cNvSpPr>
          <p:nvPr>
            <p:ph type="body" sz="quarter" idx="13" hasCustomPrompt="1"/>
          </p:nvPr>
        </p:nvSpPr>
        <p:spPr>
          <a:xfrm>
            <a:off x="3583782" y="2826387"/>
            <a:ext cx="1976438" cy="271682"/>
          </a:xfrm>
          <a:prstGeom prst="rect">
            <a:avLst/>
          </a:prstGeom>
        </p:spPr>
        <p:txBody>
          <a:bodyPr>
            <a:noAutofit/>
          </a:bodyPr>
          <a:lstStyle>
            <a:lvl1pPr marL="0" indent="0" algn="ctr">
              <a:buNone/>
              <a:defRPr sz="1400" b="0" i="0">
                <a:solidFill>
                  <a:srgbClr val="0B799A"/>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Name</a:t>
            </a:r>
          </a:p>
        </p:txBody>
      </p:sp>
      <p:sp>
        <p:nvSpPr>
          <p:cNvPr id="15" name="Text Placeholder 10"/>
          <p:cNvSpPr>
            <a:spLocks noGrp="1"/>
          </p:cNvSpPr>
          <p:nvPr>
            <p:ph type="body" sz="quarter" idx="14" hasCustomPrompt="1"/>
          </p:nvPr>
        </p:nvSpPr>
        <p:spPr>
          <a:xfrm>
            <a:off x="3583782" y="3110438"/>
            <a:ext cx="1976438" cy="232077"/>
          </a:xfrm>
          <a:prstGeom prst="rect">
            <a:avLst/>
          </a:prstGeom>
        </p:spPr>
        <p:txBody>
          <a:bodyPr>
            <a:noAutofit/>
          </a:bodyPr>
          <a:lstStyle>
            <a:lvl1pPr marL="0" indent="0" algn="ctr">
              <a:buNone/>
              <a:defRPr sz="1050" b="0" i="0">
                <a:solidFill>
                  <a:schemeClr val="tx2"/>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Title</a:t>
            </a:r>
          </a:p>
        </p:txBody>
      </p:sp>
      <p:cxnSp>
        <p:nvCxnSpPr>
          <p:cNvPr id="24" name="Straight Connector 23"/>
          <p:cNvCxnSpPr>
            <a:cxnSpLocks/>
          </p:cNvCxnSpPr>
          <p:nvPr/>
        </p:nvCxnSpPr>
        <p:spPr>
          <a:xfrm>
            <a:off x="3164186" y="962780"/>
            <a:ext cx="0" cy="324469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5974156" y="962779"/>
            <a:ext cx="0" cy="3312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CF77BBE8-636F-C148-8742-591CECD88F2D}"/>
              </a:ext>
            </a:extLst>
          </p:cNvPr>
          <p:cNvSpPr>
            <a:spLocks noGrp="1"/>
          </p:cNvSpPr>
          <p:nvPr>
            <p:ph type="body" sz="quarter" idx="21" hasCustomPrompt="1"/>
          </p:nvPr>
        </p:nvSpPr>
        <p:spPr>
          <a:xfrm>
            <a:off x="6389327" y="2826387"/>
            <a:ext cx="1959897" cy="271682"/>
          </a:xfrm>
          <a:prstGeom prst="rect">
            <a:avLst/>
          </a:prstGeom>
        </p:spPr>
        <p:txBody>
          <a:bodyPr>
            <a:noAutofit/>
          </a:bodyPr>
          <a:lstStyle>
            <a:lvl1pPr marL="0" indent="0" algn="ctr">
              <a:buNone/>
              <a:defRPr sz="1400" b="0" i="0">
                <a:solidFill>
                  <a:srgbClr val="0B799A"/>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Name</a:t>
            </a:r>
          </a:p>
        </p:txBody>
      </p:sp>
      <p:sp>
        <p:nvSpPr>
          <p:cNvPr id="33" name="Text Placeholder 10">
            <a:extLst>
              <a:ext uri="{FF2B5EF4-FFF2-40B4-BE49-F238E27FC236}">
                <a16:creationId xmlns:a16="http://schemas.microsoft.com/office/drawing/2014/main" id="{F8B4424F-BE99-E844-8E07-A73DAAE7E233}"/>
              </a:ext>
            </a:extLst>
          </p:cNvPr>
          <p:cNvSpPr>
            <a:spLocks noGrp="1"/>
          </p:cNvSpPr>
          <p:nvPr>
            <p:ph type="body" sz="quarter" idx="22" hasCustomPrompt="1"/>
          </p:nvPr>
        </p:nvSpPr>
        <p:spPr>
          <a:xfrm>
            <a:off x="6389328" y="3110438"/>
            <a:ext cx="1959854" cy="232077"/>
          </a:xfrm>
          <a:prstGeom prst="rect">
            <a:avLst/>
          </a:prstGeom>
        </p:spPr>
        <p:txBody>
          <a:bodyPr>
            <a:noAutofit/>
          </a:bodyPr>
          <a:lstStyle>
            <a:lvl1pPr marL="0" indent="0" algn="ctr">
              <a:buNone/>
              <a:defRPr sz="1050" b="0" i="0">
                <a:solidFill>
                  <a:schemeClr val="tx2"/>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Title</a:t>
            </a:r>
          </a:p>
        </p:txBody>
      </p:sp>
      <p:sp>
        <p:nvSpPr>
          <p:cNvPr id="19" name="Text Placeholder 10">
            <a:extLst>
              <a:ext uri="{FF2B5EF4-FFF2-40B4-BE49-F238E27FC236}">
                <a16:creationId xmlns:a16="http://schemas.microsoft.com/office/drawing/2014/main" id="{068A26C5-AF84-524A-9849-93993DCE8B8C}"/>
              </a:ext>
            </a:extLst>
          </p:cNvPr>
          <p:cNvSpPr>
            <a:spLocks noGrp="1"/>
          </p:cNvSpPr>
          <p:nvPr>
            <p:ph type="body" sz="quarter" idx="27" hasCustomPrompt="1"/>
          </p:nvPr>
        </p:nvSpPr>
        <p:spPr>
          <a:xfrm>
            <a:off x="3602083" y="3394492"/>
            <a:ext cx="1959855" cy="879098"/>
          </a:xfrm>
          <a:prstGeom prst="rect">
            <a:avLst/>
          </a:prstGeom>
        </p:spPr>
        <p:txBody>
          <a:bodyPr>
            <a:noAutofit/>
          </a:bodyPr>
          <a:lstStyle>
            <a:lvl1pPr marL="0" indent="0" algn="ctr">
              <a:buNone/>
              <a:defRPr sz="900" b="0" i="0">
                <a:solidFill>
                  <a:schemeClr val="tx1"/>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Bio</a:t>
            </a:r>
          </a:p>
        </p:txBody>
      </p:sp>
      <p:sp>
        <p:nvSpPr>
          <p:cNvPr id="20" name="Text Placeholder 10">
            <a:extLst>
              <a:ext uri="{FF2B5EF4-FFF2-40B4-BE49-F238E27FC236}">
                <a16:creationId xmlns:a16="http://schemas.microsoft.com/office/drawing/2014/main" id="{FBF3954E-DE48-7F48-90D9-F084DB7A6039}"/>
              </a:ext>
            </a:extLst>
          </p:cNvPr>
          <p:cNvSpPr>
            <a:spLocks noGrp="1"/>
          </p:cNvSpPr>
          <p:nvPr>
            <p:ph type="body" sz="quarter" idx="28" hasCustomPrompt="1"/>
          </p:nvPr>
        </p:nvSpPr>
        <p:spPr>
          <a:xfrm>
            <a:off x="6389370" y="3394492"/>
            <a:ext cx="1959855" cy="879098"/>
          </a:xfrm>
          <a:prstGeom prst="rect">
            <a:avLst/>
          </a:prstGeom>
        </p:spPr>
        <p:txBody>
          <a:bodyPr>
            <a:noAutofit/>
          </a:bodyPr>
          <a:lstStyle>
            <a:lvl1pPr marL="0" indent="0" algn="ctr">
              <a:buNone/>
              <a:defRPr sz="900" b="0" i="0">
                <a:solidFill>
                  <a:schemeClr val="tx1"/>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Bio</a:t>
            </a:r>
          </a:p>
        </p:txBody>
      </p:sp>
      <p:cxnSp>
        <p:nvCxnSpPr>
          <p:cNvPr id="22" name="Straight Connector 21">
            <a:extLst>
              <a:ext uri="{FF2B5EF4-FFF2-40B4-BE49-F238E27FC236}">
                <a16:creationId xmlns:a16="http://schemas.microsoft.com/office/drawing/2014/main" id="{9F77174A-883D-1047-87D3-C4FAF77DA3A8}"/>
              </a:ext>
            </a:extLst>
          </p:cNvPr>
          <p:cNvCxnSpPr>
            <a:cxnSpLocks/>
          </p:cNvCxnSpPr>
          <p:nvPr userDrawn="1"/>
        </p:nvCxnSpPr>
        <p:spPr>
          <a:xfrm>
            <a:off x="3164186" y="962779"/>
            <a:ext cx="0" cy="3310811"/>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9C9D1A-7D38-8848-943F-BF6FDBFDA09E}"/>
              </a:ext>
            </a:extLst>
          </p:cNvPr>
          <p:cNvCxnSpPr>
            <a:cxnSpLocks/>
          </p:cNvCxnSpPr>
          <p:nvPr userDrawn="1"/>
        </p:nvCxnSpPr>
        <p:spPr>
          <a:xfrm>
            <a:off x="5974156" y="962779"/>
            <a:ext cx="0" cy="3310811"/>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A7CD0F4-2EBA-20E7-9998-FFA003FDB343}"/>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TextBox 10">
            <a:extLst>
              <a:ext uri="{FF2B5EF4-FFF2-40B4-BE49-F238E27FC236}">
                <a16:creationId xmlns:a16="http://schemas.microsoft.com/office/drawing/2014/main" id="{0F082137-3A61-CB64-7A76-A58D5362FABD}"/>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6D0D3EC2-D1A8-C147-8C91-A7F2630FBC3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900"/>
          </a:p>
        </p:txBody>
      </p:sp>
      <p:sp>
        <p:nvSpPr>
          <p:cNvPr id="7" name="Subtitle 2">
            <a:extLst>
              <a:ext uri="{FF2B5EF4-FFF2-40B4-BE49-F238E27FC236}">
                <a16:creationId xmlns:a16="http://schemas.microsoft.com/office/drawing/2014/main" id="{AF9CA8CB-5B93-D5FB-4FEF-68C2FFADBB12}"/>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2" name="Picture Placeholder 15">
            <a:extLst>
              <a:ext uri="{FF2B5EF4-FFF2-40B4-BE49-F238E27FC236}">
                <a16:creationId xmlns:a16="http://schemas.microsoft.com/office/drawing/2014/main" id="{AF13479C-4C45-A0EE-6767-F4686DC8D9C5}"/>
              </a:ext>
            </a:extLst>
          </p:cNvPr>
          <p:cNvSpPr>
            <a:spLocks noGrp="1"/>
          </p:cNvSpPr>
          <p:nvPr>
            <p:ph type="pic" sz="quarter" idx="29"/>
          </p:nvPr>
        </p:nvSpPr>
        <p:spPr>
          <a:xfrm>
            <a:off x="888649" y="1018383"/>
            <a:ext cx="1600850" cy="1550987"/>
          </a:xfrm>
          <a:prstGeom prst="ellipse">
            <a:avLst/>
          </a:prstGeom>
        </p:spPr>
        <p:txBody>
          <a:bodyPr>
            <a:normAutofit/>
          </a:bodyPr>
          <a:lstStyle>
            <a:lvl1pPr>
              <a:defRPr sz="1400">
                <a:latin typeface="+mn-lt"/>
              </a:defRPr>
            </a:lvl1pPr>
          </a:lstStyle>
          <a:p>
            <a:endParaRPr lang="en-US"/>
          </a:p>
        </p:txBody>
      </p:sp>
      <p:sp>
        <p:nvSpPr>
          <p:cNvPr id="10" name="Picture Placeholder 15">
            <a:extLst>
              <a:ext uri="{FF2B5EF4-FFF2-40B4-BE49-F238E27FC236}">
                <a16:creationId xmlns:a16="http://schemas.microsoft.com/office/drawing/2014/main" id="{5FC0D4D3-E5BB-28FE-8AB2-2C094D94FDB4}"/>
              </a:ext>
            </a:extLst>
          </p:cNvPr>
          <p:cNvSpPr>
            <a:spLocks noGrp="1"/>
          </p:cNvSpPr>
          <p:nvPr>
            <p:ph type="pic" sz="quarter" idx="30"/>
          </p:nvPr>
        </p:nvSpPr>
        <p:spPr>
          <a:xfrm>
            <a:off x="3796327" y="1000417"/>
            <a:ext cx="1600850" cy="1550987"/>
          </a:xfrm>
          <a:prstGeom prst="ellipse">
            <a:avLst/>
          </a:prstGeom>
        </p:spPr>
        <p:txBody>
          <a:bodyPr>
            <a:normAutofit/>
          </a:bodyPr>
          <a:lstStyle>
            <a:lvl1pPr>
              <a:defRPr sz="1400">
                <a:latin typeface="+mn-lt"/>
              </a:defRPr>
            </a:lvl1pPr>
          </a:lstStyle>
          <a:p>
            <a:endParaRPr lang="en-US"/>
          </a:p>
        </p:txBody>
      </p:sp>
      <p:sp>
        <p:nvSpPr>
          <p:cNvPr id="16" name="Picture Placeholder 15">
            <a:extLst>
              <a:ext uri="{FF2B5EF4-FFF2-40B4-BE49-F238E27FC236}">
                <a16:creationId xmlns:a16="http://schemas.microsoft.com/office/drawing/2014/main" id="{EB1E74BB-40EE-DD1D-94C6-08CB02570C2B}"/>
              </a:ext>
            </a:extLst>
          </p:cNvPr>
          <p:cNvSpPr>
            <a:spLocks noGrp="1"/>
          </p:cNvSpPr>
          <p:nvPr>
            <p:ph type="pic" sz="quarter" idx="31"/>
          </p:nvPr>
        </p:nvSpPr>
        <p:spPr>
          <a:xfrm>
            <a:off x="6568830" y="1018383"/>
            <a:ext cx="1600850" cy="1550987"/>
          </a:xfrm>
          <a:prstGeom prst="ellipse">
            <a:avLst/>
          </a:prstGeom>
        </p:spPr>
        <p:txBody>
          <a:bodyPr>
            <a:normAutofit/>
          </a:bodyPr>
          <a:lstStyle>
            <a:lvl1pPr>
              <a:defRPr sz="1400">
                <a:latin typeface="+mn-lt"/>
              </a:defRPr>
            </a:lvl1pPr>
          </a:lstStyle>
          <a:p>
            <a:endParaRPr lang="en-US"/>
          </a:p>
        </p:txBody>
      </p:sp>
      <p:sp>
        <p:nvSpPr>
          <p:cNvPr id="3" name="Title 1">
            <a:extLst>
              <a:ext uri="{FF2B5EF4-FFF2-40B4-BE49-F238E27FC236}">
                <a16:creationId xmlns:a16="http://schemas.microsoft.com/office/drawing/2014/main" id="{BDAC1D84-BD59-8A08-33D9-769140CBF392}"/>
              </a:ext>
            </a:extLst>
          </p:cNvPr>
          <p:cNvSpPr>
            <a:spLocks noGrp="1"/>
          </p:cNvSpPr>
          <p:nvPr>
            <p:ph type="ctrTitle" hasCustomPrompt="1"/>
          </p:nvPr>
        </p:nvSpPr>
        <p:spPr>
          <a:xfrm>
            <a:off x="514350" y="353878"/>
            <a:ext cx="4494680" cy="487796"/>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a:t>Team Bios</a:t>
            </a:r>
          </a:p>
        </p:txBody>
      </p:sp>
    </p:spTree>
    <p:extLst>
      <p:ext uri="{BB962C8B-B14F-4D97-AF65-F5344CB8AC3E}">
        <p14:creationId xmlns:p14="http://schemas.microsoft.com/office/powerpoint/2010/main" val="2903212190"/>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Cobranded">
    <p:bg>
      <p:bgPr>
        <a:solidFill>
          <a:schemeClr val="bg1"/>
        </a:solidFill>
        <a:effectLst/>
      </p:bgPr>
    </p:bg>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E19FEC27-AFA0-802B-8A4B-58E3547A114E}"/>
              </a:ext>
            </a:extLst>
          </p:cNvPr>
          <p:cNvSpPr txBox="1"/>
          <p:nvPr userDrawn="1"/>
        </p:nvSpPr>
        <p:spPr>
          <a:xfrm>
            <a:off x="8674874" y="4533335"/>
            <a:ext cx="154808" cy="161776"/>
          </a:xfrm>
          <a:prstGeom prst="rect">
            <a:avLst/>
          </a:prstGeom>
        </p:spPr>
        <p:txBody>
          <a:bodyPr wrap="square" lIns="0" tIns="0" rIns="0" bIns="0" rtlCol="0" anchor="t">
            <a:spAutoFit/>
          </a:bodyPr>
          <a:lstStyle/>
          <a:p>
            <a:pPr marL="0" lvl="0" indent="0" algn="r">
              <a:lnSpc>
                <a:spcPts val="1400"/>
              </a:lnSpc>
              <a:spcBef>
                <a:spcPct val="0"/>
              </a:spcBef>
            </a:pPr>
            <a:fld id="{7F31C99B-14C2-7149-B1A7-26064733D5E0}" type="slidenum">
              <a:rPr lang="en-US" sz="800" b="0" i="0" spc="20" smtClean="0">
                <a:solidFill>
                  <a:schemeClr val="bg1"/>
                </a:solidFill>
                <a:latin typeface="Calibri" panose="020F0502020204030204" pitchFamily="34" charset="0"/>
                <a:cs typeface="Calibri" panose="020F0502020204030204" pitchFamily="34" charset="0"/>
              </a:rPr>
              <a:pPr marL="0" lvl="0" indent="0" algn="r">
                <a:lnSpc>
                  <a:spcPts val="1400"/>
                </a:lnSpc>
                <a:spcBef>
                  <a:spcPct val="0"/>
                </a:spcBef>
              </a:pPr>
              <a:t>‹#›</a:t>
            </a:fld>
            <a:endParaRPr lang="en-US" sz="800" b="0" i="0" spc="20">
              <a:solidFill>
                <a:schemeClr val="bg1"/>
              </a:solidFill>
              <a:latin typeface="Calibri" panose="020F0502020204030204" pitchFamily="34" charset="0"/>
              <a:cs typeface="Calibri" panose="020F0502020204030204" pitchFamily="34" charset="0"/>
            </a:endParaRPr>
          </a:p>
        </p:txBody>
      </p:sp>
      <p:sp>
        <p:nvSpPr>
          <p:cNvPr id="17" name="TextBox 9">
            <a:extLst>
              <a:ext uri="{FF2B5EF4-FFF2-40B4-BE49-F238E27FC236}">
                <a16:creationId xmlns:a16="http://schemas.microsoft.com/office/drawing/2014/main" id="{EC994D95-D283-7DED-1940-F0EA85F37C1B}"/>
              </a:ext>
            </a:extLst>
          </p:cNvPr>
          <p:cNvSpPr txBox="1"/>
          <p:nvPr/>
        </p:nvSpPr>
        <p:spPr>
          <a:xfrm>
            <a:off x="2001503" y="248510"/>
            <a:ext cx="1543050" cy="1543050"/>
          </a:xfrm>
          <a:prstGeom prst="rect">
            <a:avLst/>
          </a:prstGeom>
        </p:spPr>
        <p:txBody>
          <a:bodyPr lIns="25400" tIns="25400" rIns="25400" bIns="25400" rtlCol="0" anchor="ctr"/>
          <a:lstStyle/>
          <a:p>
            <a:pPr algn="ctr">
              <a:lnSpc>
                <a:spcPts val="840"/>
              </a:lnSpc>
            </a:pPr>
            <a:endParaRPr sz="900"/>
          </a:p>
        </p:txBody>
      </p:sp>
      <p:sp>
        <p:nvSpPr>
          <p:cNvPr id="23" name="Title 1">
            <a:extLst>
              <a:ext uri="{FF2B5EF4-FFF2-40B4-BE49-F238E27FC236}">
                <a16:creationId xmlns:a16="http://schemas.microsoft.com/office/drawing/2014/main" id="{08008FF6-70CE-FFDF-BD5F-7EC7EA9660E3}"/>
              </a:ext>
            </a:extLst>
          </p:cNvPr>
          <p:cNvSpPr>
            <a:spLocks noGrp="1"/>
          </p:cNvSpPr>
          <p:nvPr>
            <p:ph type="ctrTitle" hasCustomPrompt="1"/>
          </p:nvPr>
        </p:nvSpPr>
        <p:spPr>
          <a:xfrm>
            <a:off x="445546" y="2138943"/>
            <a:ext cx="4509914" cy="865614"/>
          </a:xfrm>
          <a:prstGeom prst="rect">
            <a:avLst/>
          </a:prstGeom>
        </p:spPr>
        <p:txBody>
          <a:bodyPr>
            <a:normAutofit/>
          </a:bodyPr>
          <a:lstStyle>
            <a:lvl1pPr>
              <a:defRPr sz="5000" b="1" i="0">
                <a:solidFill>
                  <a:srgbClr val="1C345D"/>
                </a:solidFill>
                <a:latin typeface="Times" pitchFamily="2" charset="0"/>
                <a:cs typeface="Calibri" panose="020F0502020204030204" pitchFamily="34" charset="0"/>
              </a:defRPr>
            </a:lvl1pPr>
          </a:lstStyle>
          <a:p>
            <a:r>
              <a:rPr lang="en-US"/>
              <a:t>Thank you</a:t>
            </a:r>
          </a:p>
        </p:txBody>
      </p:sp>
      <p:pic>
        <p:nvPicPr>
          <p:cNvPr id="3" name="Picture 4">
            <a:extLst>
              <a:ext uri="{FF2B5EF4-FFF2-40B4-BE49-F238E27FC236}">
                <a16:creationId xmlns:a16="http://schemas.microsoft.com/office/drawing/2014/main" id="{AC63AE8A-25B6-D20F-519E-6686DE5C5625}"/>
              </a:ext>
            </a:extLst>
          </p:cNvPr>
          <p:cNvPicPr>
            <a:picLocks noChangeAspect="1"/>
          </p:cNvPicPr>
          <p:nvPr userDrawn="1"/>
        </p:nvPicPr>
        <p:blipFill>
          <a:blip r:embed="rId2"/>
          <a:srcRect/>
          <a:stretch>
            <a:fillRect/>
          </a:stretch>
        </p:blipFill>
        <p:spPr>
          <a:xfrm>
            <a:off x="445547" y="525382"/>
            <a:ext cx="1727329" cy="418877"/>
          </a:xfrm>
          <a:prstGeom prst="rect">
            <a:avLst/>
          </a:prstGeom>
        </p:spPr>
      </p:pic>
      <p:pic>
        <p:nvPicPr>
          <p:cNvPr id="4" name="Picture 3" descr="A picture containing text, iPod, vector graphics&#10;&#10;Description automatically generated">
            <a:extLst>
              <a:ext uri="{FF2B5EF4-FFF2-40B4-BE49-F238E27FC236}">
                <a16:creationId xmlns:a16="http://schemas.microsoft.com/office/drawing/2014/main" id="{BFB802E7-19DD-AA3E-24AC-25B8EAED22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0057" y="0"/>
            <a:ext cx="4403943" cy="5143500"/>
          </a:xfrm>
          <a:prstGeom prst="rect">
            <a:avLst/>
          </a:prstGeom>
        </p:spPr>
      </p:pic>
      <p:pic>
        <p:nvPicPr>
          <p:cNvPr id="2" name="Picture 1">
            <a:extLst>
              <a:ext uri="{FF2B5EF4-FFF2-40B4-BE49-F238E27FC236}">
                <a16:creationId xmlns:a16="http://schemas.microsoft.com/office/drawing/2014/main" id="{4C136251-93C4-80CA-1445-08801A59AA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7116" y="4473337"/>
            <a:ext cx="1200150" cy="165100"/>
          </a:xfrm>
          <a:prstGeom prst="rect">
            <a:avLst/>
          </a:prstGeom>
        </p:spPr>
      </p:pic>
    </p:spTree>
    <p:extLst>
      <p:ext uri="{BB962C8B-B14F-4D97-AF65-F5344CB8AC3E}">
        <p14:creationId xmlns:p14="http://schemas.microsoft.com/office/powerpoint/2010/main" val="263894185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rand Colors and Usage">
    <p:bg>
      <p:bgPr>
        <a:solidFill>
          <a:schemeClr val="bg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9FCDCC2-5310-0417-7A80-D34BD8916E3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 name="TextBox 10">
            <a:extLst>
              <a:ext uri="{FF2B5EF4-FFF2-40B4-BE49-F238E27FC236}">
                <a16:creationId xmlns:a16="http://schemas.microsoft.com/office/drawing/2014/main" id="{BDD2103F-81EB-E24E-C54D-591E80C1B6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2" name="Subtitle 2">
            <a:extLst>
              <a:ext uri="{FF2B5EF4-FFF2-40B4-BE49-F238E27FC236}">
                <a16:creationId xmlns:a16="http://schemas.microsoft.com/office/drawing/2014/main" id="{922DA9C0-C9FB-5D2A-6F70-077832E26FF4}"/>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grpSp>
        <p:nvGrpSpPr>
          <p:cNvPr id="70" name="Group 69">
            <a:extLst>
              <a:ext uri="{FF2B5EF4-FFF2-40B4-BE49-F238E27FC236}">
                <a16:creationId xmlns:a16="http://schemas.microsoft.com/office/drawing/2014/main" id="{D068D8C9-125E-AF5B-F110-9FBCDDE67646}"/>
              </a:ext>
            </a:extLst>
          </p:cNvPr>
          <p:cNvGrpSpPr/>
          <p:nvPr userDrawn="1"/>
        </p:nvGrpSpPr>
        <p:grpSpPr>
          <a:xfrm>
            <a:off x="2454085" y="1080800"/>
            <a:ext cx="6025427" cy="2108467"/>
            <a:chOff x="2787707" y="1829977"/>
            <a:chExt cx="12050855" cy="4216935"/>
          </a:xfrm>
        </p:grpSpPr>
        <p:sp>
          <p:nvSpPr>
            <p:cNvPr id="2" name="Text Placeholder 4">
              <a:extLst>
                <a:ext uri="{FF2B5EF4-FFF2-40B4-BE49-F238E27FC236}">
                  <a16:creationId xmlns:a16="http://schemas.microsoft.com/office/drawing/2014/main" id="{6FDB3223-E6B1-9CC9-6B42-F8630EE4F2EB}"/>
                </a:ext>
              </a:extLst>
            </p:cNvPr>
            <p:cNvSpPr txBox="1">
              <a:spLocks/>
            </p:cNvSpPr>
            <p:nvPr userDrawn="1"/>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900">
                  <a:solidFill>
                    <a:srgbClr val="112345"/>
                  </a:solidFill>
                  <a:latin typeface="+mn-lt"/>
                  <a:ea typeface="Times New Roman" panose="02020603050405020304" pitchFamily="18" charset="0"/>
                  <a:cs typeface="Calibri" panose="020F0502020204030204" pitchFamily="34" charset="0"/>
                </a:rPr>
                <a:t>RGB</a:t>
              </a:r>
              <a:endParaRPr lang="en-US" sz="900">
                <a:solidFill>
                  <a:srgbClr val="112345"/>
                </a:solidFill>
                <a:latin typeface="+mn-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63CCA01-E9F9-45F4-5FF9-4C91894C22EF}"/>
                </a:ext>
              </a:extLst>
            </p:cNvPr>
            <p:cNvSpPr/>
            <p:nvPr userDrawn="1"/>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 name="TextBox 4">
              <a:extLst>
                <a:ext uri="{FF2B5EF4-FFF2-40B4-BE49-F238E27FC236}">
                  <a16:creationId xmlns:a16="http://schemas.microsoft.com/office/drawing/2014/main" id="{A132C643-3553-EE53-9644-B37E72173F23}"/>
                </a:ext>
              </a:extLst>
            </p:cNvPr>
            <p:cNvSpPr txBox="1"/>
            <p:nvPr userDrawn="1"/>
          </p:nvSpPr>
          <p:spPr>
            <a:xfrm>
              <a:off x="3475435" y="3016665"/>
              <a:ext cx="1392866" cy="369332"/>
            </a:xfrm>
            <a:prstGeom prst="rect">
              <a:avLst/>
            </a:prstGeom>
            <a:noFill/>
          </p:spPr>
          <p:txBody>
            <a:bodyPr wrap="square" rtlCol="0">
              <a:spAutoFit/>
            </a:bodyPr>
            <a:lstStyle/>
            <a:p>
              <a:r>
                <a:rPr lang="en-US" sz="600">
                  <a:effectLst/>
                  <a:latin typeface="+mn-lt"/>
                </a:rPr>
                <a:t>27 / 54 / 93</a:t>
              </a:r>
            </a:p>
          </p:txBody>
        </p:sp>
        <p:sp>
          <p:nvSpPr>
            <p:cNvPr id="6" name="Rectangle 5">
              <a:extLst>
                <a:ext uri="{FF2B5EF4-FFF2-40B4-BE49-F238E27FC236}">
                  <a16:creationId xmlns:a16="http://schemas.microsoft.com/office/drawing/2014/main" id="{483F2DAE-3E88-2A82-80DF-588C3948A5F6}"/>
                </a:ext>
              </a:extLst>
            </p:cNvPr>
            <p:cNvSpPr/>
            <p:nvPr userDrawn="1"/>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 name="TextBox 10">
              <a:extLst>
                <a:ext uri="{FF2B5EF4-FFF2-40B4-BE49-F238E27FC236}">
                  <a16:creationId xmlns:a16="http://schemas.microsoft.com/office/drawing/2014/main" id="{EE215E60-2948-317B-8BC7-998D2F1C3DCC}"/>
                </a:ext>
              </a:extLst>
            </p:cNvPr>
            <p:cNvSpPr txBox="1"/>
            <p:nvPr userDrawn="1"/>
          </p:nvSpPr>
          <p:spPr>
            <a:xfrm>
              <a:off x="5138661" y="3016665"/>
              <a:ext cx="1513210" cy="369332"/>
            </a:xfrm>
            <a:prstGeom prst="rect">
              <a:avLst/>
            </a:prstGeom>
            <a:noFill/>
          </p:spPr>
          <p:txBody>
            <a:bodyPr wrap="square" rtlCol="0">
              <a:spAutoFit/>
            </a:bodyPr>
            <a:lstStyle/>
            <a:p>
              <a:r>
                <a:rPr lang="en-US" sz="600">
                  <a:solidFill>
                    <a:srgbClr val="1A345C"/>
                  </a:solidFill>
                  <a:effectLst/>
                  <a:latin typeface="+mn-lt"/>
                </a:rPr>
                <a:t>0 / 193 / 213</a:t>
              </a:r>
            </a:p>
          </p:txBody>
        </p:sp>
        <p:sp>
          <p:nvSpPr>
            <p:cNvPr id="13" name="Rectangle 12">
              <a:extLst>
                <a:ext uri="{FF2B5EF4-FFF2-40B4-BE49-F238E27FC236}">
                  <a16:creationId xmlns:a16="http://schemas.microsoft.com/office/drawing/2014/main" id="{B48E0D9D-E11D-AE75-53A3-1BA058D00DAD}"/>
                </a:ext>
              </a:extLst>
            </p:cNvPr>
            <p:cNvSpPr/>
            <p:nvPr userDrawn="1"/>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 name="TextBox 14">
              <a:extLst>
                <a:ext uri="{FF2B5EF4-FFF2-40B4-BE49-F238E27FC236}">
                  <a16:creationId xmlns:a16="http://schemas.microsoft.com/office/drawing/2014/main" id="{F5C70F17-2491-E13F-EA77-E9DB62087FE0}"/>
                </a:ext>
              </a:extLst>
            </p:cNvPr>
            <p:cNvSpPr txBox="1"/>
            <p:nvPr userDrawn="1"/>
          </p:nvSpPr>
          <p:spPr>
            <a:xfrm>
              <a:off x="6842529" y="3016665"/>
              <a:ext cx="1513210" cy="369332"/>
            </a:xfrm>
            <a:prstGeom prst="rect">
              <a:avLst/>
            </a:prstGeom>
            <a:noFill/>
          </p:spPr>
          <p:txBody>
            <a:bodyPr wrap="square" rtlCol="0">
              <a:spAutoFit/>
            </a:bodyPr>
            <a:lstStyle/>
            <a:p>
              <a:r>
                <a:rPr lang="en-US" sz="600">
                  <a:solidFill>
                    <a:srgbClr val="000000"/>
                  </a:solidFill>
                  <a:effectLst/>
                  <a:latin typeface="+mn-lt"/>
                </a:rPr>
                <a:t>255 </a:t>
              </a:r>
              <a:r>
                <a:rPr lang="en-US" sz="600">
                  <a:solidFill>
                    <a:srgbClr val="1A345C"/>
                  </a:solidFill>
                  <a:effectLst/>
                  <a:latin typeface="+mn-lt"/>
                </a:rPr>
                <a:t>/ 181 / 0</a:t>
              </a:r>
            </a:p>
          </p:txBody>
        </p:sp>
        <p:sp>
          <p:nvSpPr>
            <p:cNvPr id="17" name="Rectangle 16">
              <a:extLst>
                <a:ext uri="{FF2B5EF4-FFF2-40B4-BE49-F238E27FC236}">
                  <a16:creationId xmlns:a16="http://schemas.microsoft.com/office/drawing/2014/main" id="{40EA1573-853E-DCCF-73EB-A0F30EA6F5F8}"/>
                </a:ext>
              </a:extLst>
            </p:cNvPr>
            <p:cNvSpPr/>
            <p:nvPr userDrawn="1"/>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 name="TextBox 17">
              <a:extLst>
                <a:ext uri="{FF2B5EF4-FFF2-40B4-BE49-F238E27FC236}">
                  <a16:creationId xmlns:a16="http://schemas.microsoft.com/office/drawing/2014/main" id="{98DA3131-DD65-D692-48FC-8339083DE633}"/>
                </a:ext>
              </a:extLst>
            </p:cNvPr>
            <p:cNvSpPr txBox="1"/>
            <p:nvPr userDrawn="1"/>
          </p:nvSpPr>
          <p:spPr>
            <a:xfrm>
              <a:off x="8515915" y="3016665"/>
              <a:ext cx="1497692" cy="738664"/>
            </a:xfrm>
            <a:prstGeom prst="rect">
              <a:avLst/>
            </a:prstGeom>
            <a:noFill/>
          </p:spPr>
          <p:txBody>
            <a:bodyPr wrap="square" rtlCol="0">
              <a:spAutoFit/>
            </a:bodyPr>
            <a:lstStyle/>
            <a:p>
              <a:pPr algn="ctr"/>
              <a:r>
                <a:rPr lang="en-US" sz="900">
                  <a:latin typeface="+mn-lt"/>
                  <a:cs typeface="Calibri" panose="020F0502020204030204" pitchFamily="34" charset="0"/>
                </a:rPr>
                <a:t>170 / 74 / 196</a:t>
              </a:r>
            </a:p>
          </p:txBody>
        </p:sp>
        <p:sp>
          <p:nvSpPr>
            <p:cNvPr id="19" name="Rectangle 18">
              <a:extLst>
                <a:ext uri="{FF2B5EF4-FFF2-40B4-BE49-F238E27FC236}">
                  <a16:creationId xmlns:a16="http://schemas.microsoft.com/office/drawing/2014/main" id="{8B7BC17C-61BD-7767-B34D-EECF539F7594}"/>
                </a:ext>
              </a:extLst>
            </p:cNvPr>
            <p:cNvSpPr/>
            <p:nvPr userDrawn="1"/>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 name="TextBox 19">
              <a:extLst>
                <a:ext uri="{FF2B5EF4-FFF2-40B4-BE49-F238E27FC236}">
                  <a16:creationId xmlns:a16="http://schemas.microsoft.com/office/drawing/2014/main" id="{FFF6DAFB-1E51-CDD8-4E07-2B695EBED2DD}"/>
                </a:ext>
              </a:extLst>
            </p:cNvPr>
            <p:cNvSpPr txBox="1"/>
            <p:nvPr userDrawn="1"/>
          </p:nvSpPr>
          <p:spPr>
            <a:xfrm>
              <a:off x="10240104" y="3016665"/>
              <a:ext cx="1513210" cy="738664"/>
            </a:xfrm>
            <a:prstGeom prst="rect">
              <a:avLst/>
            </a:prstGeom>
            <a:noFill/>
          </p:spPr>
          <p:txBody>
            <a:bodyPr wrap="square" rtlCol="0">
              <a:spAutoFit/>
            </a:bodyPr>
            <a:lstStyle/>
            <a:p>
              <a:pPr algn="ctr"/>
              <a:r>
                <a:rPr lang="en-US" sz="900">
                  <a:latin typeface="+mn-lt"/>
                  <a:cs typeface="Calibri" panose="020F0502020204030204" pitchFamily="34" charset="0"/>
                </a:rPr>
                <a:t>10 / 121 / 154</a:t>
              </a:r>
            </a:p>
          </p:txBody>
        </p:sp>
        <p:sp>
          <p:nvSpPr>
            <p:cNvPr id="21" name="Text Placeholder 4">
              <a:extLst>
                <a:ext uri="{FF2B5EF4-FFF2-40B4-BE49-F238E27FC236}">
                  <a16:creationId xmlns:a16="http://schemas.microsoft.com/office/drawing/2014/main" id="{9618DF4D-D7A2-C5D2-C395-F48457FB1141}"/>
                </a:ext>
              </a:extLst>
            </p:cNvPr>
            <p:cNvSpPr txBox="1">
              <a:spLocks/>
            </p:cNvSpPr>
            <p:nvPr userDrawn="1"/>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900">
                  <a:solidFill>
                    <a:srgbClr val="112345"/>
                  </a:solidFill>
                  <a:latin typeface="+mn-lt"/>
                  <a:ea typeface="Times New Roman" panose="02020603050405020304" pitchFamily="18" charset="0"/>
                  <a:cs typeface="Calibri" panose="020F0502020204030204" pitchFamily="34" charset="0"/>
                </a:rPr>
                <a:t>HEX</a:t>
              </a:r>
              <a:endParaRPr lang="en-US" sz="900">
                <a:solidFill>
                  <a:srgbClr val="112345"/>
                </a:solidFill>
                <a:latin typeface="+mn-l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9643FEB-4037-1382-9710-7180CC5FB4D4}"/>
                </a:ext>
              </a:extLst>
            </p:cNvPr>
            <p:cNvSpPr/>
            <p:nvPr userDrawn="1"/>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3" name="TextBox 22">
              <a:extLst>
                <a:ext uri="{FF2B5EF4-FFF2-40B4-BE49-F238E27FC236}">
                  <a16:creationId xmlns:a16="http://schemas.microsoft.com/office/drawing/2014/main" id="{5FF51C3A-A698-8B4B-F31B-6057EBDEEBC6}"/>
                </a:ext>
              </a:extLst>
            </p:cNvPr>
            <p:cNvSpPr txBox="1"/>
            <p:nvPr userDrawn="1"/>
          </p:nvSpPr>
          <p:spPr>
            <a:xfrm>
              <a:off x="3475435" y="3794733"/>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Dark Navy</a:t>
              </a:r>
            </a:p>
          </p:txBody>
        </p:sp>
        <p:sp>
          <p:nvSpPr>
            <p:cNvPr id="24" name="TextBox 23">
              <a:extLst>
                <a:ext uri="{FF2B5EF4-FFF2-40B4-BE49-F238E27FC236}">
                  <a16:creationId xmlns:a16="http://schemas.microsoft.com/office/drawing/2014/main" id="{3982C6E7-0593-1A66-40F8-170DCF8777F3}"/>
                </a:ext>
              </a:extLst>
            </p:cNvPr>
            <p:cNvSpPr txBox="1"/>
            <p:nvPr userDrawn="1"/>
          </p:nvSpPr>
          <p:spPr>
            <a:xfrm>
              <a:off x="3449437" y="5400582"/>
              <a:ext cx="1392866" cy="36933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600">
                  <a:effectLst/>
                  <a:latin typeface="+mn-lt"/>
                </a:rPr>
                <a:t>1B365D </a:t>
              </a:r>
            </a:p>
          </p:txBody>
        </p:sp>
        <p:sp>
          <p:nvSpPr>
            <p:cNvPr id="25" name="Rectangle 24">
              <a:extLst>
                <a:ext uri="{FF2B5EF4-FFF2-40B4-BE49-F238E27FC236}">
                  <a16:creationId xmlns:a16="http://schemas.microsoft.com/office/drawing/2014/main" id="{711427CD-9A1B-FDCC-EC3D-9A930A745833}"/>
                </a:ext>
              </a:extLst>
            </p:cNvPr>
            <p:cNvSpPr/>
            <p:nvPr userDrawn="1"/>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6" name="TextBox 25">
              <a:extLst>
                <a:ext uri="{FF2B5EF4-FFF2-40B4-BE49-F238E27FC236}">
                  <a16:creationId xmlns:a16="http://schemas.microsoft.com/office/drawing/2014/main" id="{FF0D7B91-23CB-C39D-C694-1F7962585F4E}"/>
                </a:ext>
              </a:extLst>
            </p:cNvPr>
            <p:cNvSpPr txBox="1"/>
            <p:nvPr userDrawn="1"/>
          </p:nvSpPr>
          <p:spPr>
            <a:xfrm>
              <a:off x="5179303" y="3794733"/>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Bright Blue</a:t>
              </a:r>
            </a:p>
          </p:txBody>
        </p:sp>
        <p:sp>
          <p:nvSpPr>
            <p:cNvPr id="27" name="TextBox 26">
              <a:extLst>
                <a:ext uri="{FF2B5EF4-FFF2-40B4-BE49-F238E27FC236}">
                  <a16:creationId xmlns:a16="http://schemas.microsoft.com/office/drawing/2014/main" id="{BD373020-B6FD-4D6D-9CF5-2FD6C81131AA}"/>
                </a:ext>
              </a:extLst>
            </p:cNvPr>
            <p:cNvSpPr txBox="1"/>
            <p:nvPr userDrawn="1"/>
          </p:nvSpPr>
          <p:spPr>
            <a:xfrm>
              <a:off x="5153305" y="5400582"/>
              <a:ext cx="1392866" cy="36933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600">
                  <a:effectLst/>
                  <a:latin typeface="+mn-lt"/>
                </a:rPr>
                <a:t>00C1D5</a:t>
              </a:r>
            </a:p>
          </p:txBody>
        </p:sp>
        <p:sp>
          <p:nvSpPr>
            <p:cNvPr id="28" name="Rectangle 27">
              <a:extLst>
                <a:ext uri="{FF2B5EF4-FFF2-40B4-BE49-F238E27FC236}">
                  <a16:creationId xmlns:a16="http://schemas.microsoft.com/office/drawing/2014/main" id="{84B67C09-6FA6-184A-1963-DF7B03551CA3}"/>
                </a:ext>
              </a:extLst>
            </p:cNvPr>
            <p:cNvSpPr/>
            <p:nvPr userDrawn="1"/>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9" name="TextBox 28">
              <a:extLst>
                <a:ext uri="{FF2B5EF4-FFF2-40B4-BE49-F238E27FC236}">
                  <a16:creationId xmlns:a16="http://schemas.microsoft.com/office/drawing/2014/main" id="{25D731B5-C1E2-D236-D26A-581310B579F5}"/>
                </a:ext>
              </a:extLst>
            </p:cNvPr>
            <p:cNvSpPr txBox="1"/>
            <p:nvPr userDrawn="1"/>
          </p:nvSpPr>
          <p:spPr>
            <a:xfrm>
              <a:off x="6883169" y="3794733"/>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Vivid Yellow</a:t>
              </a:r>
            </a:p>
          </p:txBody>
        </p:sp>
        <p:sp>
          <p:nvSpPr>
            <p:cNvPr id="30" name="TextBox 29">
              <a:extLst>
                <a:ext uri="{FF2B5EF4-FFF2-40B4-BE49-F238E27FC236}">
                  <a16:creationId xmlns:a16="http://schemas.microsoft.com/office/drawing/2014/main" id="{240C3846-7859-1A3D-1ED7-1F16C3DBACD9}"/>
                </a:ext>
              </a:extLst>
            </p:cNvPr>
            <p:cNvSpPr txBox="1"/>
            <p:nvPr userDrawn="1"/>
          </p:nvSpPr>
          <p:spPr>
            <a:xfrm>
              <a:off x="6857173" y="5400582"/>
              <a:ext cx="1392866" cy="36933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600">
                  <a:effectLst/>
                  <a:latin typeface="+mn-lt"/>
                </a:rPr>
                <a:t>FFB500</a:t>
              </a:r>
            </a:p>
          </p:txBody>
        </p:sp>
        <p:sp>
          <p:nvSpPr>
            <p:cNvPr id="31" name="Rectangle 30">
              <a:extLst>
                <a:ext uri="{FF2B5EF4-FFF2-40B4-BE49-F238E27FC236}">
                  <a16:creationId xmlns:a16="http://schemas.microsoft.com/office/drawing/2014/main" id="{1AC42E23-9D62-93D1-DE6C-A07F979ABFDE}"/>
                </a:ext>
              </a:extLst>
            </p:cNvPr>
            <p:cNvSpPr/>
            <p:nvPr userDrawn="1"/>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2" name="TextBox 31">
              <a:extLst>
                <a:ext uri="{FF2B5EF4-FFF2-40B4-BE49-F238E27FC236}">
                  <a16:creationId xmlns:a16="http://schemas.microsoft.com/office/drawing/2014/main" id="{3686552B-8EB2-B5A3-50FA-EDCF3BBCDF15}"/>
                </a:ext>
              </a:extLst>
            </p:cNvPr>
            <p:cNvSpPr txBox="1"/>
            <p:nvPr userDrawn="1"/>
          </p:nvSpPr>
          <p:spPr>
            <a:xfrm>
              <a:off x="8587035" y="3794733"/>
              <a:ext cx="1513210" cy="738664"/>
            </a:xfrm>
            <a:prstGeom prst="rect">
              <a:avLst/>
            </a:prstGeom>
            <a:noFill/>
          </p:spPr>
          <p:txBody>
            <a:bodyPr wrap="square" rtlCol="0">
              <a:spAutoFit/>
            </a:bodyPr>
            <a:lstStyle/>
            <a:p>
              <a:pPr algn="ctr"/>
              <a:r>
                <a:rPr lang="en-US" sz="900">
                  <a:latin typeface="+mn-lt"/>
                  <a:cs typeface="Calibri" panose="020F0502020204030204" pitchFamily="34" charset="0"/>
                </a:rPr>
                <a:t>Warm Purple</a:t>
              </a:r>
            </a:p>
          </p:txBody>
        </p:sp>
        <p:sp>
          <p:nvSpPr>
            <p:cNvPr id="33" name="TextBox 32">
              <a:extLst>
                <a:ext uri="{FF2B5EF4-FFF2-40B4-BE49-F238E27FC236}">
                  <a16:creationId xmlns:a16="http://schemas.microsoft.com/office/drawing/2014/main" id="{2AD9D95A-9BDF-4C3C-A895-1141406B5DFD}"/>
                </a:ext>
              </a:extLst>
            </p:cNvPr>
            <p:cNvSpPr txBox="1"/>
            <p:nvPr userDrawn="1"/>
          </p:nvSpPr>
          <p:spPr>
            <a:xfrm>
              <a:off x="8561039" y="5400582"/>
              <a:ext cx="1392866" cy="646330"/>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600">
                  <a:effectLst/>
                  <a:latin typeface="+mn-lt"/>
                </a:rPr>
                <a:t>AA4AC4</a:t>
              </a:r>
            </a:p>
            <a:p>
              <a:pPr algn="ctr"/>
              <a:endParaRPr lang="en-US" sz="900">
                <a:latin typeface="+mn-lt"/>
                <a:cs typeface="Calibri" panose="020F0502020204030204" pitchFamily="34" charset="0"/>
              </a:endParaRPr>
            </a:p>
          </p:txBody>
        </p:sp>
        <p:sp>
          <p:nvSpPr>
            <p:cNvPr id="34" name="Rectangle 33">
              <a:extLst>
                <a:ext uri="{FF2B5EF4-FFF2-40B4-BE49-F238E27FC236}">
                  <a16:creationId xmlns:a16="http://schemas.microsoft.com/office/drawing/2014/main" id="{08911D3A-63FC-35E5-CDE3-3CFF122D1E6E}"/>
                </a:ext>
              </a:extLst>
            </p:cNvPr>
            <p:cNvSpPr/>
            <p:nvPr userDrawn="1"/>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5" name="TextBox 34">
              <a:extLst>
                <a:ext uri="{FF2B5EF4-FFF2-40B4-BE49-F238E27FC236}">
                  <a16:creationId xmlns:a16="http://schemas.microsoft.com/office/drawing/2014/main" id="{00FB25C4-9A17-6C8A-E17D-125F1914E63C}"/>
                </a:ext>
              </a:extLst>
            </p:cNvPr>
            <p:cNvSpPr txBox="1"/>
            <p:nvPr userDrawn="1"/>
          </p:nvSpPr>
          <p:spPr>
            <a:xfrm>
              <a:off x="10290904" y="3794733"/>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Teal</a:t>
              </a:r>
            </a:p>
          </p:txBody>
        </p:sp>
        <p:sp>
          <p:nvSpPr>
            <p:cNvPr id="36" name="TextBox 35">
              <a:extLst>
                <a:ext uri="{FF2B5EF4-FFF2-40B4-BE49-F238E27FC236}">
                  <a16:creationId xmlns:a16="http://schemas.microsoft.com/office/drawing/2014/main" id="{A79A7454-42C9-CBFC-A80A-788890619218}"/>
                </a:ext>
              </a:extLst>
            </p:cNvPr>
            <p:cNvSpPr txBox="1"/>
            <p:nvPr userDrawn="1"/>
          </p:nvSpPr>
          <p:spPr>
            <a:xfrm>
              <a:off x="10264908" y="5400582"/>
              <a:ext cx="1392866" cy="369332"/>
            </a:xfrm>
            <a:prstGeom prst="rect">
              <a:avLst/>
            </a:prstGeom>
            <a:noFill/>
          </p:spPr>
          <p:txBody>
            <a:bodyPr wrap="square" rtlCol="0">
              <a:spAutoFit/>
            </a:bodyPr>
            <a:lstStyle/>
            <a:p>
              <a:pPr algn="ctr"/>
              <a:r>
                <a:rPr lang="en-US" sz="600">
                  <a:effectLst/>
                  <a:latin typeface="+mn-lt"/>
                </a:rPr>
                <a:t>0A799A</a:t>
              </a:r>
            </a:p>
          </p:txBody>
        </p:sp>
        <p:sp>
          <p:nvSpPr>
            <p:cNvPr id="37" name="Rectangle 36">
              <a:extLst>
                <a:ext uri="{FF2B5EF4-FFF2-40B4-BE49-F238E27FC236}">
                  <a16:creationId xmlns:a16="http://schemas.microsoft.com/office/drawing/2014/main" id="{41F667A1-1046-4F44-F267-ECD41C3DB8DB}"/>
                </a:ext>
              </a:extLst>
            </p:cNvPr>
            <p:cNvSpPr/>
            <p:nvPr userDrawn="1"/>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8" name="TextBox 37">
              <a:extLst>
                <a:ext uri="{FF2B5EF4-FFF2-40B4-BE49-F238E27FC236}">
                  <a16:creationId xmlns:a16="http://schemas.microsoft.com/office/drawing/2014/main" id="{B710B557-0E8B-99D7-FE78-9941D688139A}"/>
                </a:ext>
              </a:extLst>
            </p:cNvPr>
            <p:cNvSpPr txBox="1"/>
            <p:nvPr userDrawn="1"/>
          </p:nvSpPr>
          <p:spPr>
            <a:xfrm>
              <a:off x="11868302" y="3002285"/>
              <a:ext cx="1392866" cy="369332"/>
            </a:xfrm>
            <a:prstGeom prst="rect">
              <a:avLst/>
            </a:prstGeom>
            <a:noFill/>
          </p:spPr>
          <p:txBody>
            <a:bodyPr wrap="square" rtlCol="0">
              <a:spAutoFit/>
            </a:bodyPr>
            <a:lstStyle/>
            <a:p>
              <a:pPr algn="ctr"/>
              <a:r>
                <a:rPr lang="en-US" sz="600">
                  <a:solidFill>
                    <a:srgbClr val="000000"/>
                  </a:solidFill>
                  <a:effectLst/>
                  <a:latin typeface="+mn-lt"/>
                </a:rPr>
                <a:t>244 </a:t>
              </a:r>
              <a:r>
                <a:rPr lang="en-US" sz="600">
                  <a:solidFill>
                    <a:srgbClr val="1A345C"/>
                  </a:solidFill>
                  <a:effectLst/>
                  <a:latin typeface="+mn-lt"/>
                </a:rPr>
                <a:t>/ 244 / 244</a:t>
              </a:r>
            </a:p>
          </p:txBody>
        </p:sp>
        <p:sp>
          <p:nvSpPr>
            <p:cNvPr id="39" name="Rectangle 38">
              <a:extLst>
                <a:ext uri="{FF2B5EF4-FFF2-40B4-BE49-F238E27FC236}">
                  <a16:creationId xmlns:a16="http://schemas.microsoft.com/office/drawing/2014/main" id="{19575909-91E1-EB2B-30B2-870072C9C1FA}"/>
                </a:ext>
              </a:extLst>
            </p:cNvPr>
            <p:cNvSpPr/>
            <p:nvPr userDrawn="1"/>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0" name="TextBox 39">
              <a:extLst>
                <a:ext uri="{FF2B5EF4-FFF2-40B4-BE49-F238E27FC236}">
                  <a16:creationId xmlns:a16="http://schemas.microsoft.com/office/drawing/2014/main" id="{01D809F7-74B2-498D-A016-492E5ED8001E}"/>
                </a:ext>
              </a:extLst>
            </p:cNvPr>
            <p:cNvSpPr txBox="1"/>
            <p:nvPr userDrawn="1"/>
          </p:nvSpPr>
          <p:spPr>
            <a:xfrm>
              <a:off x="11868302" y="3780353"/>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Light Gray</a:t>
              </a:r>
            </a:p>
          </p:txBody>
        </p:sp>
        <p:sp>
          <p:nvSpPr>
            <p:cNvPr id="41" name="TextBox 40">
              <a:extLst>
                <a:ext uri="{FF2B5EF4-FFF2-40B4-BE49-F238E27FC236}">
                  <a16:creationId xmlns:a16="http://schemas.microsoft.com/office/drawing/2014/main" id="{14C48048-9A27-5D7B-0CEF-AA37E3D9CB72}"/>
                </a:ext>
              </a:extLst>
            </p:cNvPr>
            <p:cNvSpPr txBox="1"/>
            <p:nvPr userDrawn="1"/>
          </p:nvSpPr>
          <p:spPr>
            <a:xfrm>
              <a:off x="11842304" y="5386204"/>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F4F4F4</a:t>
              </a:r>
            </a:p>
          </p:txBody>
        </p:sp>
        <p:sp>
          <p:nvSpPr>
            <p:cNvPr id="42" name="Rectangle 41">
              <a:extLst>
                <a:ext uri="{FF2B5EF4-FFF2-40B4-BE49-F238E27FC236}">
                  <a16:creationId xmlns:a16="http://schemas.microsoft.com/office/drawing/2014/main" id="{D29096A9-97D7-A4FB-23D3-62A4E6D200A1}"/>
                </a:ext>
              </a:extLst>
            </p:cNvPr>
            <p:cNvSpPr/>
            <p:nvPr userDrawn="1"/>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 name="TextBox 42">
              <a:extLst>
                <a:ext uri="{FF2B5EF4-FFF2-40B4-BE49-F238E27FC236}">
                  <a16:creationId xmlns:a16="http://schemas.microsoft.com/office/drawing/2014/main" id="{6D5CF24E-D0A2-2914-3BE7-244B1A210260}"/>
                </a:ext>
              </a:extLst>
            </p:cNvPr>
            <p:cNvSpPr txBox="1"/>
            <p:nvPr userDrawn="1"/>
          </p:nvSpPr>
          <p:spPr>
            <a:xfrm>
              <a:off x="13445696" y="3016665"/>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255 / 255 / 255</a:t>
              </a:r>
            </a:p>
          </p:txBody>
        </p:sp>
        <p:sp>
          <p:nvSpPr>
            <p:cNvPr id="44" name="Rectangle 43">
              <a:extLst>
                <a:ext uri="{FF2B5EF4-FFF2-40B4-BE49-F238E27FC236}">
                  <a16:creationId xmlns:a16="http://schemas.microsoft.com/office/drawing/2014/main" id="{CCAD85CA-BBD5-D717-8D06-8C7694442169}"/>
                </a:ext>
              </a:extLst>
            </p:cNvPr>
            <p:cNvSpPr/>
            <p:nvPr userDrawn="1"/>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5" name="TextBox 44">
              <a:extLst>
                <a:ext uri="{FF2B5EF4-FFF2-40B4-BE49-F238E27FC236}">
                  <a16:creationId xmlns:a16="http://schemas.microsoft.com/office/drawing/2014/main" id="{75CB9B18-1AE2-C5D7-A2B5-EF8241E4E05A}"/>
                </a:ext>
              </a:extLst>
            </p:cNvPr>
            <p:cNvSpPr txBox="1"/>
            <p:nvPr userDrawn="1"/>
          </p:nvSpPr>
          <p:spPr>
            <a:xfrm>
              <a:off x="13445696" y="3794733"/>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White</a:t>
              </a:r>
            </a:p>
          </p:txBody>
        </p:sp>
        <p:sp>
          <p:nvSpPr>
            <p:cNvPr id="46" name="TextBox 45">
              <a:extLst>
                <a:ext uri="{FF2B5EF4-FFF2-40B4-BE49-F238E27FC236}">
                  <a16:creationId xmlns:a16="http://schemas.microsoft.com/office/drawing/2014/main" id="{A4A05941-05C1-5FEC-BC64-6BD4778C97F1}"/>
                </a:ext>
              </a:extLst>
            </p:cNvPr>
            <p:cNvSpPr txBox="1"/>
            <p:nvPr userDrawn="1"/>
          </p:nvSpPr>
          <p:spPr>
            <a:xfrm>
              <a:off x="13419700" y="5400582"/>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FFFFFF</a:t>
              </a:r>
            </a:p>
          </p:txBody>
        </p:sp>
      </p:grpSp>
      <p:grpSp>
        <p:nvGrpSpPr>
          <p:cNvPr id="72" name="Group 71">
            <a:extLst>
              <a:ext uri="{FF2B5EF4-FFF2-40B4-BE49-F238E27FC236}">
                <a16:creationId xmlns:a16="http://schemas.microsoft.com/office/drawing/2014/main" id="{0BBBF608-A984-B86F-4EAB-91FCF3B4CFD7}"/>
              </a:ext>
            </a:extLst>
          </p:cNvPr>
          <p:cNvGrpSpPr/>
          <p:nvPr userDrawn="1"/>
        </p:nvGrpSpPr>
        <p:grpSpPr>
          <a:xfrm>
            <a:off x="3320671" y="3775038"/>
            <a:ext cx="5121860" cy="645736"/>
            <a:chOff x="6641341" y="7550075"/>
            <a:chExt cx="10243720" cy="1291471"/>
          </a:xfrm>
        </p:grpSpPr>
        <p:sp>
          <p:nvSpPr>
            <p:cNvPr id="50" name="Rectangle 49">
              <a:extLst>
                <a:ext uri="{FF2B5EF4-FFF2-40B4-BE49-F238E27FC236}">
                  <a16:creationId xmlns:a16="http://schemas.microsoft.com/office/drawing/2014/main" id="{9BA1918F-E1E7-FC23-CC37-C3378BE1DE6D}"/>
                </a:ext>
              </a:extLst>
            </p:cNvPr>
            <p:cNvSpPr/>
            <p:nvPr userDrawn="1"/>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rgbClr val="1C345D"/>
                  </a:solidFill>
                </a:rPr>
                <a:t>White</a:t>
              </a:r>
            </a:p>
          </p:txBody>
        </p:sp>
        <p:sp>
          <p:nvSpPr>
            <p:cNvPr id="53" name="Rectangle 52">
              <a:extLst>
                <a:ext uri="{FF2B5EF4-FFF2-40B4-BE49-F238E27FC236}">
                  <a16:creationId xmlns:a16="http://schemas.microsoft.com/office/drawing/2014/main" id="{451E45BF-CF53-8DBC-7084-0B5A6083432D}"/>
                </a:ext>
              </a:extLst>
            </p:cNvPr>
            <p:cNvSpPr/>
            <p:nvPr userDrawn="1"/>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solidFill>
                    <a:srgbClr val="1C345D"/>
                  </a:solidFill>
                </a:rPr>
                <a:t>Vivid</a:t>
              </a:r>
              <a:br>
                <a:rPr lang="en-US" sz="600">
                  <a:solidFill>
                    <a:srgbClr val="1C345D"/>
                  </a:solidFill>
                </a:rPr>
              </a:br>
              <a:r>
                <a:rPr lang="en-US" sz="600">
                  <a:solidFill>
                    <a:srgbClr val="1C345D"/>
                  </a:solidFill>
                </a:rPr>
                <a:t>Yellow</a:t>
              </a:r>
            </a:p>
          </p:txBody>
        </p:sp>
        <p:sp>
          <p:nvSpPr>
            <p:cNvPr id="54" name="Rectangle 53">
              <a:extLst>
                <a:ext uri="{FF2B5EF4-FFF2-40B4-BE49-F238E27FC236}">
                  <a16:creationId xmlns:a16="http://schemas.microsoft.com/office/drawing/2014/main" id="{C89B109C-9DD8-8251-1DD4-C8C159CC321C}"/>
                </a:ext>
              </a:extLst>
            </p:cNvPr>
            <p:cNvSpPr/>
            <p:nvPr userDrawn="1"/>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00"/>
                <a:t>Warm  Purple</a:t>
              </a:r>
            </a:p>
          </p:txBody>
        </p:sp>
        <p:sp>
          <p:nvSpPr>
            <p:cNvPr id="57" name="Rectangle 56">
              <a:extLst>
                <a:ext uri="{FF2B5EF4-FFF2-40B4-BE49-F238E27FC236}">
                  <a16:creationId xmlns:a16="http://schemas.microsoft.com/office/drawing/2014/main" id="{10ECBEB5-0D82-3F79-3565-366274CDD358}"/>
                </a:ext>
              </a:extLst>
            </p:cNvPr>
            <p:cNvSpPr/>
            <p:nvPr userDrawn="1"/>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solidFill>
                    <a:srgbClr val="1C345D"/>
                  </a:solidFill>
                </a:rPr>
                <a:t>Bright</a:t>
              </a:r>
              <a:br>
                <a:rPr lang="en-US" sz="600">
                  <a:solidFill>
                    <a:srgbClr val="1C345D"/>
                  </a:solidFill>
                </a:rPr>
              </a:br>
              <a:r>
                <a:rPr lang="en-US" sz="600">
                  <a:solidFill>
                    <a:srgbClr val="1C345D"/>
                  </a:solidFill>
                </a:rPr>
                <a:t>Blue</a:t>
              </a:r>
            </a:p>
          </p:txBody>
        </p:sp>
        <p:sp>
          <p:nvSpPr>
            <p:cNvPr id="58" name="Rectangle 57">
              <a:extLst>
                <a:ext uri="{FF2B5EF4-FFF2-40B4-BE49-F238E27FC236}">
                  <a16:creationId xmlns:a16="http://schemas.microsoft.com/office/drawing/2014/main" id="{65B6F084-9FE0-DBEE-1E30-8497A41220F0}"/>
                </a:ext>
              </a:extLst>
            </p:cNvPr>
            <p:cNvSpPr/>
            <p:nvPr userDrawn="1"/>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t>Teal</a:t>
              </a:r>
            </a:p>
          </p:txBody>
        </p:sp>
        <p:sp>
          <p:nvSpPr>
            <p:cNvPr id="59" name="Rectangle 58">
              <a:extLst>
                <a:ext uri="{FF2B5EF4-FFF2-40B4-BE49-F238E27FC236}">
                  <a16:creationId xmlns:a16="http://schemas.microsoft.com/office/drawing/2014/main" id="{DCF13C2C-35F3-D0E0-0FAE-363CFDB97D37}"/>
                </a:ext>
              </a:extLst>
            </p:cNvPr>
            <p:cNvSpPr/>
            <p:nvPr userDrawn="1"/>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Dark Navy</a:t>
              </a:r>
            </a:p>
          </p:txBody>
        </p:sp>
        <p:sp>
          <p:nvSpPr>
            <p:cNvPr id="60" name="Rectangle 59">
              <a:extLst>
                <a:ext uri="{FF2B5EF4-FFF2-40B4-BE49-F238E27FC236}">
                  <a16:creationId xmlns:a16="http://schemas.microsoft.com/office/drawing/2014/main" id="{5A9F2D4B-A063-65E6-92C6-123F368EA21B}"/>
                </a:ext>
              </a:extLst>
            </p:cNvPr>
            <p:cNvSpPr/>
            <p:nvPr userDrawn="1"/>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35%</a:t>
              </a:r>
            </a:p>
          </p:txBody>
        </p:sp>
        <p:sp>
          <p:nvSpPr>
            <p:cNvPr id="61" name="Rectangle 60">
              <a:extLst>
                <a:ext uri="{FF2B5EF4-FFF2-40B4-BE49-F238E27FC236}">
                  <a16:creationId xmlns:a16="http://schemas.microsoft.com/office/drawing/2014/main" id="{6ECA4098-BBD2-FB5C-0203-AA03AE950FD1}"/>
                </a:ext>
              </a:extLst>
            </p:cNvPr>
            <p:cNvSpPr/>
            <p:nvPr userDrawn="1"/>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8%</a:t>
              </a:r>
            </a:p>
          </p:txBody>
        </p:sp>
        <p:sp>
          <p:nvSpPr>
            <p:cNvPr id="62" name="Rectangle 61">
              <a:extLst>
                <a:ext uri="{FF2B5EF4-FFF2-40B4-BE49-F238E27FC236}">
                  <a16:creationId xmlns:a16="http://schemas.microsoft.com/office/drawing/2014/main" id="{CCC1E539-FFCF-99D3-87B5-2D53A27DECC6}"/>
                </a:ext>
              </a:extLst>
            </p:cNvPr>
            <p:cNvSpPr/>
            <p:nvPr userDrawn="1"/>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700">
                  <a:solidFill>
                    <a:srgbClr val="1C345D"/>
                  </a:solidFill>
                </a:rPr>
                <a:t>6%</a:t>
              </a:r>
            </a:p>
          </p:txBody>
        </p:sp>
        <p:sp>
          <p:nvSpPr>
            <p:cNvPr id="63" name="Rectangle 62">
              <a:extLst>
                <a:ext uri="{FF2B5EF4-FFF2-40B4-BE49-F238E27FC236}">
                  <a16:creationId xmlns:a16="http://schemas.microsoft.com/office/drawing/2014/main" id="{9F968FA6-80E9-C03E-5B76-0D41EB9C3BE2}"/>
                </a:ext>
              </a:extLst>
            </p:cNvPr>
            <p:cNvSpPr/>
            <p:nvPr userDrawn="1"/>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8%</a:t>
              </a:r>
            </a:p>
          </p:txBody>
        </p:sp>
        <p:sp>
          <p:nvSpPr>
            <p:cNvPr id="64" name="Rectangle 63">
              <a:extLst>
                <a:ext uri="{FF2B5EF4-FFF2-40B4-BE49-F238E27FC236}">
                  <a16:creationId xmlns:a16="http://schemas.microsoft.com/office/drawing/2014/main" id="{CFB55956-4FC4-46E0-1A21-FB460F4121E6}"/>
                </a:ext>
              </a:extLst>
            </p:cNvPr>
            <p:cNvSpPr/>
            <p:nvPr userDrawn="1"/>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8%</a:t>
              </a:r>
            </a:p>
          </p:txBody>
        </p:sp>
        <p:sp>
          <p:nvSpPr>
            <p:cNvPr id="65" name="Rectangle 64">
              <a:extLst>
                <a:ext uri="{FF2B5EF4-FFF2-40B4-BE49-F238E27FC236}">
                  <a16:creationId xmlns:a16="http://schemas.microsoft.com/office/drawing/2014/main" id="{9732D543-2549-AEE5-0ABE-18E32688EE09}"/>
                </a:ext>
              </a:extLst>
            </p:cNvPr>
            <p:cNvSpPr/>
            <p:nvPr userDrawn="1"/>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35%</a:t>
              </a:r>
            </a:p>
          </p:txBody>
        </p:sp>
      </p:grpSp>
      <p:sp>
        <p:nvSpPr>
          <p:cNvPr id="67" name="TextBox 66">
            <a:extLst>
              <a:ext uri="{FF2B5EF4-FFF2-40B4-BE49-F238E27FC236}">
                <a16:creationId xmlns:a16="http://schemas.microsoft.com/office/drawing/2014/main" id="{B1D70118-3C81-7A8D-2368-25A11F1F0C9C}"/>
              </a:ext>
            </a:extLst>
          </p:cNvPr>
          <p:cNvSpPr txBox="1"/>
          <p:nvPr userDrawn="1"/>
        </p:nvSpPr>
        <p:spPr>
          <a:xfrm>
            <a:off x="514349" y="3577150"/>
            <a:ext cx="2372665" cy="646331"/>
          </a:xfrm>
          <a:prstGeom prst="rect">
            <a:avLst/>
          </a:prstGeom>
          <a:noFill/>
        </p:spPr>
        <p:txBody>
          <a:bodyPr wrap="square" rtlCol="0">
            <a:spAutoFit/>
          </a:bodyPr>
          <a:lstStyle/>
          <a:p>
            <a:pPr marL="142883" indent="-142883">
              <a:buFont typeface="Arial" panose="020B0604020202020204" pitchFamily="34" charset="0"/>
              <a:buChar char="•"/>
            </a:pPr>
            <a:r>
              <a:rPr lang="en-US" sz="600">
                <a:solidFill>
                  <a:srgbClr val="1A345C"/>
                </a:solidFill>
                <a:effectLst/>
                <a:latin typeface="+mn-lt"/>
              </a:rPr>
              <a:t>The primary colors, Dark Navy and White, </a:t>
            </a:r>
            <a:br>
              <a:rPr lang="en-US" sz="600">
                <a:solidFill>
                  <a:srgbClr val="1A345C"/>
                </a:solidFill>
                <a:effectLst/>
                <a:latin typeface="+mn-lt"/>
              </a:rPr>
            </a:br>
            <a:r>
              <a:rPr lang="en-US" sz="600">
                <a:solidFill>
                  <a:srgbClr val="1A345C"/>
                </a:solidFill>
                <a:effectLst/>
                <a:latin typeface="+mn-lt"/>
              </a:rPr>
              <a:t>will ground the accent colors.</a:t>
            </a:r>
          </a:p>
          <a:p>
            <a:pPr marL="142883" indent="-142883">
              <a:buFont typeface="Arial" panose="020B0604020202020204" pitchFamily="34" charset="0"/>
              <a:buChar char="•"/>
            </a:pPr>
            <a:r>
              <a:rPr lang="en-US" sz="600">
                <a:solidFill>
                  <a:srgbClr val="1A345C"/>
                </a:solidFill>
                <a:effectLst/>
                <a:latin typeface="+mn-lt"/>
              </a:rPr>
              <a:t>When using the colors, the predominant usage will move from left to right, Dark Navy being the most used and Warm Purple being the least used.</a:t>
            </a:r>
          </a:p>
          <a:p>
            <a:endParaRPr lang="en-US" sz="600"/>
          </a:p>
        </p:txBody>
      </p:sp>
      <p:sp>
        <p:nvSpPr>
          <p:cNvPr id="68" name="TextBox 67">
            <a:extLst>
              <a:ext uri="{FF2B5EF4-FFF2-40B4-BE49-F238E27FC236}">
                <a16:creationId xmlns:a16="http://schemas.microsoft.com/office/drawing/2014/main" id="{7539C140-C74E-8485-F579-690954A9B940}"/>
              </a:ext>
            </a:extLst>
          </p:cNvPr>
          <p:cNvSpPr txBox="1"/>
          <p:nvPr userDrawn="1"/>
        </p:nvSpPr>
        <p:spPr>
          <a:xfrm>
            <a:off x="514349" y="353878"/>
            <a:ext cx="7961434" cy="461665"/>
          </a:xfrm>
          <a:prstGeom prst="rect">
            <a:avLst/>
          </a:prstGeom>
          <a:noFill/>
        </p:spPr>
        <p:txBody>
          <a:bodyPr wrap="square" rtlCol="0">
            <a:spAutoFit/>
          </a:bodyPr>
          <a:lstStyle/>
          <a:p>
            <a:r>
              <a:rPr lang="en-US" sz="2400">
                <a:solidFill>
                  <a:srgbClr val="1C345D"/>
                </a:solidFill>
                <a:latin typeface="Times" pitchFamily="2" charset="0"/>
              </a:rPr>
              <a:t>Fred</a:t>
            </a:r>
            <a:r>
              <a:rPr lang="en-US" sz="2400">
                <a:solidFill>
                  <a:srgbClr val="1C345D"/>
                </a:solidFill>
                <a:latin typeface="+mj-lt"/>
              </a:rPr>
              <a:t> Hutch Brand Colors</a:t>
            </a:r>
          </a:p>
        </p:txBody>
      </p:sp>
      <p:sp>
        <p:nvSpPr>
          <p:cNvPr id="69" name="TextBox 68">
            <a:extLst>
              <a:ext uri="{FF2B5EF4-FFF2-40B4-BE49-F238E27FC236}">
                <a16:creationId xmlns:a16="http://schemas.microsoft.com/office/drawing/2014/main" id="{3133AC53-4013-89DB-9AE4-2A38896B6307}"/>
              </a:ext>
            </a:extLst>
          </p:cNvPr>
          <p:cNvSpPr txBox="1"/>
          <p:nvPr userDrawn="1"/>
        </p:nvSpPr>
        <p:spPr>
          <a:xfrm>
            <a:off x="514350" y="3221243"/>
            <a:ext cx="2746574" cy="307777"/>
          </a:xfrm>
          <a:prstGeom prst="rect">
            <a:avLst/>
          </a:prstGeom>
          <a:noFill/>
        </p:spPr>
        <p:txBody>
          <a:bodyPr wrap="square" rtlCol="0">
            <a:spAutoFit/>
          </a:bodyPr>
          <a:lstStyle/>
          <a:p>
            <a:r>
              <a:rPr lang="en-US" sz="1400">
                <a:solidFill>
                  <a:srgbClr val="0B799A"/>
                </a:solidFill>
              </a:rPr>
              <a:t>Color Usage</a:t>
            </a:r>
          </a:p>
        </p:txBody>
      </p:sp>
      <p:sp>
        <p:nvSpPr>
          <p:cNvPr id="71" name="TextBox 70">
            <a:extLst>
              <a:ext uri="{FF2B5EF4-FFF2-40B4-BE49-F238E27FC236}">
                <a16:creationId xmlns:a16="http://schemas.microsoft.com/office/drawing/2014/main" id="{AFBE3CD5-B020-4C31-8057-75B84EB9BC6F}"/>
              </a:ext>
            </a:extLst>
          </p:cNvPr>
          <p:cNvSpPr txBox="1"/>
          <p:nvPr userDrawn="1"/>
        </p:nvSpPr>
        <p:spPr>
          <a:xfrm>
            <a:off x="514350" y="847849"/>
            <a:ext cx="2746574" cy="307777"/>
          </a:xfrm>
          <a:prstGeom prst="rect">
            <a:avLst/>
          </a:prstGeom>
          <a:noFill/>
        </p:spPr>
        <p:txBody>
          <a:bodyPr wrap="square" rtlCol="0">
            <a:spAutoFit/>
          </a:bodyPr>
          <a:lstStyle/>
          <a:p>
            <a:r>
              <a:rPr lang="en-US" sz="1400">
                <a:solidFill>
                  <a:srgbClr val="0B799A"/>
                </a:solidFill>
              </a:rPr>
              <a:t>Color Palette</a:t>
            </a:r>
          </a:p>
        </p:txBody>
      </p:sp>
      <p:sp>
        <p:nvSpPr>
          <p:cNvPr id="8" name="AutoShape 6">
            <a:extLst>
              <a:ext uri="{FF2B5EF4-FFF2-40B4-BE49-F238E27FC236}">
                <a16:creationId xmlns:a16="http://schemas.microsoft.com/office/drawing/2014/main" id="{D3A52CDA-58E9-5CD6-710F-0E1139B40791}"/>
              </a:ext>
            </a:extLst>
          </p:cNvPr>
          <p:cNvSpPr/>
          <p:nvPr userDrawn="1"/>
        </p:nvSpPr>
        <p:spPr>
          <a:xfrm rot="1008">
            <a:off x="560135" y="789669"/>
            <a:ext cx="7961433" cy="1774"/>
          </a:xfrm>
          <a:prstGeom prst="line">
            <a:avLst/>
          </a:prstGeom>
          <a:ln w="12700" cap="rnd">
            <a:solidFill>
              <a:srgbClr val="1C345D"/>
            </a:solidFill>
            <a:prstDash val="solid"/>
            <a:headEnd type="none" w="sm" len="sm"/>
            <a:tailEnd type="none" w="sm" len="sm"/>
          </a:ln>
        </p:spPr>
        <p:txBody>
          <a:bodyPr/>
          <a:lstStyle/>
          <a:p>
            <a:endParaRPr lang="en-US" sz="600"/>
          </a:p>
        </p:txBody>
      </p:sp>
      <p:sp>
        <p:nvSpPr>
          <p:cNvPr id="9" name="AutoShape 6">
            <a:extLst>
              <a:ext uri="{FF2B5EF4-FFF2-40B4-BE49-F238E27FC236}">
                <a16:creationId xmlns:a16="http://schemas.microsoft.com/office/drawing/2014/main" id="{BBFFD8F7-ACCF-B55E-9F2F-FB6230F9DF9D}"/>
              </a:ext>
            </a:extLst>
          </p:cNvPr>
          <p:cNvSpPr/>
          <p:nvPr userDrawn="1"/>
        </p:nvSpPr>
        <p:spPr>
          <a:xfrm rot="1008">
            <a:off x="526511" y="3172487"/>
            <a:ext cx="7961433" cy="1774"/>
          </a:xfrm>
          <a:prstGeom prst="line">
            <a:avLst/>
          </a:prstGeom>
          <a:ln w="12700" cap="rnd">
            <a:solidFill>
              <a:srgbClr val="1C345D"/>
            </a:solidFill>
            <a:prstDash val="solid"/>
            <a:headEnd type="none" w="sm" len="sm"/>
            <a:tailEnd type="none" w="sm" len="sm"/>
          </a:ln>
        </p:spPr>
        <p:txBody>
          <a:bodyPr/>
          <a:lstStyle/>
          <a:p>
            <a:endParaRPr lang="en-US" sz="600"/>
          </a:p>
        </p:txBody>
      </p:sp>
    </p:spTree>
    <p:extLst>
      <p:ext uri="{BB962C8B-B14F-4D97-AF65-F5344CB8AC3E}">
        <p14:creationId xmlns:p14="http://schemas.microsoft.com/office/powerpoint/2010/main" val="36342493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est Practices">
    <p:spTree>
      <p:nvGrpSpPr>
        <p:cNvPr id="1" name=""/>
        <p:cNvGrpSpPr/>
        <p:nvPr/>
      </p:nvGrpSpPr>
      <p:grpSpPr>
        <a:xfrm>
          <a:off x="0" y="0"/>
          <a:ext cx="0" cy="0"/>
          <a:chOff x="0" y="0"/>
          <a:chExt cx="0" cy="0"/>
        </a:xfrm>
      </p:grpSpPr>
      <p:sp>
        <p:nvSpPr>
          <p:cNvPr id="36" name="AutoShape 6">
            <a:extLst>
              <a:ext uri="{FF2B5EF4-FFF2-40B4-BE49-F238E27FC236}">
                <a16:creationId xmlns:a16="http://schemas.microsoft.com/office/drawing/2014/main" id="{9C923706-DE30-123F-1FEC-2AB725710E4D}"/>
              </a:ext>
            </a:extLst>
          </p:cNvPr>
          <p:cNvSpPr/>
          <p:nvPr userDrawn="1"/>
        </p:nvSpPr>
        <p:spPr>
          <a:xfrm rot="1008" flipV="1">
            <a:off x="2142069" y="4655312"/>
            <a:ext cx="6333713" cy="11723"/>
          </a:xfrm>
          <a:prstGeom prst="line">
            <a:avLst/>
          </a:prstGeom>
          <a:ln w="12700" cap="rnd">
            <a:solidFill>
              <a:srgbClr val="03C1D5"/>
            </a:solidFill>
            <a:prstDash val="solid"/>
            <a:headEnd type="none" w="sm" len="sm"/>
            <a:tailEnd type="none" w="sm" len="sm"/>
          </a:ln>
        </p:spPr>
        <p:txBody>
          <a:bodyPr/>
          <a:lstStyle/>
          <a:p>
            <a:endParaRPr lang="en-US" sz="600"/>
          </a:p>
        </p:txBody>
      </p:sp>
      <p:sp>
        <p:nvSpPr>
          <p:cNvPr id="37" name="TextBox 10">
            <a:extLst>
              <a:ext uri="{FF2B5EF4-FFF2-40B4-BE49-F238E27FC236}">
                <a16:creationId xmlns:a16="http://schemas.microsoft.com/office/drawing/2014/main" id="{BAAB8715-0FBD-5F47-6D5A-C349791270F5}"/>
              </a:ext>
            </a:extLst>
          </p:cNvPr>
          <p:cNvSpPr txBox="1"/>
          <p:nvPr userDrawn="1"/>
        </p:nvSpPr>
        <p:spPr>
          <a:xfrm>
            <a:off x="8674874" y="4533335"/>
            <a:ext cx="154808" cy="161776"/>
          </a:xfrm>
          <a:prstGeom prst="rect">
            <a:avLst/>
          </a:prstGeom>
        </p:spPr>
        <p:txBody>
          <a:bodyPr wrap="square" lIns="0" tIns="0" rIns="0" bIns="0" rtlCol="0" anchor="t">
            <a:spAutoFit/>
          </a:bodyPr>
          <a:lstStyle/>
          <a:p>
            <a:pPr marL="0" lvl="0" indent="0" algn="r">
              <a:lnSpc>
                <a:spcPts val="1400"/>
              </a:lnSpc>
              <a:spcBef>
                <a:spcPct val="0"/>
              </a:spcBef>
            </a:pPr>
            <a:fld id="{7F31C99B-14C2-7149-B1A7-26064733D5E0}" type="slidenum">
              <a:rPr lang="en-US" sz="800" b="0" i="0" spc="20" smtClean="0">
                <a:solidFill>
                  <a:schemeClr val="bg1"/>
                </a:solidFill>
                <a:latin typeface="Calibri" panose="020F0502020204030204" pitchFamily="34" charset="0"/>
                <a:cs typeface="Calibri" panose="020F0502020204030204" pitchFamily="34" charset="0"/>
              </a:rPr>
              <a:pPr marL="0" lvl="0" indent="0" algn="r">
                <a:lnSpc>
                  <a:spcPts val="1400"/>
                </a:lnSpc>
                <a:spcBef>
                  <a:spcPct val="0"/>
                </a:spcBef>
              </a:pPr>
              <a:t>‹#›</a:t>
            </a:fld>
            <a:endParaRPr lang="en-US" sz="800" b="0" i="0" spc="20">
              <a:solidFill>
                <a:schemeClr val="bg1"/>
              </a:solidFill>
              <a:latin typeface="Calibri" panose="020F0502020204030204" pitchFamily="34" charset="0"/>
              <a:cs typeface="Calibri" panose="020F0502020204030204" pitchFamily="34" charset="0"/>
            </a:endParaRPr>
          </a:p>
        </p:txBody>
      </p:sp>
      <p:sp>
        <p:nvSpPr>
          <p:cNvPr id="38" name="Subtitle 2">
            <a:extLst>
              <a:ext uri="{FF2B5EF4-FFF2-40B4-BE49-F238E27FC236}">
                <a16:creationId xmlns:a16="http://schemas.microsoft.com/office/drawing/2014/main" id="{7E96E480-913F-D19D-EF4E-1FD88C7B3E37}"/>
              </a:ext>
            </a:extLst>
          </p:cNvPr>
          <p:cNvSpPr txBox="1">
            <a:spLocks/>
          </p:cNvSpPr>
          <p:nvPr userDrawn="1"/>
        </p:nvSpPr>
        <p:spPr>
          <a:xfrm>
            <a:off x="526512" y="4555557"/>
            <a:ext cx="1683289"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5" name="Title 1">
            <a:extLst>
              <a:ext uri="{FF2B5EF4-FFF2-40B4-BE49-F238E27FC236}">
                <a16:creationId xmlns:a16="http://schemas.microsoft.com/office/drawing/2014/main" id="{2A368C1A-53B1-2253-758B-EED04D747AF2}"/>
              </a:ext>
            </a:extLst>
          </p:cNvPr>
          <p:cNvSpPr>
            <a:spLocks noGrp="1"/>
          </p:cNvSpPr>
          <p:nvPr>
            <p:ph type="ctrTitle" hasCustomPrompt="1"/>
          </p:nvPr>
        </p:nvSpPr>
        <p:spPr>
          <a:xfrm>
            <a:off x="514349" y="353878"/>
            <a:ext cx="7961434" cy="487796"/>
          </a:xfrm>
        </p:spPr>
        <p:txBody>
          <a:bodyPr>
            <a:normAutofit/>
          </a:bodyPr>
          <a:lstStyle>
            <a:lvl1pPr>
              <a:defRPr sz="2400" b="0">
                <a:latin typeface="Times" pitchFamily="2" charset="0"/>
              </a:defRPr>
            </a:lvl1pPr>
          </a:lstStyle>
          <a:p>
            <a:r>
              <a:rPr lang="en-US"/>
              <a:t>Best Practices and How </a:t>
            </a:r>
            <a:r>
              <a:rPr lang="en-US" err="1"/>
              <a:t>To’s</a:t>
            </a:r>
            <a:endParaRPr lang="en-US"/>
          </a:p>
        </p:txBody>
      </p:sp>
      <p:pic>
        <p:nvPicPr>
          <p:cNvPr id="13" name="Picture 12">
            <a:extLst>
              <a:ext uri="{FF2B5EF4-FFF2-40B4-BE49-F238E27FC236}">
                <a16:creationId xmlns:a16="http://schemas.microsoft.com/office/drawing/2014/main" id="{F4250375-0C3F-3473-F8CD-0C511ECCE3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7412" y="2833575"/>
            <a:ext cx="801760" cy="1356211"/>
          </a:xfrm>
          <a:prstGeom prst="rect">
            <a:avLst/>
          </a:prstGeom>
        </p:spPr>
      </p:pic>
      <p:sp>
        <p:nvSpPr>
          <p:cNvPr id="4" name="TextBox 3">
            <a:extLst>
              <a:ext uri="{FF2B5EF4-FFF2-40B4-BE49-F238E27FC236}">
                <a16:creationId xmlns:a16="http://schemas.microsoft.com/office/drawing/2014/main" id="{5CCC12C8-1C72-B3D8-A3F0-183B0D6305F3}"/>
              </a:ext>
            </a:extLst>
          </p:cNvPr>
          <p:cNvSpPr txBox="1"/>
          <p:nvPr userDrawn="1"/>
        </p:nvSpPr>
        <p:spPr>
          <a:xfrm>
            <a:off x="481628" y="1062923"/>
            <a:ext cx="3421182" cy="338554"/>
          </a:xfrm>
          <a:prstGeom prst="rect">
            <a:avLst/>
          </a:prstGeom>
          <a:noFill/>
        </p:spPr>
        <p:txBody>
          <a:bodyPr wrap="square" rtlCol="0">
            <a:spAutoFit/>
          </a:bodyPr>
          <a:lstStyle/>
          <a:p>
            <a:pPr marL="142883" indent="-142883">
              <a:buFont typeface="Arial" panose="020B0604020202020204" pitchFamily="34" charset="0"/>
              <a:buChar char="•"/>
            </a:pPr>
            <a:r>
              <a:rPr lang="en-US" sz="1400" b="1" kern="0">
                <a:solidFill>
                  <a:srgbClr val="1C345D"/>
                </a:solidFill>
              </a:rPr>
              <a:t>H1/H2: </a:t>
            </a:r>
            <a:r>
              <a:rPr lang="en-US" sz="1600" b="0" kern="0">
                <a:solidFill>
                  <a:srgbClr val="1C345D"/>
                </a:solidFill>
                <a:latin typeface="Times" pitchFamily="2" charset="0"/>
              </a:rPr>
              <a:t>Times Font</a:t>
            </a:r>
            <a:endParaRPr lang="en-US" sz="1600" b="0">
              <a:solidFill>
                <a:srgbClr val="1C345D"/>
              </a:solidFill>
              <a:latin typeface="Times" pitchFamily="2" charset="0"/>
            </a:endParaRPr>
          </a:p>
        </p:txBody>
      </p:sp>
      <p:sp>
        <p:nvSpPr>
          <p:cNvPr id="7" name="TextBox 6">
            <a:extLst>
              <a:ext uri="{FF2B5EF4-FFF2-40B4-BE49-F238E27FC236}">
                <a16:creationId xmlns:a16="http://schemas.microsoft.com/office/drawing/2014/main" id="{31A5A571-1202-B7B9-31F4-9685FF362B48}"/>
              </a:ext>
            </a:extLst>
          </p:cNvPr>
          <p:cNvSpPr txBox="1"/>
          <p:nvPr userDrawn="1"/>
        </p:nvSpPr>
        <p:spPr>
          <a:xfrm>
            <a:off x="483969" y="1440702"/>
            <a:ext cx="3757831" cy="2677656"/>
          </a:xfrm>
          <a:prstGeom prst="rect">
            <a:avLst/>
          </a:prstGeom>
          <a:noFill/>
        </p:spPr>
        <p:txBody>
          <a:bodyPr wrap="square" rtlCol="0">
            <a:spAutoFit/>
          </a:bodyPr>
          <a:lstStyle/>
          <a:p>
            <a:pPr marL="142883" indent="-142883">
              <a:buFont typeface="Arial" panose="020B0604020202020204" pitchFamily="34" charset="0"/>
              <a:buChar char="•"/>
            </a:pPr>
            <a:r>
              <a:rPr lang="en-US" sz="1400" b="1" kern="0">
                <a:solidFill>
                  <a:srgbClr val="1C345D"/>
                </a:solidFill>
              </a:rPr>
              <a:t>H3/H4/H5: </a:t>
            </a:r>
            <a:r>
              <a:rPr lang="en-US" sz="1400" b="0" kern="0">
                <a:solidFill>
                  <a:srgbClr val="1C345D"/>
                </a:solidFill>
              </a:rPr>
              <a:t>Arial Font</a:t>
            </a:r>
            <a:br>
              <a:rPr lang="en-US" sz="1400" b="0" kern="0">
                <a:solidFill>
                  <a:srgbClr val="1C345D"/>
                </a:solidFill>
              </a:rPr>
            </a:br>
            <a:endParaRPr lang="en-US" sz="1400" b="0" kern="0">
              <a:solidFill>
                <a:srgbClr val="1C345D"/>
              </a:solidFill>
            </a:endParaRPr>
          </a:p>
          <a:p>
            <a:pPr marL="142883" indent="-142883">
              <a:buFont typeface="Arial" panose="020B0604020202020204" pitchFamily="34" charset="0"/>
              <a:buChar char="•"/>
            </a:pPr>
            <a:r>
              <a:rPr lang="en-US" sz="1400" b="1" kern="0">
                <a:solidFill>
                  <a:srgbClr val="1C345D"/>
                </a:solidFill>
              </a:rPr>
              <a:t>Slide title font size: </a:t>
            </a:r>
            <a:r>
              <a:rPr lang="en-US" sz="1400" kern="0">
                <a:solidFill>
                  <a:srgbClr val="1C345D"/>
                </a:solidFill>
              </a:rPr>
              <a:t>48 </a:t>
            </a:r>
            <a:r>
              <a:rPr lang="en-US" sz="1400" kern="0" err="1">
                <a:solidFill>
                  <a:srgbClr val="1C345D"/>
                </a:solidFill>
              </a:rPr>
              <a:t>pt</a:t>
            </a:r>
            <a:r>
              <a:rPr lang="en-US" sz="1400" kern="0">
                <a:solidFill>
                  <a:srgbClr val="1C345D"/>
                </a:solidFill>
              </a:rPr>
              <a:t> </a:t>
            </a:r>
            <a:br>
              <a:rPr lang="en-US" sz="1400" kern="0">
                <a:solidFill>
                  <a:srgbClr val="1C345D"/>
                </a:solidFill>
              </a:rPr>
            </a:br>
            <a:endParaRPr lang="en-US" sz="1400" kern="0">
              <a:solidFill>
                <a:srgbClr val="1C345D"/>
              </a:solidFill>
            </a:endParaRPr>
          </a:p>
          <a:p>
            <a:pPr marL="142883" indent="-142883">
              <a:buFont typeface="Arial" panose="020B0604020202020204" pitchFamily="34" charset="0"/>
              <a:buChar char="•"/>
            </a:pPr>
            <a:r>
              <a:rPr lang="en-US" sz="1400" b="1" kern="0">
                <a:solidFill>
                  <a:srgbClr val="1C345D"/>
                </a:solidFill>
              </a:rPr>
              <a:t>Minimum font size:</a:t>
            </a:r>
            <a:r>
              <a:rPr lang="en-US" sz="1400" kern="0">
                <a:solidFill>
                  <a:srgbClr val="1C345D"/>
                </a:solidFill>
              </a:rPr>
              <a:t> </a:t>
            </a:r>
            <a:r>
              <a:rPr lang="en-US" sz="1400" u="sng" kern="0">
                <a:solidFill>
                  <a:srgbClr val="1C345D"/>
                </a:solidFill>
              </a:rPr>
              <a:t>&gt;</a:t>
            </a:r>
            <a:r>
              <a:rPr lang="en-US" sz="1400" kern="0">
                <a:solidFill>
                  <a:srgbClr val="1C345D"/>
                </a:solidFill>
              </a:rPr>
              <a:t> 24 </a:t>
            </a:r>
            <a:r>
              <a:rPr lang="en-US" sz="1400" kern="0" err="1">
                <a:solidFill>
                  <a:srgbClr val="1C345D"/>
                </a:solidFill>
              </a:rPr>
              <a:t>pt</a:t>
            </a:r>
            <a:r>
              <a:rPr lang="en-US" sz="1400" kern="0">
                <a:solidFill>
                  <a:srgbClr val="1C345D"/>
                </a:solidFill>
              </a:rPr>
              <a:t> for legibility</a:t>
            </a:r>
            <a:br>
              <a:rPr lang="en-US" sz="1400" kern="0">
                <a:solidFill>
                  <a:srgbClr val="1C345D"/>
                </a:solidFill>
              </a:rPr>
            </a:br>
            <a:r>
              <a:rPr lang="en-US" sz="1400" kern="0">
                <a:solidFill>
                  <a:srgbClr val="1C345D"/>
                </a:solidFill>
              </a:rPr>
              <a:t> </a:t>
            </a:r>
          </a:p>
          <a:p>
            <a:pPr marL="142883" indent="-142883">
              <a:buFont typeface="Arial" panose="020B0604020202020204" pitchFamily="34" charset="0"/>
              <a:buChar char="•"/>
            </a:pPr>
            <a:r>
              <a:rPr lang="en-US" sz="1400" kern="0">
                <a:solidFill>
                  <a:srgbClr val="1C345D"/>
                </a:solidFill>
              </a:rPr>
              <a:t>Max 30 words per slide ideally</a:t>
            </a:r>
            <a:br>
              <a:rPr lang="en-US" sz="1400" kern="0">
                <a:solidFill>
                  <a:srgbClr val="1C345D"/>
                </a:solidFill>
              </a:rPr>
            </a:br>
            <a:endParaRPr lang="en-US" sz="1400" kern="0">
              <a:solidFill>
                <a:srgbClr val="1C345D"/>
              </a:solidFill>
            </a:endParaRPr>
          </a:p>
          <a:p>
            <a:pPr marL="142883" indent="-142883">
              <a:buFont typeface="Arial" panose="020B0604020202020204" pitchFamily="34" charset="0"/>
              <a:buChar char="•"/>
            </a:pPr>
            <a:r>
              <a:rPr lang="en-US" sz="1400" kern="0">
                <a:solidFill>
                  <a:srgbClr val="1C345D"/>
                </a:solidFill>
              </a:rPr>
              <a:t>If you have an image, we recommend using a slide with white background</a:t>
            </a:r>
            <a:br>
              <a:rPr lang="en-US" sz="1400" kern="0">
                <a:solidFill>
                  <a:srgbClr val="1C345D"/>
                </a:solidFill>
              </a:rPr>
            </a:br>
            <a:endParaRPr lang="en-US" sz="1400" kern="0">
              <a:solidFill>
                <a:srgbClr val="1C345D"/>
              </a:solidFill>
            </a:endParaRPr>
          </a:p>
          <a:p>
            <a:pPr marL="142883" indent="-142883">
              <a:buFont typeface="Arial" panose="020B0604020202020204" pitchFamily="34" charset="0"/>
              <a:buChar char="•"/>
            </a:pPr>
            <a:r>
              <a:rPr lang="en-US" sz="1400" kern="0">
                <a:solidFill>
                  <a:srgbClr val="1C345D"/>
                </a:solidFill>
              </a:rPr>
              <a:t>Footer font size exception: 16 </a:t>
            </a:r>
            <a:r>
              <a:rPr lang="en-US" sz="1400" kern="0" err="1">
                <a:solidFill>
                  <a:srgbClr val="1C345D"/>
                </a:solidFill>
              </a:rPr>
              <a:t>pt</a:t>
            </a:r>
            <a:r>
              <a:rPr lang="en-US" sz="1400" kern="0">
                <a:solidFill>
                  <a:srgbClr val="1C345D"/>
                </a:solidFill>
              </a:rPr>
              <a:t> </a:t>
            </a:r>
          </a:p>
        </p:txBody>
      </p:sp>
      <p:grpSp>
        <p:nvGrpSpPr>
          <p:cNvPr id="6" name="Group 5">
            <a:extLst>
              <a:ext uri="{FF2B5EF4-FFF2-40B4-BE49-F238E27FC236}">
                <a16:creationId xmlns:a16="http://schemas.microsoft.com/office/drawing/2014/main" id="{C01C2D97-3121-C957-72F8-A84C81523547}"/>
              </a:ext>
            </a:extLst>
          </p:cNvPr>
          <p:cNvGrpSpPr/>
          <p:nvPr userDrawn="1"/>
        </p:nvGrpSpPr>
        <p:grpSpPr>
          <a:xfrm>
            <a:off x="4732942" y="1905025"/>
            <a:ext cx="4233982" cy="2340245"/>
            <a:chOff x="9465883" y="3810049"/>
            <a:chExt cx="8467964" cy="4680489"/>
          </a:xfrm>
        </p:grpSpPr>
        <p:sp>
          <p:nvSpPr>
            <p:cNvPr id="10" name="Rounded Rectangle 9">
              <a:extLst>
                <a:ext uri="{FF2B5EF4-FFF2-40B4-BE49-F238E27FC236}">
                  <a16:creationId xmlns:a16="http://schemas.microsoft.com/office/drawing/2014/main" id="{A4FDC0F3-F7A0-1767-D85B-0AA9B4136BE2}"/>
                </a:ext>
              </a:extLst>
            </p:cNvPr>
            <p:cNvSpPr/>
            <p:nvPr userDrawn="1"/>
          </p:nvSpPr>
          <p:spPr>
            <a:xfrm>
              <a:off x="9465883" y="3810049"/>
              <a:ext cx="7485681" cy="468048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 name="Text Placeholder 4">
              <a:extLst>
                <a:ext uri="{FF2B5EF4-FFF2-40B4-BE49-F238E27FC236}">
                  <a16:creationId xmlns:a16="http://schemas.microsoft.com/office/drawing/2014/main" id="{875C8959-3C54-8B88-B318-CE4013F95F79}"/>
                </a:ext>
              </a:extLst>
            </p:cNvPr>
            <p:cNvSpPr txBox="1">
              <a:spLocks/>
            </p:cNvSpPr>
            <p:nvPr userDrawn="1"/>
          </p:nvSpPr>
          <p:spPr>
            <a:xfrm>
              <a:off x="10126283" y="4267396"/>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kern="0">
                  <a:solidFill>
                    <a:srgbClr val="0B799A"/>
                  </a:solidFill>
                  <a:latin typeface="+mn-lt"/>
                </a:rPr>
                <a:t>How to access Master Slide:</a:t>
              </a:r>
            </a:p>
            <a:p>
              <a:pPr marL="0" indent="0">
                <a:buNone/>
              </a:pPr>
              <a:r>
                <a:rPr lang="en-US" sz="1400" kern="0">
                  <a:latin typeface="+mn-lt"/>
                </a:rPr>
                <a:t>View tab </a:t>
              </a:r>
              <a:r>
                <a:rPr lang="en-US" sz="1400" b="0" kern="0">
                  <a:latin typeface="+mn-lt"/>
                </a:rPr>
                <a:t>&gt;</a:t>
              </a:r>
              <a:r>
                <a:rPr lang="en-US" sz="1400" kern="0">
                  <a:latin typeface="+mn-lt"/>
                </a:rPr>
                <a:t> Slide Master </a:t>
              </a:r>
            </a:p>
            <a:p>
              <a:pPr marL="0" indent="0">
                <a:buNone/>
              </a:pPr>
              <a:endParaRPr lang="en-US" sz="1400" kern="0">
                <a:latin typeface="+mn-lt"/>
              </a:endParaRPr>
            </a:p>
            <a:p>
              <a:endParaRPr lang="en-US" sz="1400">
                <a:latin typeface="+mn-lt"/>
              </a:endParaRPr>
            </a:p>
          </p:txBody>
        </p:sp>
        <p:sp>
          <p:nvSpPr>
            <p:cNvPr id="12" name="Text Placeholder 4">
              <a:extLst>
                <a:ext uri="{FF2B5EF4-FFF2-40B4-BE49-F238E27FC236}">
                  <a16:creationId xmlns:a16="http://schemas.microsoft.com/office/drawing/2014/main" id="{FEAA81FE-FB5B-C178-EAB9-054A05C7770B}"/>
                </a:ext>
              </a:extLst>
            </p:cNvPr>
            <p:cNvSpPr txBox="1">
              <a:spLocks/>
            </p:cNvSpPr>
            <p:nvPr userDrawn="1"/>
          </p:nvSpPr>
          <p:spPr>
            <a:xfrm>
              <a:off x="10126282" y="5608404"/>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kern="0">
                  <a:solidFill>
                    <a:srgbClr val="0B799A"/>
                  </a:solidFill>
                  <a:latin typeface="+mn-lt"/>
                </a:rPr>
                <a:t>How to exit Master Slide:</a:t>
              </a:r>
            </a:p>
            <a:p>
              <a:pPr marL="0" indent="0">
                <a:buNone/>
              </a:pPr>
              <a:r>
                <a:rPr lang="en-US" sz="1400" kern="0">
                  <a:latin typeface="+mn-lt"/>
                </a:rPr>
                <a:t>Slide Master  &gt; X Close Master</a:t>
              </a:r>
            </a:p>
            <a:p>
              <a:pPr marL="0" indent="0">
                <a:buNone/>
              </a:pPr>
              <a:endParaRPr lang="en-US" sz="1400" kern="0">
                <a:latin typeface="+mn-lt"/>
              </a:endParaRPr>
            </a:p>
            <a:p>
              <a:endParaRPr lang="en-US" sz="1400">
                <a:latin typeface="+mn-lt"/>
              </a:endParaRPr>
            </a:p>
          </p:txBody>
        </p:sp>
        <p:sp>
          <p:nvSpPr>
            <p:cNvPr id="14" name="Text Placeholder 4">
              <a:extLst>
                <a:ext uri="{FF2B5EF4-FFF2-40B4-BE49-F238E27FC236}">
                  <a16:creationId xmlns:a16="http://schemas.microsoft.com/office/drawing/2014/main" id="{D0E431B4-AF9C-8537-1B86-FBB704B7448B}"/>
                </a:ext>
              </a:extLst>
            </p:cNvPr>
            <p:cNvSpPr txBox="1">
              <a:spLocks/>
            </p:cNvSpPr>
            <p:nvPr userDrawn="1"/>
          </p:nvSpPr>
          <p:spPr>
            <a:xfrm>
              <a:off x="10161448" y="6951821"/>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kern="0">
                  <a:solidFill>
                    <a:srgbClr val="0B799A"/>
                  </a:solidFill>
                  <a:latin typeface="+mn-lt"/>
                </a:rPr>
                <a:t>To add image:</a:t>
              </a:r>
              <a:r>
                <a:rPr lang="en-US" sz="1400" b="1" kern="0">
                  <a:latin typeface="+mn-lt"/>
                </a:rPr>
                <a:t> </a:t>
              </a:r>
            </a:p>
            <a:p>
              <a:pPr marL="0" indent="0">
                <a:buNone/>
              </a:pPr>
              <a:r>
                <a:rPr lang="en-US" sz="1400" kern="0">
                  <a:latin typeface="+mn-lt"/>
                </a:rPr>
                <a:t>Insert tab &gt; Picture &gt; Picture from File</a:t>
              </a:r>
            </a:p>
            <a:p>
              <a:pPr marL="0" indent="0">
                <a:buNone/>
              </a:pPr>
              <a:endParaRPr lang="en-US" sz="1400" kern="0">
                <a:latin typeface="+mn-lt"/>
              </a:endParaRPr>
            </a:p>
            <a:p>
              <a:endParaRPr lang="en-US" sz="1400">
                <a:latin typeface="+mn-lt"/>
              </a:endParaRPr>
            </a:p>
          </p:txBody>
        </p:sp>
      </p:grpSp>
      <p:sp>
        <p:nvSpPr>
          <p:cNvPr id="8" name="Footer Placeholder 3">
            <a:extLst>
              <a:ext uri="{FF2B5EF4-FFF2-40B4-BE49-F238E27FC236}">
                <a16:creationId xmlns:a16="http://schemas.microsoft.com/office/drawing/2014/main" id="{0BD5CD99-C059-877C-2700-C025DD825B21}"/>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sz="800"/>
              <a:t>Footer</a:t>
            </a:r>
          </a:p>
        </p:txBody>
      </p:sp>
      <p:sp>
        <p:nvSpPr>
          <p:cNvPr id="15" name="AutoShape 6">
            <a:extLst>
              <a:ext uri="{FF2B5EF4-FFF2-40B4-BE49-F238E27FC236}">
                <a16:creationId xmlns:a16="http://schemas.microsoft.com/office/drawing/2014/main" id="{5CDE1D82-98D5-C474-DC0F-F9709A893B61}"/>
              </a:ext>
            </a:extLst>
          </p:cNvPr>
          <p:cNvSpPr/>
          <p:nvPr userDrawn="1"/>
        </p:nvSpPr>
        <p:spPr>
          <a:xfrm rot="1008">
            <a:off x="560135" y="789669"/>
            <a:ext cx="7961433" cy="1774"/>
          </a:xfrm>
          <a:prstGeom prst="line">
            <a:avLst/>
          </a:prstGeom>
          <a:ln w="12700" cap="rnd">
            <a:solidFill>
              <a:srgbClr val="1C345D"/>
            </a:solidFill>
            <a:prstDash val="solid"/>
            <a:headEnd type="none" w="sm" len="sm"/>
            <a:tailEnd type="none" w="sm" len="sm"/>
          </a:ln>
        </p:spPr>
        <p:txBody>
          <a:bodyPr/>
          <a:lstStyle/>
          <a:p>
            <a:endParaRPr lang="en-US" sz="600"/>
          </a:p>
        </p:txBody>
      </p:sp>
    </p:spTree>
    <p:extLst>
      <p:ext uri="{BB962C8B-B14F-4D97-AF65-F5344CB8AC3E}">
        <p14:creationId xmlns:p14="http://schemas.microsoft.com/office/powerpoint/2010/main" val="10873295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Slide-Light Version">
    <p:bg>
      <p:bgRef idx="1001">
        <a:schemeClr val="bg1"/>
      </p:bgRef>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7A71D2EB-80D9-93AD-6701-533006A9D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2867" y="0"/>
            <a:ext cx="4411133" cy="5151898"/>
          </a:xfrm>
          <a:prstGeom prst="rect">
            <a:avLst/>
          </a:prstGeom>
        </p:spPr>
      </p:pic>
      <p:sp>
        <p:nvSpPr>
          <p:cNvPr id="7" name="TextBox 10">
            <a:extLst>
              <a:ext uri="{FF2B5EF4-FFF2-40B4-BE49-F238E27FC236}">
                <a16:creationId xmlns:a16="http://schemas.microsoft.com/office/drawing/2014/main" id="{8C5F93BB-DD2C-1717-0A3C-5FA2D48CA767}"/>
              </a:ext>
            </a:extLst>
          </p:cNvPr>
          <p:cNvSpPr txBox="1"/>
          <p:nvPr userDrawn="1"/>
        </p:nvSpPr>
        <p:spPr>
          <a:xfrm>
            <a:off x="7917622" y="4533335"/>
            <a:ext cx="912060" cy="166328"/>
          </a:xfrm>
          <a:prstGeom prst="rect">
            <a:avLst/>
          </a:prstGeom>
        </p:spPr>
        <p:txBody>
          <a:bodyPr lIns="0" tIns="0" rIns="0" bIns="0" rtlCol="0" anchor="t">
            <a:spAutoFit/>
          </a:bodyPr>
          <a:lstStyle/>
          <a:p>
            <a:pPr marL="0" lvl="0" indent="0" algn="r">
              <a:lnSpc>
                <a:spcPts val="1400"/>
              </a:lnSpc>
              <a:spcBef>
                <a:spcPct val="0"/>
              </a:spcBef>
            </a:pPr>
            <a:fld id="{7F31C99B-14C2-7149-B1A7-26064733D5E0}" type="slidenum">
              <a:rPr lang="en-US" sz="1000" spc="20" smtClean="0">
                <a:solidFill>
                  <a:srgbClr val="FFFFFF"/>
                </a:solidFill>
                <a:latin typeface="Montserrat"/>
              </a:rPr>
              <a:pPr marL="0" lvl="0" indent="0" algn="r">
                <a:lnSpc>
                  <a:spcPts val="1400"/>
                </a:lnSpc>
                <a:spcBef>
                  <a:spcPct val="0"/>
                </a:spcBef>
              </a:pPr>
              <a:t>‹#›</a:t>
            </a:fld>
            <a:endParaRPr lang="en-US" sz="1000" spc="20">
              <a:solidFill>
                <a:srgbClr val="FFFFFF"/>
              </a:solidFill>
              <a:latin typeface="Montserrat"/>
            </a:endParaRPr>
          </a:p>
        </p:txBody>
      </p:sp>
      <p:pic>
        <p:nvPicPr>
          <p:cNvPr id="9" name="Picture 4">
            <a:extLst>
              <a:ext uri="{FF2B5EF4-FFF2-40B4-BE49-F238E27FC236}">
                <a16:creationId xmlns:a16="http://schemas.microsoft.com/office/drawing/2014/main" id="{7A8412F0-D25B-BB4B-8CAA-81E4E4509D0B}"/>
              </a:ext>
            </a:extLst>
          </p:cNvPr>
          <p:cNvPicPr>
            <a:picLocks noChangeAspect="1"/>
          </p:cNvPicPr>
          <p:nvPr userDrawn="1"/>
        </p:nvPicPr>
        <p:blipFill>
          <a:blip r:embed="rId3"/>
          <a:srcRect/>
          <a:stretch>
            <a:fillRect/>
          </a:stretch>
        </p:blipFill>
        <p:spPr>
          <a:xfrm>
            <a:off x="445547" y="525382"/>
            <a:ext cx="1727329" cy="418877"/>
          </a:xfrm>
          <a:prstGeom prst="rect">
            <a:avLst/>
          </a:prstGeom>
        </p:spPr>
      </p:pic>
      <p:sp>
        <p:nvSpPr>
          <p:cNvPr id="6" name="Subtitle 2">
            <a:extLst>
              <a:ext uri="{FF2B5EF4-FFF2-40B4-BE49-F238E27FC236}">
                <a16:creationId xmlns:a16="http://schemas.microsoft.com/office/drawing/2014/main" id="{E58A2406-EABD-435A-F3D3-302E811F12D3}"/>
              </a:ext>
            </a:extLst>
          </p:cNvPr>
          <p:cNvSpPr>
            <a:spLocks noGrp="1"/>
          </p:cNvSpPr>
          <p:nvPr>
            <p:ph type="subTitle" idx="1" hasCustomPrompt="1"/>
          </p:nvPr>
        </p:nvSpPr>
        <p:spPr>
          <a:xfrm>
            <a:off x="401225" y="3737611"/>
            <a:ext cx="3543300" cy="932759"/>
          </a:xfrm>
          <a:prstGeom prst="rect">
            <a:avLst/>
          </a:prstGeom>
          <a:noFill/>
        </p:spPr>
        <p:txBody>
          <a:bodyPr anchor="b">
            <a:noAutofit/>
          </a:bodyPr>
          <a:lstStyle>
            <a:lvl1pPr marL="0" indent="0" algn="l">
              <a:buNone/>
              <a:defRPr sz="1200" b="0" i="0">
                <a:solidFill>
                  <a:srgbClr val="1C345D"/>
                </a:solidFill>
                <a:latin typeface="+mn-lt"/>
                <a:cs typeface="Calibri" panose="020F0502020204030204" pitchFamily="34" charset="0"/>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err="1"/>
              <a:t>Firstname</a:t>
            </a:r>
            <a:r>
              <a:rPr lang="en-US"/>
              <a:t> </a:t>
            </a:r>
            <a:r>
              <a:rPr lang="en-US" err="1"/>
              <a:t>Lastname</a:t>
            </a:r>
            <a:r>
              <a:rPr lang="en-US"/>
              <a:t>, X.X.</a:t>
            </a:r>
          </a:p>
          <a:p>
            <a:r>
              <a:rPr lang="en-US"/>
              <a:t>Title, Department</a:t>
            </a:r>
          </a:p>
          <a:p>
            <a:r>
              <a:rPr lang="en-US"/>
              <a:t>Endowed Chair/Additional Description</a:t>
            </a:r>
          </a:p>
          <a:p>
            <a:r>
              <a:rPr lang="en-US"/>
              <a:t>Month Day, Year</a:t>
            </a:r>
          </a:p>
        </p:txBody>
      </p:sp>
      <p:sp>
        <p:nvSpPr>
          <p:cNvPr id="8" name="Title 1">
            <a:extLst>
              <a:ext uri="{FF2B5EF4-FFF2-40B4-BE49-F238E27FC236}">
                <a16:creationId xmlns:a16="http://schemas.microsoft.com/office/drawing/2014/main" id="{B700ACE0-F793-F60D-C6CD-931B39584342}"/>
              </a:ext>
            </a:extLst>
          </p:cNvPr>
          <p:cNvSpPr>
            <a:spLocks noGrp="1"/>
          </p:cNvSpPr>
          <p:nvPr>
            <p:ph type="ctrTitle" hasCustomPrompt="1"/>
          </p:nvPr>
        </p:nvSpPr>
        <p:spPr>
          <a:xfrm>
            <a:off x="387221" y="1393765"/>
            <a:ext cx="5039544" cy="1961960"/>
          </a:xfrm>
          <a:prstGeom prst="rect">
            <a:avLst/>
          </a:prstGeom>
        </p:spPr>
        <p:txBody>
          <a:bodyPr>
            <a:normAutofit/>
          </a:bodyPr>
          <a:lstStyle>
            <a:lvl1pPr>
              <a:defRPr sz="3000" b="1" i="0">
                <a:solidFill>
                  <a:srgbClr val="1C3B61"/>
                </a:solidFill>
                <a:latin typeface="Times" pitchFamily="2" charset="0"/>
                <a:cs typeface="Calibri" panose="020F0502020204030204" pitchFamily="34" charset="0"/>
              </a:defRPr>
            </a:lvl1pPr>
          </a:lstStyle>
          <a:p>
            <a:r>
              <a:rPr lang="en-US"/>
              <a:t>Title Slide</a:t>
            </a:r>
            <a:br>
              <a:rPr lang="en-US"/>
            </a:br>
            <a:r>
              <a:rPr lang="en-US"/>
              <a:t>Max 4 lines</a:t>
            </a:r>
            <a:br>
              <a:rPr lang="en-US"/>
            </a:br>
            <a:r>
              <a:rPr lang="en-US"/>
              <a:t>Times 60 </a:t>
            </a:r>
            <a:r>
              <a:rPr lang="en-US" err="1"/>
              <a:t>pt</a:t>
            </a:r>
            <a:r>
              <a:rPr lang="en-US"/>
              <a:t> font size</a:t>
            </a:r>
            <a:br>
              <a:rPr lang="en-US"/>
            </a:br>
            <a:r>
              <a:rPr lang="en-US"/>
              <a:t>Adjust accordingly</a:t>
            </a:r>
          </a:p>
        </p:txBody>
      </p:sp>
    </p:spTree>
    <p:extLst>
      <p:ext uri="{BB962C8B-B14F-4D97-AF65-F5344CB8AC3E}">
        <p14:creationId xmlns:p14="http://schemas.microsoft.com/office/powerpoint/2010/main" val="6998585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8">
          <p15:clr>
            <a:srgbClr val="FBAE40"/>
          </p15:clr>
        </p15:guide>
        <p15:guide id="2" orient="horz" pos="3888">
          <p15:clr>
            <a:srgbClr val="FBAE40"/>
          </p15:clr>
        </p15:guide>
        <p15:guide id="3" orient="horz" pos="4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82B52B-DCDE-4983-B5D3-DF54925EAC33}"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1126660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nd Acknowledgement ">
    <p:bg>
      <p:bgPr>
        <a:solidFill>
          <a:srgbClr val="1C345D"/>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626E406-ABEE-8B91-90E0-FD0DC7C359C8}"/>
              </a:ext>
            </a:extLst>
          </p:cNvPr>
          <p:cNvSpPr/>
          <p:nvPr userDrawn="1"/>
        </p:nvSpPr>
        <p:spPr>
          <a:xfrm>
            <a:off x="8649527" y="4521476"/>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 name="Title 1">
            <a:extLst>
              <a:ext uri="{FF2B5EF4-FFF2-40B4-BE49-F238E27FC236}">
                <a16:creationId xmlns:a16="http://schemas.microsoft.com/office/drawing/2014/main" id="{5CFD9018-98DC-92D8-FAB9-30429264A841}"/>
              </a:ext>
            </a:extLst>
          </p:cNvPr>
          <p:cNvSpPr>
            <a:spLocks noGrp="1"/>
          </p:cNvSpPr>
          <p:nvPr>
            <p:ph type="ctrTitle" hasCustomPrompt="1"/>
          </p:nvPr>
        </p:nvSpPr>
        <p:spPr>
          <a:xfrm>
            <a:off x="1644383" y="1222174"/>
            <a:ext cx="5440296" cy="487796"/>
          </a:xfrm>
          <a:prstGeom prst="rect">
            <a:avLst/>
          </a:prstGeom>
        </p:spPr>
        <p:txBody>
          <a:bodyPr>
            <a:normAutofit/>
          </a:bodyPr>
          <a:lstStyle>
            <a:lvl1pPr algn="ctr">
              <a:defRPr sz="2400" b="1" i="0">
                <a:solidFill>
                  <a:srgbClr val="F4F4F4"/>
                </a:solidFill>
                <a:latin typeface="Times" pitchFamily="2" charset="0"/>
                <a:cs typeface="Calibri" panose="020F0502020204030204" pitchFamily="34" charset="0"/>
              </a:defRPr>
            </a:lvl1pPr>
          </a:lstStyle>
          <a:p>
            <a:r>
              <a:rPr lang="en-US"/>
              <a:t>Land Acknowledgment</a:t>
            </a:r>
          </a:p>
        </p:txBody>
      </p:sp>
      <p:sp>
        <p:nvSpPr>
          <p:cNvPr id="12" name="Text Placeholder 11">
            <a:extLst>
              <a:ext uri="{FF2B5EF4-FFF2-40B4-BE49-F238E27FC236}">
                <a16:creationId xmlns:a16="http://schemas.microsoft.com/office/drawing/2014/main" id="{03230343-6BBA-4BF8-542A-A3155F95728B}"/>
              </a:ext>
            </a:extLst>
          </p:cNvPr>
          <p:cNvSpPr>
            <a:spLocks noGrp="1"/>
          </p:cNvSpPr>
          <p:nvPr>
            <p:ph type="body" sz="quarter" idx="10" hasCustomPrompt="1"/>
          </p:nvPr>
        </p:nvSpPr>
        <p:spPr>
          <a:xfrm>
            <a:off x="1644383" y="1782763"/>
            <a:ext cx="5440296" cy="1532732"/>
          </a:xfrm>
          <a:prstGeom prst="rect">
            <a:avLst/>
          </a:prstGeom>
        </p:spPr>
        <p:txBody>
          <a:bodyPr>
            <a:normAutofit/>
          </a:bodyPr>
          <a:lstStyle>
            <a:lvl1pPr marL="0" indent="0" algn="ctr">
              <a:buNone/>
              <a:defRPr sz="1400" b="0" i="0">
                <a:solidFill>
                  <a:srgbClr val="F4F4F4"/>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a:t>We acknowledge that the Fred Hutchinson Cancer Center sits on the traditional land of the first people of Seattle, the Duwamish People past and present, and honor with gratitude the land itself and the Duwamish tribe .</a:t>
            </a:r>
          </a:p>
        </p:txBody>
      </p:sp>
      <p:sp>
        <p:nvSpPr>
          <p:cNvPr id="18" name="AutoShape 6">
            <a:extLst>
              <a:ext uri="{FF2B5EF4-FFF2-40B4-BE49-F238E27FC236}">
                <a16:creationId xmlns:a16="http://schemas.microsoft.com/office/drawing/2014/main" id="{57506318-2CC9-9D92-B39A-CA6400C37F3B}"/>
              </a:ext>
            </a:extLst>
          </p:cNvPr>
          <p:cNvSpPr/>
          <p:nvPr userDrawn="1"/>
        </p:nvSpPr>
        <p:spPr>
          <a:xfrm rot="1008" flipV="1">
            <a:off x="2052479" y="373200"/>
            <a:ext cx="6317721"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9" name="Subtitle 2">
            <a:extLst>
              <a:ext uri="{FF2B5EF4-FFF2-40B4-BE49-F238E27FC236}">
                <a16:creationId xmlns:a16="http://schemas.microsoft.com/office/drawing/2014/main" id="{A6B559D9-C99C-D115-920D-46A0B31F6B65}"/>
              </a:ext>
            </a:extLst>
          </p:cNvPr>
          <p:cNvSpPr txBox="1">
            <a:spLocks/>
          </p:cNvSpPr>
          <p:nvPr userDrawn="1"/>
        </p:nvSpPr>
        <p:spPr>
          <a:xfrm>
            <a:off x="420929" y="273442"/>
            <a:ext cx="1631551"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chemeClr val="bg1"/>
                </a:solidFill>
                <a:latin typeface="+mn-lt"/>
              </a:rPr>
              <a:t>Fred Hutchinson Cancer Center</a:t>
            </a:r>
          </a:p>
        </p:txBody>
      </p:sp>
      <p:sp>
        <p:nvSpPr>
          <p:cNvPr id="3" name="Oval 2">
            <a:extLst>
              <a:ext uri="{FF2B5EF4-FFF2-40B4-BE49-F238E27FC236}">
                <a16:creationId xmlns:a16="http://schemas.microsoft.com/office/drawing/2014/main" id="{80FAAF5F-0FD3-08AF-E858-3E6B4EF418D2}"/>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 name="TextBox 10">
            <a:extLst>
              <a:ext uri="{FF2B5EF4-FFF2-40B4-BE49-F238E27FC236}">
                <a16:creationId xmlns:a16="http://schemas.microsoft.com/office/drawing/2014/main" id="{252BAC4C-DE34-A115-6072-71212A65DED5}"/>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pic>
        <p:nvPicPr>
          <p:cNvPr id="5" name="Picture 4" descr="Shape, circle&#10;&#10;Description automatically generated">
            <a:extLst>
              <a:ext uri="{FF2B5EF4-FFF2-40B4-BE49-F238E27FC236}">
                <a16:creationId xmlns:a16="http://schemas.microsoft.com/office/drawing/2014/main" id="{21C00020-59D7-D611-A693-526A5923BB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993" y="4183464"/>
            <a:ext cx="7330014" cy="960037"/>
          </a:xfrm>
          <a:prstGeom prst="rect">
            <a:avLst/>
          </a:prstGeom>
        </p:spPr>
      </p:pic>
    </p:spTree>
    <p:extLst>
      <p:ext uri="{BB962C8B-B14F-4D97-AF65-F5344CB8AC3E}">
        <p14:creationId xmlns:p14="http://schemas.microsoft.com/office/powerpoint/2010/main" val="317873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Content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1FBEFE4-93FA-F182-B15C-C11F20307C2F}"/>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 name="AutoShape 6">
            <a:extLst>
              <a:ext uri="{FF2B5EF4-FFF2-40B4-BE49-F238E27FC236}">
                <a16:creationId xmlns:a16="http://schemas.microsoft.com/office/drawing/2014/main" id="{3C834B79-0BFE-553D-937C-8062773BC841}"/>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6" name="TextBox 10">
            <a:extLst>
              <a:ext uri="{FF2B5EF4-FFF2-40B4-BE49-F238E27FC236}">
                <a16:creationId xmlns:a16="http://schemas.microsoft.com/office/drawing/2014/main" id="{AD9A968C-7A32-36A7-5B62-527106E7094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8" name="Freeform 6">
            <a:extLst>
              <a:ext uri="{FF2B5EF4-FFF2-40B4-BE49-F238E27FC236}">
                <a16:creationId xmlns:a16="http://schemas.microsoft.com/office/drawing/2014/main" id="{0337999F-E39A-C3D5-8941-BC798AEF02B3}"/>
              </a:ext>
            </a:extLst>
          </p:cNvPr>
          <p:cNvSpPr/>
          <p:nvPr userDrawn="1"/>
        </p:nvSpPr>
        <p:spPr>
          <a:xfrm rot="10800000">
            <a:off x="484835" y="851093"/>
            <a:ext cx="2722252" cy="273445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sp>
      <p:sp>
        <p:nvSpPr>
          <p:cNvPr id="20" name="Subtitle 2">
            <a:extLst>
              <a:ext uri="{FF2B5EF4-FFF2-40B4-BE49-F238E27FC236}">
                <a16:creationId xmlns:a16="http://schemas.microsoft.com/office/drawing/2014/main" id="{375A2970-9DCA-FBE1-7CAE-38A1A35BDB8D}"/>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3851168" y="1452064"/>
            <a:ext cx="338138" cy="732632"/>
          </a:xfrm>
          <a:prstGeom prst="rect">
            <a:avLst/>
          </a:prstGeom>
        </p:spPr>
        <p:txBody>
          <a:bodyPr>
            <a:normAutofit/>
          </a:bodyPr>
          <a:lstStyle>
            <a:lvl1pPr marL="0" indent="0">
              <a:buFontTx/>
              <a:buNone/>
              <a:defRPr sz="3000" b="1">
                <a:solidFill>
                  <a:srgbClr val="1C345D"/>
                </a:solidFill>
                <a:latin typeface="Times" pitchFamily="2" charset="0"/>
              </a:defRPr>
            </a:lvl1pPr>
          </a:lstStyle>
          <a:p>
            <a:pPr lvl="0"/>
            <a:r>
              <a:rPr lang="en-US"/>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4189306" y="1567953"/>
            <a:ext cx="3543300" cy="500857"/>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3851168" y="2187078"/>
            <a:ext cx="338138" cy="732631"/>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4189306" y="2302964"/>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4189306" y="831910"/>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3851168" y="716023"/>
            <a:ext cx="338138" cy="732631"/>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3845664" y="2919708"/>
            <a:ext cx="338138" cy="735013"/>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4189306" y="3036786"/>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36" name="Text Placeholder 35">
            <a:extLst>
              <a:ext uri="{FF2B5EF4-FFF2-40B4-BE49-F238E27FC236}">
                <a16:creationId xmlns:a16="http://schemas.microsoft.com/office/drawing/2014/main" id="{D0A65FCC-22A0-5DFA-861F-7D20B7217D51}"/>
              </a:ext>
            </a:extLst>
          </p:cNvPr>
          <p:cNvSpPr>
            <a:spLocks noGrp="1"/>
          </p:cNvSpPr>
          <p:nvPr>
            <p:ph type="body" sz="quarter" idx="18" hasCustomPrompt="1"/>
          </p:nvPr>
        </p:nvSpPr>
        <p:spPr>
          <a:xfrm>
            <a:off x="839883" y="1542785"/>
            <a:ext cx="2012156" cy="1351072"/>
          </a:xfrm>
          <a:prstGeom prst="rect">
            <a:avLst/>
          </a:prstGeom>
        </p:spPr>
        <p:txBody>
          <a:bodyPr>
            <a:normAutofit/>
          </a:bodyPr>
          <a:lstStyle>
            <a:lvl1pPr marL="0" indent="0">
              <a:buNone/>
              <a:defRPr sz="4001">
                <a:solidFill>
                  <a:schemeClr val="bg1"/>
                </a:solidFill>
                <a:latin typeface="Times" pitchFamily="2" charset="0"/>
              </a:defRPr>
            </a:lvl1pPr>
          </a:lstStyle>
          <a:p>
            <a:pPr lvl="0"/>
            <a:r>
              <a:rPr lang="en-US"/>
              <a:t>Table of Contents</a:t>
            </a:r>
          </a:p>
        </p:txBody>
      </p:sp>
    </p:spTree>
    <p:extLst>
      <p:ext uri="{BB962C8B-B14F-4D97-AF65-F5344CB8AC3E}">
        <p14:creationId xmlns:p14="http://schemas.microsoft.com/office/powerpoint/2010/main" val="4195014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s Call 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871748" y="1440634"/>
            <a:ext cx="338138" cy="732632"/>
          </a:xfrm>
          <a:prstGeom prst="rect">
            <a:avLst/>
          </a:prstGeom>
        </p:spPr>
        <p:txBody>
          <a:bodyPr>
            <a:normAutofit/>
          </a:bodyPr>
          <a:lstStyle>
            <a:lvl1pPr marL="0" indent="0">
              <a:buFontTx/>
              <a:buNone/>
              <a:defRPr sz="2700" b="1">
                <a:solidFill>
                  <a:srgbClr val="1C345D"/>
                </a:solidFill>
                <a:latin typeface="Times" pitchFamily="2" charset="0"/>
              </a:defRPr>
            </a:lvl1pPr>
          </a:lstStyle>
          <a:p>
            <a:pPr lvl="0"/>
            <a:r>
              <a:rPr lang="en-US"/>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1209886" y="1556523"/>
            <a:ext cx="3543300" cy="500857"/>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871748" y="2175648"/>
            <a:ext cx="338138" cy="732631"/>
          </a:xfrm>
          <a:prstGeom prst="rect">
            <a:avLst/>
          </a:prstGeom>
        </p:spPr>
        <p:txBody>
          <a:bodyPr/>
          <a:lstStyle>
            <a:lvl1pPr marL="0" indent="0">
              <a:buNone/>
              <a:defRPr sz="2700" b="1">
                <a:solidFill>
                  <a:srgbClr val="1C345D"/>
                </a:solidFill>
                <a:latin typeface="Times" pitchFamily="2" charset="0"/>
              </a:defRPr>
            </a:lvl1pPr>
          </a:lstStyle>
          <a:p>
            <a:pPr lvl="0"/>
            <a:r>
              <a:rPr lang="en-US"/>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1209886" y="2291534"/>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1209886" y="820480"/>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871748" y="704593"/>
            <a:ext cx="338138" cy="732631"/>
          </a:xfrm>
          <a:prstGeom prst="rect">
            <a:avLst/>
          </a:prstGeom>
        </p:spPr>
        <p:txBody>
          <a:bodyPr/>
          <a:lstStyle>
            <a:lvl1pPr marL="0" indent="0">
              <a:buNone/>
              <a:defRPr sz="2700" b="1">
                <a:solidFill>
                  <a:srgbClr val="1C345D"/>
                </a:solidFill>
                <a:latin typeface="Times" pitchFamily="2" charset="0"/>
              </a:defRPr>
            </a:lvl1pPr>
          </a:lstStyle>
          <a:p>
            <a:pPr lvl="0"/>
            <a:r>
              <a:rPr lang="en-US"/>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866244" y="2908278"/>
            <a:ext cx="338138" cy="735013"/>
          </a:xfrm>
          <a:prstGeom prst="rect">
            <a:avLst/>
          </a:prstGeom>
        </p:spPr>
        <p:txBody>
          <a:bodyPr/>
          <a:lstStyle>
            <a:lvl1pPr marL="0" indent="0">
              <a:buNone/>
              <a:defRPr sz="2700" b="1">
                <a:solidFill>
                  <a:srgbClr val="1C345D"/>
                </a:solidFill>
                <a:latin typeface="Times" pitchFamily="2" charset="0"/>
              </a:defRPr>
            </a:lvl1pPr>
          </a:lstStyle>
          <a:p>
            <a:pPr lvl="0"/>
            <a:r>
              <a:rPr lang="en-US"/>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1209886" y="3025356"/>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8" name="Oval 7">
            <a:extLst>
              <a:ext uri="{FF2B5EF4-FFF2-40B4-BE49-F238E27FC236}">
                <a16:creationId xmlns:a16="http://schemas.microsoft.com/office/drawing/2014/main" id="{CB98C23D-A1C4-5D3A-87B2-D809E01B074E}"/>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 name="TextBox 10">
            <a:extLst>
              <a:ext uri="{FF2B5EF4-FFF2-40B4-BE49-F238E27FC236}">
                <a16:creationId xmlns:a16="http://schemas.microsoft.com/office/drawing/2014/main" id="{24C16E02-EA3E-EE88-5770-96293A7DE533}"/>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pic>
        <p:nvPicPr>
          <p:cNvPr id="16" name="Picture 15">
            <a:extLst>
              <a:ext uri="{FF2B5EF4-FFF2-40B4-BE49-F238E27FC236}">
                <a16:creationId xmlns:a16="http://schemas.microsoft.com/office/drawing/2014/main" id="{1B346B4B-6133-4975-CD4A-DD5D39E22D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9336"/>
            <a:ext cx="338137" cy="3307862"/>
          </a:xfrm>
          <a:prstGeom prst="rect">
            <a:avLst/>
          </a:prstGeom>
        </p:spPr>
      </p:pic>
      <p:sp>
        <p:nvSpPr>
          <p:cNvPr id="17" name="AutoShape 6">
            <a:extLst>
              <a:ext uri="{FF2B5EF4-FFF2-40B4-BE49-F238E27FC236}">
                <a16:creationId xmlns:a16="http://schemas.microsoft.com/office/drawing/2014/main" id="{28877F6F-E57B-1C7E-0F53-830A3375B1C3}"/>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8" name="Subtitle 2">
            <a:extLst>
              <a:ext uri="{FF2B5EF4-FFF2-40B4-BE49-F238E27FC236}">
                <a16:creationId xmlns:a16="http://schemas.microsoft.com/office/drawing/2014/main" id="{CDC0F068-6F09-2EB7-098B-A9E4FF46AC16}"/>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20365345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sz="800"/>
              <a:t>Footer</a:t>
            </a:r>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7961434" cy="487796"/>
          </a:xfrm>
          <a:prstGeom prst="rect">
            <a:avLst/>
          </a:prstGeom>
        </p:spPr>
        <p:txBody>
          <a:bodyPr>
            <a:normAutofit/>
          </a:bodyPr>
          <a:lstStyle>
            <a:lvl1pPr>
              <a:defRPr sz="2400" b="0" i="0">
                <a:solidFill>
                  <a:srgbClr val="1C345D"/>
                </a:solidFill>
                <a:latin typeface="Times" pitchFamily="2" charset="0"/>
                <a:cs typeface="Calibri" panose="020F0502020204030204" pitchFamily="34" charset="0"/>
              </a:defRPr>
            </a:lvl1pPr>
          </a:lstStyle>
          <a:p>
            <a:r>
              <a:rPr lang="en-US"/>
              <a:t>Text and Content</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51" y="1018711"/>
            <a:ext cx="7961432" cy="445098"/>
          </a:xfrm>
          <a:prstGeom prst="rect">
            <a:avLst/>
          </a:prstGeom>
        </p:spPr>
        <p:txBody>
          <a:bodyPr>
            <a:normAutofit/>
          </a:bodyPr>
          <a:lstStyle>
            <a:lvl1pPr marL="0" indent="0">
              <a:buNone/>
              <a:defRPr sz="1400"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514351" y="1588065"/>
            <a:ext cx="7961432" cy="2708234"/>
          </a:xfrm>
          <a:prstGeom prst="rect">
            <a:avLst/>
          </a:prstGeom>
        </p:spPr>
        <p:txBody>
          <a:bodyPr>
            <a:normAutofit/>
          </a:bodyPr>
          <a:lstStyle>
            <a:lvl1pPr marL="228611" indent="-228611">
              <a:buFont typeface="Arial" panose="020B0604020202020204" pitchFamily="34" charset="0"/>
              <a:buChar char="•"/>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a:t>Enter</a:t>
            </a:r>
          </a:p>
          <a:p>
            <a:pPr lvl="0"/>
            <a:r>
              <a:rPr lang="en-US"/>
              <a:t>Key </a:t>
            </a:r>
          </a:p>
          <a:p>
            <a:pPr lvl="0"/>
            <a:r>
              <a:rPr lang="en-US"/>
              <a:t>Points</a:t>
            </a:r>
          </a:p>
          <a:p>
            <a:pPr lvl="0"/>
            <a:r>
              <a:rPr lang="en-US"/>
              <a:t>Here</a:t>
            </a:r>
          </a:p>
          <a:p>
            <a:pPr lvl="0"/>
            <a:r>
              <a:rPr lang="en-US"/>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 name="TextBox 10">
            <a:extLst>
              <a:ext uri="{FF2B5EF4-FFF2-40B4-BE49-F238E27FC236}">
                <a16:creationId xmlns:a16="http://schemas.microsoft.com/office/drawing/2014/main" id="{BDD2103F-81EB-E24E-C54D-591E80C1B6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2" name="Subtitle 2">
            <a:extLst>
              <a:ext uri="{FF2B5EF4-FFF2-40B4-BE49-F238E27FC236}">
                <a16:creationId xmlns:a16="http://schemas.microsoft.com/office/drawing/2014/main" id="{922DA9C0-C9FB-5D2A-6F70-077832E26FF4}"/>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36102036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7961434" cy="487796"/>
          </a:xfrm>
          <a:prstGeom prst="rect">
            <a:avLst/>
          </a:prstGeom>
        </p:spPr>
        <p:txBody>
          <a:bodyPr>
            <a:normAutofit/>
          </a:bodyPr>
          <a:lstStyle>
            <a:lvl1pPr>
              <a:defRPr sz="2400" b="0" i="0">
                <a:solidFill>
                  <a:srgbClr val="1C345D"/>
                </a:solidFill>
                <a:latin typeface="Times" pitchFamily="2" charset="0"/>
                <a:cs typeface="Calibri" panose="020F0502020204030204" pitchFamily="34" charset="0"/>
              </a:defRPr>
            </a:lvl1pPr>
          </a:lstStyle>
          <a:p>
            <a:r>
              <a:rPr lang="en-US"/>
              <a:t>Text and Image</a:t>
            </a:r>
          </a:p>
        </p:txBody>
      </p:sp>
      <p:sp>
        <p:nvSpPr>
          <p:cNvPr id="11" name="Picture Placeholder 10">
            <a:extLst>
              <a:ext uri="{FF2B5EF4-FFF2-40B4-BE49-F238E27FC236}">
                <a16:creationId xmlns:a16="http://schemas.microsoft.com/office/drawing/2014/main" id="{580912F6-33E9-1070-7587-82BDE182A76F}"/>
              </a:ext>
            </a:extLst>
          </p:cNvPr>
          <p:cNvSpPr>
            <a:spLocks noGrp="1"/>
          </p:cNvSpPr>
          <p:nvPr>
            <p:ph type="pic" sz="quarter" idx="12"/>
          </p:nvPr>
        </p:nvSpPr>
        <p:spPr>
          <a:xfrm>
            <a:off x="5280346" y="1018711"/>
            <a:ext cx="3195437" cy="3275687"/>
          </a:xfrm>
          <a:prstGeom prst="rect">
            <a:avLst/>
          </a:prstGeom>
        </p:spPr>
        <p:txBody>
          <a:bodyPr>
            <a:normAutofit/>
          </a:bodyPr>
          <a:lstStyle>
            <a:lvl1pPr marL="0" indent="0">
              <a:buNone/>
              <a:defRPr sz="1400">
                <a:solidFill>
                  <a:srgbClr val="1C345D"/>
                </a:solidFill>
                <a:latin typeface="+mn-lt"/>
              </a:defRPr>
            </a:lvl1pPr>
          </a:lstStyle>
          <a:p>
            <a:endParaRPr lang="en-US"/>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50" y="1018711"/>
            <a:ext cx="4476430" cy="445098"/>
          </a:xfrm>
          <a:prstGeom prst="rect">
            <a:avLst/>
          </a:prstGeom>
        </p:spPr>
        <p:txBody>
          <a:bodyPr>
            <a:normAutofit/>
          </a:bodyPr>
          <a:lstStyle>
            <a:lvl1pPr marL="0" indent="0">
              <a:buNone/>
              <a:defRPr sz="1400"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514350" y="1588064"/>
            <a:ext cx="4476430" cy="1967372"/>
          </a:xfrm>
          <a:prstGeom prst="rect">
            <a:avLst/>
          </a:prstGeom>
        </p:spPr>
        <p:txBody>
          <a:bodyPr>
            <a:normAutofit/>
          </a:bodyPr>
          <a:lstStyle>
            <a:lvl1pPr marL="228611" indent="-228611">
              <a:buFont typeface="Arial" panose="020B0604020202020204" pitchFamily="34" charset="0"/>
              <a:buChar char="•"/>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a:t>Enter</a:t>
            </a:r>
          </a:p>
          <a:p>
            <a:pPr lvl="0"/>
            <a:r>
              <a:rPr lang="en-US"/>
              <a:t>Key </a:t>
            </a:r>
          </a:p>
          <a:p>
            <a:pPr lvl="0"/>
            <a:r>
              <a:rPr lang="en-US"/>
              <a:t>Points</a:t>
            </a:r>
          </a:p>
          <a:p>
            <a:pPr lvl="0"/>
            <a:r>
              <a:rPr lang="en-US"/>
              <a:t>Here</a:t>
            </a:r>
          </a:p>
          <a:p>
            <a:pPr lvl="0"/>
            <a:r>
              <a:rPr lang="en-US"/>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 name="TextBox 10">
            <a:extLst>
              <a:ext uri="{FF2B5EF4-FFF2-40B4-BE49-F238E27FC236}">
                <a16:creationId xmlns:a16="http://schemas.microsoft.com/office/drawing/2014/main" id="{BDD2103F-81EB-E24E-C54D-591E80C1B6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2" name="Subtitle 2">
            <a:extLst>
              <a:ext uri="{FF2B5EF4-FFF2-40B4-BE49-F238E27FC236}">
                <a16:creationId xmlns:a16="http://schemas.microsoft.com/office/drawing/2014/main" id="{922DA9C0-C9FB-5D2A-6F70-077832E26FF4}"/>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2" name="Footer Placeholder 3">
            <a:extLst>
              <a:ext uri="{FF2B5EF4-FFF2-40B4-BE49-F238E27FC236}">
                <a16:creationId xmlns:a16="http://schemas.microsoft.com/office/drawing/2014/main" id="{FE14BEC8-25B6-E22B-3DE9-F455CA6FB7CD}"/>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sz="800"/>
              <a:t>Footer</a:t>
            </a:r>
          </a:p>
        </p:txBody>
      </p:sp>
    </p:spTree>
    <p:extLst>
      <p:ext uri="{BB962C8B-B14F-4D97-AF65-F5344CB8AC3E}">
        <p14:creationId xmlns:p14="http://schemas.microsoft.com/office/powerpoint/2010/main" val="1404777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ey Points">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16A10F9B-2444-303F-98F0-40BA71D2E7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9310" y="229514"/>
            <a:ext cx="748075" cy="900226"/>
          </a:xfrm>
          <a:prstGeom prst="rect">
            <a:avLst/>
          </a:prstGeom>
        </p:spPr>
      </p:pic>
      <p:sp>
        <p:nvSpPr>
          <p:cNvPr id="3" name="Content Placeholder 2"/>
          <p:cNvSpPr>
            <a:spLocks noGrp="1"/>
          </p:cNvSpPr>
          <p:nvPr>
            <p:ph idx="1" hasCustomPrompt="1"/>
          </p:nvPr>
        </p:nvSpPr>
        <p:spPr>
          <a:xfrm>
            <a:off x="4553306" y="746907"/>
            <a:ext cx="3581242" cy="812852"/>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50" y="353878"/>
            <a:ext cx="3731080" cy="487796"/>
          </a:xfrm>
          <a:prstGeom prst="rect">
            <a:avLst/>
          </a:prstGeom>
        </p:spPr>
        <p:txBody>
          <a:bodyPr>
            <a:normAutofit/>
          </a:bodyPr>
          <a:lstStyle>
            <a:lvl1pPr>
              <a:defRPr sz="2400" b="0" i="0">
                <a:solidFill>
                  <a:srgbClr val="1C345D"/>
                </a:solidFill>
                <a:latin typeface="Times" pitchFamily="2" charset="0"/>
                <a:cs typeface="Calibri" panose="020F0502020204030204" pitchFamily="34" charset="0"/>
              </a:defRPr>
            </a:lvl1pPr>
          </a:lstStyle>
          <a:p>
            <a:r>
              <a:rPr lang="en-US"/>
              <a:t>Enter heading here</a:t>
            </a:r>
          </a:p>
        </p:txBody>
      </p:sp>
      <p:sp>
        <p:nvSpPr>
          <p:cNvPr id="17" name="Content Placeholder 2">
            <a:extLst>
              <a:ext uri="{FF2B5EF4-FFF2-40B4-BE49-F238E27FC236}">
                <a16:creationId xmlns:a16="http://schemas.microsoft.com/office/drawing/2014/main" id="{F32E0B05-FE6D-30F1-E2D7-9A69DDF4186A}"/>
              </a:ext>
            </a:extLst>
          </p:cNvPr>
          <p:cNvSpPr>
            <a:spLocks noGrp="1"/>
          </p:cNvSpPr>
          <p:nvPr>
            <p:ph idx="13" hasCustomPrompt="1"/>
          </p:nvPr>
        </p:nvSpPr>
        <p:spPr>
          <a:xfrm>
            <a:off x="4553306" y="481750"/>
            <a:ext cx="3581242"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7" name="Content Placeholder 2">
            <a:extLst>
              <a:ext uri="{FF2B5EF4-FFF2-40B4-BE49-F238E27FC236}">
                <a16:creationId xmlns:a16="http://schemas.microsoft.com/office/drawing/2014/main" id="{0F7FD392-69E8-B924-57E9-9B1FF3091F7E}"/>
              </a:ext>
            </a:extLst>
          </p:cNvPr>
          <p:cNvSpPr>
            <a:spLocks noGrp="1"/>
          </p:cNvSpPr>
          <p:nvPr>
            <p:ph idx="14" hasCustomPrompt="1"/>
          </p:nvPr>
        </p:nvSpPr>
        <p:spPr>
          <a:xfrm>
            <a:off x="4553306" y="2061296"/>
            <a:ext cx="3581242" cy="812852"/>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8" name="Content Placeholder 2">
            <a:extLst>
              <a:ext uri="{FF2B5EF4-FFF2-40B4-BE49-F238E27FC236}">
                <a16:creationId xmlns:a16="http://schemas.microsoft.com/office/drawing/2014/main" id="{122F1D2B-CC41-BFBC-6211-DD464F0E5ADD}"/>
              </a:ext>
            </a:extLst>
          </p:cNvPr>
          <p:cNvSpPr>
            <a:spLocks noGrp="1"/>
          </p:cNvSpPr>
          <p:nvPr>
            <p:ph idx="15" hasCustomPrompt="1"/>
          </p:nvPr>
        </p:nvSpPr>
        <p:spPr>
          <a:xfrm>
            <a:off x="4553306" y="1781802"/>
            <a:ext cx="3581242"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9" name="Content Placeholder 2">
            <a:extLst>
              <a:ext uri="{FF2B5EF4-FFF2-40B4-BE49-F238E27FC236}">
                <a16:creationId xmlns:a16="http://schemas.microsoft.com/office/drawing/2014/main" id="{5305403D-4F91-BFDC-EF17-02CDE8881DDB}"/>
              </a:ext>
            </a:extLst>
          </p:cNvPr>
          <p:cNvSpPr>
            <a:spLocks noGrp="1"/>
          </p:cNvSpPr>
          <p:nvPr>
            <p:ph idx="16" hasCustomPrompt="1"/>
          </p:nvPr>
        </p:nvSpPr>
        <p:spPr>
          <a:xfrm>
            <a:off x="4553306" y="3313044"/>
            <a:ext cx="3581242" cy="812852"/>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10" name="Content Placeholder 2">
            <a:extLst>
              <a:ext uri="{FF2B5EF4-FFF2-40B4-BE49-F238E27FC236}">
                <a16:creationId xmlns:a16="http://schemas.microsoft.com/office/drawing/2014/main" id="{983D2208-1A4B-9F20-53B3-FD947F9A5FAE}"/>
              </a:ext>
            </a:extLst>
          </p:cNvPr>
          <p:cNvSpPr>
            <a:spLocks noGrp="1"/>
          </p:cNvSpPr>
          <p:nvPr>
            <p:ph idx="17" hasCustomPrompt="1"/>
          </p:nvPr>
        </p:nvSpPr>
        <p:spPr>
          <a:xfrm>
            <a:off x="4553306" y="3081856"/>
            <a:ext cx="3581242" cy="231188"/>
          </a:xfrm>
          <a:prstGeom prst="rect">
            <a:avLst/>
          </a:prstGeom>
        </p:spPr>
        <p:txBody>
          <a:bodyPr>
            <a:no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20" name="Oval 19">
            <a:extLst>
              <a:ext uri="{FF2B5EF4-FFF2-40B4-BE49-F238E27FC236}">
                <a16:creationId xmlns:a16="http://schemas.microsoft.com/office/drawing/2014/main" id="{AE97D2A5-502D-ECC1-0533-336A815F02E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1" name="TextBox 10">
            <a:extLst>
              <a:ext uri="{FF2B5EF4-FFF2-40B4-BE49-F238E27FC236}">
                <a16:creationId xmlns:a16="http://schemas.microsoft.com/office/drawing/2014/main" id="{43EDD611-5AFE-0527-07CD-0A82D12AA3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909B3E1B-350D-B4CD-167A-82F79A28325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23" name="Subtitle 2">
            <a:extLst>
              <a:ext uri="{FF2B5EF4-FFF2-40B4-BE49-F238E27FC236}">
                <a16:creationId xmlns:a16="http://schemas.microsoft.com/office/drawing/2014/main" id="{60AE758A-2DD0-6A3B-B932-2C91B6154A9D}"/>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2" name="Footer Placeholder 3">
            <a:extLst>
              <a:ext uri="{FF2B5EF4-FFF2-40B4-BE49-F238E27FC236}">
                <a16:creationId xmlns:a16="http://schemas.microsoft.com/office/drawing/2014/main" id="{6E2759F4-E4D5-7231-C0F4-F3F113D8E5BD}"/>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sz="800"/>
              <a:t>Footer</a:t>
            </a:r>
          </a:p>
        </p:txBody>
      </p:sp>
    </p:spTree>
    <p:extLst>
      <p:ext uri="{BB962C8B-B14F-4D97-AF65-F5344CB8AC3E}">
        <p14:creationId xmlns:p14="http://schemas.microsoft.com/office/powerpoint/2010/main" val="628608152"/>
      </p:ext>
    </p:extLst>
  </p:cSld>
  <p:clrMapOvr>
    <a:masterClrMapping/>
  </p:clrMapOvr>
  <p:extLst>
    <p:ext uri="{DCECCB84-F9BA-43D5-87BE-67443E8EF086}">
      <p15:sldGuideLst xmlns:p15="http://schemas.microsoft.com/office/powerpoint/2012/main">
        <p15:guide id="1" pos="41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Key Statement">
    <p:bg>
      <p:bgPr>
        <a:solidFill>
          <a:srgbClr val="1C345D"/>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D6F0A7-13AC-9BAE-BF27-F361CC571914}"/>
              </a:ext>
            </a:extLst>
          </p:cNvPr>
          <p:cNvSpPr>
            <a:spLocks noGrp="1"/>
          </p:cNvSpPr>
          <p:nvPr>
            <p:ph type="ctrTitle" hasCustomPrompt="1"/>
          </p:nvPr>
        </p:nvSpPr>
        <p:spPr>
          <a:xfrm>
            <a:off x="2096867" y="1312146"/>
            <a:ext cx="4950268" cy="1872926"/>
          </a:xfrm>
        </p:spPr>
        <p:txBody>
          <a:bodyPr/>
          <a:lstStyle>
            <a:lvl1pPr>
              <a:defRPr b="0" i="0">
                <a:solidFill>
                  <a:schemeClr val="bg1"/>
                </a:solidFill>
                <a:latin typeface="Times" pitchFamily="2" charset="0"/>
                <a:cs typeface="Calibri" panose="020F0502020204030204" pitchFamily="34" charset="0"/>
              </a:defRPr>
            </a:lvl1pPr>
          </a:lstStyle>
          <a:p>
            <a:r>
              <a:rPr lang="en-US"/>
              <a:t>“Insert quote here or key statement left aligned, centered on the page.”</a:t>
            </a:r>
            <a:br>
              <a:rPr lang="en-US"/>
            </a:br>
            <a:endParaRPr lang="en-US"/>
          </a:p>
        </p:txBody>
      </p:sp>
      <p:sp>
        <p:nvSpPr>
          <p:cNvPr id="17" name="TextBox 9">
            <a:extLst>
              <a:ext uri="{FF2B5EF4-FFF2-40B4-BE49-F238E27FC236}">
                <a16:creationId xmlns:a16="http://schemas.microsoft.com/office/drawing/2014/main" id="{EC994D95-D283-7DED-1940-F0EA85F37C1B}"/>
              </a:ext>
            </a:extLst>
          </p:cNvPr>
          <p:cNvSpPr txBox="1"/>
          <p:nvPr userDrawn="1"/>
        </p:nvSpPr>
        <p:spPr>
          <a:xfrm>
            <a:off x="2001503" y="248510"/>
            <a:ext cx="1543050" cy="1543050"/>
          </a:xfrm>
          <a:prstGeom prst="rect">
            <a:avLst/>
          </a:prstGeom>
        </p:spPr>
        <p:txBody>
          <a:bodyPr lIns="25400" tIns="25400" rIns="25400" bIns="25400" rtlCol="0" anchor="ctr"/>
          <a:lstStyle/>
          <a:p>
            <a:pPr algn="ctr">
              <a:lnSpc>
                <a:spcPts val="840"/>
              </a:lnSpc>
            </a:pPr>
            <a:endParaRPr sz="600"/>
          </a:p>
        </p:txBody>
      </p:sp>
      <p:pic>
        <p:nvPicPr>
          <p:cNvPr id="8" name="Picture 7">
            <a:extLst>
              <a:ext uri="{FF2B5EF4-FFF2-40B4-BE49-F238E27FC236}">
                <a16:creationId xmlns:a16="http://schemas.microsoft.com/office/drawing/2014/main" id="{0A7587EA-06AA-132F-6479-9DD4C54ADF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7571"/>
            <a:ext cx="292100" cy="2857500"/>
          </a:xfrm>
          <a:prstGeom prst="rect">
            <a:avLst/>
          </a:prstGeom>
        </p:spPr>
      </p:pic>
      <p:sp>
        <p:nvSpPr>
          <p:cNvPr id="9" name="Oval 8">
            <a:extLst>
              <a:ext uri="{FF2B5EF4-FFF2-40B4-BE49-F238E27FC236}">
                <a16:creationId xmlns:a16="http://schemas.microsoft.com/office/drawing/2014/main" id="{88A1E664-65EC-12D9-B50B-23A5F9258D16}"/>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 name="TextBox 10">
            <a:extLst>
              <a:ext uri="{FF2B5EF4-FFF2-40B4-BE49-F238E27FC236}">
                <a16:creationId xmlns:a16="http://schemas.microsoft.com/office/drawing/2014/main" id="{AE199C48-9CBA-2AF6-045E-7702C43D8D23}"/>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2EC85FBF-03B7-0796-C349-844CAF553DF4}"/>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4" name="Subtitle 2">
            <a:extLst>
              <a:ext uri="{FF2B5EF4-FFF2-40B4-BE49-F238E27FC236}">
                <a16:creationId xmlns:a16="http://schemas.microsoft.com/office/drawing/2014/main" id="{DBA2680F-C403-8591-735B-BEC3F8A2887B}"/>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chemeClr val="bg1"/>
                </a:solidFill>
                <a:latin typeface="+mn-lt"/>
              </a:rPr>
              <a:t>Fred Hutchinson Cancer Center</a:t>
            </a:r>
          </a:p>
        </p:txBody>
      </p:sp>
    </p:spTree>
    <p:extLst>
      <p:ext uri="{BB962C8B-B14F-4D97-AF65-F5344CB8AC3E}">
        <p14:creationId xmlns:p14="http://schemas.microsoft.com/office/powerpoint/2010/main" val="38555223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Divider or Key Statement">
    <p:bg>
      <p:bgPr>
        <a:solidFill>
          <a:srgbClr val="0B799A"/>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C86B4B11-3C28-1B50-B5E1-2D9E59ED717F}"/>
              </a:ext>
            </a:extLst>
          </p:cNvPr>
          <p:cNvSpPr/>
          <p:nvPr userDrawn="1"/>
        </p:nvSpPr>
        <p:spPr>
          <a:xfrm rot="16200000">
            <a:off x="567730" y="-567729"/>
            <a:ext cx="5182274" cy="6317732"/>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sp>
      <p:sp>
        <p:nvSpPr>
          <p:cNvPr id="3" name="Text Placeholder 2">
            <a:extLst>
              <a:ext uri="{FF2B5EF4-FFF2-40B4-BE49-F238E27FC236}">
                <a16:creationId xmlns:a16="http://schemas.microsoft.com/office/drawing/2014/main" id="{883445D1-652D-EF13-6B3C-52B2056EF144}"/>
              </a:ext>
            </a:extLst>
          </p:cNvPr>
          <p:cNvSpPr>
            <a:spLocks noGrp="1"/>
          </p:cNvSpPr>
          <p:nvPr>
            <p:ph type="body" sz="quarter" idx="10" hasCustomPrompt="1"/>
          </p:nvPr>
        </p:nvSpPr>
        <p:spPr>
          <a:xfrm>
            <a:off x="526512" y="1500078"/>
            <a:ext cx="4326761" cy="2149475"/>
          </a:xfrm>
          <a:prstGeom prst="rect">
            <a:avLst/>
          </a:prstGeom>
        </p:spPr>
        <p:txBody>
          <a:bodyPr>
            <a:noAutofit/>
          </a:bodyPr>
          <a:lstStyle>
            <a:lvl1pPr marL="0" indent="0">
              <a:buNone/>
              <a:defRPr sz="4001">
                <a:solidFill>
                  <a:schemeClr val="bg1"/>
                </a:solidFill>
                <a:latin typeface="Times" pitchFamily="2" charset="0"/>
              </a:defRPr>
            </a:lvl1pPr>
            <a:lvl2pPr>
              <a:defRPr sz="4001">
                <a:solidFill>
                  <a:schemeClr val="bg1"/>
                </a:solidFill>
              </a:defRPr>
            </a:lvl2pPr>
            <a:lvl3pPr>
              <a:defRPr sz="4001">
                <a:solidFill>
                  <a:schemeClr val="bg1"/>
                </a:solidFill>
              </a:defRPr>
            </a:lvl3pPr>
            <a:lvl4pPr>
              <a:defRPr sz="4001">
                <a:solidFill>
                  <a:schemeClr val="bg1"/>
                </a:solidFill>
              </a:defRPr>
            </a:lvl4pPr>
            <a:lvl5pPr>
              <a:defRPr sz="4001">
                <a:solidFill>
                  <a:schemeClr val="bg1"/>
                </a:solidFill>
              </a:defRPr>
            </a:lvl5pPr>
          </a:lstStyle>
          <a:p>
            <a:pPr lvl="0"/>
            <a:r>
              <a:rPr lang="en-US"/>
              <a:t>Section title here or key statement</a:t>
            </a:r>
          </a:p>
        </p:txBody>
      </p:sp>
      <p:sp>
        <p:nvSpPr>
          <p:cNvPr id="4" name="Oval 3">
            <a:extLst>
              <a:ext uri="{FF2B5EF4-FFF2-40B4-BE49-F238E27FC236}">
                <a16:creationId xmlns:a16="http://schemas.microsoft.com/office/drawing/2014/main" id="{87146D47-3BC5-222C-95AC-A0C247216778}"/>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 name="TextBox 10">
            <a:extLst>
              <a:ext uri="{FF2B5EF4-FFF2-40B4-BE49-F238E27FC236}">
                <a16:creationId xmlns:a16="http://schemas.microsoft.com/office/drawing/2014/main" id="{5B6BC809-2B12-399B-AC78-DC43D91160C6}"/>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5" name="AutoShape 6">
            <a:extLst>
              <a:ext uri="{FF2B5EF4-FFF2-40B4-BE49-F238E27FC236}">
                <a16:creationId xmlns:a16="http://schemas.microsoft.com/office/drawing/2014/main" id="{C257D965-B007-432E-5C10-6FFF9D71A68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6" name="Subtitle 2">
            <a:extLst>
              <a:ext uri="{FF2B5EF4-FFF2-40B4-BE49-F238E27FC236}">
                <a16:creationId xmlns:a16="http://schemas.microsoft.com/office/drawing/2014/main" id="{DA862A9D-0A65-D31F-D4A4-48A6FF587B20}"/>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chemeClr val="bg1"/>
                </a:solidFill>
                <a:latin typeface="+mn-lt"/>
              </a:rPr>
              <a:t>Fred Hutchinson Cancer Center</a:t>
            </a:r>
          </a:p>
        </p:txBody>
      </p:sp>
    </p:spTree>
    <p:extLst>
      <p:ext uri="{BB962C8B-B14F-4D97-AF65-F5344CB8AC3E}">
        <p14:creationId xmlns:p14="http://schemas.microsoft.com/office/powerpoint/2010/main" val="1939533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6382-AC66-0B00-4EAF-7C23914B1943}"/>
              </a:ext>
            </a:extLst>
          </p:cNvPr>
          <p:cNvSpPr>
            <a:spLocks noGrp="1"/>
          </p:cNvSpPr>
          <p:nvPr>
            <p:ph type="ctrTitle" hasCustomPrompt="1"/>
          </p:nvPr>
        </p:nvSpPr>
        <p:spPr>
          <a:xfrm>
            <a:off x="514349" y="353878"/>
            <a:ext cx="7961434" cy="487796"/>
          </a:xfrm>
          <a:prstGeom prst="rect">
            <a:avLst/>
          </a:prstGeom>
        </p:spPr>
        <p:txBody>
          <a:bodyPr>
            <a:normAutofit/>
          </a:bodyPr>
          <a:lstStyle>
            <a:lvl1pPr>
              <a:defRPr sz="2400" b="0" i="0">
                <a:solidFill>
                  <a:srgbClr val="0B799A"/>
                </a:solidFill>
                <a:latin typeface="Times" pitchFamily="2" charset="0"/>
                <a:cs typeface="Calibri" panose="020F0502020204030204" pitchFamily="34" charset="0"/>
              </a:defRPr>
            </a:lvl1pPr>
          </a:lstStyle>
          <a:p>
            <a:r>
              <a:rPr lang="en-US"/>
              <a:t>Chart Slide (1 chart)- insert heading here</a:t>
            </a:r>
          </a:p>
        </p:txBody>
      </p:sp>
      <p:sp>
        <p:nvSpPr>
          <p:cNvPr id="3" name="Text Placeholder 7">
            <a:extLst>
              <a:ext uri="{FF2B5EF4-FFF2-40B4-BE49-F238E27FC236}">
                <a16:creationId xmlns:a16="http://schemas.microsoft.com/office/drawing/2014/main" id="{C1F19AA8-4CDC-0B95-0E09-379A74B30530}"/>
              </a:ext>
            </a:extLst>
          </p:cNvPr>
          <p:cNvSpPr>
            <a:spLocks noGrp="1"/>
          </p:cNvSpPr>
          <p:nvPr>
            <p:ph type="body" sz="quarter" idx="13" hasCustomPrompt="1"/>
          </p:nvPr>
        </p:nvSpPr>
        <p:spPr>
          <a:xfrm>
            <a:off x="514350" y="1018711"/>
            <a:ext cx="3852418" cy="445098"/>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4" name="Text Placeholder 7">
            <a:extLst>
              <a:ext uri="{FF2B5EF4-FFF2-40B4-BE49-F238E27FC236}">
                <a16:creationId xmlns:a16="http://schemas.microsoft.com/office/drawing/2014/main" id="{75DAC73A-4A9A-6B86-E8AE-A4BC775DAED0}"/>
              </a:ext>
            </a:extLst>
          </p:cNvPr>
          <p:cNvSpPr>
            <a:spLocks noGrp="1"/>
          </p:cNvSpPr>
          <p:nvPr>
            <p:ph type="body" sz="quarter" idx="14" hasCustomPrompt="1"/>
          </p:nvPr>
        </p:nvSpPr>
        <p:spPr>
          <a:xfrm>
            <a:off x="495300" y="1556123"/>
            <a:ext cx="3868882" cy="778501"/>
          </a:xfrm>
          <a:prstGeom prst="rect">
            <a:avLst/>
          </a:prstGeom>
        </p:spPr>
        <p:txBody>
          <a:bodyPr>
            <a:normAutofit/>
          </a:bodyPr>
          <a:lstStyle>
            <a:lvl1pPr marL="0" indent="0">
              <a:buFont typeface="Arial" panose="020B0604020202020204" pitchFamily="34" charset="0"/>
              <a:buChar char="•"/>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171458" marR="0" lvl="0" indent="-171458" algn="l" defTabSz="457223" rtl="0" eaLnBrk="1" fontAlgn="auto" latinLnBrk="0" hangingPunct="1">
              <a:lnSpc>
                <a:spcPct val="100000"/>
              </a:lnSpc>
              <a:spcBef>
                <a:spcPct val="20000"/>
              </a:spcBef>
              <a:spcAft>
                <a:spcPts val="0"/>
              </a:spcAft>
              <a:buClrTx/>
              <a:buSzTx/>
              <a:tabLst/>
              <a:defRPr/>
            </a:pPr>
            <a:r>
              <a:rPr lang="en-US"/>
              <a:t>Key point 1</a:t>
            </a:r>
          </a:p>
          <a:p>
            <a:pPr marL="171458" marR="0" lvl="0" indent="-171458" algn="l" defTabSz="457223" rtl="0" eaLnBrk="1" fontAlgn="auto" latinLnBrk="0" hangingPunct="1">
              <a:lnSpc>
                <a:spcPct val="100000"/>
              </a:lnSpc>
              <a:spcBef>
                <a:spcPct val="20000"/>
              </a:spcBef>
              <a:spcAft>
                <a:spcPts val="0"/>
              </a:spcAft>
              <a:buClrTx/>
              <a:buSzTx/>
              <a:tabLst/>
              <a:defRPr/>
            </a:pPr>
            <a:r>
              <a:rPr lang="en-US"/>
              <a:t>Key point 2</a:t>
            </a:r>
          </a:p>
          <a:p>
            <a:pPr marL="171458" marR="0" lvl="0" indent="-171458" algn="l" defTabSz="457223" rtl="0" eaLnBrk="1" fontAlgn="auto" latinLnBrk="0" hangingPunct="1">
              <a:lnSpc>
                <a:spcPct val="100000"/>
              </a:lnSpc>
              <a:spcBef>
                <a:spcPct val="20000"/>
              </a:spcBef>
              <a:spcAft>
                <a:spcPts val="0"/>
              </a:spcAft>
              <a:buClrTx/>
              <a:buSzTx/>
              <a:tabLst/>
              <a:defRPr/>
            </a:pPr>
            <a:r>
              <a:rPr lang="en-US"/>
              <a:t>Key point 3</a:t>
            </a:r>
          </a:p>
        </p:txBody>
      </p:sp>
      <p:sp>
        <p:nvSpPr>
          <p:cNvPr id="6" name="Chart Placeholder 5">
            <a:extLst>
              <a:ext uri="{FF2B5EF4-FFF2-40B4-BE49-F238E27FC236}">
                <a16:creationId xmlns:a16="http://schemas.microsoft.com/office/drawing/2014/main" id="{ECFD8B02-78B3-DAA0-D9BA-2588A681B383}"/>
              </a:ext>
            </a:extLst>
          </p:cNvPr>
          <p:cNvSpPr>
            <a:spLocks noGrp="1"/>
          </p:cNvSpPr>
          <p:nvPr>
            <p:ph type="chart" sz="quarter" idx="15"/>
          </p:nvPr>
        </p:nvSpPr>
        <p:spPr>
          <a:xfrm>
            <a:off x="4783931" y="1018382"/>
            <a:ext cx="3691731" cy="3351457"/>
          </a:xfrm>
          <a:prstGeom prst="rect">
            <a:avLst/>
          </a:prstGeom>
        </p:spPr>
        <p:txBody>
          <a:bodyPr>
            <a:normAutofit/>
          </a:bodyPr>
          <a:lstStyle>
            <a:lvl1pPr>
              <a:defRPr sz="1400">
                <a:solidFill>
                  <a:srgbClr val="1C345D"/>
                </a:solidFill>
                <a:latin typeface="+mn-lt"/>
              </a:defRPr>
            </a:lvl1pPr>
          </a:lstStyle>
          <a:p>
            <a:endParaRPr lang="en-US"/>
          </a:p>
        </p:txBody>
      </p:sp>
      <p:sp>
        <p:nvSpPr>
          <p:cNvPr id="7" name="Oval 6">
            <a:extLst>
              <a:ext uri="{FF2B5EF4-FFF2-40B4-BE49-F238E27FC236}">
                <a16:creationId xmlns:a16="http://schemas.microsoft.com/office/drawing/2014/main" id="{BA32A610-35AF-7CCB-8A52-F8C43EB0E5B5}"/>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 name="TextBox 10">
            <a:extLst>
              <a:ext uri="{FF2B5EF4-FFF2-40B4-BE49-F238E27FC236}">
                <a16:creationId xmlns:a16="http://schemas.microsoft.com/office/drawing/2014/main" id="{DB20E96C-F4CD-B985-76AD-F8722AAEB4CB}"/>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872113DD-78DF-AAFC-1181-0CD2D0F1C7A0}"/>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22" name="Subtitle 2">
            <a:extLst>
              <a:ext uri="{FF2B5EF4-FFF2-40B4-BE49-F238E27FC236}">
                <a16:creationId xmlns:a16="http://schemas.microsoft.com/office/drawing/2014/main" id="{56C250AE-1577-4F01-ECAB-C3C545CA8159}"/>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pic>
        <p:nvPicPr>
          <p:cNvPr id="15" name="Picture 14" descr="Icon&#10;&#10;Description automatically generated">
            <a:extLst>
              <a:ext uri="{FF2B5EF4-FFF2-40B4-BE49-F238E27FC236}">
                <a16:creationId xmlns:a16="http://schemas.microsoft.com/office/drawing/2014/main" id="{7BB49CCB-4B61-6CA3-F95B-17269D3E6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9310" y="229514"/>
            <a:ext cx="748075" cy="900226"/>
          </a:xfrm>
          <a:prstGeom prst="rect">
            <a:avLst/>
          </a:prstGeom>
        </p:spPr>
      </p:pic>
      <p:sp>
        <p:nvSpPr>
          <p:cNvPr id="5" name="Footer Placeholder 3">
            <a:extLst>
              <a:ext uri="{FF2B5EF4-FFF2-40B4-BE49-F238E27FC236}">
                <a16:creationId xmlns:a16="http://schemas.microsoft.com/office/drawing/2014/main" id="{5784A062-BA7E-6677-5A4A-799356B66220}"/>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sz="800"/>
              <a:t>Footer</a:t>
            </a:r>
          </a:p>
        </p:txBody>
      </p:sp>
    </p:spTree>
    <p:extLst>
      <p:ext uri="{BB962C8B-B14F-4D97-AF65-F5344CB8AC3E}">
        <p14:creationId xmlns:p14="http://schemas.microsoft.com/office/powerpoint/2010/main" val="872521329"/>
      </p:ext>
    </p:extLst>
  </p:cSld>
  <p:clrMapOvr>
    <a:masterClrMapping/>
  </p:clrMapOvr>
  <p:extLst>
    <p:ext uri="{DCECCB84-F9BA-43D5-87BE-67443E8EF086}">
      <p15:sldGuideLst xmlns:p15="http://schemas.microsoft.com/office/powerpoint/2012/main">
        <p15:guide id="1" pos="41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harts">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7975557" cy="487796"/>
          </a:xfrm>
          <a:prstGeom prst="rect">
            <a:avLst/>
          </a:prstGeom>
        </p:spPr>
        <p:txBody>
          <a:bodyPr>
            <a:normAutofit/>
          </a:bodyPr>
          <a:lstStyle>
            <a:lvl1pPr>
              <a:defRPr sz="2400" b="0" i="0">
                <a:solidFill>
                  <a:srgbClr val="0B799A"/>
                </a:solidFill>
                <a:latin typeface="Times" pitchFamily="2" charset="0"/>
                <a:cs typeface="Calibri" panose="020F0502020204030204" pitchFamily="34" charset="0"/>
              </a:defRPr>
            </a:lvl1pPr>
          </a:lstStyle>
          <a:p>
            <a:r>
              <a:rPr lang="en-US"/>
              <a:t>Chart Slide (2 charts)- insert heading here </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50" y="1018711"/>
            <a:ext cx="3779623" cy="354871"/>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17" name="Chart Placeholder 16">
            <a:extLst>
              <a:ext uri="{FF2B5EF4-FFF2-40B4-BE49-F238E27FC236}">
                <a16:creationId xmlns:a16="http://schemas.microsoft.com/office/drawing/2014/main" id="{4ED290C9-1ECD-58C0-0016-349EC10360A0}"/>
              </a:ext>
            </a:extLst>
          </p:cNvPr>
          <p:cNvSpPr>
            <a:spLocks noGrp="1"/>
          </p:cNvSpPr>
          <p:nvPr>
            <p:ph type="chart" sz="quarter" idx="14"/>
          </p:nvPr>
        </p:nvSpPr>
        <p:spPr>
          <a:xfrm>
            <a:off x="514349" y="1578477"/>
            <a:ext cx="3779623" cy="2799020"/>
          </a:xfrm>
          <a:prstGeom prst="rect">
            <a:avLst/>
          </a:prstGeom>
        </p:spPr>
        <p:txBody>
          <a:bodyPr>
            <a:normAutofit/>
          </a:bodyPr>
          <a:lstStyle>
            <a:lvl1pPr>
              <a:defRPr sz="1400">
                <a:solidFill>
                  <a:srgbClr val="1C345D"/>
                </a:solidFill>
                <a:latin typeface="+mn-lt"/>
              </a:defRPr>
            </a:lvl1pPr>
          </a:lstStyle>
          <a:p>
            <a:endParaRPr lang="en-US"/>
          </a:p>
        </p:txBody>
      </p:sp>
      <p:sp>
        <p:nvSpPr>
          <p:cNvPr id="9" name="Text Placeholder 7">
            <a:extLst>
              <a:ext uri="{FF2B5EF4-FFF2-40B4-BE49-F238E27FC236}">
                <a16:creationId xmlns:a16="http://schemas.microsoft.com/office/drawing/2014/main" id="{7D82775D-3374-3146-639E-4C6627433146}"/>
              </a:ext>
            </a:extLst>
          </p:cNvPr>
          <p:cNvSpPr>
            <a:spLocks noGrp="1"/>
          </p:cNvSpPr>
          <p:nvPr>
            <p:ph type="body" sz="quarter" idx="15" hasCustomPrompt="1"/>
          </p:nvPr>
        </p:nvSpPr>
        <p:spPr>
          <a:xfrm>
            <a:off x="4659246" y="1019787"/>
            <a:ext cx="3816538" cy="354871"/>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11" name="Chart Placeholder 16">
            <a:extLst>
              <a:ext uri="{FF2B5EF4-FFF2-40B4-BE49-F238E27FC236}">
                <a16:creationId xmlns:a16="http://schemas.microsoft.com/office/drawing/2014/main" id="{2703D505-ADD9-43E9-E019-DD1458B2FBDC}"/>
              </a:ext>
            </a:extLst>
          </p:cNvPr>
          <p:cNvSpPr>
            <a:spLocks noGrp="1"/>
          </p:cNvSpPr>
          <p:nvPr>
            <p:ph type="chart" sz="quarter" idx="16"/>
          </p:nvPr>
        </p:nvSpPr>
        <p:spPr>
          <a:xfrm>
            <a:off x="4659245" y="1579552"/>
            <a:ext cx="3816538" cy="2799020"/>
          </a:xfrm>
          <a:prstGeom prst="rect">
            <a:avLst/>
          </a:prstGeom>
        </p:spPr>
        <p:txBody>
          <a:bodyPr>
            <a:normAutofit/>
          </a:bodyPr>
          <a:lstStyle>
            <a:lvl1pPr>
              <a:defRPr sz="1400">
                <a:solidFill>
                  <a:srgbClr val="1C345D"/>
                </a:solidFill>
                <a:latin typeface="+mn-lt"/>
              </a:defRPr>
            </a:lvl1pPr>
          </a:lstStyle>
          <a:p>
            <a:endParaRPr lang="en-US"/>
          </a:p>
        </p:txBody>
      </p:sp>
      <p:sp>
        <p:nvSpPr>
          <p:cNvPr id="18" name="Oval 17">
            <a:extLst>
              <a:ext uri="{FF2B5EF4-FFF2-40B4-BE49-F238E27FC236}">
                <a16:creationId xmlns:a16="http://schemas.microsoft.com/office/drawing/2014/main" id="{E1BFB607-8D48-43E5-EC2E-A17735E6B0B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TextBox 10">
            <a:extLst>
              <a:ext uri="{FF2B5EF4-FFF2-40B4-BE49-F238E27FC236}">
                <a16:creationId xmlns:a16="http://schemas.microsoft.com/office/drawing/2014/main" id="{44E4F76F-9B2C-321E-341E-3F2889749D92}"/>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23" name="Subtitle 2">
            <a:extLst>
              <a:ext uri="{FF2B5EF4-FFF2-40B4-BE49-F238E27FC236}">
                <a16:creationId xmlns:a16="http://schemas.microsoft.com/office/drawing/2014/main" id="{A5560E93-DB67-325F-7AA0-5790DC21340C}"/>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2" name="Footer Placeholder 3">
            <a:extLst>
              <a:ext uri="{FF2B5EF4-FFF2-40B4-BE49-F238E27FC236}">
                <a16:creationId xmlns:a16="http://schemas.microsoft.com/office/drawing/2014/main" id="{9AA5C650-D179-CFE8-AF17-EB788358339C}"/>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sz="800"/>
              <a:t>Footer</a:t>
            </a:r>
          </a:p>
        </p:txBody>
      </p:sp>
    </p:spTree>
    <p:extLst>
      <p:ext uri="{BB962C8B-B14F-4D97-AF65-F5344CB8AC3E}">
        <p14:creationId xmlns:p14="http://schemas.microsoft.com/office/powerpoint/2010/main" val="427877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82B52B-DCDE-4983-B5D3-DF54925EAC33}" type="datetimeFigureOut">
              <a:rPr lang="en-US" smtClean="0"/>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18563693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90E39A53-22CD-1A6E-AB17-68242CE960C7}"/>
              </a:ext>
            </a:extLst>
          </p:cNvPr>
          <p:cNvSpPr>
            <a:spLocks noGrp="1"/>
          </p:cNvSpPr>
          <p:nvPr>
            <p:ph type="tbl" sz="quarter" idx="13"/>
          </p:nvPr>
        </p:nvSpPr>
        <p:spPr>
          <a:xfrm>
            <a:off x="511176" y="1840706"/>
            <a:ext cx="7964488" cy="2294731"/>
          </a:xfrm>
        </p:spPr>
        <p:txBody>
          <a:bodyPr>
            <a:normAutofit/>
          </a:bodyPr>
          <a:lstStyle>
            <a:lvl1pPr>
              <a:defRPr sz="1400">
                <a:latin typeface="+mn-lt"/>
              </a:defRPr>
            </a:lvl1pPr>
          </a:lstStyle>
          <a:p>
            <a:endParaRPr lang="en-US"/>
          </a:p>
        </p:txBody>
      </p:sp>
      <p:sp>
        <p:nvSpPr>
          <p:cNvPr id="18" name="Oval 17">
            <a:extLst>
              <a:ext uri="{FF2B5EF4-FFF2-40B4-BE49-F238E27FC236}">
                <a16:creationId xmlns:a16="http://schemas.microsoft.com/office/drawing/2014/main" id="{E1BFB607-8D48-43E5-EC2E-A17735E6B0B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TextBox 10">
            <a:extLst>
              <a:ext uri="{FF2B5EF4-FFF2-40B4-BE49-F238E27FC236}">
                <a16:creationId xmlns:a16="http://schemas.microsoft.com/office/drawing/2014/main" id="{44E4F76F-9B2C-321E-341E-3F2889749D92}"/>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23" name="Subtitle 2">
            <a:extLst>
              <a:ext uri="{FF2B5EF4-FFF2-40B4-BE49-F238E27FC236}">
                <a16:creationId xmlns:a16="http://schemas.microsoft.com/office/drawing/2014/main" id="{A5560E93-DB67-325F-7AA0-5790DC21340C}"/>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2" name="Title 19">
            <a:extLst>
              <a:ext uri="{FF2B5EF4-FFF2-40B4-BE49-F238E27FC236}">
                <a16:creationId xmlns:a16="http://schemas.microsoft.com/office/drawing/2014/main" id="{79CE1837-45AA-F22D-DF76-61FA39D4D8D2}"/>
              </a:ext>
            </a:extLst>
          </p:cNvPr>
          <p:cNvSpPr>
            <a:spLocks noGrp="1"/>
          </p:cNvSpPr>
          <p:nvPr>
            <p:ph type="title"/>
          </p:nvPr>
        </p:nvSpPr>
        <p:spPr>
          <a:xfrm>
            <a:off x="533401" y="247650"/>
            <a:ext cx="7952051" cy="504464"/>
          </a:xfrm>
        </p:spPr>
        <p:txBody>
          <a:bodyPr>
            <a:normAutofit/>
          </a:bodyPr>
          <a:lstStyle>
            <a:lvl1pPr>
              <a:defRPr sz="2400" b="0"/>
            </a:lvl1pPr>
          </a:lstStyle>
          <a:p>
            <a:r>
              <a:rPr lang="en-US"/>
              <a:t>Example Table</a:t>
            </a:r>
          </a:p>
        </p:txBody>
      </p:sp>
      <p:sp>
        <p:nvSpPr>
          <p:cNvPr id="3" name="Text Placeholder 21">
            <a:extLst>
              <a:ext uri="{FF2B5EF4-FFF2-40B4-BE49-F238E27FC236}">
                <a16:creationId xmlns:a16="http://schemas.microsoft.com/office/drawing/2014/main" id="{7814DA42-AC21-0626-589A-AECFD96A2093}"/>
              </a:ext>
            </a:extLst>
          </p:cNvPr>
          <p:cNvSpPr>
            <a:spLocks noGrp="1"/>
          </p:cNvSpPr>
          <p:nvPr>
            <p:ph type="body" sz="quarter" idx="10"/>
          </p:nvPr>
        </p:nvSpPr>
        <p:spPr>
          <a:xfrm>
            <a:off x="529847" y="1040781"/>
            <a:ext cx="7960060" cy="231934"/>
          </a:xfrm>
        </p:spPr>
        <p:txBody>
          <a:bodyPr>
            <a:normAutofit/>
          </a:bodyPr>
          <a:lstStyle>
            <a:lvl1pPr marL="0" indent="0">
              <a:buNone/>
              <a:defRPr sz="1200">
                <a:latin typeface="+mn-lt"/>
              </a:defRPr>
            </a:lvl1pPr>
          </a:lstStyle>
          <a:p>
            <a:r>
              <a:rPr lang="en-US"/>
              <a:t>This layout is flexible for your needs</a:t>
            </a:r>
          </a:p>
        </p:txBody>
      </p:sp>
      <p:sp>
        <p:nvSpPr>
          <p:cNvPr id="4" name="Text Placeholder 24">
            <a:extLst>
              <a:ext uri="{FF2B5EF4-FFF2-40B4-BE49-F238E27FC236}">
                <a16:creationId xmlns:a16="http://schemas.microsoft.com/office/drawing/2014/main" id="{541E29B0-D25F-6D37-9F9E-0B5C5A5A6D8D}"/>
              </a:ext>
            </a:extLst>
          </p:cNvPr>
          <p:cNvSpPr>
            <a:spLocks noGrp="1"/>
          </p:cNvSpPr>
          <p:nvPr>
            <p:ph type="body" sz="quarter" idx="12"/>
          </p:nvPr>
        </p:nvSpPr>
        <p:spPr>
          <a:xfrm>
            <a:off x="529847" y="777184"/>
            <a:ext cx="7960060" cy="259098"/>
          </a:xfrm>
        </p:spPr>
        <p:txBody>
          <a:bodyPr>
            <a:normAutofit/>
          </a:bodyPr>
          <a:lstStyle>
            <a:lvl1pPr marL="0" indent="0">
              <a:buNone/>
              <a:defRPr sz="1400">
                <a:solidFill>
                  <a:srgbClr val="0B799A"/>
                </a:solidFill>
                <a:latin typeface="+mn-lt"/>
              </a:defRPr>
            </a:lvl1pPr>
          </a:lstStyle>
          <a:p>
            <a:r>
              <a:rPr lang="en-US"/>
              <a:t>It looks just like this!</a:t>
            </a:r>
          </a:p>
        </p:txBody>
      </p:sp>
      <p:sp>
        <p:nvSpPr>
          <p:cNvPr id="5" name="Footer Placeholder 3">
            <a:extLst>
              <a:ext uri="{FF2B5EF4-FFF2-40B4-BE49-F238E27FC236}">
                <a16:creationId xmlns:a16="http://schemas.microsoft.com/office/drawing/2014/main" id="{5ECD6DBE-0092-C070-FF5B-EF81E334932E}"/>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sz="800"/>
              <a:t>Footer</a:t>
            </a:r>
          </a:p>
        </p:txBody>
      </p:sp>
    </p:spTree>
    <p:extLst>
      <p:ext uri="{BB962C8B-B14F-4D97-AF65-F5344CB8AC3E}">
        <p14:creationId xmlns:p14="http://schemas.microsoft.com/office/powerpoint/2010/main" val="696818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525" y="371476"/>
            <a:ext cx="7537376" cy="490349"/>
          </a:xfrm>
          <a:prstGeom prst="rect">
            <a:avLst/>
          </a:prstGeom>
        </p:spPr>
        <p:txBody>
          <a:bodyPr anchor="t">
            <a:normAutofit/>
          </a:bodyPr>
          <a:lstStyle>
            <a:lvl1pPr>
              <a:defRPr sz="2400" b="0">
                <a:solidFill>
                  <a:srgbClr val="1C345D"/>
                </a:solidFill>
              </a:defRPr>
            </a:lvl1pPr>
          </a:lstStyle>
          <a:p>
            <a:r>
              <a:rPr lang="en-US"/>
              <a:t>Example Charts</a:t>
            </a:r>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a:xfrm>
            <a:off x="5611091" y="3259067"/>
            <a:ext cx="186086" cy="129218"/>
          </a:xfrm>
          <a:prstGeom prst="rect">
            <a:avLst/>
          </a:prstGeom>
        </p:spPr>
        <p:txBody>
          <a:bodyPr vert="horz" lIns="91440" tIns="45720" rIns="91440" bIns="45720" rtlCol="0" anchor="ctr"/>
          <a:lstStyle>
            <a:defPPr>
              <a:defRPr lang="en-US"/>
            </a:defPPr>
            <a:lvl1pPr marL="0" algn="r" defTabSz="374456" rtl="0" eaLnBrk="1" latinLnBrk="0" hangingPunct="1">
              <a:defRPr sz="392" b="0" i="0" kern="1200">
                <a:solidFill>
                  <a:schemeClr val="tx1">
                    <a:tint val="75000"/>
                  </a:schemeClr>
                </a:solidFill>
                <a:latin typeface="Calibri" panose="020F0502020204030204" pitchFamily="34" charset="0"/>
                <a:ea typeface="+mn-ea"/>
                <a:cs typeface="+mn-cs"/>
              </a:defRPr>
            </a:lvl1pPr>
            <a:lvl2pPr marL="187228" algn="l" defTabSz="374456" rtl="0" eaLnBrk="1" latinLnBrk="0" hangingPunct="1">
              <a:defRPr sz="737" kern="1200">
                <a:solidFill>
                  <a:schemeClr val="tx1"/>
                </a:solidFill>
                <a:latin typeface="+mn-lt"/>
                <a:ea typeface="+mn-ea"/>
                <a:cs typeface="+mn-cs"/>
              </a:defRPr>
            </a:lvl2pPr>
            <a:lvl3pPr marL="374456" algn="l" defTabSz="374456" rtl="0" eaLnBrk="1" latinLnBrk="0" hangingPunct="1">
              <a:defRPr sz="737" kern="1200">
                <a:solidFill>
                  <a:schemeClr val="tx1"/>
                </a:solidFill>
                <a:latin typeface="+mn-lt"/>
                <a:ea typeface="+mn-ea"/>
                <a:cs typeface="+mn-cs"/>
              </a:defRPr>
            </a:lvl3pPr>
            <a:lvl4pPr marL="561683" algn="l" defTabSz="374456" rtl="0" eaLnBrk="1" latinLnBrk="0" hangingPunct="1">
              <a:defRPr sz="737" kern="1200">
                <a:solidFill>
                  <a:schemeClr val="tx1"/>
                </a:solidFill>
                <a:latin typeface="+mn-lt"/>
                <a:ea typeface="+mn-ea"/>
                <a:cs typeface="+mn-cs"/>
              </a:defRPr>
            </a:lvl4pPr>
            <a:lvl5pPr marL="748912" algn="l" defTabSz="374456" rtl="0" eaLnBrk="1" latinLnBrk="0" hangingPunct="1">
              <a:defRPr sz="737" kern="1200">
                <a:solidFill>
                  <a:schemeClr val="tx1"/>
                </a:solidFill>
                <a:latin typeface="+mn-lt"/>
                <a:ea typeface="+mn-ea"/>
                <a:cs typeface="+mn-cs"/>
              </a:defRPr>
            </a:lvl5pPr>
            <a:lvl6pPr marL="936139" algn="l" defTabSz="374456" rtl="0" eaLnBrk="1" latinLnBrk="0" hangingPunct="1">
              <a:defRPr sz="737" kern="1200">
                <a:solidFill>
                  <a:schemeClr val="tx1"/>
                </a:solidFill>
                <a:latin typeface="+mn-lt"/>
                <a:ea typeface="+mn-ea"/>
                <a:cs typeface="+mn-cs"/>
              </a:defRPr>
            </a:lvl6pPr>
            <a:lvl7pPr marL="1123367" algn="l" defTabSz="374456" rtl="0" eaLnBrk="1" latinLnBrk="0" hangingPunct="1">
              <a:defRPr sz="737" kern="1200">
                <a:solidFill>
                  <a:schemeClr val="tx1"/>
                </a:solidFill>
                <a:latin typeface="+mn-lt"/>
                <a:ea typeface="+mn-ea"/>
                <a:cs typeface="+mn-cs"/>
              </a:defRPr>
            </a:lvl7pPr>
            <a:lvl8pPr marL="1310594" algn="l" defTabSz="374456" rtl="0" eaLnBrk="1" latinLnBrk="0" hangingPunct="1">
              <a:defRPr sz="737" kern="1200">
                <a:solidFill>
                  <a:schemeClr val="tx1"/>
                </a:solidFill>
                <a:latin typeface="+mn-lt"/>
                <a:ea typeface="+mn-ea"/>
                <a:cs typeface="+mn-cs"/>
              </a:defRPr>
            </a:lvl8pPr>
            <a:lvl9pPr marL="1497822" algn="l" defTabSz="374456" rtl="0" eaLnBrk="1" latinLnBrk="0" hangingPunct="1">
              <a:defRPr sz="737" kern="1200">
                <a:solidFill>
                  <a:schemeClr val="tx1"/>
                </a:solidFill>
                <a:latin typeface="+mn-lt"/>
                <a:ea typeface="+mn-ea"/>
                <a:cs typeface="+mn-cs"/>
              </a:defRPr>
            </a:lvl9pPr>
          </a:lstStyle>
          <a:p>
            <a:fld id="{59A8FB07-39AA-43AC-A2FE-54978A868C62}" type="slidenum">
              <a:rPr lang="en-US" smtClean="0"/>
              <a:pPr/>
              <a:t>‹#›</a:t>
            </a:fld>
            <a:endParaRPr lang="en-US"/>
          </a:p>
        </p:txBody>
      </p:sp>
      <p:sp>
        <p:nvSpPr>
          <p:cNvPr id="14" name="Text Placeholder 6">
            <a:extLst>
              <a:ext uri="{FF2B5EF4-FFF2-40B4-BE49-F238E27FC236}">
                <a16:creationId xmlns:a16="http://schemas.microsoft.com/office/drawing/2014/main" id="{28E3DA45-F4AB-A948-B172-90718CE9A5ED}"/>
              </a:ext>
            </a:extLst>
          </p:cNvPr>
          <p:cNvSpPr>
            <a:spLocks noGrp="1"/>
          </p:cNvSpPr>
          <p:nvPr>
            <p:ph type="body" sz="quarter" idx="19"/>
          </p:nvPr>
        </p:nvSpPr>
        <p:spPr>
          <a:xfrm>
            <a:off x="806525" y="3026174"/>
            <a:ext cx="2277290" cy="1431091"/>
          </a:xfrm>
          <a:prstGeom prst="rect">
            <a:avLst/>
          </a:prstGeom>
        </p:spPr>
        <p:txBody>
          <a:bodyPr>
            <a:noAutofit/>
          </a:bodyPr>
          <a:lstStyle>
            <a:lvl1pPr marL="0" marR="0" indent="0" algn="l" defTabSz="591670" rtl="0" eaLnBrk="1" fontAlgn="auto" latinLnBrk="0" hangingPunct="1">
              <a:lnSpc>
                <a:spcPct val="90000"/>
              </a:lnSpc>
              <a:spcBef>
                <a:spcPts val="450"/>
              </a:spcBef>
              <a:spcAft>
                <a:spcPts val="0"/>
              </a:spcAft>
              <a:buClr>
                <a:schemeClr val="tx2"/>
              </a:buClr>
              <a:buSzTx/>
              <a:buFont typeface="Arial" panose="020B0604020202020204" pitchFamily="34" charset="0"/>
              <a:buNone/>
              <a:tabLst/>
              <a:defRPr sz="1200">
                <a:solidFill>
                  <a:srgbClr val="1C345D"/>
                </a:solidFill>
                <a:latin typeface="+mn-lt"/>
              </a:defRPr>
            </a:lvl1pPr>
            <a:lvl2pPr>
              <a:defRPr sz="1200">
                <a:solidFill>
                  <a:srgbClr val="1C345D"/>
                </a:solidFill>
                <a:latin typeface="+mn-lt"/>
              </a:defRPr>
            </a:lvl2pPr>
            <a:lvl3pPr>
              <a:defRPr sz="1200">
                <a:solidFill>
                  <a:srgbClr val="1C345D"/>
                </a:solidFill>
                <a:latin typeface="+mn-lt"/>
              </a:defRPr>
            </a:lvl3pPr>
            <a:lvl4pPr>
              <a:defRPr sz="1200">
                <a:solidFill>
                  <a:srgbClr val="1C345D"/>
                </a:solidFill>
                <a:latin typeface="+mn-lt"/>
              </a:defRPr>
            </a:lvl4pPr>
            <a:lvl5pPr>
              <a:defRPr sz="12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2B89DC1A-6CB6-7B49-9667-DA2AB4B7A5DE}"/>
              </a:ext>
            </a:extLst>
          </p:cNvPr>
          <p:cNvSpPr>
            <a:spLocks noGrp="1"/>
          </p:cNvSpPr>
          <p:nvPr>
            <p:ph type="body" sz="quarter" idx="21"/>
          </p:nvPr>
        </p:nvSpPr>
        <p:spPr>
          <a:xfrm>
            <a:off x="3432336" y="3026173"/>
            <a:ext cx="2277290" cy="1427394"/>
          </a:xfrm>
          <a:prstGeom prst="rect">
            <a:avLst/>
          </a:prstGeom>
        </p:spPr>
        <p:txBody>
          <a:bodyPr>
            <a:noAutofit/>
          </a:bodyPr>
          <a:lstStyle>
            <a:lvl1pPr marL="0" marR="0" indent="0" algn="l" defTabSz="591670" rtl="0" eaLnBrk="1" fontAlgn="auto" latinLnBrk="0" hangingPunct="1">
              <a:lnSpc>
                <a:spcPct val="90000"/>
              </a:lnSpc>
              <a:spcBef>
                <a:spcPts val="450"/>
              </a:spcBef>
              <a:spcAft>
                <a:spcPts val="0"/>
              </a:spcAft>
              <a:buClr>
                <a:schemeClr val="tx2"/>
              </a:buClr>
              <a:buSzTx/>
              <a:buFont typeface="Arial" panose="020B0604020202020204" pitchFamily="34" charset="0"/>
              <a:buNone/>
              <a:tabLst/>
              <a:defRPr sz="1200">
                <a:solidFill>
                  <a:srgbClr val="1C345D"/>
                </a:solidFill>
                <a:latin typeface="+mn-lt"/>
              </a:defRPr>
            </a:lvl1pPr>
            <a:lvl2pPr>
              <a:defRPr sz="1200">
                <a:solidFill>
                  <a:srgbClr val="1C345D"/>
                </a:solidFill>
                <a:latin typeface="+mn-lt"/>
              </a:defRPr>
            </a:lvl2pPr>
            <a:lvl3pPr>
              <a:defRPr sz="1200">
                <a:solidFill>
                  <a:srgbClr val="1C345D"/>
                </a:solidFill>
                <a:latin typeface="+mn-lt"/>
              </a:defRPr>
            </a:lvl3pPr>
            <a:lvl4pPr>
              <a:defRPr sz="1200">
                <a:solidFill>
                  <a:srgbClr val="1C345D"/>
                </a:solidFill>
                <a:latin typeface="+mn-lt"/>
              </a:defRPr>
            </a:lvl4pPr>
            <a:lvl5pPr>
              <a:defRPr sz="12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4000F03B-AEC2-9542-84CE-7B210557A4FC}"/>
              </a:ext>
            </a:extLst>
          </p:cNvPr>
          <p:cNvSpPr>
            <a:spLocks noGrp="1"/>
          </p:cNvSpPr>
          <p:nvPr>
            <p:ph type="body" sz="quarter" idx="23"/>
          </p:nvPr>
        </p:nvSpPr>
        <p:spPr>
          <a:xfrm>
            <a:off x="6064325" y="3026174"/>
            <a:ext cx="2277290" cy="1431091"/>
          </a:xfrm>
          <a:prstGeom prst="rect">
            <a:avLst/>
          </a:prstGeom>
        </p:spPr>
        <p:txBody>
          <a:bodyPr>
            <a:noAutofit/>
          </a:bodyPr>
          <a:lstStyle>
            <a:lvl1pPr marL="0" marR="0" indent="0" algn="l" defTabSz="591670" rtl="0" eaLnBrk="1" fontAlgn="auto" latinLnBrk="0" hangingPunct="1">
              <a:lnSpc>
                <a:spcPct val="90000"/>
              </a:lnSpc>
              <a:spcBef>
                <a:spcPts val="450"/>
              </a:spcBef>
              <a:spcAft>
                <a:spcPts val="0"/>
              </a:spcAft>
              <a:buClr>
                <a:schemeClr val="tx2"/>
              </a:buClr>
              <a:buSzTx/>
              <a:buFont typeface="Arial" panose="020B0604020202020204" pitchFamily="34" charset="0"/>
              <a:buNone/>
              <a:tabLst/>
              <a:defRPr sz="1200">
                <a:solidFill>
                  <a:srgbClr val="1C345D"/>
                </a:solidFill>
                <a:latin typeface="+mn-lt"/>
              </a:defRPr>
            </a:lvl1pPr>
            <a:lvl2pPr>
              <a:defRPr sz="1200">
                <a:solidFill>
                  <a:srgbClr val="1C345D"/>
                </a:solidFill>
                <a:latin typeface="+mn-lt"/>
              </a:defRPr>
            </a:lvl2pPr>
            <a:lvl3pPr>
              <a:defRPr sz="1200">
                <a:solidFill>
                  <a:srgbClr val="1C345D"/>
                </a:solidFill>
                <a:latin typeface="+mn-lt"/>
              </a:defRPr>
            </a:lvl3pPr>
            <a:lvl4pPr>
              <a:defRPr sz="1200">
                <a:solidFill>
                  <a:srgbClr val="1C345D"/>
                </a:solidFill>
                <a:latin typeface="+mn-lt"/>
              </a:defRPr>
            </a:lvl4pPr>
            <a:lvl5pPr>
              <a:defRPr sz="12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0">
            <a:extLst>
              <a:ext uri="{FF2B5EF4-FFF2-40B4-BE49-F238E27FC236}">
                <a16:creationId xmlns:a16="http://schemas.microsoft.com/office/drawing/2014/main" id="{66A6A049-FE87-AE44-B27D-65DEBBA5C96E}"/>
              </a:ext>
            </a:extLst>
          </p:cNvPr>
          <p:cNvSpPr>
            <a:spLocks noGrp="1"/>
          </p:cNvSpPr>
          <p:nvPr>
            <p:ph type="body" sz="quarter" idx="10" hasCustomPrompt="1"/>
          </p:nvPr>
        </p:nvSpPr>
        <p:spPr>
          <a:xfrm>
            <a:off x="806525" y="2749186"/>
            <a:ext cx="2279576" cy="307777"/>
          </a:xfrm>
          <a:prstGeom prst="rect">
            <a:avLst/>
          </a:prstGeom>
        </p:spPr>
        <p:txBody>
          <a:bodyPr vert="horz" lIns="0" tIns="45720" rIns="91440" bIns="45720" rtlCol="0">
            <a:spAutoFit/>
          </a:bodyPr>
          <a:lstStyle>
            <a:lvl1pPr>
              <a:defRPr lang="en-US" sz="1400" b="0" kern="0" cap="none" spc="0" normalizeH="0" baseline="0" dirty="0">
                <a:solidFill>
                  <a:srgbClr val="0B799A"/>
                </a:solidFill>
                <a:latin typeface="+mn-lt"/>
              </a:defRPr>
            </a:lvl1pPr>
          </a:lstStyle>
          <a:p>
            <a:pPr lvl="0">
              <a:buNone/>
            </a:pPr>
            <a:r>
              <a:rPr lang="en-US"/>
              <a:t>Subhead text</a:t>
            </a:r>
          </a:p>
        </p:txBody>
      </p:sp>
      <p:sp>
        <p:nvSpPr>
          <p:cNvPr id="20" name="Text Placeholder 20">
            <a:extLst>
              <a:ext uri="{FF2B5EF4-FFF2-40B4-BE49-F238E27FC236}">
                <a16:creationId xmlns:a16="http://schemas.microsoft.com/office/drawing/2014/main" id="{298D1B1D-F824-FB4A-9094-552ABCB28ECD}"/>
              </a:ext>
            </a:extLst>
          </p:cNvPr>
          <p:cNvSpPr>
            <a:spLocks noGrp="1"/>
          </p:cNvSpPr>
          <p:nvPr>
            <p:ph type="body" sz="quarter" idx="24" hasCustomPrompt="1"/>
          </p:nvPr>
        </p:nvSpPr>
        <p:spPr>
          <a:xfrm>
            <a:off x="3426157" y="2749186"/>
            <a:ext cx="2279576" cy="307777"/>
          </a:xfrm>
          <a:prstGeom prst="rect">
            <a:avLst/>
          </a:prstGeom>
        </p:spPr>
        <p:txBody>
          <a:bodyPr vert="horz" lIns="0" tIns="45720" rIns="91440" bIns="45720" rtlCol="0">
            <a:spAutoFit/>
          </a:bodyPr>
          <a:lstStyle>
            <a:lvl1pPr>
              <a:defRPr lang="en-US" sz="1400" b="0" kern="0" cap="none" spc="0" normalizeH="0" baseline="0" dirty="0">
                <a:solidFill>
                  <a:srgbClr val="0B799A"/>
                </a:solidFill>
                <a:latin typeface="+mn-lt"/>
              </a:defRPr>
            </a:lvl1pPr>
          </a:lstStyle>
          <a:p>
            <a:pPr lvl="0">
              <a:buNone/>
            </a:pPr>
            <a:r>
              <a:rPr lang="en-US"/>
              <a:t>Subhead text</a:t>
            </a:r>
          </a:p>
        </p:txBody>
      </p:sp>
      <p:sp>
        <p:nvSpPr>
          <p:cNvPr id="21" name="Text Placeholder 20">
            <a:extLst>
              <a:ext uri="{FF2B5EF4-FFF2-40B4-BE49-F238E27FC236}">
                <a16:creationId xmlns:a16="http://schemas.microsoft.com/office/drawing/2014/main" id="{B391744D-5085-C340-99F7-2A76E5CBE15D}"/>
              </a:ext>
            </a:extLst>
          </p:cNvPr>
          <p:cNvSpPr>
            <a:spLocks noGrp="1"/>
          </p:cNvSpPr>
          <p:nvPr>
            <p:ph type="body" sz="quarter" idx="25" hasCustomPrompt="1"/>
          </p:nvPr>
        </p:nvSpPr>
        <p:spPr>
          <a:xfrm>
            <a:off x="6058147" y="2749186"/>
            <a:ext cx="2279576" cy="307777"/>
          </a:xfrm>
          <a:prstGeom prst="rect">
            <a:avLst/>
          </a:prstGeom>
        </p:spPr>
        <p:txBody>
          <a:bodyPr vert="horz" lIns="0" tIns="45720" rIns="91440" bIns="45720" rtlCol="0">
            <a:spAutoFit/>
          </a:bodyPr>
          <a:lstStyle>
            <a:lvl1pPr>
              <a:defRPr lang="en-US" sz="1400" b="0" kern="0" cap="none" spc="0" normalizeH="0" baseline="0" dirty="0">
                <a:solidFill>
                  <a:srgbClr val="0B799A"/>
                </a:solidFill>
                <a:latin typeface="+mn-lt"/>
              </a:defRPr>
            </a:lvl1pPr>
          </a:lstStyle>
          <a:p>
            <a:pPr lvl="0">
              <a:buNone/>
            </a:pPr>
            <a:r>
              <a:rPr lang="en-US"/>
              <a:t>Subhead text</a:t>
            </a:r>
          </a:p>
        </p:txBody>
      </p:sp>
      <p:sp>
        <p:nvSpPr>
          <p:cNvPr id="4" name="Oval 3">
            <a:extLst>
              <a:ext uri="{FF2B5EF4-FFF2-40B4-BE49-F238E27FC236}">
                <a16:creationId xmlns:a16="http://schemas.microsoft.com/office/drawing/2014/main" id="{E2E3DADC-29A0-9288-17C7-041446FC398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 name="TextBox 10">
            <a:extLst>
              <a:ext uri="{FF2B5EF4-FFF2-40B4-BE49-F238E27FC236}">
                <a16:creationId xmlns:a16="http://schemas.microsoft.com/office/drawing/2014/main" id="{A89E1D6C-0E19-FCE9-639C-5F20EC177130}"/>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377114A5-FED4-BE76-C3D2-CCEFBA467D17}"/>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8" name="Subtitle 2">
            <a:extLst>
              <a:ext uri="{FF2B5EF4-FFF2-40B4-BE49-F238E27FC236}">
                <a16:creationId xmlns:a16="http://schemas.microsoft.com/office/drawing/2014/main" id="{14645EC6-8F0D-EA0B-FFA6-50F88588A111}"/>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0" name="Chart Placeholder 9">
            <a:extLst>
              <a:ext uri="{FF2B5EF4-FFF2-40B4-BE49-F238E27FC236}">
                <a16:creationId xmlns:a16="http://schemas.microsoft.com/office/drawing/2014/main" id="{4E82D04F-4903-7C7A-5ACB-5C806264F5CC}"/>
              </a:ext>
            </a:extLst>
          </p:cNvPr>
          <p:cNvSpPr>
            <a:spLocks noGrp="1"/>
          </p:cNvSpPr>
          <p:nvPr>
            <p:ph type="chart" sz="quarter" idx="26"/>
          </p:nvPr>
        </p:nvSpPr>
        <p:spPr>
          <a:xfrm>
            <a:off x="806451" y="1008856"/>
            <a:ext cx="2277269" cy="1562894"/>
          </a:xfrm>
        </p:spPr>
        <p:txBody>
          <a:bodyPr>
            <a:normAutofit/>
          </a:bodyPr>
          <a:lstStyle>
            <a:lvl1pPr>
              <a:defRPr sz="1400">
                <a:latin typeface="+mn-lt"/>
              </a:defRPr>
            </a:lvl1pPr>
          </a:lstStyle>
          <a:p>
            <a:endParaRPr lang="en-US"/>
          </a:p>
        </p:txBody>
      </p:sp>
      <p:sp>
        <p:nvSpPr>
          <p:cNvPr id="11" name="Chart Placeholder 9">
            <a:extLst>
              <a:ext uri="{FF2B5EF4-FFF2-40B4-BE49-F238E27FC236}">
                <a16:creationId xmlns:a16="http://schemas.microsoft.com/office/drawing/2014/main" id="{A3BA2946-0F0F-B0CF-6EF1-19A18BC5EA2A}"/>
              </a:ext>
            </a:extLst>
          </p:cNvPr>
          <p:cNvSpPr>
            <a:spLocks noGrp="1"/>
          </p:cNvSpPr>
          <p:nvPr>
            <p:ph type="chart" sz="quarter" idx="27"/>
          </p:nvPr>
        </p:nvSpPr>
        <p:spPr>
          <a:xfrm>
            <a:off x="3432336" y="1008856"/>
            <a:ext cx="2277269" cy="1562894"/>
          </a:xfrm>
        </p:spPr>
        <p:txBody>
          <a:bodyPr>
            <a:normAutofit/>
          </a:bodyPr>
          <a:lstStyle>
            <a:lvl1pPr>
              <a:defRPr sz="1400">
                <a:latin typeface="+mn-lt"/>
              </a:defRPr>
            </a:lvl1pPr>
          </a:lstStyle>
          <a:p>
            <a:endParaRPr lang="en-US"/>
          </a:p>
        </p:txBody>
      </p:sp>
      <p:sp>
        <p:nvSpPr>
          <p:cNvPr id="12" name="Chart Placeholder 9">
            <a:extLst>
              <a:ext uri="{FF2B5EF4-FFF2-40B4-BE49-F238E27FC236}">
                <a16:creationId xmlns:a16="http://schemas.microsoft.com/office/drawing/2014/main" id="{9638AFF9-9D9F-C787-E83B-032939E2C2C4}"/>
              </a:ext>
            </a:extLst>
          </p:cNvPr>
          <p:cNvSpPr>
            <a:spLocks noGrp="1"/>
          </p:cNvSpPr>
          <p:nvPr>
            <p:ph type="chart" sz="quarter" idx="28"/>
          </p:nvPr>
        </p:nvSpPr>
        <p:spPr>
          <a:xfrm>
            <a:off x="6064346" y="1008856"/>
            <a:ext cx="2277269" cy="1562894"/>
          </a:xfrm>
        </p:spPr>
        <p:txBody>
          <a:bodyPr>
            <a:normAutofit/>
          </a:bodyPr>
          <a:lstStyle>
            <a:lvl1pPr>
              <a:defRPr sz="1400">
                <a:latin typeface="+mn-lt"/>
              </a:defRPr>
            </a:lvl1pPr>
          </a:lstStyle>
          <a:p>
            <a:endParaRPr lang="en-US"/>
          </a:p>
        </p:txBody>
      </p:sp>
      <p:sp>
        <p:nvSpPr>
          <p:cNvPr id="9" name="Footer Placeholder 3">
            <a:extLst>
              <a:ext uri="{FF2B5EF4-FFF2-40B4-BE49-F238E27FC236}">
                <a16:creationId xmlns:a16="http://schemas.microsoft.com/office/drawing/2014/main" id="{769368C6-12B1-55B4-50D5-15B59E59CF3C}"/>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sz="800"/>
              <a:t>Footer</a:t>
            </a:r>
          </a:p>
        </p:txBody>
      </p:sp>
    </p:spTree>
    <p:extLst>
      <p:ext uri="{BB962C8B-B14F-4D97-AF65-F5344CB8AC3E}">
        <p14:creationId xmlns:p14="http://schemas.microsoft.com/office/powerpoint/2010/main" val="1046511638"/>
      </p:ext>
    </p:extLst>
  </p:cSld>
  <p:clrMapOvr>
    <a:masterClrMapping/>
  </p:clrMapOvr>
  <p:extLst>
    <p:ext uri="{DCECCB84-F9BA-43D5-87BE-67443E8EF086}">
      <p15:sldGuideLst xmlns:p15="http://schemas.microsoft.com/office/powerpoint/2012/main">
        <p15:guide id="1" pos="1728">
          <p15:clr>
            <a:srgbClr val="FBAE40"/>
          </p15:clr>
        </p15:guide>
        <p15:guide id="2" pos="3200">
          <p15:clr>
            <a:srgbClr val="FBAE40"/>
          </p15:clr>
        </p15:guide>
        <p15:guide id="3" pos="1920">
          <p15:clr>
            <a:srgbClr val="FBAE40"/>
          </p15:clr>
        </p15:guide>
        <p15:guide id="4" pos="339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eps ">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A86A2B9B-A403-63F0-A566-C085AA607064}"/>
              </a:ext>
            </a:extLst>
          </p:cNvPr>
          <p:cNvGrpSpPr/>
          <p:nvPr userDrawn="1"/>
        </p:nvGrpSpPr>
        <p:grpSpPr>
          <a:xfrm>
            <a:off x="3185784" y="1835999"/>
            <a:ext cx="146397" cy="100993"/>
            <a:chOff x="0" y="0"/>
            <a:chExt cx="622246" cy="429260"/>
          </a:xfrm>
        </p:grpSpPr>
        <p:sp>
          <p:nvSpPr>
            <p:cNvPr id="16" name="Freeform 3">
              <a:extLst>
                <a:ext uri="{FF2B5EF4-FFF2-40B4-BE49-F238E27FC236}">
                  <a16:creationId xmlns:a16="http://schemas.microsoft.com/office/drawing/2014/main" id="{F1FAD7C3-5022-3E69-2D80-4377550C56F1}"/>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3" name="Group 4">
            <a:extLst>
              <a:ext uri="{FF2B5EF4-FFF2-40B4-BE49-F238E27FC236}">
                <a16:creationId xmlns:a16="http://schemas.microsoft.com/office/drawing/2014/main" id="{AC0C5B1A-7EE5-2ADE-05D4-852BC92FEAE9}"/>
              </a:ext>
            </a:extLst>
          </p:cNvPr>
          <p:cNvGrpSpPr/>
          <p:nvPr userDrawn="1"/>
        </p:nvGrpSpPr>
        <p:grpSpPr>
          <a:xfrm>
            <a:off x="5811818" y="1835999"/>
            <a:ext cx="146397" cy="100993"/>
            <a:chOff x="0" y="0"/>
            <a:chExt cx="622246" cy="429260"/>
          </a:xfrm>
        </p:grpSpPr>
        <p:sp>
          <p:nvSpPr>
            <p:cNvPr id="24" name="Freeform 5">
              <a:extLst>
                <a:ext uri="{FF2B5EF4-FFF2-40B4-BE49-F238E27FC236}">
                  <a16:creationId xmlns:a16="http://schemas.microsoft.com/office/drawing/2014/main" id="{83D0B105-602F-CB8D-F762-767CC84E30FC}"/>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9" name="Group 10">
            <a:extLst>
              <a:ext uri="{FF2B5EF4-FFF2-40B4-BE49-F238E27FC236}">
                <a16:creationId xmlns:a16="http://schemas.microsoft.com/office/drawing/2014/main" id="{89548A45-0F68-0FBE-D5AC-05873AE201A2}"/>
              </a:ext>
            </a:extLst>
          </p:cNvPr>
          <p:cNvGrpSpPr/>
          <p:nvPr/>
        </p:nvGrpSpPr>
        <p:grpSpPr>
          <a:xfrm>
            <a:off x="1058532" y="1691833"/>
            <a:ext cx="1774867" cy="395672"/>
            <a:chOff x="0" y="0"/>
            <a:chExt cx="1478175" cy="329531"/>
          </a:xfrm>
        </p:grpSpPr>
        <p:sp>
          <p:nvSpPr>
            <p:cNvPr id="32" name="Freeform 11">
              <a:extLst>
                <a:ext uri="{FF2B5EF4-FFF2-40B4-BE49-F238E27FC236}">
                  <a16:creationId xmlns:a16="http://schemas.microsoft.com/office/drawing/2014/main" id="{09EB1130-192B-CC5B-C8F0-2879C8AABE7D}"/>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0" name="Group 15">
            <a:extLst>
              <a:ext uri="{FF2B5EF4-FFF2-40B4-BE49-F238E27FC236}">
                <a16:creationId xmlns:a16="http://schemas.microsoft.com/office/drawing/2014/main" id="{FA58A629-4C79-32E5-E11B-58E25F782BF5}"/>
              </a:ext>
            </a:extLst>
          </p:cNvPr>
          <p:cNvGrpSpPr/>
          <p:nvPr/>
        </p:nvGrpSpPr>
        <p:grpSpPr>
          <a:xfrm>
            <a:off x="3684567" y="1691833"/>
            <a:ext cx="1774867" cy="395672"/>
            <a:chOff x="0" y="0"/>
            <a:chExt cx="1478175" cy="329531"/>
          </a:xfrm>
        </p:grpSpPr>
        <p:sp>
          <p:nvSpPr>
            <p:cNvPr id="43" name="Freeform 16">
              <a:extLst>
                <a:ext uri="{FF2B5EF4-FFF2-40B4-BE49-F238E27FC236}">
                  <a16:creationId xmlns:a16="http://schemas.microsoft.com/office/drawing/2014/main" id="{E29A8D76-28BE-E53C-6DAA-B419950D0B1A}"/>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5" name="Group 20">
            <a:extLst>
              <a:ext uri="{FF2B5EF4-FFF2-40B4-BE49-F238E27FC236}">
                <a16:creationId xmlns:a16="http://schemas.microsoft.com/office/drawing/2014/main" id="{2D8920D9-2A82-14CA-993B-7435F643A9B2}"/>
              </a:ext>
            </a:extLst>
          </p:cNvPr>
          <p:cNvGrpSpPr/>
          <p:nvPr/>
        </p:nvGrpSpPr>
        <p:grpSpPr>
          <a:xfrm>
            <a:off x="6310602" y="1691834"/>
            <a:ext cx="1774867" cy="395672"/>
            <a:chOff x="0" y="0"/>
            <a:chExt cx="1478175" cy="329531"/>
          </a:xfrm>
        </p:grpSpPr>
        <p:sp>
          <p:nvSpPr>
            <p:cNvPr id="48" name="Freeform 21">
              <a:extLst>
                <a:ext uri="{FF2B5EF4-FFF2-40B4-BE49-F238E27FC236}">
                  <a16:creationId xmlns:a16="http://schemas.microsoft.com/office/drawing/2014/main" id="{55542301-0977-A597-B50A-7B86424EBF33}"/>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sp>
        <p:nvSpPr>
          <p:cNvPr id="2" name="Oval 1">
            <a:extLst>
              <a:ext uri="{FF2B5EF4-FFF2-40B4-BE49-F238E27FC236}">
                <a16:creationId xmlns:a16="http://schemas.microsoft.com/office/drawing/2014/main" id="{07B82E5C-601A-EB53-EB00-52F4F1307C70}"/>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 name="TextBox 10">
            <a:extLst>
              <a:ext uri="{FF2B5EF4-FFF2-40B4-BE49-F238E27FC236}">
                <a16:creationId xmlns:a16="http://schemas.microsoft.com/office/drawing/2014/main" id="{C966127C-8B55-3897-59BC-83A5178F4FD2}"/>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D73C4CDA-1A85-6296-5E3A-1D132BBB3106}"/>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5" name="Subtitle 2">
            <a:extLst>
              <a:ext uri="{FF2B5EF4-FFF2-40B4-BE49-F238E27FC236}">
                <a16:creationId xmlns:a16="http://schemas.microsoft.com/office/drawing/2014/main" id="{799CFB8D-2DB7-880B-8915-B17A3D936938}"/>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6" name="Title 1">
            <a:extLst>
              <a:ext uri="{FF2B5EF4-FFF2-40B4-BE49-F238E27FC236}">
                <a16:creationId xmlns:a16="http://schemas.microsoft.com/office/drawing/2014/main" id="{E3F5E1BA-5E25-529D-D6BB-934469DBE39A}"/>
              </a:ext>
            </a:extLst>
          </p:cNvPr>
          <p:cNvSpPr>
            <a:spLocks noGrp="1"/>
          </p:cNvSpPr>
          <p:nvPr userDrawn="1">
            <p:ph type="ctrTitle" hasCustomPrompt="1"/>
          </p:nvPr>
        </p:nvSpPr>
        <p:spPr>
          <a:xfrm>
            <a:off x="514349" y="353878"/>
            <a:ext cx="7961434" cy="487796"/>
          </a:xfrm>
          <a:prstGeom prst="rect">
            <a:avLst/>
          </a:prstGeom>
        </p:spPr>
        <p:txBody>
          <a:bodyPr>
            <a:normAutofit/>
          </a:bodyPr>
          <a:lstStyle>
            <a:lvl1pPr algn="ctr">
              <a:defRPr sz="2400" b="0" i="0">
                <a:solidFill>
                  <a:srgbClr val="0B799A"/>
                </a:solidFill>
                <a:latin typeface="Times" pitchFamily="2" charset="0"/>
                <a:cs typeface="Calibri" panose="020F0502020204030204" pitchFamily="34" charset="0"/>
              </a:defRPr>
            </a:lvl1pPr>
          </a:lstStyle>
          <a:p>
            <a:r>
              <a:rPr lang="en-US"/>
              <a:t>Insert heading here</a:t>
            </a:r>
          </a:p>
        </p:txBody>
      </p:sp>
      <p:sp>
        <p:nvSpPr>
          <p:cNvPr id="9" name="Text Placeholder 8">
            <a:extLst>
              <a:ext uri="{FF2B5EF4-FFF2-40B4-BE49-F238E27FC236}">
                <a16:creationId xmlns:a16="http://schemas.microsoft.com/office/drawing/2014/main" id="{AFC2B8E8-5392-247D-8783-73FD561964A4}"/>
              </a:ext>
            </a:extLst>
          </p:cNvPr>
          <p:cNvSpPr>
            <a:spLocks noGrp="1"/>
          </p:cNvSpPr>
          <p:nvPr userDrawn="1">
            <p:ph type="body" sz="quarter" idx="12" hasCustomPrompt="1"/>
          </p:nvPr>
        </p:nvSpPr>
        <p:spPr>
          <a:xfrm>
            <a:off x="3394890" y="927882"/>
            <a:ext cx="2064544" cy="304556"/>
          </a:xfrm>
        </p:spPr>
        <p:txBody>
          <a:bodyPr>
            <a:normAutofit/>
          </a:bodyPr>
          <a:lstStyle>
            <a:lvl1pPr marL="0" indent="0" algn="ctr">
              <a:buNone/>
              <a:defRPr sz="1400">
                <a:latin typeface="+mn-lt"/>
              </a:defRPr>
            </a:lvl1pPr>
          </a:lstStyle>
          <a:p>
            <a:pPr lvl="0"/>
            <a:r>
              <a:rPr lang="en-US"/>
              <a:t>Steps and Actions</a:t>
            </a:r>
          </a:p>
        </p:txBody>
      </p:sp>
      <p:sp>
        <p:nvSpPr>
          <p:cNvPr id="10" name="Text Placeholder 8">
            <a:extLst>
              <a:ext uri="{FF2B5EF4-FFF2-40B4-BE49-F238E27FC236}">
                <a16:creationId xmlns:a16="http://schemas.microsoft.com/office/drawing/2014/main" id="{F357C8A2-902E-80B8-B898-8854582BB00C}"/>
              </a:ext>
            </a:extLst>
          </p:cNvPr>
          <p:cNvSpPr>
            <a:spLocks noGrp="1"/>
          </p:cNvSpPr>
          <p:nvPr userDrawn="1">
            <p:ph type="body" sz="quarter" idx="13" hasCustomPrompt="1"/>
          </p:nvPr>
        </p:nvSpPr>
        <p:spPr>
          <a:xfrm>
            <a:off x="1173787" y="1751922"/>
            <a:ext cx="1544360" cy="304556"/>
          </a:xfrm>
        </p:spPr>
        <p:txBody>
          <a:bodyPr>
            <a:normAutofit/>
          </a:bodyPr>
          <a:lstStyle>
            <a:lvl1pPr marL="0" indent="0" algn="ctr">
              <a:buNone/>
              <a:defRPr sz="1400">
                <a:solidFill>
                  <a:schemeClr val="bg1"/>
                </a:solidFill>
                <a:latin typeface="+mn-lt"/>
              </a:defRPr>
            </a:lvl1pPr>
          </a:lstStyle>
          <a:p>
            <a:pPr lvl="0"/>
            <a:r>
              <a:rPr lang="en-US"/>
              <a:t>STEP 1</a:t>
            </a:r>
          </a:p>
        </p:txBody>
      </p:sp>
      <p:sp>
        <p:nvSpPr>
          <p:cNvPr id="11" name="Text Placeholder 8">
            <a:extLst>
              <a:ext uri="{FF2B5EF4-FFF2-40B4-BE49-F238E27FC236}">
                <a16:creationId xmlns:a16="http://schemas.microsoft.com/office/drawing/2014/main" id="{37E6F80D-8E0E-D323-BDC7-7B7B74099D75}"/>
              </a:ext>
            </a:extLst>
          </p:cNvPr>
          <p:cNvSpPr>
            <a:spLocks noGrp="1"/>
          </p:cNvSpPr>
          <p:nvPr>
            <p:ph type="body" sz="quarter" idx="14" hasCustomPrompt="1"/>
          </p:nvPr>
        </p:nvSpPr>
        <p:spPr>
          <a:xfrm>
            <a:off x="3799821" y="1758015"/>
            <a:ext cx="1544360" cy="304556"/>
          </a:xfrm>
        </p:spPr>
        <p:txBody>
          <a:bodyPr>
            <a:normAutofit/>
          </a:bodyPr>
          <a:lstStyle>
            <a:lvl1pPr marL="0" indent="0" algn="ctr">
              <a:buNone/>
              <a:defRPr sz="1400">
                <a:solidFill>
                  <a:schemeClr val="bg1"/>
                </a:solidFill>
                <a:latin typeface="+mn-lt"/>
              </a:defRPr>
            </a:lvl1pPr>
          </a:lstStyle>
          <a:p>
            <a:pPr lvl="0"/>
            <a:r>
              <a:rPr lang="en-US"/>
              <a:t>STEP 2</a:t>
            </a:r>
          </a:p>
        </p:txBody>
      </p:sp>
      <p:sp>
        <p:nvSpPr>
          <p:cNvPr id="12" name="Text Placeholder 8">
            <a:extLst>
              <a:ext uri="{FF2B5EF4-FFF2-40B4-BE49-F238E27FC236}">
                <a16:creationId xmlns:a16="http://schemas.microsoft.com/office/drawing/2014/main" id="{2396E664-13F7-3618-B0F0-CDD1ACE178E5}"/>
              </a:ext>
            </a:extLst>
          </p:cNvPr>
          <p:cNvSpPr>
            <a:spLocks noGrp="1"/>
          </p:cNvSpPr>
          <p:nvPr>
            <p:ph type="body" sz="quarter" idx="15" hasCustomPrompt="1"/>
          </p:nvPr>
        </p:nvSpPr>
        <p:spPr>
          <a:xfrm>
            <a:off x="6425856" y="1758015"/>
            <a:ext cx="1544360" cy="304556"/>
          </a:xfrm>
        </p:spPr>
        <p:txBody>
          <a:bodyPr>
            <a:normAutofit/>
          </a:bodyPr>
          <a:lstStyle>
            <a:lvl1pPr marL="0" indent="0" algn="ctr">
              <a:buNone/>
              <a:defRPr sz="1400">
                <a:solidFill>
                  <a:schemeClr val="bg1"/>
                </a:solidFill>
                <a:latin typeface="+mn-lt"/>
              </a:defRPr>
            </a:lvl1pPr>
          </a:lstStyle>
          <a:p>
            <a:pPr lvl="0"/>
            <a:r>
              <a:rPr lang="en-US"/>
              <a:t>STEP 3</a:t>
            </a:r>
          </a:p>
        </p:txBody>
      </p:sp>
      <p:sp>
        <p:nvSpPr>
          <p:cNvPr id="20" name="Text Placeholder 8">
            <a:extLst>
              <a:ext uri="{FF2B5EF4-FFF2-40B4-BE49-F238E27FC236}">
                <a16:creationId xmlns:a16="http://schemas.microsoft.com/office/drawing/2014/main" id="{E08CBB66-92C9-32A3-4E0C-D8E8CDB616F6}"/>
              </a:ext>
            </a:extLst>
          </p:cNvPr>
          <p:cNvSpPr>
            <a:spLocks noGrp="1"/>
          </p:cNvSpPr>
          <p:nvPr>
            <p:ph type="body" sz="quarter" idx="16" hasCustomPrompt="1"/>
          </p:nvPr>
        </p:nvSpPr>
        <p:spPr>
          <a:xfrm>
            <a:off x="1058533" y="2209811"/>
            <a:ext cx="1774867" cy="1269537"/>
          </a:xfrm>
        </p:spPr>
        <p:txBody>
          <a:bodyPr>
            <a:normAutofit/>
          </a:bodyPr>
          <a:lstStyle>
            <a:lvl1pPr marL="0" indent="0" algn="l">
              <a:lnSpc>
                <a:spcPts val="1364"/>
              </a:lnSpc>
              <a:buNone/>
              <a:defRPr sz="1200">
                <a:latin typeface="+mn-lt"/>
              </a:defRPr>
            </a:lvl1pPr>
          </a:lstStyle>
          <a:p>
            <a:pPr>
              <a:lnSpc>
                <a:spcPts val="1819"/>
              </a:lnSpc>
            </a:pPr>
            <a:r>
              <a:rPr lang="en-US" sz="1400" spc="10">
                <a:solidFill>
                  <a:srgbClr val="1B365D"/>
                </a:solidFill>
                <a:latin typeface="+mn-lt"/>
              </a:rPr>
              <a:t>Presentations are communication tools that can be used as demonstrations, lectures, speeches, reports, and more.</a:t>
            </a:r>
          </a:p>
        </p:txBody>
      </p:sp>
      <p:sp>
        <p:nvSpPr>
          <p:cNvPr id="22" name="Text Placeholder 8">
            <a:extLst>
              <a:ext uri="{FF2B5EF4-FFF2-40B4-BE49-F238E27FC236}">
                <a16:creationId xmlns:a16="http://schemas.microsoft.com/office/drawing/2014/main" id="{F5DA9B43-D3FD-DD63-906C-5BD3325B2606}"/>
              </a:ext>
            </a:extLst>
          </p:cNvPr>
          <p:cNvSpPr>
            <a:spLocks noGrp="1"/>
          </p:cNvSpPr>
          <p:nvPr>
            <p:ph type="body" sz="quarter" idx="17" hasCustomPrompt="1"/>
          </p:nvPr>
        </p:nvSpPr>
        <p:spPr>
          <a:xfrm>
            <a:off x="3684567" y="2209811"/>
            <a:ext cx="1774867" cy="1269537"/>
          </a:xfrm>
        </p:spPr>
        <p:txBody>
          <a:bodyPr>
            <a:normAutofit/>
          </a:bodyPr>
          <a:lstStyle>
            <a:lvl1pPr marL="0" indent="0" algn="l">
              <a:lnSpc>
                <a:spcPts val="1364"/>
              </a:lnSpc>
              <a:buNone/>
              <a:defRPr sz="1200">
                <a:latin typeface="+mn-lt"/>
              </a:defRPr>
            </a:lvl1pPr>
          </a:lstStyle>
          <a:p>
            <a:pPr>
              <a:lnSpc>
                <a:spcPts val="1819"/>
              </a:lnSpc>
            </a:pPr>
            <a:r>
              <a:rPr lang="en-US" sz="1400" spc="10">
                <a:solidFill>
                  <a:srgbClr val="1B365D"/>
                </a:solidFill>
                <a:latin typeface="+mn-lt"/>
              </a:rPr>
              <a:t>Presentations are communication tools that can be used as demonstrations, lectures, speeches, reports, and more.</a:t>
            </a:r>
          </a:p>
        </p:txBody>
      </p:sp>
      <p:sp>
        <p:nvSpPr>
          <p:cNvPr id="34" name="Text Placeholder 8">
            <a:extLst>
              <a:ext uri="{FF2B5EF4-FFF2-40B4-BE49-F238E27FC236}">
                <a16:creationId xmlns:a16="http://schemas.microsoft.com/office/drawing/2014/main" id="{83957171-C797-FFB4-5C44-D343D168BA96}"/>
              </a:ext>
            </a:extLst>
          </p:cNvPr>
          <p:cNvSpPr>
            <a:spLocks noGrp="1"/>
          </p:cNvSpPr>
          <p:nvPr>
            <p:ph type="body" sz="quarter" idx="18" hasCustomPrompt="1"/>
          </p:nvPr>
        </p:nvSpPr>
        <p:spPr>
          <a:xfrm>
            <a:off x="6310602" y="2209811"/>
            <a:ext cx="1774867" cy="1269537"/>
          </a:xfrm>
        </p:spPr>
        <p:txBody>
          <a:bodyPr>
            <a:normAutofit/>
          </a:bodyPr>
          <a:lstStyle>
            <a:lvl1pPr marL="0" indent="0" algn="l">
              <a:lnSpc>
                <a:spcPts val="1364"/>
              </a:lnSpc>
              <a:buNone/>
              <a:defRPr sz="1200">
                <a:latin typeface="+mn-lt"/>
              </a:defRPr>
            </a:lvl1pPr>
          </a:lstStyle>
          <a:p>
            <a:pPr>
              <a:lnSpc>
                <a:spcPts val="1819"/>
              </a:lnSpc>
            </a:pPr>
            <a:r>
              <a:rPr lang="en-US" sz="1400" spc="10">
                <a:solidFill>
                  <a:srgbClr val="1B365D"/>
                </a:solidFill>
                <a:latin typeface="+mn-lt"/>
              </a:rPr>
              <a:t>Presentations are communication tools that can be used as demonstrations, lectures, speeches, reports, and more.</a:t>
            </a:r>
          </a:p>
        </p:txBody>
      </p:sp>
      <p:sp>
        <p:nvSpPr>
          <p:cNvPr id="7" name="Footer Placeholder 3">
            <a:extLst>
              <a:ext uri="{FF2B5EF4-FFF2-40B4-BE49-F238E27FC236}">
                <a16:creationId xmlns:a16="http://schemas.microsoft.com/office/drawing/2014/main" id="{8D97D4C2-1F9F-AD7D-391C-C41804EE122A}"/>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sz="800"/>
              <a:t>Footer</a:t>
            </a:r>
          </a:p>
        </p:txBody>
      </p:sp>
    </p:spTree>
    <p:extLst>
      <p:ext uri="{BB962C8B-B14F-4D97-AF65-F5344CB8AC3E}">
        <p14:creationId xmlns:p14="http://schemas.microsoft.com/office/powerpoint/2010/main" val="86471941"/>
      </p:ext>
    </p:extLst>
  </p:cSld>
  <p:clrMapOvr>
    <a:masterClrMapping/>
  </p:clrMapOvr>
  <p:extLst>
    <p:ext uri="{DCECCB84-F9BA-43D5-87BE-67443E8EF086}">
      <p15:sldGuideLst xmlns:p15="http://schemas.microsoft.com/office/powerpoint/2012/main">
        <p15:guide id="1" pos="40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5847649A-6C7A-CC01-22F6-DEAFCDF7B773}"/>
              </a:ext>
            </a:extLst>
          </p:cNvPr>
          <p:cNvSpPr/>
          <p:nvPr userDrawn="1"/>
        </p:nvSpPr>
        <p:spPr>
          <a:xfrm>
            <a:off x="3762259" y="763935"/>
            <a:ext cx="24107" cy="2845282"/>
          </a:xfrm>
          <a:prstGeom prst="rect">
            <a:avLst/>
          </a:prstGeom>
          <a:solidFill>
            <a:srgbClr val="1B365D"/>
          </a:solidFill>
        </p:spPr>
      </p:sp>
      <p:grpSp>
        <p:nvGrpSpPr>
          <p:cNvPr id="3" name="Group 3">
            <a:extLst>
              <a:ext uri="{FF2B5EF4-FFF2-40B4-BE49-F238E27FC236}">
                <a16:creationId xmlns:a16="http://schemas.microsoft.com/office/drawing/2014/main" id="{42FCDA92-C48B-9B4B-DFEF-697FA051F4DD}"/>
              </a:ext>
            </a:extLst>
          </p:cNvPr>
          <p:cNvGrpSpPr/>
          <p:nvPr userDrawn="1"/>
        </p:nvGrpSpPr>
        <p:grpSpPr>
          <a:xfrm>
            <a:off x="3653940" y="763935"/>
            <a:ext cx="245402" cy="245402"/>
            <a:chOff x="0" y="0"/>
            <a:chExt cx="6350000" cy="6350000"/>
          </a:xfrm>
        </p:grpSpPr>
        <p:sp>
          <p:nvSpPr>
            <p:cNvPr id="4" name="Freeform 4">
              <a:extLst>
                <a:ext uri="{FF2B5EF4-FFF2-40B4-BE49-F238E27FC236}">
                  <a16:creationId xmlns:a16="http://schemas.microsoft.com/office/drawing/2014/main" id="{022DABE5-8BDC-6AFB-BB38-B6FCC2A385D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5" name="Group 5">
            <a:extLst>
              <a:ext uri="{FF2B5EF4-FFF2-40B4-BE49-F238E27FC236}">
                <a16:creationId xmlns:a16="http://schemas.microsoft.com/office/drawing/2014/main" id="{663016EF-304B-9706-FEB3-53A0EF2FA4BD}"/>
              </a:ext>
            </a:extLst>
          </p:cNvPr>
          <p:cNvGrpSpPr/>
          <p:nvPr userDrawn="1"/>
        </p:nvGrpSpPr>
        <p:grpSpPr>
          <a:xfrm>
            <a:off x="3653940" y="763935"/>
            <a:ext cx="245402" cy="245402"/>
            <a:chOff x="0" y="0"/>
            <a:chExt cx="6350000" cy="6350000"/>
          </a:xfrm>
        </p:grpSpPr>
        <p:sp>
          <p:nvSpPr>
            <p:cNvPr id="6" name="Freeform 6">
              <a:extLst>
                <a:ext uri="{FF2B5EF4-FFF2-40B4-BE49-F238E27FC236}">
                  <a16:creationId xmlns:a16="http://schemas.microsoft.com/office/drawing/2014/main" id="{C7080ADE-B6F5-46D1-7224-38137D95B17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7" name="Group 9">
            <a:extLst>
              <a:ext uri="{FF2B5EF4-FFF2-40B4-BE49-F238E27FC236}">
                <a16:creationId xmlns:a16="http://schemas.microsoft.com/office/drawing/2014/main" id="{87239547-BD18-1AD8-BF24-52D3C7A25DC9}"/>
              </a:ext>
            </a:extLst>
          </p:cNvPr>
          <p:cNvGrpSpPr/>
          <p:nvPr userDrawn="1"/>
        </p:nvGrpSpPr>
        <p:grpSpPr>
          <a:xfrm>
            <a:off x="3657859" y="1687165"/>
            <a:ext cx="208800" cy="208800"/>
            <a:chOff x="0" y="0"/>
            <a:chExt cx="1913890" cy="1913890"/>
          </a:xfrm>
        </p:grpSpPr>
        <p:sp>
          <p:nvSpPr>
            <p:cNvPr id="8" name="Freeform 10">
              <a:extLst>
                <a:ext uri="{FF2B5EF4-FFF2-40B4-BE49-F238E27FC236}">
                  <a16:creationId xmlns:a16="http://schemas.microsoft.com/office/drawing/2014/main" id="{D5F6B14F-B82A-C380-0DBA-3D16854B5EA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9" name="Group 11">
            <a:extLst>
              <a:ext uri="{FF2B5EF4-FFF2-40B4-BE49-F238E27FC236}">
                <a16:creationId xmlns:a16="http://schemas.microsoft.com/office/drawing/2014/main" id="{33D69B5F-6F46-1372-3EB8-754FFF4A33AD}"/>
              </a:ext>
            </a:extLst>
          </p:cNvPr>
          <p:cNvGrpSpPr>
            <a:grpSpLocks noChangeAspect="1"/>
          </p:cNvGrpSpPr>
          <p:nvPr userDrawn="1"/>
        </p:nvGrpSpPr>
        <p:grpSpPr>
          <a:xfrm>
            <a:off x="3653758" y="2569594"/>
            <a:ext cx="241109" cy="208800"/>
            <a:chOff x="0" y="0"/>
            <a:chExt cx="6350000" cy="5499100"/>
          </a:xfrm>
        </p:grpSpPr>
        <p:sp>
          <p:nvSpPr>
            <p:cNvPr id="10" name="Freeform 12">
              <a:extLst>
                <a:ext uri="{FF2B5EF4-FFF2-40B4-BE49-F238E27FC236}">
                  <a16:creationId xmlns:a16="http://schemas.microsoft.com/office/drawing/2014/main" id="{A39A2473-1A96-8DBB-D29C-AFC67F083B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11" name="Group 13">
            <a:extLst>
              <a:ext uri="{FF2B5EF4-FFF2-40B4-BE49-F238E27FC236}">
                <a16:creationId xmlns:a16="http://schemas.microsoft.com/office/drawing/2014/main" id="{EF7E022B-3C5D-338F-5095-95CAA050C714}"/>
              </a:ext>
            </a:extLst>
          </p:cNvPr>
          <p:cNvGrpSpPr/>
          <p:nvPr userDrawn="1"/>
        </p:nvGrpSpPr>
        <p:grpSpPr>
          <a:xfrm>
            <a:off x="3657860" y="3504643"/>
            <a:ext cx="241483" cy="209147"/>
            <a:chOff x="0" y="0"/>
            <a:chExt cx="6202680" cy="5372100"/>
          </a:xfrm>
        </p:grpSpPr>
        <p:sp>
          <p:nvSpPr>
            <p:cNvPr id="12" name="Freeform 14">
              <a:extLst>
                <a:ext uri="{FF2B5EF4-FFF2-40B4-BE49-F238E27FC236}">
                  <a16:creationId xmlns:a16="http://schemas.microsoft.com/office/drawing/2014/main" id="{84D50735-87F8-A5D8-F050-D44A6DC9C2E8}"/>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20" name="Title 1">
            <a:extLst>
              <a:ext uri="{FF2B5EF4-FFF2-40B4-BE49-F238E27FC236}">
                <a16:creationId xmlns:a16="http://schemas.microsoft.com/office/drawing/2014/main" id="{B8DD1415-9672-06C9-C32C-3896202FB2CE}"/>
              </a:ext>
            </a:extLst>
          </p:cNvPr>
          <p:cNvSpPr>
            <a:spLocks noGrp="1"/>
          </p:cNvSpPr>
          <p:nvPr>
            <p:ph type="ctrTitle" hasCustomPrompt="1"/>
          </p:nvPr>
        </p:nvSpPr>
        <p:spPr>
          <a:xfrm>
            <a:off x="495300" y="459677"/>
            <a:ext cx="3059845" cy="677170"/>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a:t>Timeline Slide-Insert </a:t>
            </a:r>
            <a:br>
              <a:rPr lang="en-US"/>
            </a:br>
            <a:r>
              <a:rPr lang="en-US"/>
              <a:t>Title Here</a:t>
            </a:r>
          </a:p>
        </p:txBody>
      </p:sp>
      <p:sp>
        <p:nvSpPr>
          <p:cNvPr id="21" name="Content Placeholder 2">
            <a:extLst>
              <a:ext uri="{FF2B5EF4-FFF2-40B4-BE49-F238E27FC236}">
                <a16:creationId xmlns:a16="http://schemas.microsoft.com/office/drawing/2014/main" id="{F66A6C03-5DFA-65C0-419C-148FAA5E5449}"/>
              </a:ext>
            </a:extLst>
          </p:cNvPr>
          <p:cNvSpPr>
            <a:spLocks noGrp="1"/>
          </p:cNvSpPr>
          <p:nvPr>
            <p:ph idx="1" hasCustomPrompt="1"/>
          </p:nvPr>
        </p:nvSpPr>
        <p:spPr>
          <a:xfrm>
            <a:off x="4006567" y="1009336"/>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22" name="Content Placeholder 2">
            <a:extLst>
              <a:ext uri="{FF2B5EF4-FFF2-40B4-BE49-F238E27FC236}">
                <a16:creationId xmlns:a16="http://schemas.microsoft.com/office/drawing/2014/main" id="{77B56760-7454-9E86-DAB3-80FF65F2FAF9}"/>
              </a:ext>
            </a:extLst>
          </p:cNvPr>
          <p:cNvSpPr>
            <a:spLocks noGrp="1"/>
          </p:cNvSpPr>
          <p:nvPr>
            <p:ph idx="13" hasCustomPrompt="1"/>
          </p:nvPr>
        </p:nvSpPr>
        <p:spPr>
          <a:xfrm>
            <a:off x="4006567" y="744180"/>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34" name="Content Placeholder 2">
            <a:extLst>
              <a:ext uri="{FF2B5EF4-FFF2-40B4-BE49-F238E27FC236}">
                <a16:creationId xmlns:a16="http://schemas.microsoft.com/office/drawing/2014/main" id="{DF9C1988-18BE-9B4D-35FA-9221E6453AAB}"/>
              </a:ext>
            </a:extLst>
          </p:cNvPr>
          <p:cNvSpPr>
            <a:spLocks noGrp="1"/>
          </p:cNvSpPr>
          <p:nvPr>
            <p:ph idx="14" hasCustomPrompt="1"/>
          </p:nvPr>
        </p:nvSpPr>
        <p:spPr>
          <a:xfrm>
            <a:off x="4006567" y="1927387"/>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35" name="Content Placeholder 2">
            <a:extLst>
              <a:ext uri="{FF2B5EF4-FFF2-40B4-BE49-F238E27FC236}">
                <a16:creationId xmlns:a16="http://schemas.microsoft.com/office/drawing/2014/main" id="{99EE6676-A9A7-AEB3-4899-989AD8D29E30}"/>
              </a:ext>
            </a:extLst>
          </p:cNvPr>
          <p:cNvSpPr>
            <a:spLocks noGrp="1"/>
          </p:cNvSpPr>
          <p:nvPr>
            <p:ph idx="15" hasCustomPrompt="1"/>
          </p:nvPr>
        </p:nvSpPr>
        <p:spPr>
          <a:xfrm>
            <a:off x="4006567" y="1662231"/>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36" name="Content Placeholder 2">
            <a:extLst>
              <a:ext uri="{FF2B5EF4-FFF2-40B4-BE49-F238E27FC236}">
                <a16:creationId xmlns:a16="http://schemas.microsoft.com/office/drawing/2014/main" id="{06EAB4BC-34D8-C560-6405-FFB9CE55129C}"/>
              </a:ext>
            </a:extLst>
          </p:cNvPr>
          <p:cNvSpPr>
            <a:spLocks noGrp="1"/>
          </p:cNvSpPr>
          <p:nvPr>
            <p:ph idx="16" hasCustomPrompt="1"/>
          </p:nvPr>
        </p:nvSpPr>
        <p:spPr>
          <a:xfrm>
            <a:off x="4006567" y="2834750"/>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37" name="Content Placeholder 2">
            <a:extLst>
              <a:ext uri="{FF2B5EF4-FFF2-40B4-BE49-F238E27FC236}">
                <a16:creationId xmlns:a16="http://schemas.microsoft.com/office/drawing/2014/main" id="{DC6C87D9-3637-8AB5-FB0A-490289B3EBAD}"/>
              </a:ext>
            </a:extLst>
          </p:cNvPr>
          <p:cNvSpPr>
            <a:spLocks noGrp="1"/>
          </p:cNvSpPr>
          <p:nvPr>
            <p:ph idx="17" hasCustomPrompt="1"/>
          </p:nvPr>
        </p:nvSpPr>
        <p:spPr>
          <a:xfrm>
            <a:off x="4006567" y="2569594"/>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38" name="Content Placeholder 2">
            <a:extLst>
              <a:ext uri="{FF2B5EF4-FFF2-40B4-BE49-F238E27FC236}">
                <a16:creationId xmlns:a16="http://schemas.microsoft.com/office/drawing/2014/main" id="{FAA25765-0FDF-F2C7-FEF5-874848D22E51}"/>
              </a:ext>
            </a:extLst>
          </p:cNvPr>
          <p:cNvSpPr>
            <a:spLocks noGrp="1"/>
          </p:cNvSpPr>
          <p:nvPr>
            <p:ph idx="18" hasCustomPrompt="1"/>
          </p:nvPr>
        </p:nvSpPr>
        <p:spPr>
          <a:xfrm>
            <a:off x="4003742" y="3764604"/>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39" name="Content Placeholder 2">
            <a:extLst>
              <a:ext uri="{FF2B5EF4-FFF2-40B4-BE49-F238E27FC236}">
                <a16:creationId xmlns:a16="http://schemas.microsoft.com/office/drawing/2014/main" id="{071BFE87-A18B-F382-8708-D3F5F4406692}"/>
              </a:ext>
            </a:extLst>
          </p:cNvPr>
          <p:cNvSpPr>
            <a:spLocks noGrp="1"/>
          </p:cNvSpPr>
          <p:nvPr>
            <p:ph idx="19" hasCustomPrompt="1"/>
          </p:nvPr>
        </p:nvSpPr>
        <p:spPr>
          <a:xfrm>
            <a:off x="4003742" y="3499447"/>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13" name="Oval 12">
            <a:extLst>
              <a:ext uri="{FF2B5EF4-FFF2-40B4-BE49-F238E27FC236}">
                <a16:creationId xmlns:a16="http://schemas.microsoft.com/office/drawing/2014/main" id="{36594F09-EACB-3E40-A7AE-D4673B6804BF}"/>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 name="TextBox 10">
            <a:extLst>
              <a:ext uri="{FF2B5EF4-FFF2-40B4-BE49-F238E27FC236}">
                <a16:creationId xmlns:a16="http://schemas.microsoft.com/office/drawing/2014/main" id="{C20AAB32-3A0B-B700-6799-E704383235D7}"/>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5" name="AutoShape 6">
            <a:extLst>
              <a:ext uri="{FF2B5EF4-FFF2-40B4-BE49-F238E27FC236}">
                <a16:creationId xmlns:a16="http://schemas.microsoft.com/office/drawing/2014/main" id="{2C783666-C926-3702-A979-2D7030FCCE1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26" name="Subtitle 2">
            <a:extLst>
              <a:ext uri="{FF2B5EF4-FFF2-40B4-BE49-F238E27FC236}">
                <a16:creationId xmlns:a16="http://schemas.microsoft.com/office/drawing/2014/main" id="{C5180D03-2315-9630-1C5E-05E92911A4B7}"/>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5" name="Footer Placeholder 3">
            <a:extLst>
              <a:ext uri="{FF2B5EF4-FFF2-40B4-BE49-F238E27FC236}">
                <a16:creationId xmlns:a16="http://schemas.microsoft.com/office/drawing/2014/main" id="{1C93AF20-B821-8847-B6D5-D3638D4CCB9D}"/>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sz="800"/>
              <a:t>Footer</a:t>
            </a:r>
          </a:p>
        </p:txBody>
      </p:sp>
    </p:spTree>
    <p:extLst>
      <p:ext uri="{BB962C8B-B14F-4D97-AF65-F5344CB8AC3E}">
        <p14:creationId xmlns:p14="http://schemas.microsoft.com/office/powerpoint/2010/main" val="2214578834"/>
      </p:ext>
    </p:extLst>
  </p:cSld>
  <p:clrMapOvr>
    <a:masterClrMapping/>
  </p:clrMapOvr>
  <p:extLst>
    <p:ext uri="{DCECCB84-F9BA-43D5-87BE-67443E8EF086}">
      <p15:sldGuideLst xmlns:p15="http://schemas.microsoft.com/office/powerpoint/2012/main">
        <p15:guide id="1" pos="41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 Larg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3109385" cy="487796"/>
          </a:xfrm>
          <a:prstGeom prst="rect">
            <a:avLst/>
          </a:prstGeom>
        </p:spPr>
        <p:txBody>
          <a:bodyPr>
            <a:noAutofit/>
          </a:bodyPr>
          <a:lstStyle>
            <a:lvl1pPr>
              <a:defRPr sz="1800" b="0" i="0">
                <a:solidFill>
                  <a:srgbClr val="1C345D"/>
                </a:solidFill>
                <a:latin typeface="Times" pitchFamily="2" charset="0"/>
                <a:cs typeface="Calibri" panose="020F0502020204030204" pitchFamily="34" charset="0"/>
              </a:defRPr>
            </a:lvl1pPr>
          </a:lstStyle>
          <a:p>
            <a:r>
              <a:rPr lang="en-US"/>
              <a:t>Large Image Slide – Insert heading here</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49" y="958313"/>
            <a:ext cx="2205798" cy="445098"/>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3" name="Oval 2">
            <a:extLst>
              <a:ext uri="{FF2B5EF4-FFF2-40B4-BE49-F238E27FC236}">
                <a16:creationId xmlns:a16="http://schemas.microsoft.com/office/drawing/2014/main" id="{CA00D7BA-3625-3E21-10B6-6D67855CEA6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 name="TextBox 10">
            <a:extLst>
              <a:ext uri="{FF2B5EF4-FFF2-40B4-BE49-F238E27FC236}">
                <a16:creationId xmlns:a16="http://schemas.microsoft.com/office/drawing/2014/main" id="{438D55BF-B141-6881-7C2F-005F3D0D6018}"/>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FE8327C5-38B7-A943-B04C-EE55C203CCF3}"/>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0" name="Subtitle 2">
            <a:extLst>
              <a:ext uri="{FF2B5EF4-FFF2-40B4-BE49-F238E27FC236}">
                <a16:creationId xmlns:a16="http://schemas.microsoft.com/office/drawing/2014/main" id="{A3954269-E044-1B94-0CB7-8B20BA4A3058}"/>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3" name="Picture Placeholder 12">
            <a:extLst>
              <a:ext uri="{FF2B5EF4-FFF2-40B4-BE49-F238E27FC236}">
                <a16:creationId xmlns:a16="http://schemas.microsoft.com/office/drawing/2014/main" id="{3C82643A-5A9C-5B27-6D9C-430381E351E0}"/>
              </a:ext>
            </a:extLst>
          </p:cNvPr>
          <p:cNvSpPr>
            <a:spLocks noGrp="1"/>
          </p:cNvSpPr>
          <p:nvPr>
            <p:ph type="pic" sz="quarter" idx="14"/>
          </p:nvPr>
        </p:nvSpPr>
        <p:spPr>
          <a:xfrm>
            <a:off x="4572000" y="3833"/>
            <a:ext cx="4572000" cy="5143500"/>
          </a:xfrm>
        </p:spPr>
        <p:txBody>
          <a:bodyPr>
            <a:normAutofit/>
          </a:bodyPr>
          <a:lstStyle>
            <a:lvl1pPr>
              <a:defRPr sz="1400">
                <a:latin typeface="+mn-lt"/>
              </a:defRPr>
            </a:lvl1pPr>
          </a:lstStyle>
          <a:p>
            <a:endParaRPr lang="en-US"/>
          </a:p>
        </p:txBody>
      </p:sp>
    </p:spTree>
    <p:extLst>
      <p:ext uri="{BB962C8B-B14F-4D97-AF65-F5344CB8AC3E}">
        <p14:creationId xmlns:p14="http://schemas.microsoft.com/office/powerpoint/2010/main" val="41648832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dia">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50" y="353878"/>
            <a:ext cx="4494680" cy="487796"/>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a:t>Media Slide-Insert heading here</a:t>
            </a:r>
          </a:p>
        </p:txBody>
      </p:sp>
      <p:sp>
        <p:nvSpPr>
          <p:cNvPr id="7" name="Media Placeholder 6">
            <a:extLst>
              <a:ext uri="{FF2B5EF4-FFF2-40B4-BE49-F238E27FC236}">
                <a16:creationId xmlns:a16="http://schemas.microsoft.com/office/drawing/2014/main" id="{38AFFAA8-7722-F90E-3F56-7F4C26F97229}"/>
              </a:ext>
            </a:extLst>
          </p:cNvPr>
          <p:cNvSpPr>
            <a:spLocks noGrp="1"/>
          </p:cNvSpPr>
          <p:nvPr>
            <p:ph type="media" sz="quarter" idx="12"/>
          </p:nvPr>
        </p:nvSpPr>
        <p:spPr>
          <a:xfrm>
            <a:off x="1858963" y="1077119"/>
            <a:ext cx="5282407" cy="2795588"/>
          </a:xfrm>
          <a:prstGeom prst="rect">
            <a:avLst/>
          </a:prstGeom>
        </p:spPr>
        <p:txBody>
          <a:bodyPr>
            <a:normAutofit/>
          </a:bodyPr>
          <a:lstStyle>
            <a:lvl1pPr>
              <a:defRPr sz="1400">
                <a:latin typeface="+mn-lt"/>
              </a:defRPr>
            </a:lvl1pPr>
          </a:lstStyle>
          <a:p>
            <a:endParaRPr lang="en-US"/>
          </a:p>
        </p:txBody>
      </p:sp>
      <p:sp>
        <p:nvSpPr>
          <p:cNvPr id="8" name="Oval 7">
            <a:extLst>
              <a:ext uri="{FF2B5EF4-FFF2-40B4-BE49-F238E27FC236}">
                <a16:creationId xmlns:a16="http://schemas.microsoft.com/office/drawing/2014/main" id="{DBC07D1D-5F29-A927-97C4-DD8BB98F2F9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 name="TextBox 10">
            <a:extLst>
              <a:ext uri="{FF2B5EF4-FFF2-40B4-BE49-F238E27FC236}">
                <a16:creationId xmlns:a16="http://schemas.microsoft.com/office/drawing/2014/main" id="{31BAE7EF-D808-EC7C-0DF5-A90B3B160831}"/>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212C01BC-9E10-7BAB-2C12-DADBFD0E7C5E}"/>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1" name="Subtitle 2">
            <a:extLst>
              <a:ext uri="{FF2B5EF4-FFF2-40B4-BE49-F238E27FC236}">
                <a16:creationId xmlns:a16="http://schemas.microsoft.com/office/drawing/2014/main" id="{AD9CFDBE-B4F3-F4D0-FE67-351D1E08D07E}"/>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2A365767-353B-C230-13A6-A623400760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9310" y="229514"/>
            <a:ext cx="748075" cy="900226"/>
          </a:xfrm>
          <a:prstGeom prst="rect">
            <a:avLst/>
          </a:prstGeom>
        </p:spPr>
      </p:pic>
      <p:sp>
        <p:nvSpPr>
          <p:cNvPr id="3" name="Footer Placeholder 3">
            <a:extLst>
              <a:ext uri="{FF2B5EF4-FFF2-40B4-BE49-F238E27FC236}">
                <a16:creationId xmlns:a16="http://schemas.microsoft.com/office/drawing/2014/main" id="{D8C896A3-DBB7-F8E0-8431-AFAC98EC911A}"/>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sz="800"/>
              <a:t>Footer</a:t>
            </a:r>
          </a:p>
        </p:txBody>
      </p:sp>
    </p:spTree>
    <p:extLst>
      <p:ext uri="{BB962C8B-B14F-4D97-AF65-F5344CB8AC3E}">
        <p14:creationId xmlns:p14="http://schemas.microsoft.com/office/powerpoint/2010/main" val="993485978"/>
      </p:ext>
    </p:extLst>
  </p:cSld>
  <p:clrMapOvr>
    <a:masterClrMapping/>
  </p:clrMapOvr>
  <p:extLst>
    <p:ext uri="{DCECCB84-F9BA-43D5-87BE-67443E8EF086}">
      <p15:sldGuideLst xmlns:p15="http://schemas.microsoft.com/office/powerpoint/2012/main">
        <p15:guide id="1" pos="41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am Bios">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825703" y="2826387"/>
            <a:ext cx="1959857" cy="271682"/>
          </a:xfrm>
          <a:prstGeom prst="rect">
            <a:avLst/>
          </a:prstGeom>
        </p:spPr>
        <p:txBody>
          <a:bodyPr>
            <a:noAutofit/>
          </a:bodyPr>
          <a:lstStyle>
            <a:lvl1pPr marL="0" indent="0" algn="ctr">
              <a:buNone/>
              <a:defRPr sz="140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Name</a:t>
            </a:r>
          </a:p>
        </p:txBody>
      </p:sp>
      <p:sp>
        <p:nvSpPr>
          <p:cNvPr id="12" name="Text Placeholder 10"/>
          <p:cNvSpPr>
            <a:spLocks noGrp="1"/>
          </p:cNvSpPr>
          <p:nvPr>
            <p:ph type="body" sz="quarter" idx="11" hasCustomPrompt="1"/>
          </p:nvPr>
        </p:nvSpPr>
        <p:spPr>
          <a:xfrm>
            <a:off x="825703" y="3110438"/>
            <a:ext cx="1959857" cy="232077"/>
          </a:xfrm>
          <a:prstGeom prst="rect">
            <a:avLst/>
          </a:prstGeom>
        </p:spPr>
        <p:txBody>
          <a:bodyPr>
            <a:noAutofit/>
          </a:bodyPr>
          <a:lstStyle>
            <a:lvl1pPr marL="0" indent="0" algn="ctr">
              <a:buNone/>
              <a:defRPr sz="1050" b="0" i="0">
                <a:solidFill>
                  <a:schemeClr val="tx2"/>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Title</a:t>
            </a:r>
          </a:p>
        </p:txBody>
      </p:sp>
      <p:sp>
        <p:nvSpPr>
          <p:cNvPr id="13" name="Text Placeholder 10"/>
          <p:cNvSpPr>
            <a:spLocks noGrp="1"/>
          </p:cNvSpPr>
          <p:nvPr>
            <p:ph type="body" sz="quarter" idx="12" hasCustomPrompt="1"/>
          </p:nvPr>
        </p:nvSpPr>
        <p:spPr>
          <a:xfrm>
            <a:off x="825703" y="3394492"/>
            <a:ext cx="1959855" cy="880946"/>
          </a:xfrm>
          <a:prstGeom prst="rect">
            <a:avLst/>
          </a:prstGeom>
        </p:spPr>
        <p:txBody>
          <a:bodyPr>
            <a:noAutofit/>
          </a:bodyPr>
          <a:lstStyle>
            <a:lvl1pPr marL="0" indent="0" algn="ctr">
              <a:buNone/>
              <a:defRPr sz="900" b="0" i="0">
                <a:solidFill>
                  <a:schemeClr val="tx1"/>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Bio</a:t>
            </a:r>
          </a:p>
        </p:txBody>
      </p:sp>
      <p:sp>
        <p:nvSpPr>
          <p:cNvPr id="14" name="Text Placeholder 10"/>
          <p:cNvSpPr>
            <a:spLocks noGrp="1"/>
          </p:cNvSpPr>
          <p:nvPr>
            <p:ph type="body" sz="quarter" idx="13" hasCustomPrompt="1"/>
          </p:nvPr>
        </p:nvSpPr>
        <p:spPr>
          <a:xfrm>
            <a:off x="3609384" y="2826387"/>
            <a:ext cx="1976438" cy="271682"/>
          </a:xfrm>
          <a:prstGeom prst="rect">
            <a:avLst/>
          </a:prstGeom>
        </p:spPr>
        <p:txBody>
          <a:bodyPr>
            <a:noAutofit/>
          </a:bodyPr>
          <a:lstStyle>
            <a:lvl1pPr marL="0" indent="0" algn="ctr">
              <a:buNone/>
              <a:defRPr sz="140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Name</a:t>
            </a:r>
          </a:p>
        </p:txBody>
      </p:sp>
      <p:sp>
        <p:nvSpPr>
          <p:cNvPr id="15" name="Text Placeholder 10"/>
          <p:cNvSpPr>
            <a:spLocks noGrp="1"/>
          </p:cNvSpPr>
          <p:nvPr>
            <p:ph type="body" sz="quarter" idx="14" hasCustomPrompt="1"/>
          </p:nvPr>
        </p:nvSpPr>
        <p:spPr>
          <a:xfrm>
            <a:off x="3609384" y="3110438"/>
            <a:ext cx="1976438" cy="232077"/>
          </a:xfrm>
          <a:prstGeom prst="rect">
            <a:avLst/>
          </a:prstGeom>
        </p:spPr>
        <p:txBody>
          <a:bodyPr>
            <a:noAutofit/>
          </a:bodyPr>
          <a:lstStyle>
            <a:lvl1pPr marL="0" indent="0" algn="ctr">
              <a:buNone/>
              <a:defRPr sz="1050" b="0" i="0">
                <a:solidFill>
                  <a:schemeClr val="tx2"/>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Title</a:t>
            </a:r>
          </a:p>
        </p:txBody>
      </p:sp>
      <p:cxnSp>
        <p:nvCxnSpPr>
          <p:cNvPr id="24" name="Straight Connector 23"/>
          <p:cNvCxnSpPr>
            <a:cxnSpLocks/>
          </p:cNvCxnSpPr>
          <p:nvPr/>
        </p:nvCxnSpPr>
        <p:spPr>
          <a:xfrm>
            <a:off x="3189789" y="962780"/>
            <a:ext cx="0" cy="324469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5999759" y="962779"/>
            <a:ext cx="0" cy="331265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Text Placeholder 10">
            <a:extLst>
              <a:ext uri="{FF2B5EF4-FFF2-40B4-BE49-F238E27FC236}">
                <a16:creationId xmlns:a16="http://schemas.microsoft.com/office/drawing/2014/main" id="{CF77BBE8-636F-C148-8742-591CECD88F2D}"/>
              </a:ext>
            </a:extLst>
          </p:cNvPr>
          <p:cNvSpPr>
            <a:spLocks noGrp="1"/>
          </p:cNvSpPr>
          <p:nvPr>
            <p:ph type="body" sz="quarter" idx="21" hasCustomPrompt="1"/>
          </p:nvPr>
        </p:nvSpPr>
        <p:spPr>
          <a:xfrm>
            <a:off x="6414929" y="2826387"/>
            <a:ext cx="1959897" cy="271682"/>
          </a:xfrm>
          <a:prstGeom prst="rect">
            <a:avLst/>
          </a:prstGeom>
        </p:spPr>
        <p:txBody>
          <a:bodyPr>
            <a:noAutofit/>
          </a:bodyPr>
          <a:lstStyle>
            <a:lvl1pPr marL="0" indent="0" algn="ctr">
              <a:buNone/>
              <a:defRPr sz="1400" b="0" i="0">
                <a:solidFill>
                  <a:srgbClr val="1C345D"/>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Name</a:t>
            </a:r>
          </a:p>
        </p:txBody>
      </p:sp>
      <p:sp>
        <p:nvSpPr>
          <p:cNvPr id="33" name="Text Placeholder 10">
            <a:extLst>
              <a:ext uri="{FF2B5EF4-FFF2-40B4-BE49-F238E27FC236}">
                <a16:creationId xmlns:a16="http://schemas.microsoft.com/office/drawing/2014/main" id="{F8B4424F-BE99-E844-8E07-A73DAAE7E233}"/>
              </a:ext>
            </a:extLst>
          </p:cNvPr>
          <p:cNvSpPr>
            <a:spLocks noGrp="1"/>
          </p:cNvSpPr>
          <p:nvPr>
            <p:ph type="body" sz="quarter" idx="22" hasCustomPrompt="1"/>
          </p:nvPr>
        </p:nvSpPr>
        <p:spPr>
          <a:xfrm>
            <a:off x="6414931" y="3110438"/>
            <a:ext cx="1959854" cy="232077"/>
          </a:xfrm>
          <a:prstGeom prst="rect">
            <a:avLst/>
          </a:prstGeom>
        </p:spPr>
        <p:txBody>
          <a:bodyPr>
            <a:noAutofit/>
          </a:bodyPr>
          <a:lstStyle>
            <a:lvl1pPr marL="0" indent="0" algn="ctr">
              <a:buNone/>
              <a:defRPr sz="1050" b="0" i="0">
                <a:solidFill>
                  <a:schemeClr val="tx2"/>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Title</a:t>
            </a:r>
          </a:p>
        </p:txBody>
      </p:sp>
      <p:sp>
        <p:nvSpPr>
          <p:cNvPr id="19" name="Text Placeholder 10">
            <a:extLst>
              <a:ext uri="{FF2B5EF4-FFF2-40B4-BE49-F238E27FC236}">
                <a16:creationId xmlns:a16="http://schemas.microsoft.com/office/drawing/2014/main" id="{068A26C5-AF84-524A-9849-93993DCE8B8C}"/>
              </a:ext>
            </a:extLst>
          </p:cNvPr>
          <p:cNvSpPr>
            <a:spLocks noGrp="1"/>
          </p:cNvSpPr>
          <p:nvPr>
            <p:ph type="body" sz="quarter" idx="27" hasCustomPrompt="1"/>
          </p:nvPr>
        </p:nvSpPr>
        <p:spPr>
          <a:xfrm>
            <a:off x="3603727" y="3396340"/>
            <a:ext cx="1990526" cy="880946"/>
          </a:xfrm>
          <a:prstGeom prst="rect">
            <a:avLst/>
          </a:prstGeom>
        </p:spPr>
        <p:txBody>
          <a:bodyPr>
            <a:noAutofit/>
          </a:bodyPr>
          <a:lstStyle>
            <a:lvl1pPr marL="0" indent="0" algn="ctr">
              <a:buNone/>
              <a:defRPr sz="900" b="0" i="0">
                <a:solidFill>
                  <a:schemeClr val="tx1"/>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Bio</a:t>
            </a:r>
          </a:p>
        </p:txBody>
      </p:sp>
      <p:sp>
        <p:nvSpPr>
          <p:cNvPr id="20" name="Text Placeholder 10">
            <a:extLst>
              <a:ext uri="{FF2B5EF4-FFF2-40B4-BE49-F238E27FC236}">
                <a16:creationId xmlns:a16="http://schemas.microsoft.com/office/drawing/2014/main" id="{FBF3954E-DE48-7F48-90D9-F084DB7A6039}"/>
              </a:ext>
            </a:extLst>
          </p:cNvPr>
          <p:cNvSpPr>
            <a:spLocks noGrp="1"/>
          </p:cNvSpPr>
          <p:nvPr>
            <p:ph type="body" sz="quarter" idx="28" hasCustomPrompt="1"/>
          </p:nvPr>
        </p:nvSpPr>
        <p:spPr>
          <a:xfrm>
            <a:off x="6414973" y="3394492"/>
            <a:ext cx="1959855" cy="879098"/>
          </a:xfrm>
          <a:prstGeom prst="rect">
            <a:avLst/>
          </a:prstGeom>
        </p:spPr>
        <p:txBody>
          <a:bodyPr>
            <a:noAutofit/>
          </a:bodyPr>
          <a:lstStyle>
            <a:lvl1pPr marL="0" indent="0" algn="ctr">
              <a:buNone/>
              <a:defRPr sz="900" b="0" i="0">
                <a:solidFill>
                  <a:schemeClr val="tx1"/>
                </a:solidFill>
                <a:latin typeface="+mn-lt"/>
              </a:defRPr>
            </a:lvl1pPr>
            <a:lvl2pPr marL="342900" indent="0">
              <a:buNone/>
              <a:defRPr>
                <a:latin typeface="+mj-lt"/>
              </a:defRPr>
            </a:lvl2pPr>
            <a:lvl3pPr marL="685800" indent="0">
              <a:buNone/>
              <a:defRPr>
                <a:latin typeface="+mj-lt"/>
              </a:defRPr>
            </a:lvl3pPr>
            <a:lvl4pPr marL="1028700" indent="0">
              <a:buNone/>
              <a:defRPr>
                <a:latin typeface="+mj-lt"/>
              </a:defRPr>
            </a:lvl4pPr>
            <a:lvl5pPr marL="1371601" indent="0">
              <a:buNone/>
              <a:defRPr>
                <a:latin typeface="+mj-lt"/>
              </a:defRPr>
            </a:lvl5pPr>
          </a:lstStyle>
          <a:p>
            <a:pPr lvl="0"/>
            <a:r>
              <a:rPr lang="en-US"/>
              <a:t>Bio</a:t>
            </a:r>
          </a:p>
        </p:txBody>
      </p:sp>
      <p:cxnSp>
        <p:nvCxnSpPr>
          <p:cNvPr id="22" name="Straight Connector 21">
            <a:extLst>
              <a:ext uri="{FF2B5EF4-FFF2-40B4-BE49-F238E27FC236}">
                <a16:creationId xmlns:a16="http://schemas.microsoft.com/office/drawing/2014/main" id="{9F77174A-883D-1047-87D3-C4FAF77DA3A8}"/>
              </a:ext>
            </a:extLst>
          </p:cNvPr>
          <p:cNvCxnSpPr>
            <a:cxnSpLocks/>
          </p:cNvCxnSpPr>
          <p:nvPr userDrawn="1"/>
        </p:nvCxnSpPr>
        <p:spPr>
          <a:xfrm>
            <a:off x="3189789" y="962779"/>
            <a:ext cx="0" cy="3310811"/>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9C9D1A-7D38-8848-943F-BF6FDBFDA09E}"/>
              </a:ext>
            </a:extLst>
          </p:cNvPr>
          <p:cNvCxnSpPr>
            <a:cxnSpLocks/>
          </p:cNvCxnSpPr>
          <p:nvPr userDrawn="1"/>
        </p:nvCxnSpPr>
        <p:spPr>
          <a:xfrm>
            <a:off x="5999759" y="962779"/>
            <a:ext cx="0" cy="3310811"/>
          </a:xfrm>
          <a:prstGeom prst="line">
            <a:avLst/>
          </a:prstGeom>
          <a:ln w="19050">
            <a:solidFill>
              <a:srgbClr val="0B799A"/>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A7CD0F4-2EBA-20E7-9998-FFA003FDB343}"/>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 name="TextBox 10">
            <a:extLst>
              <a:ext uri="{FF2B5EF4-FFF2-40B4-BE49-F238E27FC236}">
                <a16:creationId xmlns:a16="http://schemas.microsoft.com/office/drawing/2014/main" id="{0F082137-3A61-CB64-7A76-A58D5362FABD}"/>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6" name="AutoShape 6">
            <a:extLst>
              <a:ext uri="{FF2B5EF4-FFF2-40B4-BE49-F238E27FC236}">
                <a16:creationId xmlns:a16="http://schemas.microsoft.com/office/drawing/2014/main" id="{6D0D3EC2-D1A8-C147-8C91-A7F2630FBC3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7" name="Subtitle 2">
            <a:extLst>
              <a:ext uri="{FF2B5EF4-FFF2-40B4-BE49-F238E27FC236}">
                <a16:creationId xmlns:a16="http://schemas.microsoft.com/office/drawing/2014/main" id="{AF9CA8CB-5B93-D5FB-4FEF-68C2FFADBB12}"/>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2" name="Picture Placeholder 15">
            <a:extLst>
              <a:ext uri="{FF2B5EF4-FFF2-40B4-BE49-F238E27FC236}">
                <a16:creationId xmlns:a16="http://schemas.microsoft.com/office/drawing/2014/main" id="{77261B0D-C46C-B5AE-2B56-9B1C618A295C}"/>
              </a:ext>
            </a:extLst>
          </p:cNvPr>
          <p:cNvSpPr>
            <a:spLocks noGrp="1"/>
          </p:cNvSpPr>
          <p:nvPr>
            <p:ph type="pic" sz="quarter" idx="29"/>
          </p:nvPr>
        </p:nvSpPr>
        <p:spPr>
          <a:xfrm>
            <a:off x="914251" y="1018383"/>
            <a:ext cx="1600850" cy="1550987"/>
          </a:xfrm>
          <a:prstGeom prst="ellipse">
            <a:avLst/>
          </a:prstGeom>
        </p:spPr>
        <p:txBody>
          <a:bodyPr>
            <a:normAutofit/>
          </a:bodyPr>
          <a:lstStyle>
            <a:lvl1pPr>
              <a:defRPr sz="1400">
                <a:latin typeface="+mn-lt"/>
              </a:defRPr>
            </a:lvl1pPr>
          </a:lstStyle>
          <a:p>
            <a:endParaRPr lang="en-US"/>
          </a:p>
        </p:txBody>
      </p:sp>
      <p:sp>
        <p:nvSpPr>
          <p:cNvPr id="3" name="Picture Placeholder 15">
            <a:extLst>
              <a:ext uri="{FF2B5EF4-FFF2-40B4-BE49-F238E27FC236}">
                <a16:creationId xmlns:a16="http://schemas.microsoft.com/office/drawing/2014/main" id="{5B3AFF11-2E3D-16BA-EC78-A6C488B62C62}"/>
              </a:ext>
            </a:extLst>
          </p:cNvPr>
          <p:cNvSpPr>
            <a:spLocks noGrp="1"/>
          </p:cNvSpPr>
          <p:nvPr>
            <p:ph type="pic" sz="quarter" idx="30"/>
          </p:nvPr>
        </p:nvSpPr>
        <p:spPr>
          <a:xfrm>
            <a:off x="3821929" y="1000417"/>
            <a:ext cx="1600850" cy="1550987"/>
          </a:xfrm>
          <a:prstGeom prst="ellipse">
            <a:avLst/>
          </a:prstGeom>
        </p:spPr>
        <p:txBody>
          <a:bodyPr>
            <a:normAutofit/>
          </a:bodyPr>
          <a:lstStyle>
            <a:lvl1pPr>
              <a:defRPr sz="1400">
                <a:latin typeface="+mn-lt"/>
              </a:defRPr>
            </a:lvl1pPr>
          </a:lstStyle>
          <a:p>
            <a:endParaRPr lang="en-US"/>
          </a:p>
        </p:txBody>
      </p:sp>
      <p:sp>
        <p:nvSpPr>
          <p:cNvPr id="8" name="Picture Placeholder 15">
            <a:extLst>
              <a:ext uri="{FF2B5EF4-FFF2-40B4-BE49-F238E27FC236}">
                <a16:creationId xmlns:a16="http://schemas.microsoft.com/office/drawing/2014/main" id="{3F22D072-6DD1-DBE5-5B5D-1F246E18A44F}"/>
              </a:ext>
            </a:extLst>
          </p:cNvPr>
          <p:cNvSpPr>
            <a:spLocks noGrp="1"/>
          </p:cNvSpPr>
          <p:nvPr>
            <p:ph type="pic" sz="quarter" idx="31"/>
          </p:nvPr>
        </p:nvSpPr>
        <p:spPr>
          <a:xfrm>
            <a:off x="6594432" y="1018383"/>
            <a:ext cx="1600850" cy="1550987"/>
          </a:xfrm>
          <a:prstGeom prst="ellipse">
            <a:avLst/>
          </a:prstGeom>
        </p:spPr>
        <p:txBody>
          <a:bodyPr>
            <a:normAutofit/>
          </a:bodyPr>
          <a:lstStyle>
            <a:lvl1pPr>
              <a:defRPr sz="1400">
                <a:latin typeface="+mn-lt"/>
              </a:defRPr>
            </a:lvl1pPr>
          </a:lstStyle>
          <a:p>
            <a:endParaRPr lang="en-US"/>
          </a:p>
        </p:txBody>
      </p:sp>
      <p:sp>
        <p:nvSpPr>
          <p:cNvPr id="9" name="Title 1">
            <a:extLst>
              <a:ext uri="{FF2B5EF4-FFF2-40B4-BE49-F238E27FC236}">
                <a16:creationId xmlns:a16="http://schemas.microsoft.com/office/drawing/2014/main" id="{C401D72A-1474-D999-7F9C-AADCC4358FB9}"/>
              </a:ext>
            </a:extLst>
          </p:cNvPr>
          <p:cNvSpPr>
            <a:spLocks noGrp="1"/>
          </p:cNvSpPr>
          <p:nvPr>
            <p:ph type="ctrTitle" hasCustomPrompt="1"/>
          </p:nvPr>
        </p:nvSpPr>
        <p:spPr>
          <a:xfrm>
            <a:off x="514350" y="353878"/>
            <a:ext cx="4494680" cy="487796"/>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a:t>Team Bios</a:t>
            </a:r>
          </a:p>
        </p:txBody>
      </p:sp>
    </p:spTree>
    <p:extLst>
      <p:ext uri="{BB962C8B-B14F-4D97-AF65-F5344CB8AC3E}">
        <p14:creationId xmlns:p14="http://schemas.microsoft.com/office/powerpoint/2010/main" val="1514086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 Teal">
    <p:bg>
      <p:bgPr>
        <a:solidFill>
          <a:schemeClr val="bg1"/>
        </a:solidFill>
        <a:effectLst/>
      </p:bgPr>
    </p:bg>
    <p:spTree>
      <p:nvGrpSpPr>
        <p:cNvPr id="1" name=""/>
        <p:cNvGrpSpPr/>
        <p:nvPr/>
      </p:nvGrpSpPr>
      <p:grpSpPr>
        <a:xfrm>
          <a:off x="0" y="0"/>
          <a:ext cx="0" cy="0"/>
          <a:chOff x="0" y="0"/>
          <a:chExt cx="0" cy="0"/>
        </a:xfrm>
      </p:grpSpPr>
      <p:sp>
        <p:nvSpPr>
          <p:cNvPr id="17" name="TextBox 9">
            <a:extLst>
              <a:ext uri="{FF2B5EF4-FFF2-40B4-BE49-F238E27FC236}">
                <a16:creationId xmlns:a16="http://schemas.microsoft.com/office/drawing/2014/main" id="{EC994D95-D283-7DED-1940-F0EA85F37C1B}"/>
              </a:ext>
            </a:extLst>
          </p:cNvPr>
          <p:cNvSpPr txBox="1"/>
          <p:nvPr/>
        </p:nvSpPr>
        <p:spPr>
          <a:xfrm>
            <a:off x="2001503" y="248510"/>
            <a:ext cx="1543050" cy="1543050"/>
          </a:xfrm>
          <a:prstGeom prst="rect">
            <a:avLst/>
          </a:prstGeom>
        </p:spPr>
        <p:txBody>
          <a:bodyPr lIns="25400" tIns="25400" rIns="25400" bIns="25400" rtlCol="0" anchor="ctr"/>
          <a:lstStyle/>
          <a:p>
            <a:pPr algn="ctr">
              <a:lnSpc>
                <a:spcPts val="840"/>
              </a:lnSpc>
            </a:pPr>
            <a:endParaRPr sz="600"/>
          </a:p>
        </p:txBody>
      </p:sp>
      <p:sp>
        <p:nvSpPr>
          <p:cNvPr id="23" name="Title 1">
            <a:extLst>
              <a:ext uri="{FF2B5EF4-FFF2-40B4-BE49-F238E27FC236}">
                <a16:creationId xmlns:a16="http://schemas.microsoft.com/office/drawing/2014/main" id="{08008FF6-70CE-FFDF-BD5F-7EC7EA9660E3}"/>
              </a:ext>
            </a:extLst>
          </p:cNvPr>
          <p:cNvSpPr>
            <a:spLocks noGrp="1"/>
          </p:cNvSpPr>
          <p:nvPr>
            <p:ph type="ctrTitle" hasCustomPrompt="1"/>
          </p:nvPr>
        </p:nvSpPr>
        <p:spPr>
          <a:xfrm>
            <a:off x="445546" y="2138943"/>
            <a:ext cx="4509914" cy="865614"/>
          </a:xfrm>
          <a:prstGeom prst="rect">
            <a:avLst/>
          </a:prstGeom>
        </p:spPr>
        <p:txBody>
          <a:bodyPr>
            <a:normAutofit/>
          </a:bodyPr>
          <a:lstStyle>
            <a:lvl1pPr>
              <a:defRPr sz="5000" b="1" i="0">
                <a:solidFill>
                  <a:srgbClr val="1C345D"/>
                </a:solidFill>
                <a:latin typeface="Times" pitchFamily="2" charset="0"/>
                <a:cs typeface="Calibri" panose="020F0502020204030204" pitchFamily="34" charset="0"/>
              </a:defRPr>
            </a:lvl1pPr>
          </a:lstStyle>
          <a:p>
            <a:r>
              <a:rPr lang="en-US"/>
              <a:t>Thank you</a:t>
            </a:r>
          </a:p>
        </p:txBody>
      </p:sp>
      <p:pic>
        <p:nvPicPr>
          <p:cNvPr id="3" name="Picture 4">
            <a:extLst>
              <a:ext uri="{FF2B5EF4-FFF2-40B4-BE49-F238E27FC236}">
                <a16:creationId xmlns:a16="http://schemas.microsoft.com/office/drawing/2014/main" id="{AC63AE8A-25B6-D20F-519E-6686DE5C5625}"/>
              </a:ext>
            </a:extLst>
          </p:cNvPr>
          <p:cNvPicPr>
            <a:picLocks noChangeAspect="1"/>
          </p:cNvPicPr>
          <p:nvPr userDrawn="1"/>
        </p:nvPicPr>
        <p:blipFill>
          <a:blip r:embed="rId2"/>
          <a:srcRect/>
          <a:stretch>
            <a:fillRect/>
          </a:stretch>
        </p:blipFill>
        <p:spPr>
          <a:xfrm>
            <a:off x="445547" y="525382"/>
            <a:ext cx="1727329" cy="418877"/>
          </a:xfrm>
          <a:prstGeom prst="rect">
            <a:avLst/>
          </a:prstGeom>
        </p:spPr>
      </p:pic>
      <p:pic>
        <p:nvPicPr>
          <p:cNvPr id="2" name="Picture 1" descr="Icon&#10;&#10;Description automatically generated">
            <a:extLst>
              <a:ext uri="{FF2B5EF4-FFF2-40B4-BE49-F238E27FC236}">
                <a16:creationId xmlns:a16="http://schemas.microsoft.com/office/drawing/2014/main" id="{00000461-EDB9-78B3-9629-DC914A068C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32867" y="0"/>
            <a:ext cx="4411133" cy="5151898"/>
          </a:xfrm>
          <a:prstGeom prst="rect">
            <a:avLst/>
          </a:prstGeom>
        </p:spPr>
      </p:pic>
    </p:spTree>
    <p:extLst>
      <p:ext uri="{BB962C8B-B14F-4D97-AF65-F5344CB8AC3E}">
        <p14:creationId xmlns:p14="http://schemas.microsoft.com/office/powerpoint/2010/main" val="27237199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able Content Slide -V1">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1FBEFE4-93FA-F182-B15C-C11F20307C2F}"/>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 name="AutoShape 6">
            <a:extLst>
              <a:ext uri="{FF2B5EF4-FFF2-40B4-BE49-F238E27FC236}">
                <a16:creationId xmlns:a16="http://schemas.microsoft.com/office/drawing/2014/main" id="{3C834B79-0BFE-553D-937C-8062773BC841}"/>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6" name="TextBox 10">
            <a:extLst>
              <a:ext uri="{FF2B5EF4-FFF2-40B4-BE49-F238E27FC236}">
                <a16:creationId xmlns:a16="http://schemas.microsoft.com/office/drawing/2014/main" id="{AD9A968C-7A32-36A7-5B62-527106E7094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8" name="Freeform 6">
            <a:extLst>
              <a:ext uri="{FF2B5EF4-FFF2-40B4-BE49-F238E27FC236}">
                <a16:creationId xmlns:a16="http://schemas.microsoft.com/office/drawing/2014/main" id="{0337999F-E39A-C3D5-8941-BC798AEF02B3}"/>
              </a:ext>
            </a:extLst>
          </p:cNvPr>
          <p:cNvSpPr/>
          <p:nvPr userDrawn="1"/>
        </p:nvSpPr>
        <p:spPr>
          <a:xfrm rot="10800000">
            <a:off x="484835" y="851093"/>
            <a:ext cx="2722252" cy="273445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sp>
      <p:sp>
        <p:nvSpPr>
          <p:cNvPr id="20" name="Subtitle 2">
            <a:extLst>
              <a:ext uri="{FF2B5EF4-FFF2-40B4-BE49-F238E27FC236}">
                <a16:creationId xmlns:a16="http://schemas.microsoft.com/office/drawing/2014/main" id="{375A2970-9DCA-FBE1-7CAE-38A1A35BDB8D}"/>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3852580" y="1454446"/>
            <a:ext cx="338138" cy="732632"/>
          </a:xfrm>
          <a:prstGeom prst="rect">
            <a:avLst/>
          </a:prstGeom>
        </p:spPr>
        <p:txBody>
          <a:bodyPr>
            <a:normAutofit/>
          </a:bodyPr>
          <a:lstStyle>
            <a:lvl1pPr marL="0" indent="0">
              <a:buFontTx/>
              <a:buNone/>
              <a:defRPr sz="3000" b="1">
                <a:solidFill>
                  <a:srgbClr val="1C345D"/>
                </a:solidFill>
                <a:latin typeface="Times" pitchFamily="2" charset="0"/>
              </a:defRPr>
            </a:lvl1pPr>
          </a:lstStyle>
          <a:p>
            <a:pPr lvl="0"/>
            <a:r>
              <a:rPr lang="en-US"/>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4189306" y="1567953"/>
            <a:ext cx="3543300" cy="500857"/>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3851168" y="2187078"/>
            <a:ext cx="338138" cy="732631"/>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4189306" y="2302964"/>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4189306" y="831910"/>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3851168" y="716023"/>
            <a:ext cx="338138" cy="732631"/>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3845664" y="2919708"/>
            <a:ext cx="338138" cy="735013"/>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4189306" y="3036786"/>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36" name="Text Placeholder 35">
            <a:extLst>
              <a:ext uri="{FF2B5EF4-FFF2-40B4-BE49-F238E27FC236}">
                <a16:creationId xmlns:a16="http://schemas.microsoft.com/office/drawing/2014/main" id="{D0A65FCC-22A0-5DFA-861F-7D20B7217D51}"/>
              </a:ext>
            </a:extLst>
          </p:cNvPr>
          <p:cNvSpPr>
            <a:spLocks noGrp="1"/>
          </p:cNvSpPr>
          <p:nvPr>
            <p:ph type="body" sz="quarter" idx="18" hasCustomPrompt="1"/>
          </p:nvPr>
        </p:nvSpPr>
        <p:spPr>
          <a:xfrm>
            <a:off x="839883" y="1542785"/>
            <a:ext cx="2012156" cy="1351072"/>
          </a:xfrm>
          <a:prstGeom prst="rect">
            <a:avLst/>
          </a:prstGeom>
        </p:spPr>
        <p:txBody>
          <a:bodyPr>
            <a:normAutofit/>
          </a:bodyPr>
          <a:lstStyle>
            <a:lvl1pPr marL="0" indent="0">
              <a:buNone/>
              <a:defRPr sz="4001">
                <a:solidFill>
                  <a:schemeClr val="bg1"/>
                </a:solidFill>
                <a:latin typeface="Times" pitchFamily="2" charset="0"/>
              </a:defRPr>
            </a:lvl1pPr>
          </a:lstStyle>
          <a:p>
            <a:pPr lvl="0"/>
            <a:r>
              <a:rPr lang="en-US"/>
              <a:t>Table of Contents</a:t>
            </a:r>
          </a:p>
        </p:txBody>
      </p:sp>
    </p:spTree>
    <p:extLst>
      <p:ext uri="{BB962C8B-B14F-4D97-AF65-F5344CB8AC3E}">
        <p14:creationId xmlns:p14="http://schemas.microsoft.com/office/powerpoint/2010/main" val="4257094912"/>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hank you-Cobranded">
    <p:bg>
      <p:bgPr>
        <a:solidFill>
          <a:schemeClr val="bg1"/>
        </a:solidFill>
        <a:effectLst/>
      </p:bgPr>
    </p:bg>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E19FEC27-AFA0-802B-8A4B-58E3547A114E}"/>
              </a:ext>
            </a:extLst>
          </p:cNvPr>
          <p:cNvSpPr txBox="1"/>
          <p:nvPr userDrawn="1"/>
        </p:nvSpPr>
        <p:spPr>
          <a:xfrm>
            <a:off x="8674875" y="4533335"/>
            <a:ext cx="154808" cy="161776"/>
          </a:xfrm>
          <a:prstGeom prst="rect">
            <a:avLst/>
          </a:prstGeom>
        </p:spPr>
        <p:txBody>
          <a:bodyPr wrap="square" lIns="0" tIns="0" rIns="0" bIns="0" rtlCol="0" anchor="t">
            <a:spAutoFit/>
          </a:bodyPr>
          <a:lstStyle/>
          <a:p>
            <a:pPr marL="0" lvl="0" indent="0" algn="r">
              <a:lnSpc>
                <a:spcPts val="1400"/>
              </a:lnSpc>
              <a:spcBef>
                <a:spcPct val="0"/>
              </a:spcBef>
            </a:pPr>
            <a:fld id="{7F31C99B-14C2-7149-B1A7-26064733D5E0}" type="slidenum">
              <a:rPr lang="en-US" sz="800" b="0" i="0" spc="20" smtClean="0">
                <a:solidFill>
                  <a:schemeClr val="bg1"/>
                </a:solidFill>
                <a:latin typeface="Calibri" panose="020F0502020204030204" pitchFamily="34" charset="0"/>
                <a:cs typeface="Calibri" panose="020F0502020204030204" pitchFamily="34" charset="0"/>
              </a:rPr>
              <a:pPr marL="0" lvl="0" indent="0" algn="r">
                <a:lnSpc>
                  <a:spcPts val="1400"/>
                </a:lnSpc>
                <a:spcBef>
                  <a:spcPct val="0"/>
                </a:spcBef>
              </a:pPr>
              <a:t>‹#›</a:t>
            </a:fld>
            <a:endParaRPr lang="en-US" sz="800" b="0" i="0" spc="20">
              <a:solidFill>
                <a:schemeClr val="bg1"/>
              </a:solidFill>
              <a:latin typeface="Calibri" panose="020F0502020204030204" pitchFamily="34" charset="0"/>
              <a:cs typeface="Calibri" panose="020F0502020204030204" pitchFamily="34" charset="0"/>
            </a:endParaRPr>
          </a:p>
        </p:txBody>
      </p:sp>
      <p:sp>
        <p:nvSpPr>
          <p:cNvPr id="17" name="TextBox 9">
            <a:extLst>
              <a:ext uri="{FF2B5EF4-FFF2-40B4-BE49-F238E27FC236}">
                <a16:creationId xmlns:a16="http://schemas.microsoft.com/office/drawing/2014/main" id="{EC994D95-D283-7DED-1940-F0EA85F37C1B}"/>
              </a:ext>
            </a:extLst>
          </p:cNvPr>
          <p:cNvSpPr txBox="1"/>
          <p:nvPr/>
        </p:nvSpPr>
        <p:spPr>
          <a:xfrm>
            <a:off x="2001503" y="248510"/>
            <a:ext cx="1543050" cy="1543050"/>
          </a:xfrm>
          <a:prstGeom prst="rect">
            <a:avLst/>
          </a:prstGeom>
        </p:spPr>
        <p:txBody>
          <a:bodyPr lIns="25400" tIns="25400" rIns="25400" bIns="25400" rtlCol="0" anchor="ctr"/>
          <a:lstStyle/>
          <a:p>
            <a:pPr algn="ctr">
              <a:lnSpc>
                <a:spcPts val="840"/>
              </a:lnSpc>
            </a:pPr>
            <a:endParaRPr sz="900"/>
          </a:p>
        </p:txBody>
      </p:sp>
      <p:sp>
        <p:nvSpPr>
          <p:cNvPr id="23" name="Title 1">
            <a:extLst>
              <a:ext uri="{FF2B5EF4-FFF2-40B4-BE49-F238E27FC236}">
                <a16:creationId xmlns:a16="http://schemas.microsoft.com/office/drawing/2014/main" id="{08008FF6-70CE-FFDF-BD5F-7EC7EA9660E3}"/>
              </a:ext>
            </a:extLst>
          </p:cNvPr>
          <p:cNvSpPr>
            <a:spLocks noGrp="1"/>
          </p:cNvSpPr>
          <p:nvPr>
            <p:ph type="ctrTitle" hasCustomPrompt="1"/>
          </p:nvPr>
        </p:nvSpPr>
        <p:spPr>
          <a:xfrm>
            <a:off x="445546" y="2138943"/>
            <a:ext cx="4509914" cy="865614"/>
          </a:xfrm>
          <a:prstGeom prst="rect">
            <a:avLst/>
          </a:prstGeom>
        </p:spPr>
        <p:txBody>
          <a:bodyPr>
            <a:normAutofit/>
          </a:bodyPr>
          <a:lstStyle>
            <a:lvl1pPr>
              <a:defRPr sz="5001" b="1" i="0">
                <a:solidFill>
                  <a:srgbClr val="1C345D"/>
                </a:solidFill>
                <a:latin typeface="Times" pitchFamily="2" charset="0"/>
                <a:cs typeface="Calibri" panose="020F0502020204030204" pitchFamily="34" charset="0"/>
              </a:defRPr>
            </a:lvl1pPr>
          </a:lstStyle>
          <a:p>
            <a:r>
              <a:rPr lang="en-US"/>
              <a:t>Thank you</a:t>
            </a:r>
          </a:p>
        </p:txBody>
      </p:sp>
      <p:pic>
        <p:nvPicPr>
          <p:cNvPr id="3" name="Picture 4">
            <a:extLst>
              <a:ext uri="{FF2B5EF4-FFF2-40B4-BE49-F238E27FC236}">
                <a16:creationId xmlns:a16="http://schemas.microsoft.com/office/drawing/2014/main" id="{AC63AE8A-25B6-D20F-519E-6686DE5C5625}"/>
              </a:ext>
            </a:extLst>
          </p:cNvPr>
          <p:cNvPicPr>
            <a:picLocks noChangeAspect="1"/>
          </p:cNvPicPr>
          <p:nvPr userDrawn="1"/>
        </p:nvPicPr>
        <p:blipFill>
          <a:blip r:embed="rId2"/>
          <a:srcRect/>
          <a:stretch>
            <a:fillRect/>
          </a:stretch>
        </p:blipFill>
        <p:spPr>
          <a:xfrm>
            <a:off x="445548" y="525383"/>
            <a:ext cx="1727329" cy="418877"/>
          </a:xfrm>
          <a:prstGeom prst="rect">
            <a:avLst/>
          </a:prstGeom>
        </p:spPr>
      </p:pic>
      <p:pic>
        <p:nvPicPr>
          <p:cNvPr id="4" name="Picture 3" descr="A picture containing text, iPod, vector graphics&#10;&#10;Description automatically generated">
            <a:extLst>
              <a:ext uri="{FF2B5EF4-FFF2-40B4-BE49-F238E27FC236}">
                <a16:creationId xmlns:a16="http://schemas.microsoft.com/office/drawing/2014/main" id="{BFB802E7-19DD-AA3E-24AC-25B8EAED22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0057" y="0"/>
            <a:ext cx="4403943" cy="5143500"/>
          </a:xfrm>
          <a:prstGeom prst="rect">
            <a:avLst/>
          </a:prstGeom>
        </p:spPr>
      </p:pic>
      <p:pic>
        <p:nvPicPr>
          <p:cNvPr id="2" name="Picture 1">
            <a:extLst>
              <a:ext uri="{FF2B5EF4-FFF2-40B4-BE49-F238E27FC236}">
                <a16:creationId xmlns:a16="http://schemas.microsoft.com/office/drawing/2014/main" id="{4C136251-93C4-80CA-1445-08801A59AA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77116" y="4473338"/>
            <a:ext cx="1200150" cy="165100"/>
          </a:xfrm>
          <a:prstGeom prst="rect">
            <a:avLst/>
          </a:prstGeom>
        </p:spPr>
      </p:pic>
    </p:spTree>
    <p:extLst>
      <p:ext uri="{BB962C8B-B14F-4D97-AF65-F5344CB8AC3E}">
        <p14:creationId xmlns:p14="http://schemas.microsoft.com/office/powerpoint/2010/main" val="187237362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982B52B-DCDE-4983-B5D3-DF54925EAC33}"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2740052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rand Colors and Usag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a:t>Footer</a:t>
            </a:r>
          </a:p>
        </p:txBody>
      </p:sp>
      <p:sp>
        <p:nvSpPr>
          <p:cNvPr id="3" name="Oval 2">
            <a:extLst>
              <a:ext uri="{FF2B5EF4-FFF2-40B4-BE49-F238E27FC236}">
                <a16:creationId xmlns:a16="http://schemas.microsoft.com/office/drawing/2014/main" id="{49FCDCC2-5310-0417-7A80-D34BD8916E3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 name="TextBox 10">
            <a:extLst>
              <a:ext uri="{FF2B5EF4-FFF2-40B4-BE49-F238E27FC236}">
                <a16:creationId xmlns:a16="http://schemas.microsoft.com/office/drawing/2014/main" id="{BDD2103F-81EB-E24E-C54D-591E80C1B6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2" name="Subtitle 2">
            <a:extLst>
              <a:ext uri="{FF2B5EF4-FFF2-40B4-BE49-F238E27FC236}">
                <a16:creationId xmlns:a16="http://schemas.microsoft.com/office/drawing/2014/main" id="{922DA9C0-C9FB-5D2A-6F70-077832E26FF4}"/>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grpSp>
        <p:nvGrpSpPr>
          <p:cNvPr id="70" name="Group 69">
            <a:extLst>
              <a:ext uri="{FF2B5EF4-FFF2-40B4-BE49-F238E27FC236}">
                <a16:creationId xmlns:a16="http://schemas.microsoft.com/office/drawing/2014/main" id="{D068D8C9-125E-AF5B-F110-9FBCDDE67646}"/>
              </a:ext>
            </a:extLst>
          </p:cNvPr>
          <p:cNvGrpSpPr/>
          <p:nvPr userDrawn="1"/>
        </p:nvGrpSpPr>
        <p:grpSpPr>
          <a:xfrm>
            <a:off x="2454085" y="1080800"/>
            <a:ext cx="6025427" cy="2108467"/>
            <a:chOff x="2787707" y="1829977"/>
            <a:chExt cx="12050855" cy="4216935"/>
          </a:xfrm>
        </p:grpSpPr>
        <p:sp>
          <p:nvSpPr>
            <p:cNvPr id="2" name="Text Placeholder 4">
              <a:extLst>
                <a:ext uri="{FF2B5EF4-FFF2-40B4-BE49-F238E27FC236}">
                  <a16:creationId xmlns:a16="http://schemas.microsoft.com/office/drawing/2014/main" id="{6FDB3223-E6B1-9CC9-6B42-F8630EE4F2EB}"/>
                </a:ext>
              </a:extLst>
            </p:cNvPr>
            <p:cNvSpPr txBox="1">
              <a:spLocks/>
            </p:cNvSpPr>
            <p:nvPr userDrawn="1"/>
          </p:nvSpPr>
          <p:spPr>
            <a:xfrm>
              <a:off x="2787707" y="218418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900">
                  <a:solidFill>
                    <a:srgbClr val="112345"/>
                  </a:solidFill>
                  <a:latin typeface="+mn-lt"/>
                  <a:ea typeface="Times New Roman" panose="02020603050405020304" pitchFamily="18" charset="0"/>
                  <a:cs typeface="Calibri" panose="020F0502020204030204" pitchFamily="34" charset="0"/>
                </a:rPr>
                <a:t>RGB</a:t>
              </a:r>
              <a:endParaRPr lang="en-US" sz="900">
                <a:solidFill>
                  <a:srgbClr val="112345"/>
                </a:solidFill>
                <a:latin typeface="+mn-lt"/>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63CCA01-E9F9-45F4-5FF9-4C91894C22EF}"/>
                </a:ext>
              </a:extLst>
            </p:cNvPr>
            <p:cNvSpPr/>
            <p:nvPr userDrawn="1"/>
          </p:nvSpPr>
          <p:spPr>
            <a:xfrm>
              <a:off x="3595781" y="184435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 name="TextBox 4">
              <a:extLst>
                <a:ext uri="{FF2B5EF4-FFF2-40B4-BE49-F238E27FC236}">
                  <a16:creationId xmlns:a16="http://schemas.microsoft.com/office/drawing/2014/main" id="{A132C643-3553-EE53-9644-B37E72173F23}"/>
                </a:ext>
              </a:extLst>
            </p:cNvPr>
            <p:cNvSpPr txBox="1"/>
            <p:nvPr userDrawn="1"/>
          </p:nvSpPr>
          <p:spPr>
            <a:xfrm>
              <a:off x="3475435" y="3016665"/>
              <a:ext cx="1392866" cy="369332"/>
            </a:xfrm>
            <a:prstGeom prst="rect">
              <a:avLst/>
            </a:prstGeom>
            <a:noFill/>
          </p:spPr>
          <p:txBody>
            <a:bodyPr wrap="square" rtlCol="0">
              <a:spAutoFit/>
            </a:bodyPr>
            <a:lstStyle/>
            <a:p>
              <a:r>
                <a:rPr lang="en-US" sz="600">
                  <a:effectLst/>
                  <a:latin typeface="+mn-lt"/>
                </a:rPr>
                <a:t>27 / 54 / 93</a:t>
              </a:r>
            </a:p>
          </p:txBody>
        </p:sp>
        <p:sp>
          <p:nvSpPr>
            <p:cNvPr id="6" name="Rectangle 5">
              <a:extLst>
                <a:ext uri="{FF2B5EF4-FFF2-40B4-BE49-F238E27FC236}">
                  <a16:creationId xmlns:a16="http://schemas.microsoft.com/office/drawing/2014/main" id="{483F2DAE-3E88-2A82-80DF-588C3948A5F6}"/>
                </a:ext>
              </a:extLst>
            </p:cNvPr>
            <p:cNvSpPr/>
            <p:nvPr userDrawn="1"/>
          </p:nvSpPr>
          <p:spPr>
            <a:xfrm>
              <a:off x="5299648" y="184435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 name="TextBox 10">
              <a:extLst>
                <a:ext uri="{FF2B5EF4-FFF2-40B4-BE49-F238E27FC236}">
                  <a16:creationId xmlns:a16="http://schemas.microsoft.com/office/drawing/2014/main" id="{EE215E60-2948-317B-8BC7-998D2F1C3DCC}"/>
                </a:ext>
              </a:extLst>
            </p:cNvPr>
            <p:cNvSpPr txBox="1"/>
            <p:nvPr userDrawn="1"/>
          </p:nvSpPr>
          <p:spPr>
            <a:xfrm>
              <a:off x="5138661" y="3016665"/>
              <a:ext cx="1513210" cy="369332"/>
            </a:xfrm>
            <a:prstGeom prst="rect">
              <a:avLst/>
            </a:prstGeom>
            <a:noFill/>
          </p:spPr>
          <p:txBody>
            <a:bodyPr wrap="square" rtlCol="0">
              <a:spAutoFit/>
            </a:bodyPr>
            <a:lstStyle/>
            <a:p>
              <a:r>
                <a:rPr lang="en-US" sz="600">
                  <a:solidFill>
                    <a:srgbClr val="1A345C"/>
                  </a:solidFill>
                  <a:effectLst/>
                  <a:latin typeface="+mn-lt"/>
                </a:rPr>
                <a:t>0 / 193 / 213</a:t>
              </a:r>
            </a:p>
          </p:txBody>
        </p:sp>
        <p:sp>
          <p:nvSpPr>
            <p:cNvPr id="13" name="Rectangle 12">
              <a:extLst>
                <a:ext uri="{FF2B5EF4-FFF2-40B4-BE49-F238E27FC236}">
                  <a16:creationId xmlns:a16="http://schemas.microsoft.com/office/drawing/2014/main" id="{B48E0D9D-E11D-AE75-53A3-1BA058D00DAD}"/>
                </a:ext>
              </a:extLst>
            </p:cNvPr>
            <p:cNvSpPr/>
            <p:nvPr userDrawn="1"/>
          </p:nvSpPr>
          <p:spPr>
            <a:xfrm>
              <a:off x="7003515" y="184435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5" name="TextBox 14">
              <a:extLst>
                <a:ext uri="{FF2B5EF4-FFF2-40B4-BE49-F238E27FC236}">
                  <a16:creationId xmlns:a16="http://schemas.microsoft.com/office/drawing/2014/main" id="{F5C70F17-2491-E13F-EA77-E9DB62087FE0}"/>
                </a:ext>
              </a:extLst>
            </p:cNvPr>
            <p:cNvSpPr txBox="1"/>
            <p:nvPr userDrawn="1"/>
          </p:nvSpPr>
          <p:spPr>
            <a:xfrm>
              <a:off x="6842529" y="3016665"/>
              <a:ext cx="1513210" cy="369332"/>
            </a:xfrm>
            <a:prstGeom prst="rect">
              <a:avLst/>
            </a:prstGeom>
            <a:noFill/>
          </p:spPr>
          <p:txBody>
            <a:bodyPr wrap="square" rtlCol="0">
              <a:spAutoFit/>
            </a:bodyPr>
            <a:lstStyle/>
            <a:p>
              <a:r>
                <a:rPr lang="en-US" sz="600">
                  <a:solidFill>
                    <a:srgbClr val="000000"/>
                  </a:solidFill>
                  <a:effectLst/>
                  <a:latin typeface="+mn-lt"/>
                </a:rPr>
                <a:t>255 </a:t>
              </a:r>
              <a:r>
                <a:rPr lang="en-US" sz="600">
                  <a:solidFill>
                    <a:srgbClr val="1A345C"/>
                  </a:solidFill>
                  <a:effectLst/>
                  <a:latin typeface="+mn-lt"/>
                </a:rPr>
                <a:t>/ 181 / 0</a:t>
              </a:r>
            </a:p>
          </p:txBody>
        </p:sp>
        <p:sp>
          <p:nvSpPr>
            <p:cNvPr id="17" name="Rectangle 16">
              <a:extLst>
                <a:ext uri="{FF2B5EF4-FFF2-40B4-BE49-F238E27FC236}">
                  <a16:creationId xmlns:a16="http://schemas.microsoft.com/office/drawing/2014/main" id="{40EA1573-853E-DCCF-73EB-A0F30EA6F5F8}"/>
                </a:ext>
              </a:extLst>
            </p:cNvPr>
            <p:cNvSpPr/>
            <p:nvPr userDrawn="1"/>
          </p:nvSpPr>
          <p:spPr>
            <a:xfrm>
              <a:off x="8707382" y="184435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 name="TextBox 17">
              <a:extLst>
                <a:ext uri="{FF2B5EF4-FFF2-40B4-BE49-F238E27FC236}">
                  <a16:creationId xmlns:a16="http://schemas.microsoft.com/office/drawing/2014/main" id="{98DA3131-DD65-D692-48FC-8339083DE633}"/>
                </a:ext>
              </a:extLst>
            </p:cNvPr>
            <p:cNvSpPr txBox="1"/>
            <p:nvPr userDrawn="1"/>
          </p:nvSpPr>
          <p:spPr>
            <a:xfrm>
              <a:off x="8515915" y="3016665"/>
              <a:ext cx="1497692" cy="738664"/>
            </a:xfrm>
            <a:prstGeom prst="rect">
              <a:avLst/>
            </a:prstGeom>
            <a:noFill/>
          </p:spPr>
          <p:txBody>
            <a:bodyPr wrap="square" rtlCol="0">
              <a:spAutoFit/>
            </a:bodyPr>
            <a:lstStyle/>
            <a:p>
              <a:pPr algn="ctr"/>
              <a:r>
                <a:rPr lang="en-US" sz="900">
                  <a:latin typeface="+mn-lt"/>
                  <a:cs typeface="Calibri" panose="020F0502020204030204" pitchFamily="34" charset="0"/>
                </a:rPr>
                <a:t>170 / 74 / 196</a:t>
              </a:r>
            </a:p>
          </p:txBody>
        </p:sp>
        <p:sp>
          <p:nvSpPr>
            <p:cNvPr id="19" name="Rectangle 18">
              <a:extLst>
                <a:ext uri="{FF2B5EF4-FFF2-40B4-BE49-F238E27FC236}">
                  <a16:creationId xmlns:a16="http://schemas.microsoft.com/office/drawing/2014/main" id="{8B7BC17C-61BD-7767-B34D-EECF539F7594}"/>
                </a:ext>
              </a:extLst>
            </p:cNvPr>
            <p:cNvSpPr/>
            <p:nvPr userDrawn="1"/>
          </p:nvSpPr>
          <p:spPr>
            <a:xfrm>
              <a:off x="10411250" y="184435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 name="TextBox 19">
              <a:extLst>
                <a:ext uri="{FF2B5EF4-FFF2-40B4-BE49-F238E27FC236}">
                  <a16:creationId xmlns:a16="http://schemas.microsoft.com/office/drawing/2014/main" id="{FFF6DAFB-1E51-CDD8-4E07-2B695EBED2DD}"/>
                </a:ext>
              </a:extLst>
            </p:cNvPr>
            <p:cNvSpPr txBox="1"/>
            <p:nvPr userDrawn="1"/>
          </p:nvSpPr>
          <p:spPr>
            <a:xfrm>
              <a:off x="10240104" y="3016665"/>
              <a:ext cx="1513210" cy="738664"/>
            </a:xfrm>
            <a:prstGeom prst="rect">
              <a:avLst/>
            </a:prstGeom>
            <a:noFill/>
          </p:spPr>
          <p:txBody>
            <a:bodyPr wrap="square" rtlCol="0">
              <a:spAutoFit/>
            </a:bodyPr>
            <a:lstStyle/>
            <a:p>
              <a:pPr algn="ctr"/>
              <a:r>
                <a:rPr lang="en-US" sz="900">
                  <a:latin typeface="+mn-lt"/>
                  <a:cs typeface="Calibri" panose="020F0502020204030204" pitchFamily="34" charset="0"/>
                </a:rPr>
                <a:t>10 / 121 / 154</a:t>
              </a:r>
            </a:p>
          </p:txBody>
        </p:sp>
        <p:sp>
          <p:nvSpPr>
            <p:cNvPr id="21" name="Text Placeholder 4">
              <a:extLst>
                <a:ext uri="{FF2B5EF4-FFF2-40B4-BE49-F238E27FC236}">
                  <a16:creationId xmlns:a16="http://schemas.microsoft.com/office/drawing/2014/main" id="{9618DF4D-D7A2-C5D2-C395-F48457FB1141}"/>
                </a:ext>
              </a:extLst>
            </p:cNvPr>
            <p:cNvSpPr txBox="1">
              <a:spLocks/>
            </p:cNvSpPr>
            <p:nvPr userDrawn="1"/>
          </p:nvSpPr>
          <p:spPr>
            <a:xfrm>
              <a:off x="2787707" y="4512718"/>
              <a:ext cx="687728" cy="411282"/>
            </a:xfrm>
            <a:prstGeom prst="rect">
              <a:avLst/>
            </a:prstGeom>
          </p:spPr>
          <p:txBody>
            <a:bodyPr vert="horz" lIns="0" tIns="45720" rIns="91440" bIns="45720" rtlCol="0">
              <a:noAutofit/>
            </a:bodyPr>
            <a:lstStyle>
              <a:lvl1pPr marL="197213" indent="-197213" algn="l" defTabSz="788854" rtl="0" eaLnBrk="1" latinLnBrk="0" hangingPunct="1">
                <a:lnSpc>
                  <a:spcPct val="100000"/>
                </a:lnSpc>
                <a:spcBef>
                  <a:spcPts val="1000"/>
                </a:spcBef>
                <a:buClr>
                  <a:schemeClr val="tx2"/>
                </a:buClr>
                <a:buFont typeface="Arial" panose="020B0604020202020204" pitchFamily="34" charset="0"/>
                <a:buChar char="•"/>
                <a:defRPr sz="1600" b="0" i="0" kern="1200">
                  <a:solidFill>
                    <a:schemeClr val="tx1"/>
                  </a:solidFill>
                  <a:latin typeface="Calibri" panose="020F0502020204030204" pitchFamily="34" charset="0"/>
                  <a:ea typeface="+mn-ea"/>
                  <a:cs typeface="+mn-cs"/>
                </a:defRPr>
              </a:lvl1pPr>
              <a:lvl2pPr marL="591640" indent="-197213" algn="l" defTabSz="788854" rtl="0" eaLnBrk="1" latinLnBrk="0" hangingPunct="1">
                <a:lnSpc>
                  <a:spcPct val="100000"/>
                </a:lnSpc>
                <a:spcBef>
                  <a:spcPts val="1000"/>
                </a:spcBef>
                <a:buSzPct val="80000"/>
                <a:buFont typeface="Wingdings" pitchFamily="2" charset="2"/>
                <a:buChar char="§"/>
                <a:defRPr sz="1400" b="0" i="0" kern="1200">
                  <a:solidFill>
                    <a:schemeClr val="tx1"/>
                  </a:solidFill>
                  <a:latin typeface="Calibri" panose="020F0502020204030204" pitchFamily="34" charset="0"/>
                  <a:ea typeface="+mn-ea"/>
                  <a:cs typeface="+mn-cs"/>
                </a:defRPr>
              </a:lvl2pPr>
              <a:lvl3pPr marL="919163" indent="-117475" algn="l" defTabSz="788854" rtl="0" eaLnBrk="1" latinLnBrk="0" hangingPunct="1">
                <a:lnSpc>
                  <a:spcPct val="100000"/>
                </a:lnSpc>
                <a:spcBef>
                  <a:spcPts val="1000"/>
                </a:spcBef>
                <a:buClrTx/>
                <a:buFont typeface="System Font Regular"/>
                <a:buChar char="-"/>
                <a:tabLst/>
                <a:defRPr sz="1400" b="0" i="0" kern="1200">
                  <a:solidFill>
                    <a:schemeClr val="accent2"/>
                  </a:solidFill>
                  <a:latin typeface="Calibri" panose="020F0502020204030204" pitchFamily="34" charset="0"/>
                  <a:ea typeface="+mn-ea"/>
                  <a:cs typeface="+mn-cs"/>
                </a:defRPr>
              </a:lvl3pPr>
              <a:lvl4pPr marL="1317625" indent="-117475" algn="l" defTabSz="788854" rtl="0" eaLnBrk="1" latinLnBrk="0" hangingPunct="1">
                <a:lnSpc>
                  <a:spcPct val="100000"/>
                </a:lnSpc>
                <a:spcBef>
                  <a:spcPts val="1000"/>
                </a:spcBef>
                <a:buSzPct val="75000"/>
                <a:buFont typeface="Arial" panose="020B0604020202020204" pitchFamily="34" charset="0"/>
                <a:buChar char="•"/>
                <a:tabLst/>
                <a:defRPr sz="1200" b="0" i="0" kern="1200">
                  <a:solidFill>
                    <a:schemeClr val="accent3"/>
                  </a:solidFill>
                  <a:latin typeface="Calibri" panose="020F0502020204030204" pitchFamily="34" charset="0"/>
                  <a:ea typeface="+mn-ea"/>
                  <a:cs typeface="+mn-cs"/>
                </a:defRPr>
              </a:lvl4pPr>
              <a:lvl5pPr marL="1660525" indent="-117475" algn="l" defTabSz="788854" rtl="0" eaLnBrk="1" latinLnBrk="0" hangingPunct="1">
                <a:lnSpc>
                  <a:spcPct val="100000"/>
                </a:lnSpc>
                <a:spcBef>
                  <a:spcPts val="1000"/>
                </a:spcBef>
                <a:buSzPct val="85000"/>
                <a:buFont typeface="System Font Regular"/>
                <a:buChar char="-"/>
                <a:tabLst/>
                <a:defRPr sz="1200" b="0" i="0" kern="1200">
                  <a:solidFill>
                    <a:schemeClr val="accent4"/>
                  </a:solidFill>
                  <a:latin typeface="Calibri" panose="020F0502020204030204" pitchFamily="34" charset="0"/>
                  <a:ea typeface="+mn-ea"/>
                  <a:cs typeface="+mn-cs"/>
                </a:defRPr>
              </a:lvl5pPr>
              <a:lvl6pPr marL="2169348"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6pPr>
              <a:lvl7pPr marL="2563775"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7pPr>
              <a:lvl8pPr marL="2958202"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8pPr>
              <a:lvl9pPr marL="3352629" indent="-197213" algn="l" defTabSz="788854" rtl="0" eaLnBrk="1" latinLnBrk="0" hangingPunct="1">
                <a:lnSpc>
                  <a:spcPct val="90000"/>
                </a:lnSpc>
                <a:spcBef>
                  <a:spcPts val="432"/>
                </a:spcBef>
                <a:buFont typeface="Arial" panose="020B0604020202020204" pitchFamily="34" charset="0"/>
                <a:buChar char="•"/>
                <a:defRPr sz="1553" kern="1200">
                  <a:solidFill>
                    <a:schemeClr val="tx1"/>
                  </a:solidFill>
                  <a:latin typeface="+mn-lt"/>
                  <a:ea typeface="+mn-ea"/>
                  <a:cs typeface="+mn-cs"/>
                </a:defRPr>
              </a:lvl9pPr>
            </a:lstStyle>
            <a:p>
              <a:pPr marL="0" indent="0" algn="r">
                <a:buFont typeface="Arial" panose="020B0604020202020204" pitchFamily="34" charset="0"/>
                <a:buNone/>
              </a:pPr>
              <a:r>
                <a:rPr lang="en-US" sz="900">
                  <a:solidFill>
                    <a:srgbClr val="112345"/>
                  </a:solidFill>
                  <a:latin typeface="+mn-lt"/>
                  <a:ea typeface="Times New Roman" panose="02020603050405020304" pitchFamily="18" charset="0"/>
                  <a:cs typeface="Calibri" panose="020F0502020204030204" pitchFamily="34" charset="0"/>
                </a:rPr>
                <a:t>HEX</a:t>
              </a:r>
              <a:endParaRPr lang="en-US" sz="900">
                <a:solidFill>
                  <a:srgbClr val="112345"/>
                </a:solidFill>
                <a:latin typeface="+mn-l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9643FEB-4037-1382-9710-7180CC5FB4D4}"/>
                </a:ext>
              </a:extLst>
            </p:cNvPr>
            <p:cNvSpPr/>
            <p:nvPr userDrawn="1"/>
          </p:nvSpPr>
          <p:spPr>
            <a:xfrm>
              <a:off x="3595781" y="4172886"/>
              <a:ext cx="1146048" cy="114604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3" name="TextBox 22">
              <a:extLst>
                <a:ext uri="{FF2B5EF4-FFF2-40B4-BE49-F238E27FC236}">
                  <a16:creationId xmlns:a16="http://schemas.microsoft.com/office/drawing/2014/main" id="{5FF51C3A-A698-8B4B-F31B-6057EBDEEBC6}"/>
                </a:ext>
              </a:extLst>
            </p:cNvPr>
            <p:cNvSpPr txBox="1"/>
            <p:nvPr userDrawn="1"/>
          </p:nvSpPr>
          <p:spPr>
            <a:xfrm>
              <a:off x="3475435" y="3794733"/>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Dark Navy</a:t>
              </a:r>
            </a:p>
          </p:txBody>
        </p:sp>
        <p:sp>
          <p:nvSpPr>
            <p:cNvPr id="24" name="TextBox 23">
              <a:extLst>
                <a:ext uri="{FF2B5EF4-FFF2-40B4-BE49-F238E27FC236}">
                  <a16:creationId xmlns:a16="http://schemas.microsoft.com/office/drawing/2014/main" id="{3982C6E7-0593-1A66-40F8-170DCF8777F3}"/>
                </a:ext>
              </a:extLst>
            </p:cNvPr>
            <p:cNvSpPr txBox="1"/>
            <p:nvPr userDrawn="1"/>
          </p:nvSpPr>
          <p:spPr>
            <a:xfrm>
              <a:off x="3449437" y="5400582"/>
              <a:ext cx="1392866" cy="36933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600">
                  <a:effectLst/>
                  <a:latin typeface="+mn-lt"/>
                </a:rPr>
                <a:t>1B365D </a:t>
              </a:r>
            </a:p>
          </p:txBody>
        </p:sp>
        <p:sp>
          <p:nvSpPr>
            <p:cNvPr id="25" name="Rectangle 24">
              <a:extLst>
                <a:ext uri="{FF2B5EF4-FFF2-40B4-BE49-F238E27FC236}">
                  <a16:creationId xmlns:a16="http://schemas.microsoft.com/office/drawing/2014/main" id="{711427CD-9A1B-FDCC-EC3D-9A930A745833}"/>
                </a:ext>
              </a:extLst>
            </p:cNvPr>
            <p:cNvSpPr/>
            <p:nvPr userDrawn="1"/>
          </p:nvSpPr>
          <p:spPr>
            <a:xfrm>
              <a:off x="5299648" y="4172886"/>
              <a:ext cx="1146048" cy="114604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6" name="TextBox 25">
              <a:extLst>
                <a:ext uri="{FF2B5EF4-FFF2-40B4-BE49-F238E27FC236}">
                  <a16:creationId xmlns:a16="http://schemas.microsoft.com/office/drawing/2014/main" id="{FF0D7B91-23CB-C39D-C694-1F7962585F4E}"/>
                </a:ext>
              </a:extLst>
            </p:cNvPr>
            <p:cNvSpPr txBox="1"/>
            <p:nvPr userDrawn="1"/>
          </p:nvSpPr>
          <p:spPr>
            <a:xfrm>
              <a:off x="5179303" y="3794733"/>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Bright Blue</a:t>
              </a:r>
            </a:p>
          </p:txBody>
        </p:sp>
        <p:sp>
          <p:nvSpPr>
            <p:cNvPr id="27" name="TextBox 26">
              <a:extLst>
                <a:ext uri="{FF2B5EF4-FFF2-40B4-BE49-F238E27FC236}">
                  <a16:creationId xmlns:a16="http://schemas.microsoft.com/office/drawing/2014/main" id="{BD373020-B6FD-4D6D-9CF5-2FD6C81131AA}"/>
                </a:ext>
              </a:extLst>
            </p:cNvPr>
            <p:cNvSpPr txBox="1"/>
            <p:nvPr userDrawn="1"/>
          </p:nvSpPr>
          <p:spPr>
            <a:xfrm>
              <a:off x="5153305" y="5400582"/>
              <a:ext cx="1392866" cy="36933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600">
                  <a:effectLst/>
                  <a:latin typeface="+mn-lt"/>
                </a:rPr>
                <a:t>00C1D5</a:t>
              </a:r>
            </a:p>
          </p:txBody>
        </p:sp>
        <p:sp>
          <p:nvSpPr>
            <p:cNvPr id="28" name="Rectangle 27">
              <a:extLst>
                <a:ext uri="{FF2B5EF4-FFF2-40B4-BE49-F238E27FC236}">
                  <a16:creationId xmlns:a16="http://schemas.microsoft.com/office/drawing/2014/main" id="{84B67C09-6FA6-184A-1963-DF7B03551CA3}"/>
                </a:ext>
              </a:extLst>
            </p:cNvPr>
            <p:cNvSpPr/>
            <p:nvPr userDrawn="1"/>
          </p:nvSpPr>
          <p:spPr>
            <a:xfrm>
              <a:off x="7003515" y="4172886"/>
              <a:ext cx="1146048" cy="114604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9" name="TextBox 28">
              <a:extLst>
                <a:ext uri="{FF2B5EF4-FFF2-40B4-BE49-F238E27FC236}">
                  <a16:creationId xmlns:a16="http://schemas.microsoft.com/office/drawing/2014/main" id="{25D731B5-C1E2-D236-D26A-581310B579F5}"/>
                </a:ext>
              </a:extLst>
            </p:cNvPr>
            <p:cNvSpPr txBox="1"/>
            <p:nvPr userDrawn="1"/>
          </p:nvSpPr>
          <p:spPr>
            <a:xfrm>
              <a:off x="6883169" y="3794733"/>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Vivid Yellow</a:t>
              </a:r>
            </a:p>
          </p:txBody>
        </p:sp>
        <p:sp>
          <p:nvSpPr>
            <p:cNvPr id="30" name="TextBox 29">
              <a:extLst>
                <a:ext uri="{FF2B5EF4-FFF2-40B4-BE49-F238E27FC236}">
                  <a16:creationId xmlns:a16="http://schemas.microsoft.com/office/drawing/2014/main" id="{240C3846-7859-1A3D-1ED7-1F16C3DBACD9}"/>
                </a:ext>
              </a:extLst>
            </p:cNvPr>
            <p:cNvSpPr txBox="1"/>
            <p:nvPr userDrawn="1"/>
          </p:nvSpPr>
          <p:spPr>
            <a:xfrm>
              <a:off x="6857173" y="5400582"/>
              <a:ext cx="1392866" cy="369332"/>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600">
                  <a:effectLst/>
                  <a:latin typeface="+mn-lt"/>
                </a:rPr>
                <a:t>FFB500</a:t>
              </a:r>
            </a:p>
          </p:txBody>
        </p:sp>
        <p:sp>
          <p:nvSpPr>
            <p:cNvPr id="31" name="Rectangle 30">
              <a:extLst>
                <a:ext uri="{FF2B5EF4-FFF2-40B4-BE49-F238E27FC236}">
                  <a16:creationId xmlns:a16="http://schemas.microsoft.com/office/drawing/2014/main" id="{1AC42E23-9D62-93D1-DE6C-A07F979ABFDE}"/>
                </a:ext>
              </a:extLst>
            </p:cNvPr>
            <p:cNvSpPr/>
            <p:nvPr userDrawn="1"/>
          </p:nvSpPr>
          <p:spPr>
            <a:xfrm>
              <a:off x="8707382" y="4172886"/>
              <a:ext cx="1146048" cy="114604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2" name="TextBox 31">
              <a:extLst>
                <a:ext uri="{FF2B5EF4-FFF2-40B4-BE49-F238E27FC236}">
                  <a16:creationId xmlns:a16="http://schemas.microsoft.com/office/drawing/2014/main" id="{3686552B-8EB2-B5A3-50FA-EDCF3BBCDF15}"/>
                </a:ext>
              </a:extLst>
            </p:cNvPr>
            <p:cNvSpPr txBox="1"/>
            <p:nvPr userDrawn="1"/>
          </p:nvSpPr>
          <p:spPr>
            <a:xfrm>
              <a:off x="8587035" y="3794733"/>
              <a:ext cx="1513210" cy="738664"/>
            </a:xfrm>
            <a:prstGeom prst="rect">
              <a:avLst/>
            </a:prstGeom>
            <a:noFill/>
          </p:spPr>
          <p:txBody>
            <a:bodyPr wrap="square" rtlCol="0">
              <a:spAutoFit/>
            </a:bodyPr>
            <a:lstStyle/>
            <a:p>
              <a:pPr algn="ctr"/>
              <a:r>
                <a:rPr lang="en-US" sz="900">
                  <a:latin typeface="+mn-lt"/>
                  <a:cs typeface="Calibri" panose="020F0502020204030204" pitchFamily="34" charset="0"/>
                </a:rPr>
                <a:t>Warm Purple</a:t>
              </a:r>
            </a:p>
          </p:txBody>
        </p:sp>
        <p:sp>
          <p:nvSpPr>
            <p:cNvPr id="33" name="TextBox 32">
              <a:extLst>
                <a:ext uri="{FF2B5EF4-FFF2-40B4-BE49-F238E27FC236}">
                  <a16:creationId xmlns:a16="http://schemas.microsoft.com/office/drawing/2014/main" id="{2AD9D95A-9BDF-4C3C-A895-1141406B5DFD}"/>
                </a:ext>
              </a:extLst>
            </p:cNvPr>
            <p:cNvSpPr txBox="1"/>
            <p:nvPr userDrawn="1"/>
          </p:nvSpPr>
          <p:spPr>
            <a:xfrm>
              <a:off x="8561039" y="5400582"/>
              <a:ext cx="1392866" cy="646330"/>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en-US" sz="600">
                  <a:effectLst/>
                  <a:latin typeface="+mn-lt"/>
                </a:rPr>
                <a:t>AA4AC4</a:t>
              </a:r>
            </a:p>
            <a:p>
              <a:pPr algn="ctr"/>
              <a:endParaRPr lang="en-US" sz="900">
                <a:latin typeface="+mn-lt"/>
                <a:cs typeface="Calibri" panose="020F0502020204030204" pitchFamily="34" charset="0"/>
              </a:endParaRPr>
            </a:p>
          </p:txBody>
        </p:sp>
        <p:sp>
          <p:nvSpPr>
            <p:cNvPr id="34" name="Rectangle 33">
              <a:extLst>
                <a:ext uri="{FF2B5EF4-FFF2-40B4-BE49-F238E27FC236}">
                  <a16:creationId xmlns:a16="http://schemas.microsoft.com/office/drawing/2014/main" id="{08911D3A-63FC-35E5-CDE3-3CFF122D1E6E}"/>
                </a:ext>
              </a:extLst>
            </p:cNvPr>
            <p:cNvSpPr/>
            <p:nvPr userDrawn="1"/>
          </p:nvSpPr>
          <p:spPr>
            <a:xfrm>
              <a:off x="10411250" y="4172886"/>
              <a:ext cx="1146048" cy="114604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5" name="TextBox 34">
              <a:extLst>
                <a:ext uri="{FF2B5EF4-FFF2-40B4-BE49-F238E27FC236}">
                  <a16:creationId xmlns:a16="http://schemas.microsoft.com/office/drawing/2014/main" id="{00FB25C4-9A17-6C8A-E17D-125F1914E63C}"/>
                </a:ext>
              </a:extLst>
            </p:cNvPr>
            <p:cNvSpPr txBox="1"/>
            <p:nvPr userDrawn="1"/>
          </p:nvSpPr>
          <p:spPr>
            <a:xfrm>
              <a:off x="10290904" y="3794733"/>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Teal</a:t>
              </a:r>
            </a:p>
          </p:txBody>
        </p:sp>
        <p:sp>
          <p:nvSpPr>
            <p:cNvPr id="36" name="TextBox 35">
              <a:extLst>
                <a:ext uri="{FF2B5EF4-FFF2-40B4-BE49-F238E27FC236}">
                  <a16:creationId xmlns:a16="http://schemas.microsoft.com/office/drawing/2014/main" id="{A79A7454-42C9-CBFC-A80A-788890619218}"/>
                </a:ext>
              </a:extLst>
            </p:cNvPr>
            <p:cNvSpPr txBox="1"/>
            <p:nvPr userDrawn="1"/>
          </p:nvSpPr>
          <p:spPr>
            <a:xfrm>
              <a:off x="10264908" y="5400582"/>
              <a:ext cx="1392866" cy="369332"/>
            </a:xfrm>
            <a:prstGeom prst="rect">
              <a:avLst/>
            </a:prstGeom>
            <a:noFill/>
          </p:spPr>
          <p:txBody>
            <a:bodyPr wrap="square" rtlCol="0">
              <a:spAutoFit/>
            </a:bodyPr>
            <a:lstStyle/>
            <a:p>
              <a:pPr algn="ctr"/>
              <a:r>
                <a:rPr lang="en-US" sz="600">
                  <a:effectLst/>
                  <a:latin typeface="+mn-lt"/>
                </a:rPr>
                <a:t>0A799A</a:t>
              </a:r>
            </a:p>
          </p:txBody>
        </p:sp>
        <p:sp>
          <p:nvSpPr>
            <p:cNvPr id="37" name="Rectangle 36">
              <a:extLst>
                <a:ext uri="{FF2B5EF4-FFF2-40B4-BE49-F238E27FC236}">
                  <a16:creationId xmlns:a16="http://schemas.microsoft.com/office/drawing/2014/main" id="{41F667A1-1046-4F44-F267-ECD41C3DB8DB}"/>
                </a:ext>
              </a:extLst>
            </p:cNvPr>
            <p:cNvSpPr/>
            <p:nvPr userDrawn="1"/>
          </p:nvSpPr>
          <p:spPr>
            <a:xfrm>
              <a:off x="11988647" y="182997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8" name="TextBox 37">
              <a:extLst>
                <a:ext uri="{FF2B5EF4-FFF2-40B4-BE49-F238E27FC236}">
                  <a16:creationId xmlns:a16="http://schemas.microsoft.com/office/drawing/2014/main" id="{B710B557-0E8B-99D7-FE78-9941D688139A}"/>
                </a:ext>
              </a:extLst>
            </p:cNvPr>
            <p:cNvSpPr txBox="1"/>
            <p:nvPr userDrawn="1"/>
          </p:nvSpPr>
          <p:spPr>
            <a:xfrm>
              <a:off x="11868302" y="3002285"/>
              <a:ext cx="1392866" cy="369332"/>
            </a:xfrm>
            <a:prstGeom prst="rect">
              <a:avLst/>
            </a:prstGeom>
            <a:noFill/>
          </p:spPr>
          <p:txBody>
            <a:bodyPr wrap="square" rtlCol="0">
              <a:spAutoFit/>
            </a:bodyPr>
            <a:lstStyle/>
            <a:p>
              <a:pPr algn="ctr"/>
              <a:r>
                <a:rPr lang="en-US" sz="600">
                  <a:solidFill>
                    <a:srgbClr val="000000"/>
                  </a:solidFill>
                  <a:effectLst/>
                  <a:latin typeface="+mn-lt"/>
                </a:rPr>
                <a:t>244 </a:t>
              </a:r>
              <a:r>
                <a:rPr lang="en-US" sz="600">
                  <a:solidFill>
                    <a:srgbClr val="1A345C"/>
                  </a:solidFill>
                  <a:effectLst/>
                  <a:latin typeface="+mn-lt"/>
                </a:rPr>
                <a:t>/ 244 / 244</a:t>
              </a:r>
            </a:p>
          </p:txBody>
        </p:sp>
        <p:sp>
          <p:nvSpPr>
            <p:cNvPr id="39" name="Rectangle 38">
              <a:extLst>
                <a:ext uri="{FF2B5EF4-FFF2-40B4-BE49-F238E27FC236}">
                  <a16:creationId xmlns:a16="http://schemas.microsoft.com/office/drawing/2014/main" id="{19575909-91E1-EB2B-30B2-870072C9C1FA}"/>
                </a:ext>
              </a:extLst>
            </p:cNvPr>
            <p:cNvSpPr/>
            <p:nvPr userDrawn="1"/>
          </p:nvSpPr>
          <p:spPr>
            <a:xfrm>
              <a:off x="11988647" y="4158507"/>
              <a:ext cx="1146048" cy="1146048"/>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0" name="TextBox 39">
              <a:extLst>
                <a:ext uri="{FF2B5EF4-FFF2-40B4-BE49-F238E27FC236}">
                  <a16:creationId xmlns:a16="http://schemas.microsoft.com/office/drawing/2014/main" id="{01D809F7-74B2-498D-A016-492E5ED8001E}"/>
                </a:ext>
              </a:extLst>
            </p:cNvPr>
            <p:cNvSpPr txBox="1"/>
            <p:nvPr userDrawn="1"/>
          </p:nvSpPr>
          <p:spPr>
            <a:xfrm>
              <a:off x="11868302" y="3780353"/>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Light Gray</a:t>
              </a:r>
            </a:p>
          </p:txBody>
        </p:sp>
        <p:sp>
          <p:nvSpPr>
            <p:cNvPr id="41" name="TextBox 40">
              <a:extLst>
                <a:ext uri="{FF2B5EF4-FFF2-40B4-BE49-F238E27FC236}">
                  <a16:creationId xmlns:a16="http://schemas.microsoft.com/office/drawing/2014/main" id="{14C48048-9A27-5D7B-0CEF-AA37E3D9CB72}"/>
                </a:ext>
              </a:extLst>
            </p:cNvPr>
            <p:cNvSpPr txBox="1"/>
            <p:nvPr userDrawn="1"/>
          </p:nvSpPr>
          <p:spPr>
            <a:xfrm>
              <a:off x="11842304" y="5386204"/>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F4F4F4</a:t>
              </a:r>
            </a:p>
          </p:txBody>
        </p:sp>
        <p:sp>
          <p:nvSpPr>
            <p:cNvPr id="42" name="Rectangle 41">
              <a:extLst>
                <a:ext uri="{FF2B5EF4-FFF2-40B4-BE49-F238E27FC236}">
                  <a16:creationId xmlns:a16="http://schemas.microsoft.com/office/drawing/2014/main" id="{D29096A9-97D7-A4FB-23D3-62A4E6D200A1}"/>
                </a:ext>
              </a:extLst>
            </p:cNvPr>
            <p:cNvSpPr/>
            <p:nvPr userDrawn="1"/>
          </p:nvSpPr>
          <p:spPr>
            <a:xfrm>
              <a:off x="13566043" y="184435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3" name="TextBox 42">
              <a:extLst>
                <a:ext uri="{FF2B5EF4-FFF2-40B4-BE49-F238E27FC236}">
                  <a16:creationId xmlns:a16="http://schemas.microsoft.com/office/drawing/2014/main" id="{6D5CF24E-D0A2-2914-3BE7-244B1A210260}"/>
                </a:ext>
              </a:extLst>
            </p:cNvPr>
            <p:cNvSpPr txBox="1"/>
            <p:nvPr userDrawn="1"/>
          </p:nvSpPr>
          <p:spPr>
            <a:xfrm>
              <a:off x="13445696" y="3016665"/>
              <a:ext cx="1392866" cy="738664"/>
            </a:xfrm>
            <a:prstGeom prst="rect">
              <a:avLst/>
            </a:prstGeom>
            <a:noFill/>
          </p:spPr>
          <p:txBody>
            <a:bodyPr wrap="square" rtlCol="0">
              <a:spAutoFit/>
            </a:bodyPr>
            <a:lstStyle/>
            <a:p>
              <a:pPr algn="ctr"/>
              <a:r>
                <a:rPr lang="en-US" sz="900">
                  <a:latin typeface="+mn-lt"/>
                  <a:cs typeface="Calibri" panose="020F0502020204030204" pitchFamily="34" charset="0"/>
                </a:rPr>
                <a:t>255 / 255 / 255</a:t>
              </a:r>
            </a:p>
          </p:txBody>
        </p:sp>
        <p:sp>
          <p:nvSpPr>
            <p:cNvPr id="44" name="Rectangle 43">
              <a:extLst>
                <a:ext uri="{FF2B5EF4-FFF2-40B4-BE49-F238E27FC236}">
                  <a16:creationId xmlns:a16="http://schemas.microsoft.com/office/drawing/2014/main" id="{CCAD85CA-BBD5-D717-8D06-8C7694442169}"/>
                </a:ext>
              </a:extLst>
            </p:cNvPr>
            <p:cNvSpPr/>
            <p:nvPr userDrawn="1"/>
          </p:nvSpPr>
          <p:spPr>
            <a:xfrm>
              <a:off x="13566043" y="4172886"/>
              <a:ext cx="1146048" cy="114604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5" name="TextBox 44">
              <a:extLst>
                <a:ext uri="{FF2B5EF4-FFF2-40B4-BE49-F238E27FC236}">
                  <a16:creationId xmlns:a16="http://schemas.microsoft.com/office/drawing/2014/main" id="{75CB9B18-1AE2-C5D7-A2B5-EF8241E4E05A}"/>
                </a:ext>
              </a:extLst>
            </p:cNvPr>
            <p:cNvSpPr txBox="1"/>
            <p:nvPr userDrawn="1"/>
          </p:nvSpPr>
          <p:spPr>
            <a:xfrm>
              <a:off x="13445696" y="3794733"/>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White</a:t>
              </a:r>
            </a:p>
          </p:txBody>
        </p:sp>
        <p:sp>
          <p:nvSpPr>
            <p:cNvPr id="46" name="TextBox 45">
              <a:extLst>
                <a:ext uri="{FF2B5EF4-FFF2-40B4-BE49-F238E27FC236}">
                  <a16:creationId xmlns:a16="http://schemas.microsoft.com/office/drawing/2014/main" id="{A4A05941-05C1-5FEC-BC64-6BD4778C97F1}"/>
                </a:ext>
              </a:extLst>
            </p:cNvPr>
            <p:cNvSpPr txBox="1"/>
            <p:nvPr userDrawn="1"/>
          </p:nvSpPr>
          <p:spPr>
            <a:xfrm>
              <a:off x="13419700" y="5400582"/>
              <a:ext cx="1392866" cy="461664"/>
            </a:xfrm>
            <a:prstGeom prst="rect">
              <a:avLst/>
            </a:prstGeom>
            <a:noFill/>
          </p:spPr>
          <p:txBody>
            <a:bodyPr wrap="square" rtlCol="0">
              <a:spAutoFit/>
            </a:bodyPr>
            <a:lstStyle/>
            <a:p>
              <a:pPr algn="ctr"/>
              <a:r>
                <a:rPr lang="en-US" sz="900">
                  <a:latin typeface="+mn-lt"/>
                  <a:cs typeface="Calibri" panose="020F0502020204030204" pitchFamily="34" charset="0"/>
                </a:rPr>
                <a:t>FFFFFF</a:t>
              </a:r>
            </a:p>
          </p:txBody>
        </p:sp>
      </p:grpSp>
      <p:grpSp>
        <p:nvGrpSpPr>
          <p:cNvPr id="72" name="Group 71">
            <a:extLst>
              <a:ext uri="{FF2B5EF4-FFF2-40B4-BE49-F238E27FC236}">
                <a16:creationId xmlns:a16="http://schemas.microsoft.com/office/drawing/2014/main" id="{0BBBF608-A984-B86F-4EAB-91FCF3B4CFD7}"/>
              </a:ext>
            </a:extLst>
          </p:cNvPr>
          <p:cNvGrpSpPr/>
          <p:nvPr userDrawn="1"/>
        </p:nvGrpSpPr>
        <p:grpSpPr>
          <a:xfrm>
            <a:off x="3320671" y="3775038"/>
            <a:ext cx="5121860" cy="645736"/>
            <a:chOff x="6641341" y="7550075"/>
            <a:chExt cx="10243720" cy="1291471"/>
          </a:xfrm>
        </p:grpSpPr>
        <p:sp>
          <p:nvSpPr>
            <p:cNvPr id="50" name="Rectangle 49">
              <a:extLst>
                <a:ext uri="{FF2B5EF4-FFF2-40B4-BE49-F238E27FC236}">
                  <a16:creationId xmlns:a16="http://schemas.microsoft.com/office/drawing/2014/main" id="{9BA1918F-E1E7-FC23-CC37-C3378BE1DE6D}"/>
                </a:ext>
              </a:extLst>
            </p:cNvPr>
            <p:cNvSpPr/>
            <p:nvPr userDrawn="1"/>
          </p:nvSpPr>
          <p:spPr>
            <a:xfrm>
              <a:off x="10312118" y="7550075"/>
              <a:ext cx="3670776" cy="106383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rgbClr val="1C345D"/>
                  </a:solidFill>
                </a:rPr>
                <a:t>White</a:t>
              </a:r>
            </a:p>
          </p:txBody>
        </p:sp>
        <p:sp>
          <p:nvSpPr>
            <p:cNvPr id="53" name="Rectangle 52">
              <a:extLst>
                <a:ext uri="{FF2B5EF4-FFF2-40B4-BE49-F238E27FC236}">
                  <a16:creationId xmlns:a16="http://schemas.microsoft.com/office/drawing/2014/main" id="{451E45BF-CF53-8DBC-7084-0B5A6083432D}"/>
                </a:ext>
              </a:extLst>
            </p:cNvPr>
            <p:cNvSpPr/>
            <p:nvPr userDrawn="1"/>
          </p:nvSpPr>
          <p:spPr>
            <a:xfrm>
              <a:off x="15600377" y="7550075"/>
              <a:ext cx="842992" cy="1063838"/>
            </a:xfrm>
            <a:prstGeom prst="rect">
              <a:avLst/>
            </a:prstGeom>
            <a:solidFill>
              <a:srgbClr val="FFB5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solidFill>
                    <a:srgbClr val="1C345D"/>
                  </a:solidFill>
                </a:rPr>
                <a:t>Vivid</a:t>
              </a:r>
              <a:br>
                <a:rPr lang="en-US" sz="600">
                  <a:solidFill>
                    <a:srgbClr val="1C345D"/>
                  </a:solidFill>
                </a:rPr>
              </a:br>
              <a:r>
                <a:rPr lang="en-US" sz="600">
                  <a:solidFill>
                    <a:srgbClr val="1C345D"/>
                  </a:solidFill>
                </a:rPr>
                <a:t>Yellow</a:t>
              </a:r>
            </a:p>
          </p:txBody>
        </p:sp>
        <p:sp>
          <p:nvSpPr>
            <p:cNvPr id="54" name="Rectangle 53">
              <a:extLst>
                <a:ext uri="{FF2B5EF4-FFF2-40B4-BE49-F238E27FC236}">
                  <a16:creationId xmlns:a16="http://schemas.microsoft.com/office/drawing/2014/main" id="{C89B109C-9DD8-8251-1DD4-C8C159CC321C}"/>
                </a:ext>
              </a:extLst>
            </p:cNvPr>
            <p:cNvSpPr/>
            <p:nvPr userDrawn="1"/>
          </p:nvSpPr>
          <p:spPr>
            <a:xfrm>
              <a:off x="16443370" y="7550075"/>
              <a:ext cx="441691" cy="1063838"/>
            </a:xfrm>
            <a:prstGeom prst="rect">
              <a:avLst/>
            </a:prstGeom>
            <a:solidFill>
              <a:srgbClr val="AA4AC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700"/>
                <a:t>Warm</a:t>
              </a:r>
              <a:r>
                <a:rPr lang="en-US" sz="800"/>
                <a:t>  </a:t>
              </a:r>
              <a:r>
                <a:rPr lang="en-US" sz="700"/>
                <a:t>Purple</a:t>
              </a:r>
            </a:p>
          </p:txBody>
        </p:sp>
        <p:sp>
          <p:nvSpPr>
            <p:cNvPr id="57" name="Rectangle 56">
              <a:extLst>
                <a:ext uri="{FF2B5EF4-FFF2-40B4-BE49-F238E27FC236}">
                  <a16:creationId xmlns:a16="http://schemas.microsoft.com/office/drawing/2014/main" id="{10ECBEB5-0D82-3F79-3565-366274CDD358}"/>
                </a:ext>
              </a:extLst>
            </p:cNvPr>
            <p:cNvSpPr/>
            <p:nvPr userDrawn="1"/>
          </p:nvSpPr>
          <p:spPr>
            <a:xfrm>
              <a:off x="14791637" y="7550075"/>
              <a:ext cx="808740" cy="1063838"/>
            </a:xfrm>
            <a:prstGeom prst="rect">
              <a:avLst/>
            </a:prstGeom>
            <a:solidFill>
              <a:srgbClr val="03C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solidFill>
                    <a:srgbClr val="1C345D"/>
                  </a:solidFill>
                </a:rPr>
                <a:t>Bright</a:t>
              </a:r>
              <a:br>
                <a:rPr lang="en-US" sz="600">
                  <a:solidFill>
                    <a:srgbClr val="1C345D"/>
                  </a:solidFill>
                </a:rPr>
              </a:br>
              <a:r>
                <a:rPr lang="en-US" sz="600">
                  <a:solidFill>
                    <a:srgbClr val="1C345D"/>
                  </a:solidFill>
                </a:rPr>
                <a:t>Blue</a:t>
              </a:r>
            </a:p>
          </p:txBody>
        </p:sp>
        <p:sp>
          <p:nvSpPr>
            <p:cNvPr id="58" name="Rectangle 57">
              <a:extLst>
                <a:ext uri="{FF2B5EF4-FFF2-40B4-BE49-F238E27FC236}">
                  <a16:creationId xmlns:a16="http://schemas.microsoft.com/office/drawing/2014/main" id="{65B6F084-9FE0-DBEE-1E30-8497A41220F0}"/>
                </a:ext>
              </a:extLst>
            </p:cNvPr>
            <p:cNvSpPr/>
            <p:nvPr userDrawn="1"/>
          </p:nvSpPr>
          <p:spPr>
            <a:xfrm>
              <a:off x="13982896" y="7550075"/>
              <a:ext cx="808740" cy="1063838"/>
            </a:xfrm>
            <a:prstGeom prst="rect">
              <a:avLst/>
            </a:prstGeom>
            <a:solidFill>
              <a:srgbClr val="0B7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a:t>Teal</a:t>
              </a:r>
            </a:p>
          </p:txBody>
        </p:sp>
        <p:sp>
          <p:nvSpPr>
            <p:cNvPr id="59" name="Rectangle 58">
              <a:extLst>
                <a:ext uri="{FF2B5EF4-FFF2-40B4-BE49-F238E27FC236}">
                  <a16:creationId xmlns:a16="http://schemas.microsoft.com/office/drawing/2014/main" id="{DCF13C2C-35F3-D0E0-0FAE-363CFDB97D37}"/>
                </a:ext>
              </a:extLst>
            </p:cNvPr>
            <p:cNvSpPr/>
            <p:nvPr userDrawn="1"/>
          </p:nvSpPr>
          <p:spPr>
            <a:xfrm>
              <a:off x="6641341" y="7550075"/>
              <a:ext cx="3670776" cy="1063838"/>
            </a:xfrm>
            <a:prstGeom prst="rect">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Dark Navy</a:t>
              </a:r>
            </a:p>
          </p:txBody>
        </p:sp>
        <p:sp>
          <p:nvSpPr>
            <p:cNvPr id="60" name="Rectangle 59">
              <a:extLst>
                <a:ext uri="{FF2B5EF4-FFF2-40B4-BE49-F238E27FC236}">
                  <a16:creationId xmlns:a16="http://schemas.microsoft.com/office/drawing/2014/main" id="{5A9F2D4B-A063-65E6-92C6-123F368EA21B}"/>
                </a:ext>
              </a:extLst>
            </p:cNvPr>
            <p:cNvSpPr/>
            <p:nvPr userDrawn="1"/>
          </p:nvSpPr>
          <p:spPr>
            <a:xfrm>
              <a:off x="10312118"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35%</a:t>
              </a:r>
            </a:p>
          </p:txBody>
        </p:sp>
        <p:sp>
          <p:nvSpPr>
            <p:cNvPr id="61" name="Rectangle 60">
              <a:extLst>
                <a:ext uri="{FF2B5EF4-FFF2-40B4-BE49-F238E27FC236}">
                  <a16:creationId xmlns:a16="http://schemas.microsoft.com/office/drawing/2014/main" id="{6ECA4098-BBD2-FB5C-0203-AA03AE950FD1}"/>
                </a:ext>
              </a:extLst>
            </p:cNvPr>
            <p:cNvSpPr/>
            <p:nvPr userDrawn="1"/>
          </p:nvSpPr>
          <p:spPr>
            <a:xfrm>
              <a:off x="15600377" y="8613912"/>
              <a:ext cx="842992"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8%</a:t>
              </a:r>
            </a:p>
          </p:txBody>
        </p:sp>
        <p:sp>
          <p:nvSpPr>
            <p:cNvPr id="62" name="Rectangle 61">
              <a:extLst>
                <a:ext uri="{FF2B5EF4-FFF2-40B4-BE49-F238E27FC236}">
                  <a16:creationId xmlns:a16="http://schemas.microsoft.com/office/drawing/2014/main" id="{CCC1E539-FFCF-99D3-87B5-2D53A27DECC6}"/>
                </a:ext>
              </a:extLst>
            </p:cNvPr>
            <p:cNvSpPr/>
            <p:nvPr userDrawn="1"/>
          </p:nvSpPr>
          <p:spPr>
            <a:xfrm>
              <a:off x="16443370" y="8613912"/>
              <a:ext cx="441691"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700">
                  <a:solidFill>
                    <a:srgbClr val="1C345D"/>
                  </a:solidFill>
                </a:rPr>
                <a:t>6%</a:t>
              </a:r>
            </a:p>
          </p:txBody>
        </p:sp>
        <p:sp>
          <p:nvSpPr>
            <p:cNvPr id="63" name="Rectangle 62">
              <a:extLst>
                <a:ext uri="{FF2B5EF4-FFF2-40B4-BE49-F238E27FC236}">
                  <a16:creationId xmlns:a16="http://schemas.microsoft.com/office/drawing/2014/main" id="{9F968FA6-80E9-C03E-5B76-0D41EB9C3BE2}"/>
                </a:ext>
              </a:extLst>
            </p:cNvPr>
            <p:cNvSpPr/>
            <p:nvPr userDrawn="1"/>
          </p:nvSpPr>
          <p:spPr>
            <a:xfrm>
              <a:off x="14791637"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8%</a:t>
              </a:r>
            </a:p>
          </p:txBody>
        </p:sp>
        <p:sp>
          <p:nvSpPr>
            <p:cNvPr id="64" name="Rectangle 63">
              <a:extLst>
                <a:ext uri="{FF2B5EF4-FFF2-40B4-BE49-F238E27FC236}">
                  <a16:creationId xmlns:a16="http://schemas.microsoft.com/office/drawing/2014/main" id="{CFB55956-4FC4-46E0-1A21-FB460F4121E6}"/>
                </a:ext>
              </a:extLst>
            </p:cNvPr>
            <p:cNvSpPr/>
            <p:nvPr userDrawn="1"/>
          </p:nvSpPr>
          <p:spPr>
            <a:xfrm>
              <a:off x="13982896" y="8613912"/>
              <a:ext cx="808740"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8%</a:t>
              </a:r>
            </a:p>
          </p:txBody>
        </p:sp>
        <p:sp>
          <p:nvSpPr>
            <p:cNvPr id="65" name="Rectangle 64">
              <a:extLst>
                <a:ext uri="{FF2B5EF4-FFF2-40B4-BE49-F238E27FC236}">
                  <a16:creationId xmlns:a16="http://schemas.microsoft.com/office/drawing/2014/main" id="{9732D543-2549-AEE5-0ABE-18E32688EE09}"/>
                </a:ext>
              </a:extLst>
            </p:cNvPr>
            <p:cNvSpPr/>
            <p:nvPr userDrawn="1"/>
          </p:nvSpPr>
          <p:spPr>
            <a:xfrm>
              <a:off x="6641341" y="8613912"/>
              <a:ext cx="3670776" cy="227634"/>
            </a:xfrm>
            <a:prstGeom prst="rect">
              <a:avLst/>
            </a:prstGeom>
            <a:solidFill>
              <a:srgbClr val="C5C5C5"/>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rgbClr val="1C345D"/>
                  </a:solidFill>
                </a:rPr>
                <a:t>35%</a:t>
              </a:r>
            </a:p>
          </p:txBody>
        </p:sp>
      </p:grpSp>
      <p:sp>
        <p:nvSpPr>
          <p:cNvPr id="67" name="TextBox 66">
            <a:extLst>
              <a:ext uri="{FF2B5EF4-FFF2-40B4-BE49-F238E27FC236}">
                <a16:creationId xmlns:a16="http://schemas.microsoft.com/office/drawing/2014/main" id="{B1D70118-3C81-7A8D-2368-25A11F1F0C9C}"/>
              </a:ext>
            </a:extLst>
          </p:cNvPr>
          <p:cNvSpPr txBox="1"/>
          <p:nvPr userDrawn="1"/>
        </p:nvSpPr>
        <p:spPr>
          <a:xfrm>
            <a:off x="514349" y="3577150"/>
            <a:ext cx="2372665" cy="646331"/>
          </a:xfrm>
          <a:prstGeom prst="rect">
            <a:avLst/>
          </a:prstGeom>
          <a:noFill/>
        </p:spPr>
        <p:txBody>
          <a:bodyPr wrap="square" rtlCol="0">
            <a:spAutoFit/>
          </a:bodyPr>
          <a:lstStyle/>
          <a:p>
            <a:pPr marL="142883" indent="-142883">
              <a:buFont typeface="Arial" panose="020B0604020202020204" pitchFamily="34" charset="0"/>
              <a:buChar char="•"/>
            </a:pPr>
            <a:r>
              <a:rPr lang="en-US" sz="600">
                <a:solidFill>
                  <a:srgbClr val="1A345C"/>
                </a:solidFill>
                <a:effectLst/>
                <a:latin typeface="+mn-lt"/>
              </a:rPr>
              <a:t>The primary colors, Dark Navy and White, </a:t>
            </a:r>
            <a:br>
              <a:rPr lang="en-US" sz="600">
                <a:solidFill>
                  <a:srgbClr val="1A345C"/>
                </a:solidFill>
                <a:effectLst/>
                <a:latin typeface="+mn-lt"/>
              </a:rPr>
            </a:br>
            <a:r>
              <a:rPr lang="en-US" sz="600">
                <a:solidFill>
                  <a:srgbClr val="1A345C"/>
                </a:solidFill>
                <a:effectLst/>
                <a:latin typeface="+mn-lt"/>
              </a:rPr>
              <a:t>will ground the accent colors.</a:t>
            </a:r>
          </a:p>
          <a:p>
            <a:pPr marL="142883" indent="-142883">
              <a:buFont typeface="Arial" panose="020B0604020202020204" pitchFamily="34" charset="0"/>
              <a:buChar char="•"/>
            </a:pPr>
            <a:r>
              <a:rPr lang="en-US" sz="600">
                <a:solidFill>
                  <a:srgbClr val="1A345C"/>
                </a:solidFill>
                <a:effectLst/>
                <a:latin typeface="+mn-lt"/>
              </a:rPr>
              <a:t>When using the colors, the predominant usage will move from left to right, Dark Navy being the most used and Warm Purple being the least used.</a:t>
            </a:r>
          </a:p>
          <a:p>
            <a:endParaRPr lang="en-US" sz="600"/>
          </a:p>
        </p:txBody>
      </p:sp>
      <p:sp>
        <p:nvSpPr>
          <p:cNvPr id="68" name="TextBox 67">
            <a:extLst>
              <a:ext uri="{FF2B5EF4-FFF2-40B4-BE49-F238E27FC236}">
                <a16:creationId xmlns:a16="http://schemas.microsoft.com/office/drawing/2014/main" id="{7539C140-C74E-8485-F579-690954A9B940}"/>
              </a:ext>
            </a:extLst>
          </p:cNvPr>
          <p:cNvSpPr txBox="1"/>
          <p:nvPr userDrawn="1"/>
        </p:nvSpPr>
        <p:spPr>
          <a:xfrm>
            <a:off x="514349" y="353878"/>
            <a:ext cx="7961434" cy="461665"/>
          </a:xfrm>
          <a:prstGeom prst="rect">
            <a:avLst/>
          </a:prstGeom>
          <a:noFill/>
        </p:spPr>
        <p:txBody>
          <a:bodyPr wrap="square" rtlCol="0">
            <a:spAutoFit/>
          </a:bodyPr>
          <a:lstStyle/>
          <a:p>
            <a:r>
              <a:rPr lang="en-US" sz="2400">
                <a:solidFill>
                  <a:srgbClr val="1C345D"/>
                </a:solidFill>
                <a:latin typeface="Times" pitchFamily="2" charset="0"/>
              </a:rPr>
              <a:t>Fred Hutch Brand Colors</a:t>
            </a:r>
          </a:p>
        </p:txBody>
      </p:sp>
      <p:sp>
        <p:nvSpPr>
          <p:cNvPr id="69" name="TextBox 68">
            <a:extLst>
              <a:ext uri="{FF2B5EF4-FFF2-40B4-BE49-F238E27FC236}">
                <a16:creationId xmlns:a16="http://schemas.microsoft.com/office/drawing/2014/main" id="{3133AC53-4013-89DB-9AE4-2A38896B6307}"/>
              </a:ext>
            </a:extLst>
          </p:cNvPr>
          <p:cNvSpPr txBox="1"/>
          <p:nvPr userDrawn="1"/>
        </p:nvSpPr>
        <p:spPr>
          <a:xfrm>
            <a:off x="514350" y="3221243"/>
            <a:ext cx="2746574" cy="307777"/>
          </a:xfrm>
          <a:prstGeom prst="rect">
            <a:avLst/>
          </a:prstGeom>
          <a:noFill/>
        </p:spPr>
        <p:txBody>
          <a:bodyPr wrap="square" rtlCol="0">
            <a:spAutoFit/>
          </a:bodyPr>
          <a:lstStyle/>
          <a:p>
            <a:r>
              <a:rPr lang="en-US" sz="1400">
                <a:solidFill>
                  <a:srgbClr val="0B799A"/>
                </a:solidFill>
              </a:rPr>
              <a:t>Color Usage</a:t>
            </a:r>
          </a:p>
        </p:txBody>
      </p:sp>
      <p:sp>
        <p:nvSpPr>
          <p:cNvPr id="71" name="TextBox 70">
            <a:extLst>
              <a:ext uri="{FF2B5EF4-FFF2-40B4-BE49-F238E27FC236}">
                <a16:creationId xmlns:a16="http://schemas.microsoft.com/office/drawing/2014/main" id="{AFBE3CD5-B020-4C31-8057-75B84EB9BC6F}"/>
              </a:ext>
            </a:extLst>
          </p:cNvPr>
          <p:cNvSpPr txBox="1"/>
          <p:nvPr userDrawn="1"/>
        </p:nvSpPr>
        <p:spPr>
          <a:xfrm>
            <a:off x="514350" y="847849"/>
            <a:ext cx="2746574" cy="307777"/>
          </a:xfrm>
          <a:prstGeom prst="rect">
            <a:avLst/>
          </a:prstGeom>
          <a:noFill/>
        </p:spPr>
        <p:txBody>
          <a:bodyPr wrap="square" rtlCol="0">
            <a:spAutoFit/>
          </a:bodyPr>
          <a:lstStyle/>
          <a:p>
            <a:r>
              <a:rPr lang="en-US" sz="1400">
                <a:solidFill>
                  <a:srgbClr val="0B799A"/>
                </a:solidFill>
              </a:rPr>
              <a:t>Color Palette</a:t>
            </a:r>
          </a:p>
        </p:txBody>
      </p:sp>
      <p:sp>
        <p:nvSpPr>
          <p:cNvPr id="8" name="AutoShape 6">
            <a:extLst>
              <a:ext uri="{FF2B5EF4-FFF2-40B4-BE49-F238E27FC236}">
                <a16:creationId xmlns:a16="http://schemas.microsoft.com/office/drawing/2014/main" id="{E5DE65B6-2DC8-776F-0991-032286ADB309}"/>
              </a:ext>
            </a:extLst>
          </p:cNvPr>
          <p:cNvSpPr/>
          <p:nvPr userDrawn="1"/>
        </p:nvSpPr>
        <p:spPr>
          <a:xfrm rot="1008">
            <a:off x="560135" y="789669"/>
            <a:ext cx="7961433" cy="1774"/>
          </a:xfrm>
          <a:prstGeom prst="line">
            <a:avLst/>
          </a:prstGeom>
          <a:ln w="12700" cap="rnd">
            <a:solidFill>
              <a:srgbClr val="1C345D"/>
            </a:solidFill>
            <a:prstDash val="solid"/>
            <a:headEnd type="none" w="sm" len="sm"/>
            <a:tailEnd type="none" w="sm" len="sm"/>
          </a:ln>
        </p:spPr>
        <p:txBody>
          <a:bodyPr/>
          <a:lstStyle/>
          <a:p>
            <a:endParaRPr lang="en-US" sz="600"/>
          </a:p>
        </p:txBody>
      </p:sp>
      <p:sp>
        <p:nvSpPr>
          <p:cNvPr id="9" name="AutoShape 6">
            <a:extLst>
              <a:ext uri="{FF2B5EF4-FFF2-40B4-BE49-F238E27FC236}">
                <a16:creationId xmlns:a16="http://schemas.microsoft.com/office/drawing/2014/main" id="{A8FAE0C8-BE0E-1BD9-C932-9A834B651B29}"/>
              </a:ext>
            </a:extLst>
          </p:cNvPr>
          <p:cNvSpPr/>
          <p:nvPr userDrawn="1"/>
        </p:nvSpPr>
        <p:spPr>
          <a:xfrm rot="1008">
            <a:off x="526511" y="3172487"/>
            <a:ext cx="7961433" cy="1774"/>
          </a:xfrm>
          <a:prstGeom prst="line">
            <a:avLst/>
          </a:prstGeom>
          <a:ln w="12700" cap="rnd">
            <a:solidFill>
              <a:srgbClr val="1C345D"/>
            </a:solidFill>
            <a:prstDash val="solid"/>
            <a:headEnd type="none" w="sm" len="sm"/>
            <a:tailEnd type="none" w="sm" len="sm"/>
          </a:ln>
        </p:spPr>
        <p:txBody>
          <a:bodyPr/>
          <a:lstStyle/>
          <a:p>
            <a:endParaRPr lang="en-US" sz="600"/>
          </a:p>
        </p:txBody>
      </p:sp>
    </p:spTree>
    <p:extLst>
      <p:ext uri="{BB962C8B-B14F-4D97-AF65-F5344CB8AC3E}">
        <p14:creationId xmlns:p14="http://schemas.microsoft.com/office/powerpoint/2010/main" val="37273459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st Practices">
    <p:spTree>
      <p:nvGrpSpPr>
        <p:cNvPr id="1" name=""/>
        <p:cNvGrpSpPr/>
        <p:nvPr/>
      </p:nvGrpSpPr>
      <p:grpSpPr>
        <a:xfrm>
          <a:off x="0" y="0"/>
          <a:ext cx="0" cy="0"/>
          <a:chOff x="0" y="0"/>
          <a:chExt cx="0" cy="0"/>
        </a:xfrm>
      </p:grpSpPr>
      <p:sp>
        <p:nvSpPr>
          <p:cNvPr id="36" name="AutoShape 6">
            <a:extLst>
              <a:ext uri="{FF2B5EF4-FFF2-40B4-BE49-F238E27FC236}">
                <a16:creationId xmlns:a16="http://schemas.microsoft.com/office/drawing/2014/main" id="{9C923706-DE30-123F-1FEC-2AB725710E4D}"/>
              </a:ext>
            </a:extLst>
          </p:cNvPr>
          <p:cNvSpPr/>
          <p:nvPr userDrawn="1"/>
        </p:nvSpPr>
        <p:spPr>
          <a:xfrm rot="1008" flipV="1">
            <a:off x="2142069" y="4655312"/>
            <a:ext cx="6333713" cy="11723"/>
          </a:xfrm>
          <a:prstGeom prst="line">
            <a:avLst/>
          </a:prstGeom>
          <a:ln w="12700" cap="rnd">
            <a:solidFill>
              <a:srgbClr val="03C1D5"/>
            </a:solidFill>
            <a:prstDash val="solid"/>
            <a:headEnd type="none" w="sm" len="sm"/>
            <a:tailEnd type="none" w="sm" len="sm"/>
          </a:ln>
        </p:spPr>
        <p:txBody>
          <a:bodyPr/>
          <a:lstStyle/>
          <a:p>
            <a:endParaRPr lang="en-US" sz="600"/>
          </a:p>
        </p:txBody>
      </p:sp>
      <p:sp>
        <p:nvSpPr>
          <p:cNvPr id="37" name="TextBox 10">
            <a:extLst>
              <a:ext uri="{FF2B5EF4-FFF2-40B4-BE49-F238E27FC236}">
                <a16:creationId xmlns:a16="http://schemas.microsoft.com/office/drawing/2014/main" id="{BAAB8715-0FBD-5F47-6D5A-C349791270F5}"/>
              </a:ext>
            </a:extLst>
          </p:cNvPr>
          <p:cNvSpPr txBox="1"/>
          <p:nvPr userDrawn="1"/>
        </p:nvSpPr>
        <p:spPr>
          <a:xfrm>
            <a:off x="8674874" y="4533335"/>
            <a:ext cx="154808" cy="161776"/>
          </a:xfrm>
          <a:prstGeom prst="rect">
            <a:avLst/>
          </a:prstGeom>
        </p:spPr>
        <p:txBody>
          <a:bodyPr wrap="square" lIns="0" tIns="0" rIns="0" bIns="0" rtlCol="0" anchor="t">
            <a:spAutoFit/>
          </a:bodyPr>
          <a:lstStyle/>
          <a:p>
            <a:pPr marL="0" lvl="0" indent="0" algn="r">
              <a:lnSpc>
                <a:spcPts val="1400"/>
              </a:lnSpc>
              <a:spcBef>
                <a:spcPct val="0"/>
              </a:spcBef>
            </a:pPr>
            <a:fld id="{7F31C99B-14C2-7149-B1A7-26064733D5E0}" type="slidenum">
              <a:rPr lang="en-US" sz="800" b="0" i="0" spc="20" smtClean="0">
                <a:solidFill>
                  <a:schemeClr val="bg1"/>
                </a:solidFill>
                <a:latin typeface="Calibri" panose="020F0502020204030204" pitchFamily="34" charset="0"/>
                <a:cs typeface="Calibri" panose="020F0502020204030204" pitchFamily="34" charset="0"/>
              </a:rPr>
              <a:pPr marL="0" lvl="0" indent="0" algn="r">
                <a:lnSpc>
                  <a:spcPts val="1400"/>
                </a:lnSpc>
                <a:spcBef>
                  <a:spcPct val="0"/>
                </a:spcBef>
              </a:pPr>
              <a:t>‹#›</a:t>
            </a:fld>
            <a:endParaRPr lang="en-US" sz="800" b="0" i="0" spc="20">
              <a:solidFill>
                <a:schemeClr val="bg1"/>
              </a:solidFill>
              <a:latin typeface="Calibri" panose="020F0502020204030204" pitchFamily="34" charset="0"/>
              <a:cs typeface="Calibri" panose="020F0502020204030204" pitchFamily="34" charset="0"/>
            </a:endParaRPr>
          </a:p>
        </p:txBody>
      </p:sp>
      <p:sp>
        <p:nvSpPr>
          <p:cNvPr id="38" name="Subtitle 2">
            <a:extLst>
              <a:ext uri="{FF2B5EF4-FFF2-40B4-BE49-F238E27FC236}">
                <a16:creationId xmlns:a16="http://schemas.microsoft.com/office/drawing/2014/main" id="{7E96E480-913F-D19D-EF4E-1FD88C7B3E37}"/>
              </a:ext>
            </a:extLst>
          </p:cNvPr>
          <p:cNvSpPr txBox="1">
            <a:spLocks/>
          </p:cNvSpPr>
          <p:nvPr userDrawn="1"/>
        </p:nvSpPr>
        <p:spPr>
          <a:xfrm>
            <a:off x="526512" y="4555557"/>
            <a:ext cx="1683289"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0">
                <a:solidFill>
                  <a:srgbClr val="1C345D"/>
                </a:solidFill>
                <a:latin typeface="+mn-lt"/>
              </a:rPr>
              <a:t>Fred Hutchinson Cancer Center</a:t>
            </a:r>
          </a:p>
        </p:txBody>
      </p:sp>
      <p:sp>
        <p:nvSpPr>
          <p:cNvPr id="5" name="Title 1">
            <a:extLst>
              <a:ext uri="{FF2B5EF4-FFF2-40B4-BE49-F238E27FC236}">
                <a16:creationId xmlns:a16="http://schemas.microsoft.com/office/drawing/2014/main" id="{2A368C1A-53B1-2253-758B-EED04D747AF2}"/>
              </a:ext>
            </a:extLst>
          </p:cNvPr>
          <p:cNvSpPr>
            <a:spLocks noGrp="1"/>
          </p:cNvSpPr>
          <p:nvPr>
            <p:ph type="ctrTitle" hasCustomPrompt="1"/>
          </p:nvPr>
        </p:nvSpPr>
        <p:spPr>
          <a:xfrm>
            <a:off x="514349" y="353878"/>
            <a:ext cx="7961434" cy="487796"/>
          </a:xfrm>
        </p:spPr>
        <p:txBody>
          <a:bodyPr>
            <a:normAutofit/>
          </a:bodyPr>
          <a:lstStyle>
            <a:lvl1pPr>
              <a:defRPr sz="2400" b="0">
                <a:latin typeface="Times" pitchFamily="2" charset="0"/>
              </a:defRPr>
            </a:lvl1pPr>
          </a:lstStyle>
          <a:p>
            <a:r>
              <a:rPr lang="en-US"/>
              <a:t>Best Practices and How </a:t>
            </a:r>
            <a:r>
              <a:rPr lang="en-US" err="1"/>
              <a:t>To’s</a:t>
            </a:r>
            <a:endParaRPr lang="en-US"/>
          </a:p>
        </p:txBody>
      </p:sp>
      <p:pic>
        <p:nvPicPr>
          <p:cNvPr id="13" name="Picture 12">
            <a:extLst>
              <a:ext uri="{FF2B5EF4-FFF2-40B4-BE49-F238E27FC236}">
                <a16:creationId xmlns:a16="http://schemas.microsoft.com/office/drawing/2014/main" id="{F4250375-0C3F-3473-F8CD-0C511ECCE3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7412" y="2833575"/>
            <a:ext cx="801760" cy="1356211"/>
          </a:xfrm>
          <a:prstGeom prst="rect">
            <a:avLst/>
          </a:prstGeom>
        </p:spPr>
      </p:pic>
      <p:sp>
        <p:nvSpPr>
          <p:cNvPr id="4" name="TextBox 3">
            <a:extLst>
              <a:ext uri="{FF2B5EF4-FFF2-40B4-BE49-F238E27FC236}">
                <a16:creationId xmlns:a16="http://schemas.microsoft.com/office/drawing/2014/main" id="{5CCC12C8-1C72-B3D8-A3F0-183B0D6305F3}"/>
              </a:ext>
            </a:extLst>
          </p:cNvPr>
          <p:cNvSpPr txBox="1"/>
          <p:nvPr userDrawn="1"/>
        </p:nvSpPr>
        <p:spPr>
          <a:xfrm>
            <a:off x="481628" y="1062923"/>
            <a:ext cx="3421182" cy="338554"/>
          </a:xfrm>
          <a:prstGeom prst="rect">
            <a:avLst/>
          </a:prstGeom>
          <a:noFill/>
        </p:spPr>
        <p:txBody>
          <a:bodyPr wrap="square" rtlCol="0">
            <a:spAutoFit/>
          </a:bodyPr>
          <a:lstStyle/>
          <a:p>
            <a:pPr marL="142883" indent="-142883">
              <a:buFont typeface="Arial" panose="020B0604020202020204" pitchFamily="34" charset="0"/>
              <a:buChar char="•"/>
            </a:pPr>
            <a:r>
              <a:rPr lang="en-US" sz="1400" b="1" kern="0">
                <a:solidFill>
                  <a:srgbClr val="1C345D"/>
                </a:solidFill>
              </a:rPr>
              <a:t>H1/H2: </a:t>
            </a:r>
            <a:r>
              <a:rPr lang="en-US" sz="1600" b="0" kern="0">
                <a:solidFill>
                  <a:srgbClr val="1C345D"/>
                </a:solidFill>
                <a:latin typeface="Times" pitchFamily="2" charset="0"/>
              </a:rPr>
              <a:t>Times Font</a:t>
            </a:r>
            <a:endParaRPr lang="en-US" sz="1600" b="0">
              <a:solidFill>
                <a:srgbClr val="1C345D"/>
              </a:solidFill>
              <a:latin typeface="Times" pitchFamily="2" charset="0"/>
            </a:endParaRPr>
          </a:p>
        </p:txBody>
      </p:sp>
      <p:sp>
        <p:nvSpPr>
          <p:cNvPr id="7" name="TextBox 6">
            <a:extLst>
              <a:ext uri="{FF2B5EF4-FFF2-40B4-BE49-F238E27FC236}">
                <a16:creationId xmlns:a16="http://schemas.microsoft.com/office/drawing/2014/main" id="{31A5A571-1202-B7B9-31F4-9685FF362B48}"/>
              </a:ext>
            </a:extLst>
          </p:cNvPr>
          <p:cNvSpPr txBox="1"/>
          <p:nvPr userDrawn="1"/>
        </p:nvSpPr>
        <p:spPr>
          <a:xfrm>
            <a:off x="483969" y="1440702"/>
            <a:ext cx="3757831" cy="2677656"/>
          </a:xfrm>
          <a:prstGeom prst="rect">
            <a:avLst/>
          </a:prstGeom>
          <a:noFill/>
        </p:spPr>
        <p:txBody>
          <a:bodyPr wrap="square" rtlCol="0">
            <a:spAutoFit/>
          </a:bodyPr>
          <a:lstStyle/>
          <a:p>
            <a:pPr marL="142883" indent="-142883">
              <a:buFont typeface="Arial" panose="020B0604020202020204" pitchFamily="34" charset="0"/>
              <a:buChar char="•"/>
            </a:pPr>
            <a:r>
              <a:rPr lang="en-US" sz="1400" b="1" kern="0">
                <a:solidFill>
                  <a:srgbClr val="1C345D"/>
                </a:solidFill>
              </a:rPr>
              <a:t>H3/H4/H5: </a:t>
            </a:r>
            <a:r>
              <a:rPr lang="en-US" sz="1400" b="0" kern="0">
                <a:solidFill>
                  <a:srgbClr val="1C345D"/>
                </a:solidFill>
              </a:rPr>
              <a:t>Arial Font</a:t>
            </a:r>
            <a:br>
              <a:rPr lang="en-US" sz="1400" b="0" kern="0">
                <a:solidFill>
                  <a:srgbClr val="1C345D"/>
                </a:solidFill>
              </a:rPr>
            </a:br>
            <a:endParaRPr lang="en-US" sz="1400" b="0" kern="0">
              <a:solidFill>
                <a:srgbClr val="1C345D"/>
              </a:solidFill>
            </a:endParaRPr>
          </a:p>
          <a:p>
            <a:pPr marL="142883" indent="-142883">
              <a:buFont typeface="Arial" panose="020B0604020202020204" pitchFamily="34" charset="0"/>
              <a:buChar char="•"/>
            </a:pPr>
            <a:r>
              <a:rPr lang="en-US" sz="1400" b="1" kern="0">
                <a:solidFill>
                  <a:srgbClr val="1C345D"/>
                </a:solidFill>
              </a:rPr>
              <a:t>Slide title font size: </a:t>
            </a:r>
            <a:r>
              <a:rPr lang="en-US" sz="1400" kern="0">
                <a:solidFill>
                  <a:srgbClr val="1C345D"/>
                </a:solidFill>
              </a:rPr>
              <a:t>48 </a:t>
            </a:r>
            <a:r>
              <a:rPr lang="en-US" sz="1400" kern="0" err="1">
                <a:solidFill>
                  <a:srgbClr val="1C345D"/>
                </a:solidFill>
              </a:rPr>
              <a:t>pt</a:t>
            </a:r>
            <a:r>
              <a:rPr lang="en-US" sz="1400" kern="0">
                <a:solidFill>
                  <a:srgbClr val="1C345D"/>
                </a:solidFill>
              </a:rPr>
              <a:t> </a:t>
            </a:r>
            <a:br>
              <a:rPr lang="en-US" sz="1400" kern="0">
                <a:solidFill>
                  <a:srgbClr val="1C345D"/>
                </a:solidFill>
              </a:rPr>
            </a:br>
            <a:endParaRPr lang="en-US" sz="1400" kern="0">
              <a:solidFill>
                <a:srgbClr val="1C345D"/>
              </a:solidFill>
            </a:endParaRPr>
          </a:p>
          <a:p>
            <a:pPr marL="142883" indent="-142883">
              <a:buFont typeface="Arial" panose="020B0604020202020204" pitchFamily="34" charset="0"/>
              <a:buChar char="•"/>
            </a:pPr>
            <a:r>
              <a:rPr lang="en-US" sz="1400" b="1" kern="0">
                <a:solidFill>
                  <a:srgbClr val="1C345D"/>
                </a:solidFill>
              </a:rPr>
              <a:t>Minimum font size:</a:t>
            </a:r>
            <a:r>
              <a:rPr lang="en-US" sz="1400" kern="0">
                <a:solidFill>
                  <a:srgbClr val="1C345D"/>
                </a:solidFill>
              </a:rPr>
              <a:t> </a:t>
            </a:r>
            <a:r>
              <a:rPr lang="en-US" sz="1400" u="sng" kern="0">
                <a:solidFill>
                  <a:srgbClr val="1C345D"/>
                </a:solidFill>
              </a:rPr>
              <a:t>&gt;</a:t>
            </a:r>
            <a:r>
              <a:rPr lang="en-US" sz="1400" kern="0">
                <a:solidFill>
                  <a:srgbClr val="1C345D"/>
                </a:solidFill>
              </a:rPr>
              <a:t> 24 </a:t>
            </a:r>
            <a:r>
              <a:rPr lang="en-US" sz="1400" kern="0" err="1">
                <a:solidFill>
                  <a:srgbClr val="1C345D"/>
                </a:solidFill>
              </a:rPr>
              <a:t>pt</a:t>
            </a:r>
            <a:r>
              <a:rPr lang="en-US" sz="1400" kern="0">
                <a:solidFill>
                  <a:srgbClr val="1C345D"/>
                </a:solidFill>
              </a:rPr>
              <a:t> for legibility</a:t>
            </a:r>
            <a:br>
              <a:rPr lang="en-US" sz="1400" kern="0">
                <a:solidFill>
                  <a:srgbClr val="1C345D"/>
                </a:solidFill>
              </a:rPr>
            </a:br>
            <a:r>
              <a:rPr lang="en-US" sz="1400" kern="0">
                <a:solidFill>
                  <a:srgbClr val="1C345D"/>
                </a:solidFill>
              </a:rPr>
              <a:t> </a:t>
            </a:r>
          </a:p>
          <a:p>
            <a:pPr marL="142883" indent="-142883">
              <a:buFont typeface="Arial" panose="020B0604020202020204" pitchFamily="34" charset="0"/>
              <a:buChar char="•"/>
            </a:pPr>
            <a:r>
              <a:rPr lang="en-US" sz="1400" kern="0">
                <a:solidFill>
                  <a:srgbClr val="1C345D"/>
                </a:solidFill>
              </a:rPr>
              <a:t>Max 30 words per slide ideally</a:t>
            </a:r>
            <a:br>
              <a:rPr lang="en-US" sz="1400" kern="0">
                <a:solidFill>
                  <a:srgbClr val="1C345D"/>
                </a:solidFill>
              </a:rPr>
            </a:br>
            <a:endParaRPr lang="en-US" sz="1400" kern="0">
              <a:solidFill>
                <a:srgbClr val="1C345D"/>
              </a:solidFill>
            </a:endParaRPr>
          </a:p>
          <a:p>
            <a:pPr marL="142883" indent="-142883">
              <a:buFont typeface="Arial" panose="020B0604020202020204" pitchFamily="34" charset="0"/>
              <a:buChar char="•"/>
            </a:pPr>
            <a:r>
              <a:rPr lang="en-US" sz="1400" kern="0">
                <a:solidFill>
                  <a:srgbClr val="1C345D"/>
                </a:solidFill>
              </a:rPr>
              <a:t>If you have an image, we recommend using a slide with white background</a:t>
            </a:r>
            <a:br>
              <a:rPr lang="en-US" sz="1400" kern="0">
                <a:solidFill>
                  <a:srgbClr val="1C345D"/>
                </a:solidFill>
              </a:rPr>
            </a:br>
            <a:endParaRPr lang="en-US" sz="1400" kern="0">
              <a:solidFill>
                <a:srgbClr val="1C345D"/>
              </a:solidFill>
            </a:endParaRPr>
          </a:p>
          <a:p>
            <a:pPr marL="142883" indent="-142883">
              <a:buFont typeface="Arial" panose="020B0604020202020204" pitchFamily="34" charset="0"/>
              <a:buChar char="•"/>
            </a:pPr>
            <a:r>
              <a:rPr lang="en-US" sz="1400" kern="0">
                <a:solidFill>
                  <a:srgbClr val="1C345D"/>
                </a:solidFill>
              </a:rPr>
              <a:t>Footer font size exception: 16 </a:t>
            </a:r>
            <a:r>
              <a:rPr lang="en-US" sz="1400" kern="0" err="1">
                <a:solidFill>
                  <a:srgbClr val="1C345D"/>
                </a:solidFill>
              </a:rPr>
              <a:t>pt</a:t>
            </a:r>
            <a:r>
              <a:rPr lang="en-US" sz="1400" kern="0">
                <a:solidFill>
                  <a:srgbClr val="1C345D"/>
                </a:solidFill>
              </a:rPr>
              <a:t> </a:t>
            </a:r>
          </a:p>
        </p:txBody>
      </p:sp>
      <p:grpSp>
        <p:nvGrpSpPr>
          <p:cNvPr id="6" name="Group 5">
            <a:extLst>
              <a:ext uri="{FF2B5EF4-FFF2-40B4-BE49-F238E27FC236}">
                <a16:creationId xmlns:a16="http://schemas.microsoft.com/office/drawing/2014/main" id="{53689180-818E-E17F-7EA3-6D7E2241A429}"/>
              </a:ext>
            </a:extLst>
          </p:cNvPr>
          <p:cNvGrpSpPr/>
          <p:nvPr userDrawn="1"/>
        </p:nvGrpSpPr>
        <p:grpSpPr>
          <a:xfrm>
            <a:off x="4732942" y="1905025"/>
            <a:ext cx="4233982" cy="2340245"/>
            <a:chOff x="9465883" y="3810049"/>
            <a:chExt cx="8467964" cy="4680489"/>
          </a:xfrm>
        </p:grpSpPr>
        <p:sp>
          <p:nvSpPr>
            <p:cNvPr id="10" name="Rounded Rectangle 9">
              <a:extLst>
                <a:ext uri="{FF2B5EF4-FFF2-40B4-BE49-F238E27FC236}">
                  <a16:creationId xmlns:a16="http://schemas.microsoft.com/office/drawing/2014/main" id="{D7EC9865-7852-57C3-EB12-35DB90AAA2F1}"/>
                </a:ext>
              </a:extLst>
            </p:cNvPr>
            <p:cNvSpPr/>
            <p:nvPr userDrawn="1"/>
          </p:nvSpPr>
          <p:spPr>
            <a:xfrm>
              <a:off x="9465883" y="3810049"/>
              <a:ext cx="7485681" cy="4680489"/>
            </a:xfrm>
            <a:prstGeom prst="roundRect">
              <a:avLst/>
            </a:prstGeom>
            <a:solidFill>
              <a:srgbClr val="F4F4F4"/>
            </a:solidFill>
            <a:ln w="28575">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 name="Text Placeholder 4">
              <a:extLst>
                <a:ext uri="{FF2B5EF4-FFF2-40B4-BE49-F238E27FC236}">
                  <a16:creationId xmlns:a16="http://schemas.microsoft.com/office/drawing/2014/main" id="{D87B3C06-BD9E-7C0C-E792-5BEAD51C0AE7}"/>
                </a:ext>
              </a:extLst>
            </p:cNvPr>
            <p:cNvSpPr txBox="1">
              <a:spLocks/>
            </p:cNvSpPr>
            <p:nvPr userDrawn="1"/>
          </p:nvSpPr>
          <p:spPr>
            <a:xfrm>
              <a:off x="10126283" y="4267396"/>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kern="0">
                  <a:solidFill>
                    <a:srgbClr val="0B799A"/>
                  </a:solidFill>
                  <a:latin typeface="+mn-lt"/>
                </a:rPr>
                <a:t>How to access Master Slide:</a:t>
              </a:r>
            </a:p>
            <a:p>
              <a:pPr marL="0" indent="0">
                <a:buNone/>
              </a:pPr>
              <a:r>
                <a:rPr lang="en-US" sz="1400" kern="0">
                  <a:latin typeface="+mn-lt"/>
                </a:rPr>
                <a:t>View tab </a:t>
              </a:r>
              <a:r>
                <a:rPr lang="en-US" sz="1400" b="0" kern="0">
                  <a:latin typeface="+mn-lt"/>
                </a:rPr>
                <a:t>&gt;</a:t>
              </a:r>
              <a:r>
                <a:rPr lang="en-US" sz="1400" kern="0">
                  <a:latin typeface="+mn-lt"/>
                </a:rPr>
                <a:t> Slide Master </a:t>
              </a:r>
            </a:p>
            <a:p>
              <a:pPr marL="0" indent="0">
                <a:buNone/>
              </a:pPr>
              <a:endParaRPr lang="en-US" sz="1400" kern="0">
                <a:latin typeface="+mn-lt"/>
              </a:endParaRPr>
            </a:p>
            <a:p>
              <a:endParaRPr lang="en-US" sz="1400">
                <a:latin typeface="+mn-lt"/>
              </a:endParaRPr>
            </a:p>
          </p:txBody>
        </p:sp>
        <p:sp>
          <p:nvSpPr>
            <p:cNvPr id="12" name="Text Placeholder 4">
              <a:extLst>
                <a:ext uri="{FF2B5EF4-FFF2-40B4-BE49-F238E27FC236}">
                  <a16:creationId xmlns:a16="http://schemas.microsoft.com/office/drawing/2014/main" id="{439A5F9B-FA5C-69D9-8E4D-BBD976538F25}"/>
                </a:ext>
              </a:extLst>
            </p:cNvPr>
            <p:cNvSpPr txBox="1">
              <a:spLocks/>
            </p:cNvSpPr>
            <p:nvPr userDrawn="1"/>
          </p:nvSpPr>
          <p:spPr>
            <a:xfrm>
              <a:off x="10126282" y="5608404"/>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kern="0">
                  <a:solidFill>
                    <a:srgbClr val="0B799A"/>
                  </a:solidFill>
                  <a:latin typeface="+mn-lt"/>
                </a:rPr>
                <a:t>How to exit Master Slide:</a:t>
              </a:r>
            </a:p>
            <a:p>
              <a:pPr marL="0" indent="0">
                <a:buNone/>
              </a:pPr>
              <a:r>
                <a:rPr lang="en-US" sz="1400" kern="0">
                  <a:latin typeface="+mn-lt"/>
                </a:rPr>
                <a:t>Slide Master  &gt; X Close Master</a:t>
              </a:r>
            </a:p>
            <a:p>
              <a:pPr marL="0" indent="0">
                <a:buNone/>
              </a:pPr>
              <a:endParaRPr lang="en-US" sz="1400" kern="0">
                <a:latin typeface="+mn-lt"/>
              </a:endParaRPr>
            </a:p>
            <a:p>
              <a:endParaRPr lang="en-US" sz="1400">
                <a:latin typeface="+mn-lt"/>
              </a:endParaRPr>
            </a:p>
          </p:txBody>
        </p:sp>
        <p:sp>
          <p:nvSpPr>
            <p:cNvPr id="14" name="Text Placeholder 4">
              <a:extLst>
                <a:ext uri="{FF2B5EF4-FFF2-40B4-BE49-F238E27FC236}">
                  <a16:creationId xmlns:a16="http://schemas.microsoft.com/office/drawing/2014/main" id="{C71B785B-05F8-ABFA-FC44-0EE75123A4E2}"/>
                </a:ext>
              </a:extLst>
            </p:cNvPr>
            <p:cNvSpPr txBox="1">
              <a:spLocks/>
            </p:cNvSpPr>
            <p:nvPr userDrawn="1"/>
          </p:nvSpPr>
          <p:spPr>
            <a:xfrm>
              <a:off x="10161448" y="6951821"/>
              <a:ext cx="7772399" cy="1045270"/>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200" b="0" i="0" kern="1200">
                  <a:solidFill>
                    <a:srgbClr val="1C345D"/>
                  </a:solidFill>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kern="0">
                  <a:solidFill>
                    <a:srgbClr val="0B799A"/>
                  </a:solidFill>
                  <a:latin typeface="+mn-lt"/>
                </a:rPr>
                <a:t>To add image:</a:t>
              </a:r>
              <a:r>
                <a:rPr lang="en-US" sz="1400" b="1" kern="0">
                  <a:latin typeface="+mn-lt"/>
                </a:rPr>
                <a:t> </a:t>
              </a:r>
            </a:p>
            <a:p>
              <a:pPr marL="0" indent="0">
                <a:buNone/>
              </a:pPr>
              <a:r>
                <a:rPr lang="en-US" sz="1400" kern="0">
                  <a:latin typeface="+mn-lt"/>
                </a:rPr>
                <a:t>Insert tab &gt; Picture &gt; Picture from File</a:t>
              </a:r>
            </a:p>
            <a:p>
              <a:pPr marL="0" indent="0">
                <a:buNone/>
              </a:pPr>
              <a:endParaRPr lang="en-US" sz="1400" kern="0">
                <a:latin typeface="+mn-lt"/>
              </a:endParaRPr>
            </a:p>
            <a:p>
              <a:endParaRPr lang="en-US" sz="1400">
                <a:latin typeface="+mn-lt"/>
              </a:endParaRPr>
            </a:p>
          </p:txBody>
        </p:sp>
      </p:grpSp>
      <p:sp>
        <p:nvSpPr>
          <p:cNvPr id="8" name="AutoShape 6">
            <a:extLst>
              <a:ext uri="{FF2B5EF4-FFF2-40B4-BE49-F238E27FC236}">
                <a16:creationId xmlns:a16="http://schemas.microsoft.com/office/drawing/2014/main" id="{F63E2C85-107C-5E41-71FD-00DF2915CF25}"/>
              </a:ext>
            </a:extLst>
          </p:cNvPr>
          <p:cNvSpPr/>
          <p:nvPr userDrawn="1"/>
        </p:nvSpPr>
        <p:spPr>
          <a:xfrm rot="1008">
            <a:off x="560135" y="789669"/>
            <a:ext cx="7961433" cy="1774"/>
          </a:xfrm>
          <a:prstGeom prst="line">
            <a:avLst/>
          </a:prstGeom>
          <a:ln w="12700" cap="rnd">
            <a:solidFill>
              <a:srgbClr val="1C345D"/>
            </a:solidFill>
            <a:prstDash val="solid"/>
            <a:headEnd type="none" w="sm" len="sm"/>
            <a:tailEnd type="none" w="sm" len="sm"/>
          </a:ln>
        </p:spPr>
        <p:txBody>
          <a:bodyPr/>
          <a:lstStyle/>
          <a:p>
            <a:endParaRPr lang="en-US" sz="600"/>
          </a:p>
        </p:txBody>
      </p:sp>
    </p:spTree>
    <p:extLst>
      <p:ext uri="{BB962C8B-B14F-4D97-AF65-F5344CB8AC3E}">
        <p14:creationId xmlns:p14="http://schemas.microsoft.com/office/powerpoint/2010/main" val="23221234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Slide-Navy">
    <p:bg>
      <p:bgPr>
        <a:solidFill>
          <a:srgbClr val="1C345D"/>
        </a:solidFill>
        <a:effectLst/>
      </p:bgPr>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71226B78-147C-1FDF-001A-FFA5DB8993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1333" y="0"/>
            <a:ext cx="4402667" cy="5142009"/>
          </a:xfrm>
          <a:prstGeom prst="rect">
            <a:avLst/>
          </a:prstGeom>
        </p:spPr>
      </p:pic>
      <p:sp>
        <p:nvSpPr>
          <p:cNvPr id="14" name="Subtitle 2">
            <a:extLst>
              <a:ext uri="{FF2B5EF4-FFF2-40B4-BE49-F238E27FC236}">
                <a16:creationId xmlns:a16="http://schemas.microsoft.com/office/drawing/2014/main" id="{8230D081-CEA1-3644-89F5-026F6F7ADF68}"/>
              </a:ext>
            </a:extLst>
          </p:cNvPr>
          <p:cNvSpPr>
            <a:spLocks noGrp="1"/>
          </p:cNvSpPr>
          <p:nvPr>
            <p:ph type="subTitle" idx="1" hasCustomPrompt="1"/>
          </p:nvPr>
        </p:nvSpPr>
        <p:spPr>
          <a:xfrm>
            <a:off x="401225" y="3737611"/>
            <a:ext cx="3543300" cy="932759"/>
          </a:xfrm>
          <a:prstGeom prst="rect">
            <a:avLst/>
          </a:prstGeom>
          <a:noFill/>
        </p:spPr>
        <p:txBody>
          <a:bodyPr anchor="b">
            <a:noAutofit/>
          </a:bodyPr>
          <a:lstStyle>
            <a:lvl1pPr marL="0" indent="0" algn="l">
              <a:buNone/>
              <a:defRPr sz="1200" b="0" i="0">
                <a:solidFill>
                  <a:schemeClr val="bg1"/>
                </a:solidFill>
                <a:latin typeface="+mn-lt"/>
                <a:cs typeface="Calibri" panose="020F0502020204030204" pitchFamily="34" charset="0"/>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err="1"/>
              <a:t>Firstname</a:t>
            </a:r>
            <a:r>
              <a:rPr lang="en-US"/>
              <a:t> </a:t>
            </a:r>
            <a:r>
              <a:rPr lang="en-US" err="1"/>
              <a:t>Lastname</a:t>
            </a:r>
            <a:r>
              <a:rPr lang="en-US"/>
              <a:t>, X.X.</a:t>
            </a:r>
          </a:p>
          <a:p>
            <a:r>
              <a:rPr lang="en-US"/>
              <a:t>Title, Department</a:t>
            </a:r>
          </a:p>
          <a:p>
            <a:r>
              <a:rPr lang="en-US"/>
              <a:t>Endowed Chair/Additional Description</a:t>
            </a:r>
          </a:p>
          <a:p>
            <a:r>
              <a:rPr lang="en-US"/>
              <a:t>Month Day, Year</a:t>
            </a:r>
          </a:p>
        </p:txBody>
      </p:sp>
      <p:sp>
        <p:nvSpPr>
          <p:cNvPr id="13" name="Title 1">
            <a:extLst>
              <a:ext uri="{FF2B5EF4-FFF2-40B4-BE49-F238E27FC236}">
                <a16:creationId xmlns:a16="http://schemas.microsoft.com/office/drawing/2014/main" id="{B8DAD42D-8FF4-50F0-57B7-8D68684E56B8}"/>
              </a:ext>
            </a:extLst>
          </p:cNvPr>
          <p:cNvSpPr>
            <a:spLocks noGrp="1"/>
          </p:cNvSpPr>
          <p:nvPr>
            <p:ph type="ctrTitle" hasCustomPrompt="1"/>
          </p:nvPr>
        </p:nvSpPr>
        <p:spPr>
          <a:xfrm>
            <a:off x="387222" y="1393765"/>
            <a:ext cx="5838767" cy="1961960"/>
          </a:xfrm>
          <a:prstGeom prst="rect">
            <a:avLst/>
          </a:prstGeom>
        </p:spPr>
        <p:txBody>
          <a:bodyPr>
            <a:normAutofit/>
          </a:bodyPr>
          <a:lstStyle>
            <a:lvl1pPr>
              <a:defRPr sz="3000" b="1" i="0">
                <a:solidFill>
                  <a:schemeClr val="bg1"/>
                </a:solidFill>
                <a:latin typeface="Times" pitchFamily="2" charset="0"/>
                <a:cs typeface="Calibri" panose="020F0502020204030204" pitchFamily="34" charset="0"/>
              </a:defRPr>
            </a:lvl1pPr>
          </a:lstStyle>
          <a:p>
            <a:r>
              <a:rPr lang="en-US"/>
              <a:t>Title Slide</a:t>
            </a:r>
            <a:br>
              <a:rPr lang="en-US"/>
            </a:br>
            <a:r>
              <a:rPr lang="en-US"/>
              <a:t>Max 4 lines</a:t>
            </a:r>
            <a:br>
              <a:rPr lang="en-US"/>
            </a:br>
            <a:r>
              <a:rPr lang="en-US"/>
              <a:t>Times 60 </a:t>
            </a:r>
            <a:r>
              <a:rPr lang="en-US" err="1"/>
              <a:t>pt</a:t>
            </a:r>
            <a:r>
              <a:rPr lang="en-US"/>
              <a:t> font size</a:t>
            </a:r>
            <a:br>
              <a:rPr lang="en-US"/>
            </a:br>
            <a:r>
              <a:rPr lang="en-US"/>
              <a:t>Adjust accordingly</a:t>
            </a:r>
          </a:p>
        </p:txBody>
      </p:sp>
      <p:pic>
        <p:nvPicPr>
          <p:cNvPr id="5" name="Picture 4">
            <a:extLst>
              <a:ext uri="{FF2B5EF4-FFF2-40B4-BE49-F238E27FC236}">
                <a16:creationId xmlns:a16="http://schemas.microsoft.com/office/drawing/2014/main" id="{FC2305C5-87C4-E801-CE8A-FB8EE23995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5547" y="525382"/>
            <a:ext cx="1727328" cy="418183"/>
          </a:xfrm>
          <a:prstGeom prst="rect">
            <a:avLst/>
          </a:prstGeom>
        </p:spPr>
      </p:pic>
    </p:spTree>
    <p:extLst>
      <p:ext uri="{BB962C8B-B14F-4D97-AF65-F5344CB8AC3E}">
        <p14:creationId xmlns:p14="http://schemas.microsoft.com/office/powerpoint/2010/main" val="3815464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8">
          <p15:clr>
            <a:srgbClr val="FBAE40"/>
          </p15:clr>
        </p15:guide>
        <p15:guide id="2" orient="horz" pos="3888">
          <p15:clr>
            <a:srgbClr val="FBAE40"/>
          </p15:clr>
        </p15:guide>
        <p15:guide id="3" orient="horz" pos="43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nd Acknowledgement Slide-V2">
    <p:bg>
      <p:bgPr>
        <a:solidFill>
          <a:srgbClr val="1C345D"/>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626E406-ABEE-8B91-90E0-FD0DC7C359C8}"/>
              </a:ext>
            </a:extLst>
          </p:cNvPr>
          <p:cNvSpPr/>
          <p:nvPr userDrawn="1"/>
        </p:nvSpPr>
        <p:spPr>
          <a:xfrm>
            <a:off x="8649527" y="4521476"/>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 name="Title 1">
            <a:extLst>
              <a:ext uri="{FF2B5EF4-FFF2-40B4-BE49-F238E27FC236}">
                <a16:creationId xmlns:a16="http://schemas.microsoft.com/office/drawing/2014/main" id="{5CFD9018-98DC-92D8-FAB9-30429264A841}"/>
              </a:ext>
            </a:extLst>
          </p:cNvPr>
          <p:cNvSpPr>
            <a:spLocks noGrp="1"/>
          </p:cNvSpPr>
          <p:nvPr>
            <p:ph type="ctrTitle" hasCustomPrompt="1"/>
          </p:nvPr>
        </p:nvSpPr>
        <p:spPr>
          <a:xfrm>
            <a:off x="1644383" y="1222174"/>
            <a:ext cx="5440296" cy="487796"/>
          </a:xfrm>
          <a:prstGeom prst="rect">
            <a:avLst/>
          </a:prstGeom>
        </p:spPr>
        <p:txBody>
          <a:bodyPr>
            <a:normAutofit/>
          </a:bodyPr>
          <a:lstStyle>
            <a:lvl1pPr algn="ctr">
              <a:defRPr sz="2400" b="1" i="0">
                <a:solidFill>
                  <a:srgbClr val="F4F4F4"/>
                </a:solidFill>
                <a:latin typeface="Times" pitchFamily="2" charset="0"/>
                <a:cs typeface="Calibri" panose="020F0502020204030204" pitchFamily="34" charset="0"/>
              </a:defRPr>
            </a:lvl1pPr>
          </a:lstStyle>
          <a:p>
            <a:r>
              <a:rPr lang="en-US"/>
              <a:t>Land Acknowledgment</a:t>
            </a:r>
          </a:p>
        </p:txBody>
      </p:sp>
      <p:sp>
        <p:nvSpPr>
          <p:cNvPr id="12" name="Text Placeholder 11">
            <a:extLst>
              <a:ext uri="{FF2B5EF4-FFF2-40B4-BE49-F238E27FC236}">
                <a16:creationId xmlns:a16="http://schemas.microsoft.com/office/drawing/2014/main" id="{03230343-6BBA-4BF8-542A-A3155F95728B}"/>
              </a:ext>
            </a:extLst>
          </p:cNvPr>
          <p:cNvSpPr>
            <a:spLocks noGrp="1"/>
          </p:cNvSpPr>
          <p:nvPr>
            <p:ph type="body" sz="quarter" idx="10" hasCustomPrompt="1"/>
          </p:nvPr>
        </p:nvSpPr>
        <p:spPr>
          <a:xfrm>
            <a:off x="1644383" y="1782763"/>
            <a:ext cx="5440296" cy="1532732"/>
          </a:xfrm>
          <a:prstGeom prst="rect">
            <a:avLst/>
          </a:prstGeom>
        </p:spPr>
        <p:txBody>
          <a:bodyPr>
            <a:normAutofit/>
          </a:bodyPr>
          <a:lstStyle>
            <a:lvl1pPr marL="0" indent="0" algn="ctr">
              <a:buNone/>
              <a:defRPr sz="1400" b="0" i="0">
                <a:solidFill>
                  <a:srgbClr val="F4F4F4"/>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a:t>We acknowledge that the Fred Hutchinson Cancer Center sits on the traditional land of the first people of Seattle, the Duwamish People past and present, and honor with gratitude the land itself and the Duwamish tribe .</a:t>
            </a:r>
          </a:p>
        </p:txBody>
      </p:sp>
      <p:sp>
        <p:nvSpPr>
          <p:cNvPr id="18" name="AutoShape 6">
            <a:extLst>
              <a:ext uri="{FF2B5EF4-FFF2-40B4-BE49-F238E27FC236}">
                <a16:creationId xmlns:a16="http://schemas.microsoft.com/office/drawing/2014/main" id="{57506318-2CC9-9D92-B39A-CA6400C37F3B}"/>
              </a:ext>
            </a:extLst>
          </p:cNvPr>
          <p:cNvSpPr/>
          <p:nvPr userDrawn="1"/>
        </p:nvSpPr>
        <p:spPr>
          <a:xfrm rot="1008" flipV="1">
            <a:off x="2052479" y="373200"/>
            <a:ext cx="6317721"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9" name="Subtitle 2">
            <a:extLst>
              <a:ext uri="{FF2B5EF4-FFF2-40B4-BE49-F238E27FC236}">
                <a16:creationId xmlns:a16="http://schemas.microsoft.com/office/drawing/2014/main" id="{A6B559D9-C99C-D115-920D-46A0B31F6B65}"/>
              </a:ext>
            </a:extLst>
          </p:cNvPr>
          <p:cNvSpPr txBox="1">
            <a:spLocks/>
          </p:cNvSpPr>
          <p:nvPr userDrawn="1"/>
        </p:nvSpPr>
        <p:spPr>
          <a:xfrm>
            <a:off x="420929" y="273442"/>
            <a:ext cx="1692352"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chemeClr val="bg1"/>
                </a:solidFill>
                <a:latin typeface="+mn-lt"/>
              </a:rPr>
              <a:t>Fred Hutchinson Cancer Center</a:t>
            </a:r>
          </a:p>
        </p:txBody>
      </p:sp>
      <p:sp>
        <p:nvSpPr>
          <p:cNvPr id="3" name="Oval 2">
            <a:extLst>
              <a:ext uri="{FF2B5EF4-FFF2-40B4-BE49-F238E27FC236}">
                <a16:creationId xmlns:a16="http://schemas.microsoft.com/office/drawing/2014/main" id="{80FAAF5F-0FD3-08AF-E858-3E6B4EF418D2}"/>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4" name="TextBox 10">
            <a:extLst>
              <a:ext uri="{FF2B5EF4-FFF2-40B4-BE49-F238E27FC236}">
                <a16:creationId xmlns:a16="http://schemas.microsoft.com/office/drawing/2014/main" id="{252BAC4C-DE34-A115-6072-71212A65DED5}"/>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pic>
        <p:nvPicPr>
          <p:cNvPr id="5" name="Picture 4" descr="Shape, circle&#10;&#10;Description automatically generated">
            <a:extLst>
              <a:ext uri="{FF2B5EF4-FFF2-40B4-BE49-F238E27FC236}">
                <a16:creationId xmlns:a16="http://schemas.microsoft.com/office/drawing/2014/main" id="{21C00020-59D7-D611-A693-526A5923BB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993" y="4183464"/>
            <a:ext cx="7330014" cy="960037"/>
          </a:xfrm>
          <a:prstGeom prst="rect">
            <a:avLst/>
          </a:prstGeom>
        </p:spPr>
      </p:pic>
    </p:spTree>
    <p:extLst>
      <p:ext uri="{BB962C8B-B14F-4D97-AF65-F5344CB8AC3E}">
        <p14:creationId xmlns:p14="http://schemas.microsoft.com/office/powerpoint/2010/main" val="15387062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 Conten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1FBEFE4-93FA-F182-B15C-C11F20307C2F}"/>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5" name="AutoShape 6">
            <a:extLst>
              <a:ext uri="{FF2B5EF4-FFF2-40B4-BE49-F238E27FC236}">
                <a16:creationId xmlns:a16="http://schemas.microsoft.com/office/drawing/2014/main" id="{3C834B79-0BFE-553D-937C-8062773BC841}"/>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6" name="TextBox 10">
            <a:extLst>
              <a:ext uri="{FF2B5EF4-FFF2-40B4-BE49-F238E27FC236}">
                <a16:creationId xmlns:a16="http://schemas.microsoft.com/office/drawing/2014/main" id="{AD9A968C-7A32-36A7-5B62-527106E7094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8" name="Freeform 6">
            <a:extLst>
              <a:ext uri="{FF2B5EF4-FFF2-40B4-BE49-F238E27FC236}">
                <a16:creationId xmlns:a16="http://schemas.microsoft.com/office/drawing/2014/main" id="{0337999F-E39A-C3D5-8941-BC798AEF02B3}"/>
              </a:ext>
            </a:extLst>
          </p:cNvPr>
          <p:cNvSpPr/>
          <p:nvPr userDrawn="1"/>
        </p:nvSpPr>
        <p:spPr>
          <a:xfrm rot="10800000">
            <a:off x="484835" y="851093"/>
            <a:ext cx="2722252" cy="273445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799A"/>
          </a:solidFill>
        </p:spPr>
      </p:sp>
      <p:sp>
        <p:nvSpPr>
          <p:cNvPr id="20" name="Subtitle 2">
            <a:extLst>
              <a:ext uri="{FF2B5EF4-FFF2-40B4-BE49-F238E27FC236}">
                <a16:creationId xmlns:a16="http://schemas.microsoft.com/office/drawing/2014/main" id="{375A2970-9DCA-FBE1-7CAE-38A1A35BDB8D}"/>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3851168" y="1452064"/>
            <a:ext cx="338138" cy="732632"/>
          </a:xfrm>
          <a:prstGeom prst="rect">
            <a:avLst/>
          </a:prstGeom>
        </p:spPr>
        <p:txBody>
          <a:bodyPr>
            <a:normAutofit/>
          </a:bodyPr>
          <a:lstStyle>
            <a:lvl1pPr marL="0" indent="0">
              <a:buFontTx/>
              <a:buNone/>
              <a:defRPr sz="3000" b="1">
                <a:solidFill>
                  <a:srgbClr val="1C345D"/>
                </a:solidFill>
                <a:latin typeface="Times" pitchFamily="2" charset="0"/>
              </a:defRPr>
            </a:lvl1pPr>
          </a:lstStyle>
          <a:p>
            <a:pPr lvl="0"/>
            <a:r>
              <a:rPr lang="en-US"/>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4189306" y="1567953"/>
            <a:ext cx="3543300" cy="500857"/>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3851168" y="2187078"/>
            <a:ext cx="338138" cy="732631"/>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4189306" y="2302964"/>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4189306" y="831910"/>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3851168" y="716023"/>
            <a:ext cx="338138" cy="732631"/>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3845664" y="2919708"/>
            <a:ext cx="338138" cy="735013"/>
          </a:xfrm>
          <a:prstGeom prst="rect">
            <a:avLst/>
          </a:prstGeom>
        </p:spPr>
        <p:txBody>
          <a:bodyPr>
            <a:normAutofit/>
          </a:bodyPr>
          <a:lstStyle>
            <a:lvl1pPr marL="0" indent="0">
              <a:buNone/>
              <a:defRPr sz="3000" b="1">
                <a:solidFill>
                  <a:srgbClr val="1C345D"/>
                </a:solidFill>
                <a:latin typeface="Times" pitchFamily="2" charset="0"/>
              </a:defRPr>
            </a:lvl1pPr>
          </a:lstStyle>
          <a:p>
            <a:pPr lvl="0"/>
            <a:r>
              <a:rPr lang="en-US"/>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4189306" y="3036786"/>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36" name="Text Placeholder 35">
            <a:extLst>
              <a:ext uri="{FF2B5EF4-FFF2-40B4-BE49-F238E27FC236}">
                <a16:creationId xmlns:a16="http://schemas.microsoft.com/office/drawing/2014/main" id="{D0A65FCC-22A0-5DFA-861F-7D20B7217D51}"/>
              </a:ext>
            </a:extLst>
          </p:cNvPr>
          <p:cNvSpPr>
            <a:spLocks noGrp="1"/>
          </p:cNvSpPr>
          <p:nvPr>
            <p:ph type="body" sz="quarter" idx="18" hasCustomPrompt="1"/>
          </p:nvPr>
        </p:nvSpPr>
        <p:spPr>
          <a:xfrm>
            <a:off x="839883" y="1542785"/>
            <a:ext cx="2012156" cy="1351072"/>
          </a:xfrm>
          <a:prstGeom prst="rect">
            <a:avLst/>
          </a:prstGeom>
        </p:spPr>
        <p:txBody>
          <a:bodyPr>
            <a:normAutofit/>
          </a:bodyPr>
          <a:lstStyle>
            <a:lvl1pPr marL="0" indent="0">
              <a:buNone/>
              <a:defRPr sz="4001">
                <a:solidFill>
                  <a:schemeClr val="bg1"/>
                </a:solidFill>
                <a:latin typeface="Times" pitchFamily="2" charset="0"/>
              </a:defRPr>
            </a:lvl1pPr>
          </a:lstStyle>
          <a:p>
            <a:pPr lvl="0"/>
            <a:r>
              <a:rPr lang="en-US"/>
              <a:t>Table of Contents</a:t>
            </a:r>
          </a:p>
        </p:txBody>
      </p:sp>
    </p:spTree>
    <p:extLst>
      <p:ext uri="{BB962C8B-B14F-4D97-AF65-F5344CB8AC3E}">
        <p14:creationId xmlns:p14="http://schemas.microsoft.com/office/powerpoint/2010/main" val="31596084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1C345D"/>
        </a:solidFill>
        <a:effectLst/>
      </p:bgPr>
    </p:bg>
    <p:spTree>
      <p:nvGrpSpPr>
        <p:cNvPr id="1" name=""/>
        <p:cNvGrpSpPr/>
        <p:nvPr/>
      </p:nvGrpSpPr>
      <p:grpSpPr>
        <a:xfrm>
          <a:off x="0" y="0"/>
          <a:ext cx="0" cy="0"/>
          <a:chOff x="0" y="0"/>
          <a:chExt cx="0" cy="0"/>
        </a:xfrm>
      </p:grpSpPr>
      <p:pic>
        <p:nvPicPr>
          <p:cNvPr id="17" name="Picture 16" descr="Shape, circle&#10;&#10;Description automatically generated">
            <a:extLst>
              <a:ext uri="{FF2B5EF4-FFF2-40B4-BE49-F238E27FC236}">
                <a16:creationId xmlns:a16="http://schemas.microsoft.com/office/drawing/2014/main" id="{CA880695-4CA9-A3AE-AE33-0A15C9D27F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8" y="1917"/>
            <a:ext cx="4360264" cy="5141583"/>
          </a:xfrm>
          <a:prstGeom prst="rect">
            <a:avLst/>
          </a:prstGeom>
          <a:ln>
            <a:solidFill>
              <a:srgbClr val="0B799A"/>
            </a:solidFill>
          </a:ln>
        </p:spPr>
      </p:pic>
      <p:sp>
        <p:nvSpPr>
          <p:cNvPr id="10" name="Oval 9">
            <a:extLst>
              <a:ext uri="{FF2B5EF4-FFF2-40B4-BE49-F238E27FC236}">
                <a16:creationId xmlns:a16="http://schemas.microsoft.com/office/drawing/2014/main" id="{D1FBEFE4-93FA-F182-B15C-C11F20307C2F}"/>
              </a:ext>
            </a:extLst>
          </p:cNvPr>
          <p:cNvSpPr/>
          <p:nvPr userDrawn="1"/>
        </p:nvSpPr>
        <p:spPr>
          <a:xfrm>
            <a:off x="8676197" y="4521476"/>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4577505" y="1680664"/>
            <a:ext cx="338138" cy="732632"/>
          </a:xfrm>
          <a:prstGeom prst="rect">
            <a:avLst/>
          </a:prstGeom>
        </p:spPr>
        <p:txBody>
          <a:bodyPr>
            <a:normAutofit/>
          </a:bodyPr>
          <a:lstStyle>
            <a:lvl1pPr marL="0" indent="0">
              <a:buFontTx/>
              <a:buNone/>
              <a:defRPr sz="3000" b="1">
                <a:solidFill>
                  <a:schemeClr val="bg1"/>
                </a:solidFill>
                <a:latin typeface="Times" pitchFamily="2" charset="0"/>
              </a:defRPr>
            </a:lvl1pPr>
          </a:lstStyle>
          <a:p>
            <a:pPr lvl="0"/>
            <a:r>
              <a:rPr lang="en-US"/>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4915642" y="1796553"/>
            <a:ext cx="3543300" cy="500857"/>
          </a:xfrm>
          <a:prstGeom prst="rect">
            <a:avLst/>
          </a:prstGeom>
        </p:spPr>
        <p:txBody>
          <a:bodyPr>
            <a:normAutofit/>
          </a:bodyPr>
          <a:lstStyle>
            <a:lvl1pPr marL="0" indent="0">
              <a:buNone/>
              <a:defRPr sz="1800">
                <a:solidFill>
                  <a:schemeClr val="bg1"/>
                </a:solidFill>
                <a:latin typeface="+mn-lt"/>
              </a:defRPr>
            </a:lvl1pPr>
          </a:lstStyle>
          <a:p>
            <a:pPr lvl="0"/>
            <a:r>
              <a:rPr lang="en-US"/>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4577505" y="2415678"/>
            <a:ext cx="338138" cy="732631"/>
          </a:xfrm>
          <a:prstGeom prst="rect">
            <a:avLst/>
          </a:prstGeom>
        </p:spPr>
        <p:txBody>
          <a:bodyPr>
            <a:normAutofit/>
          </a:bodyPr>
          <a:lstStyle>
            <a:lvl1pPr marL="0" indent="0">
              <a:buNone/>
              <a:defRPr sz="3000" b="1">
                <a:solidFill>
                  <a:schemeClr val="bg1"/>
                </a:solidFill>
                <a:latin typeface="Times" pitchFamily="2" charset="0"/>
              </a:defRPr>
            </a:lvl1pPr>
          </a:lstStyle>
          <a:p>
            <a:pPr lvl="0"/>
            <a:r>
              <a:rPr lang="en-US"/>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4915642" y="2531564"/>
            <a:ext cx="3543300" cy="500856"/>
          </a:xfrm>
          <a:prstGeom prst="rect">
            <a:avLst/>
          </a:prstGeom>
        </p:spPr>
        <p:txBody>
          <a:bodyPr>
            <a:normAutofit/>
          </a:bodyPr>
          <a:lstStyle>
            <a:lvl1pPr marL="0" indent="0">
              <a:buNone/>
              <a:defRPr sz="1800">
                <a:solidFill>
                  <a:schemeClr val="bg1"/>
                </a:solidFill>
                <a:latin typeface="+mn-lt"/>
              </a:defRPr>
            </a:lvl1pPr>
          </a:lstStyle>
          <a:p>
            <a:pPr lvl="0"/>
            <a:r>
              <a:rPr lang="en-US"/>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4915642" y="1060510"/>
            <a:ext cx="3543300" cy="500856"/>
          </a:xfrm>
          <a:prstGeom prst="rect">
            <a:avLst/>
          </a:prstGeom>
        </p:spPr>
        <p:txBody>
          <a:bodyPr>
            <a:normAutofit/>
          </a:bodyPr>
          <a:lstStyle>
            <a:lvl1pPr marL="0" indent="0">
              <a:buNone/>
              <a:defRPr sz="1800">
                <a:solidFill>
                  <a:schemeClr val="bg1"/>
                </a:solidFill>
                <a:latin typeface="+mn-lt"/>
              </a:defRPr>
            </a:lvl1pPr>
          </a:lstStyle>
          <a:p>
            <a:pPr lvl="0"/>
            <a:r>
              <a:rPr lang="en-US"/>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4577505" y="944623"/>
            <a:ext cx="338138" cy="732631"/>
          </a:xfrm>
          <a:prstGeom prst="rect">
            <a:avLst/>
          </a:prstGeom>
        </p:spPr>
        <p:txBody>
          <a:bodyPr>
            <a:normAutofit/>
          </a:bodyPr>
          <a:lstStyle>
            <a:lvl1pPr marL="0" indent="0">
              <a:buNone/>
              <a:defRPr sz="3000" b="1">
                <a:solidFill>
                  <a:schemeClr val="bg1"/>
                </a:solidFill>
                <a:latin typeface="Times" pitchFamily="2" charset="0"/>
              </a:defRPr>
            </a:lvl1pPr>
          </a:lstStyle>
          <a:p>
            <a:pPr lvl="0"/>
            <a:r>
              <a:rPr lang="en-US"/>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4572000" y="3148308"/>
            <a:ext cx="338138" cy="735013"/>
          </a:xfrm>
          <a:prstGeom prst="rect">
            <a:avLst/>
          </a:prstGeom>
        </p:spPr>
        <p:txBody>
          <a:bodyPr>
            <a:normAutofit/>
          </a:bodyPr>
          <a:lstStyle>
            <a:lvl1pPr marL="0" indent="0">
              <a:buNone/>
              <a:defRPr sz="3000" b="1">
                <a:solidFill>
                  <a:schemeClr val="bg1"/>
                </a:solidFill>
                <a:latin typeface="Times" pitchFamily="2" charset="0"/>
              </a:defRPr>
            </a:lvl1pPr>
          </a:lstStyle>
          <a:p>
            <a:pPr lvl="0"/>
            <a:r>
              <a:rPr lang="en-US"/>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4915642" y="3265386"/>
            <a:ext cx="3543300" cy="500856"/>
          </a:xfrm>
          <a:prstGeom prst="rect">
            <a:avLst/>
          </a:prstGeom>
        </p:spPr>
        <p:txBody>
          <a:bodyPr>
            <a:normAutofit/>
          </a:bodyPr>
          <a:lstStyle>
            <a:lvl1pPr marL="0" indent="0">
              <a:buNone/>
              <a:defRPr sz="1800">
                <a:solidFill>
                  <a:schemeClr val="bg1"/>
                </a:solidFill>
                <a:latin typeface="+mn-lt"/>
              </a:defRPr>
            </a:lvl1pPr>
          </a:lstStyle>
          <a:p>
            <a:pPr lvl="0"/>
            <a:r>
              <a:rPr lang="en-US"/>
              <a:t>Enter section title here</a:t>
            </a:r>
          </a:p>
        </p:txBody>
      </p:sp>
      <p:sp>
        <p:nvSpPr>
          <p:cNvPr id="7" name="Text Placeholder 6">
            <a:extLst>
              <a:ext uri="{FF2B5EF4-FFF2-40B4-BE49-F238E27FC236}">
                <a16:creationId xmlns:a16="http://schemas.microsoft.com/office/drawing/2014/main" id="{7A09E902-D8A4-A640-976A-AE3A0C88BAC3}"/>
              </a:ext>
            </a:extLst>
          </p:cNvPr>
          <p:cNvSpPr>
            <a:spLocks noGrp="1"/>
          </p:cNvSpPr>
          <p:nvPr>
            <p:ph type="body" sz="quarter" idx="18" hasCustomPrompt="1"/>
          </p:nvPr>
        </p:nvSpPr>
        <p:spPr>
          <a:xfrm>
            <a:off x="526512" y="1478360"/>
            <a:ext cx="2678113" cy="2186781"/>
          </a:xfrm>
          <a:prstGeom prst="rect">
            <a:avLst/>
          </a:prstGeom>
        </p:spPr>
        <p:txBody>
          <a:bodyPr>
            <a:normAutofit/>
          </a:bodyPr>
          <a:lstStyle>
            <a:lvl1pPr marL="0" indent="0">
              <a:buNone/>
              <a:defRPr sz="4001">
                <a:solidFill>
                  <a:srgbClr val="1C345D"/>
                </a:solidFill>
                <a:latin typeface="Times" pitchFamily="2" charset="0"/>
              </a:defRPr>
            </a:lvl1pPr>
          </a:lstStyle>
          <a:p>
            <a:pPr lvl="0"/>
            <a:r>
              <a:rPr lang="en-US"/>
              <a:t>Title of Sections Here</a:t>
            </a:r>
          </a:p>
        </p:txBody>
      </p:sp>
      <p:sp>
        <p:nvSpPr>
          <p:cNvPr id="3" name="Oval 2">
            <a:extLst>
              <a:ext uri="{FF2B5EF4-FFF2-40B4-BE49-F238E27FC236}">
                <a16:creationId xmlns:a16="http://schemas.microsoft.com/office/drawing/2014/main" id="{928B6237-FEB4-D727-FDB8-FFF9E59A7C6C}"/>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 name="Oval 1">
            <a:extLst>
              <a:ext uri="{FF2B5EF4-FFF2-40B4-BE49-F238E27FC236}">
                <a16:creationId xmlns:a16="http://schemas.microsoft.com/office/drawing/2014/main" id="{5533EBB8-0E7E-2E52-31D3-B39BA50B7D93}"/>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 name="TextBox 10">
            <a:extLst>
              <a:ext uri="{FF2B5EF4-FFF2-40B4-BE49-F238E27FC236}">
                <a16:creationId xmlns:a16="http://schemas.microsoft.com/office/drawing/2014/main" id="{F1CFB79B-81F6-0ACB-18D5-9A261EC829FB}"/>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9" name="Oval 8">
            <a:extLst>
              <a:ext uri="{FF2B5EF4-FFF2-40B4-BE49-F238E27FC236}">
                <a16:creationId xmlns:a16="http://schemas.microsoft.com/office/drawing/2014/main" id="{3C47A142-3DD2-E0A7-9763-979579F32A51}"/>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1" name="AutoShape 6">
            <a:extLst>
              <a:ext uri="{FF2B5EF4-FFF2-40B4-BE49-F238E27FC236}">
                <a16:creationId xmlns:a16="http://schemas.microsoft.com/office/drawing/2014/main" id="{A04B9170-778E-4FF6-0FD6-F9D5A2CC1757}"/>
              </a:ext>
            </a:extLst>
          </p:cNvPr>
          <p:cNvSpPr/>
          <p:nvPr userDrawn="1"/>
        </p:nvSpPr>
        <p:spPr>
          <a:xfrm rot="1008" flipV="1">
            <a:off x="2175946" y="4655317"/>
            <a:ext cx="6299837" cy="0"/>
          </a:xfrm>
          <a:prstGeom prst="line">
            <a:avLst/>
          </a:prstGeom>
          <a:ln w="12700" cap="rnd">
            <a:solidFill>
              <a:srgbClr val="0B799A"/>
            </a:solidFill>
            <a:prstDash val="solid"/>
            <a:headEnd type="none" w="sm" len="sm"/>
            <a:tailEnd type="none" w="sm" len="sm"/>
          </a:ln>
        </p:spPr>
        <p:txBody>
          <a:bodyPr/>
          <a:lstStyle/>
          <a:p>
            <a:endParaRPr lang="en-US" sz="600"/>
          </a:p>
        </p:txBody>
      </p:sp>
      <p:sp>
        <p:nvSpPr>
          <p:cNvPr id="12" name="TextBox 10">
            <a:extLst>
              <a:ext uri="{FF2B5EF4-FFF2-40B4-BE49-F238E27FC236}">
                <a16:creationId xmlns:a16="http://schemas.microsoft.com/office/drawing/2014/main" id="{6CBA931B-8524-E30F-F489-D732CF862E00}"/>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3" name="Subtitle 2">
            <a:extLst>
              <a:ext uri="{FF2B5EF4-FFF2-40B4-BE49-F238E27FC236}">
                <a16:creationId xmlns:a16="http://schemas.microsoft.com/office/drawing/2014/main" id="{EB204307-86D2-6EC4-37DA-68C50FB023E9}"/>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39897002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Call 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07050E5-52D7-526B-FB06-FCE0549AFFDC}"/>
              </a:ext>
            </a:extLst>
          </p:cNvPr>
          <p:cNvSpPr>
            <a:spLocks noGrp="1"/>
          </p:cNvSpPr>
          <p:nvPr>
            <p:ph type="body" sz="quarter" idx="10" hasCustomPrompt="1"/>
          </p:nvPr>
        </p:nvSpPr>
        <p:spPr>
          <a:xfrm>
            <a:off x="871748" y="1440634"/>
            <a:ext cx="338138" cy="732632"/>
          </a:xfrm>
          <a:prstGeom prst="rect">
            <a:avLst/>
          </a:prstGeom>
        </p:spPr>
        <p:txBody>
          <a:bodyPr>
            <a:normAutofit/>
          </a:bodyPr>
          <a:lstStyle>
            <a:lvl1pPr marL="0" indent="0">
              <a:buFontTx/>
              <a:buNone/>
              <a:defRPr sz="2700" b="1">
                <a:solidFill>
                  <a:srgbClr val="1C345D"/>
                </a:solidFill>
                <a:latin typeface="Times" pitchFamily="2" charset="0"/>
              </a:defRPr>
            </a:lvl1pPr>
          </a:lstStyle>
          <a:p>
            <a:pPr lvl="0"/>
            <a:r>
              <a:rPr lang="en-US"/>
              <a:t>2</a:t>
            </a:r>
          </a:p>
        </p:txBody>
      </p:sp>
      <p:sp>
        <p:nvSpPr>
          <p:cNvPr id="21" name="Text Placeholder 20">
            <a:extLst>
              <a:ext uri="{FF2B5EF4-FFF2-40B4-BE49-F238E27FC236}">
                <a16:creationId xmlns:a16="http://schemas.microsoft.com/office/drawing/2014/main" id="{4670AAE0-BEE9-EFB7-B0A1-7FDFFC63CFEC}"/>
              </a:ext>
            </a:extLst>
          </p:cNvPr>
          <p:cNvSpPr>
            <a:spLocks noGrp="1"/>
          </p:cNvSpPr>
          <p:nvPr>
            <p:ph type="body" sz="quarter" idx="11" hasCustomPrompt="1"/>
          </p:nvPr>
        </p:nvSpPr>
        <p:spPr>
          <a:xfrm>
            <a:off x="1209886" y="1556523"/>
            <a:ext cx="3543300" cy="500857"/>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4" name="Text Placeholder 23">
            <a:extLst>
              <a:ext uri="{FF2B5EF4-FFF2-40B4-BE49-F238E27FC236}">
                <a16:creationId xmlns:a16="http://schemas.microsoft.com/office/drawing/2014/main" id="{0D586040-2BD7-A7F8-54A9-B4DC1C73596D}"/>
              </a:ext>
            </a:extLst>
          </p:cNvPr>
          <p:cNvSpPr>
            <a:spLocks noGrp="1"/>
          </p:cNvSpPr>
          <p:nvPr>
            <p:ph type="body" sz="quarter" idx="12" hasCustomPrompt="1"/>
          </p:nvPr>
        </p:nvSpPr>
        <p:spPr>
          <a:xfrm>
            <a:off x="871748" y="2175648"/>
            <a:ext cx="338138" cy="732631"/>
          </a:xfrm>
          <a:prstGeom prst="rect">
            <a:avLst/>
          </a:prstGeom>
        </p:spPr>
        <p:txBody>
          <a:bodyPr/>
          <a:lstStyle>
            <a:lvl1pPr marL="0" indent="0">
              <a:buNone/>
              <a:defRPr sz="2700" b="1">
                <a:solidFill>
                  <a:srgbClr val="1C345D"/>
                </a:solidFill>
                <a:latin typeface="Times" pitchFamily="2" charset="0"/>
              </a:defRPr>
            </a:lvl1pPr>
          </a:lstStyle>
          <a:p>
            <a:pPr lvl="0"/>
            <a:r>
              <a:rPr lang="en-US"/>
              <a:t>3</a:t>
            </a:r>
          </a:p>
        </p:txBody>
      </p:sp>
      <p:sp>
        <p:nvSpPr>
          <p:cNvPr id="26" name="Text Placeholder 25">
            <a:extLst>
              <a:ext uri="{FF2B5EF4-FFF2-40B4-BE49-F238E27FC236}">
                <a16:creationId xmlns:a16="http://schemas.microsoft.com/office/drawing/2014/main" id="{C95D8111-DCEC-82FC-6857-E8E5C9910EFD}"/>
              </a:ext>
            </a:extLst>
          </p:cNvPr>
          <p:cNvSpPr>
            <a:spLocks noGrp="1"/>
          </p:cNvSpPr>
          <p:nvPr>
            <p:ph type="body" sz="quarter" idx="13" hasCustomPrompt="1"/>
          </p:nvPr>
        </p:nvSpPr>
        <p:spPr>
          <a:xfrm>
            <a:off x="1209886" y="2291534"/>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28" name="Text Placeholder 27">
            <a:extLst>
              <a:ext uri="{FF2B5EF4-FFF2-40B4-BE49-F238E27FC236}">
                <a16:creationId xmlns:a16="http://schemas.microsoft.com/office/drawing/2014/main" id="{87765F2D-3155-9C3D-F0A3-5621FF596D23}"/>
              </a:ext>
            </a:extLst>
          </p:cNvPr>
          <p:cNvSpPr>
            <a:spLocks noGrp="1"/>
          </p:cNvSpPr>
          <p:nvPr>
            <p:ph type="body" sz="quarter" idx="14" hasCustomPrompt="1"/>
          </p:nvPr>
        </p:nvSpPr>
        <p:spPr>
          <a:xfrm>
            <a:off x="1209886" y="820480"/>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30" name="Text Placeholder 29">
            <a:extLst>
              <a:ext uri="{FF2B5EF4-FFF2-40B4-BE49-F238E27FC236}">
                <a16:creationId xmlns:a16="http://schemas.microsoft.com/office/drawing/2014/main" id="{32202D67-7621-03CE-5A2B-C56A06AEFDCC}"/>
              </a:ext>
            </a:extLst>
          </p:cNvPr>
          <p:cNvSpPr>
            <a:spLocks noGrp="1"/>
          </p:cNvSpPr>
          <p:nvPr>
            <p:ph type="body" sz="quarter" idx="15" hasCustomPrompt="1"/>
          </p:nvPr>
        </p:nvSpPr>
        <p:spPr>
          <a:xfrm>
            <a:off x="871748" y="704593"/>
            <a:ext cx="338138" cy="732631"/>
          </a:xfrm>
          <a:prstGeom prst="rect">
            <a:avLst/>
          </a:prstGeom>
        </p:spPr>
        <p:txBody>
          <a:bodyPr/>
          <a:lstStyle>
            <a:lvl1pPr marL="0" indent="0">
              <a:buNone/>
              <a:defRPr sz="2700" b="1">
                <a:solidFill>
                  <a:srgbClr val="1C345D"/>
                </a:solidFill>
                <a:latin typeface="Times" pitchFamily="2" charset="0"/>
              </a:defRPr>
            </a:lvl1pPr>
          </a:lstStyle>
          <a:p>
            <a:pPr lvl="0"/>
            <a:r>
              <a:rPr lang="en-US"/>
              <a:t>1</a:t>
            </a:r>
          </a:p>
        </p:txBody>
      </p:sp>
      <p:sp>
        <p:nvSpPr>
          <p:cNvPr id="32" name="Text Placeholder 31">
            <a:extLst>
              <a:ext uri="{FF2B5EF4-FFF2-40B4-BE49-F238E27FC236}">
                <a16:creationId xmlns:a16="http://schemas.microsoft.com/office/drawing/2014/main" id="{3B162FFD-A8D3-3184-CB37-2CFC860A8715}"/>
              </a:ext>
            </a:extLst>
          </p:cNvPr>
          <p:cNvSpPr>
            <a:spLocks noGrp="1"/>
          </p:cNvSpPr>
          <p:nvPr>
            <p:ph type="body" sz="quarter" idx="16" hasCustomPrompt="1"/>
          </p:nvPr>
        </p:nvSpPr>
        <p:spPr>
          <a:xfrm>
            <a:off x="866244" y="2908278"/>
            <a:ext cx="338138" cy="735013"/>
          </a:xfrm>
          <a:prstGeom prst="rect">
            <a:avLst/>
          </a:prstGeom>
        </p:spPr>
        <p:txBody>
          <a:bodyPr/>
          <a:lstStyle>
            <a:lvl1pPr marL="0" indent="0">
              <a:buNone/>
              <a:defRPr sz="2700" b="1">
                <a:solidFill>
                  <a:srgbClr val="1C345D"/>
                </a:solidFill>
                <a:latin typeface="Times" pitchFamily="2" charset="0"/>
              </a:defRPr>
            </a:lvl1pPr>
          </a:lstStyle>
          <a:p>
            <a:pPr lvl="0"/>
            <a:r>
              <a:rPr lang="en-US"/>
              <a:t>4</a:t>
            </a:r>
          </a:p>
        </p:txBody>
      </p:sp>
      <p:sp>
        <p:nvSpPr>
          <p:cNvPr id="34" name="Text Placeholder 33">
            <a:extLst>
              <a:ext uri="{FF2B5EF4-FFF2-40B4-BE49-F238E27FC236}">
                <a16:creationId xmlns:a16="http://schemas.microsoft.com/office/drawing/2014/main" id="{A1138D9A-D029-86A2-ABA3-5C5B4529AEAB}"/>
              </a:ext>
            </a:extLst>
          </p:cNvPr>
          <p:cNvSpPr>
            <a:spLocks noGrp="1"/>
          </p:cNvSpPr>
          <p:nvPr>
            <p:ph type="body" sz="quarter" idx="17" hasCustomPrompt="1"/>
          </p:nvPr>
        </p:nvSpPr>
        <p:spPr>
          <a:xfrm>
            <a:off x="1209886" y="3025356"/>
            <a:ext cx="3543300" cy="500856"/>
          </a:xfrm>
          <a:prstGeom prst="rect">
            <a:avLst/>
          </a:prstGeom>
        </p:spPr>
        <p:txBody>
          <a:bodyPr>
            <a:normAutofit/>
          </a:bodyPr>
          <a:lstStyle>
            <a:lvl1pPr marL="0" indent="0">
              <a:buNone/>
              <a:defRPr sz="1800">
                <a:solidFill>
                  <a:srgbClr val="1C345D"/>
                </a:solidFill>
                <a:latin typeface="+mn-lt"/>
              </a:defRPr>
            </a:lvl1pPr>
          </a:lstStyle>
          <a:p>
            <a:pPr lvl="0"/>
            <a:r>
              <a:rPr lang="en-US"/>
              <a:t>Enter section title here</a:t>
            </a:r>
          </a:p>
        </p:txBody>
      </p:sp>
      <p:sp>
        <p:nvSpPr>
          <p:cNvPr id="8" name="Oval 7">
            <a:extLst>
              <a:ext uri="{FF2B5EF4-FFF2-40B4-BE49-F238E27FC236}">
                <a16:creationId xmlns:a16="http://schemas.microsoft.com/office/drawing/2014/main" id="{CB98C23D-A1C4-5D3A-87B2-D809E01B074E}"/>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 name="TextBox 10">
            <a:extLst>
              <a:ext uri="{FF2B5EF4-FFF2-40B4-BE49-F238E27FC236}">
                <a16:creationId xmlns:a16="http://schemas.microsoft.com/office/drawing/2014/main" id="{24C16E02-EA3E-EE88-5770-96293A7DE533}"/>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pic>
        <p:nvPicPr>
          <p:cNvPr id="16" name="Picture 15">
            <a:extLst>
              <a:ext uri="{FF2B5EF4-FFF2-40B4-BE49-F238E27FC236}">
                <a16:creationId xmlns:a16="http://schemas.microsoft.com/office/drawing/2014/main" id="{1B346B4B-6133-4975-CD4A-DD5D39E22D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9336"/>
            <a:ext cx="338137" cy="3307862"/>
          </a:xfrm>
          <a:prstGeom prst="rect">
            <a:avLst/>
          </a:prstGeom>
        </p:spPr>
      </p:pic>
      <p:sp>
        <p:nvSpPr>
          <p:cNvPr id="17" name="AutoShape 6">
            <a:extLst>
              <a:ext uri="{FF2B5EF4-FFF2-40B4-BE49-F238E27FC236}">
                <a16:creationId xmlns:a16="http://schemas.microsoft.com/office/drawing/2014/main" id="{28877F6F-E57B-1C7E-0F53-830A3375B1C3}"/>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8" name="Subtitle 2">
            <a:extLst>
              <a:ext uri="{FF2B5EF4-FFF2-40B4-BE49-F238E27FC236}">
                <a16:creationId xmlns:a16="http://schemas.microsoft.com/office/drawing/2014/main" id="{CDC0F068-6F09-2EB7-098B-A9E4FF46AC16}"/>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3163016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and Content">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a:t>Footer</a:t>
            </a:r>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7961434" cy="487796"/>
          </a:xfrm>
          <a:prstGeom prst="rect">
            <a:avLst/>
          </a:prstGeom>
        </p:spPr>
        <p:txBody>
          <a:bodyPr>
            <a:normAutofit/>
          </a:bodyPr>
          <a:lstStyle>
            <a:lvl1pPr>
              <a:defRPr sz="2400" b="0" i="0">
                <a:solidFill>
                  <a:srgbClr val="1C345D"/>
                </a:solidFill>
                <a:latin typeface="Times" pitchFamily="2" charset="0"/>
                <a:cs typeface="Calibri" panose="020F0502020204030204" pitchFamily="34" charset="0"/>
              </a:defRPr>
            </a:lvl1pPr>
          </a:lstStyle>
          <a:p>
            <a:r>
              <a:rPr lang="en-US"/>
              <a:t>Enter heading here</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51" y="1018711"/>
            <a:ext cx="7961432" cy="445098"/>
          </a:xfrm>
          <a:prstGeom prst="rect">
            <a:avLst/>
          </a:prstGeom>
        </p:spPr>
        <p:txBody>
          <a:bodyPr>
            <a:normAutofit/>
          </a:bodyPr>
          <a:lstStyle>
            <a:lvl1pPr marL="0" indent="0">
              <a:buNone/>
              <a:defRPr sz="1400"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514351" y="1588065"/>
            <a:ext cx="7961432" cy="2708234"/>
          </a:xfrm>
          <a:prstGeom prst="rect">
            <a:avLst/>
          </a:prstGeom>
        </p:spPr>
        <p:txBody>
          <a:bodyPr>
            <a:normAutofit/>
          </a:bodyPr>
          <a:lstStyle>
            <a:lvl1pPr marL="228611" indent="-228611">
              <a:buFont typeface="Arial" panose="020B0604020202020204" pitchFamily="34" charset="0"/>
              <a:buChar char="•"/>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a:t>Enter</a:t>
            </a:r>
          </a:p>
          <a:p>
            <a:pPr lvl="0"/>
            <a:r>
              <a:rPr lang="en-US"/>
              <a:t>Key </a:t>
            </a:r>
          </a:p>
          <a:p>
            <a:pPr lvl="0"/>
            <a:r>
              <a:rPr lang="en-US"/>
              <a:t>Points</a:t>
            </a:r>
          </a:p>
          <a:p>
            <a:pPr lvl="0"/>
            <a:r>
              <a:rPr lang="en-US"/>
              <a:t>Here</a:t>
            </a:r>
          </a:p>
          <a:p>
            <a:pPr lvl="0"/>
            <a:r>
              <a:rPr lang="en-US"/>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 name="TextBox 10">
            <a:extLst>
              <a:ext uri="{FF2B5EF4-FFF2-40B4-BE49-F238E27FC236}">
                <a16:creationId xmlns:a16="http://schemas.microsoft.com/office/drawing/2014/main" id="{BDD2103F-81EB-E24E-C54D-591E80C1B6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2" name="Subtitle 2">
            <a:extLst>
              <a:ext uri="{FF2B5EF4-FFF2-40B4-BE49-F238E27FC236}">
                <a16:creationId xmlns:a16="http://schemas.microsoft.com/office/drawing/2014/main" id="{922DA9C0-C9FB-5D2A-6F70-077832E26FF4}"/>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28550741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61433" cy="273844"/>
          </a:xfrm>
        </p:spPr>
        <p:txBody>
          <a:bodyPr/>
          <a:lstStyle>
            <a:lvl1pPr>
              <a:defRPr b="0" i="0">
                <a:solidFill>
                  <a:srgbClr val="1C345D"/>
                </a:solidFill>
                <a:latin typeface="+mn-lt"/>
                <a:cs typeface="Calibri" panose="020F0502020204030204" pitchFamily="34" charset="0"/>
              </a:defRPr>
            </a:lvl1pPr>
          </a:lstStyle>
          <a:p>
            <a:r>
              <a:rPr lang="en-US"/>
              <a:t>Footer</a:t>
            </a:r>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7961434" cy="487796"/>
          </a:xfrm>
          <a:prstGeom prst="rect">
            <a:avLst/>
          </a:prstGeom>
        </p:spPr>
        <p:txBody>
          <a:bodyPr>
            <a:normAutofit/>
          </a:bodyPr>
          <a:lstStyle>
            <a:lvl1pPr>
              <a:defRPr sz="2400" b="0" i="0">
                <a:solidFill>
                  <a:srgbClr val="1C345D"/>
                </a:solidFill>
                <a:latin typeface="Times" pitchFamily="2" charset="0"/>
                <a:cs typeface="Calibri" panose="020F0502020204030204" pitchFamily="34" charset="0"/>
              </a:defRPr>
            </a:lvl1pPr>
          </a:lstStyle>
          <a:p>
            <a:r>
              <a:rPr lang="en-US"/>
              <a:t>Text and Image</a:t>
            </a:r>
          </a:p>
        </p:txBody>
      </p:sp>
      <p:sp>
        <p:nvSpPr>
          <p:cNvPr id="11" name="Picture Placeholder 10">
            <a:extLst>
              <a:ext uri="{FF2B5EF4-FFF2-40B4-BE49-F238E27FC236}">
                <a16:creationId xmlns:a16="http://schemas.microsoft.com/office/drawing/2014/main" id="{580912F6-33E9-1070-7587-82BDE182A76F}"/>
              </a:ext>
            </a:extLst>
          </p:cNvPr>
          <p:cNvSpPr>
            <a:spLocks noGrp="1"/>
          </p:cNvSpPr>
          <p:nvPr>
            <p:ph type="pic" sz="quarter" idx="12"/>
          </p:nvPr>
        </p:nvSpPr>
        <p:spPr>
          <a:xfrm>
            <a:off x="5280346" y="1018711"/>
            <a:ext cx="3195437" cy="3275687"/>
          </a:xfrm>
          <a:prstGeom prst="rect">
            <a:avLst/>
          </a:prstGeom>
        </p:spPr>
        <p:txBody>
          <a:bodyPr>
            <a:normAutofit/>
          </a:bodyPr>
          <a:lstStyle>
            <a:lvl1pPr marL="0" indent="0">
              <a:buNone/>
              <a:defRPr sz="1400">
                <a:solidFill>
                  <a:srgbClr val="1C345D"/>
                </a:solidFill>
                <a:latin typeface="+mn-lt"/>
              </a:defRPr>
            </a:lvl1pPr>
          </a:lstStyle>
          <a:p>
            <a:endParaRPr lang="en-US"/>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50" y="1018711"/>
            <a:ext cx="4476430" cy="445098"/>
          </a:xfrm>
          <a:prstGeom prst="rect">
            <a:avLst/>
          </a:prstGeom>
        </p:spPr>
        <p:txBody>
          <a:bodyPr>
            <a:normAutofit/>
          </a:bodyPr>
          <a:lstStyle>
            <a:lvl1pPr marL="0" indent="0">
              <a:buNone/>
              <a:defRPr sz="1400" b="0" i="0">
                <a:solidFill>
                  <a:srgbClr val="0B799A"/>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subtext here</a:t>
            </a:r>
          </a:p>
        </p:txBody>
      </p:sp>
      <p:sp>
        <p:nvSpPr>
          <p:cNvPr id="9" name="Text Placeholder 7">
            <a:extLst>
              <a:ext uri="{FF2B5EF4-FFF2-40B4-BE49-F238E27FC236}">
                <a16:creationId xmlns:a16="http://schemas.microsoft.com/office/drawing/2014/main" id="{3126302C-E362-A452-FB59-8C7ACF19610D}"/>
              </a:ext>
            </a:extLst>
          </p:cNvPr>
          <p:cNvSpPr>
            <a:spLocks noGrp="1"/>
          </p:cNvSpPr>
          <p:nvPr>
            <p:ph type="body" sz="quarter" idx="14" hasCustomPrompt="1"/>
          </p:nvPr>
        </p:nvSpPr>
        <p:spPr>
          <a:xfrm>
            <a:off x="514350" y="1588064"/>
            <a:ext cx="4476430" cy="1967372"/>
          </a:xfrm>
          <a:prstGeom prst="rect">
            <a:avLst/>
          </a:prstGeom>
        </p:spPr>
        <p:txBody>
          <a:bodyPr>
            <a:normAutofit/>
          </a:bodyPr>
          <a:lstStyle>
            <a:lvl1pPr marL="228611" indent="-228611">
              <a:buFont typeface="Arial" panose="020B0604020202020204" pitchFamily="34" charset="0"/>
              <a:buChar char="•"/>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lvl="0"/>
            <a:r>
              <a:rPr lang="en-US"/>
              <a:t>Enter</a:t>
            </a:r>
          </a:p>
          <a:p>
            <a:pPr lvl="0"/>
            <a:r>
              <a:rPr lang="en-US"/>
              <a:t>Key </a:t>
            </a:r>
          </a:p>
          <a:p>
            <a:pPr lvl="0"/>
            <a:r>
              <a:rPr lang="en-US"/>
              <a:t>Points</a:t>
            </a:r>
          </a:p>
          <a:p>
            <a:pPr lvl="0"/>
            <a:r>
              <a:rPr lang="en-US"/>
              <a:t>Here</a:t>
            </a:r>
          </a:p>
          <a:p>
            <a:pPr lvl="0"/>
            <a:r>
              <a:rPr lang="en-US"/>
              <a:t>Delete this section if you do not need</a:t>
            </a:r>
          </a:p>
        </p:txBody>
      </p:sp>
      <p:sp>
        <p:nvSpPr>
          <p:cNvPr id="3" name="Oval 2">
            <a:extLst>
              <a:ext uri="{FF2B5EF4-FFF2-40B4-BE49-F238E27FC236}">
                <a16:creationId xmlns:a16="http://schemas.microsoft.com/office/drawing/2014/main" id="{49FCDCC2-5310-0417-7A80-D34BD8916E3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 name="TextBox 10">
            <a:extLst>
              <a:ext uri="{FF2B5EF4-FFF2-40B4-BE49-F238E27FC236}">
                <a16:creationId xmlns:a16="http://schemas.microsoft.com/office/drawing/2014/main" id="{BDD2103F-81EB-E24E-C54D-591E80C1B6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9089C5C8-23B1-1A7C-11E5-D58DC321E7B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2" name="Subtitle 2">
            <a:extLst>
              <a:ext uri="{FF2B5EF4-FFF2-40B4-BE49-F238E27FC236}">
                <a16:creationId xmlns:a16="http://schemas.microsoft.com/office/drawing/2014/main" id="{922DA9C0-C9FB-5D2A-6F70-077832E26FF4}"/>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23842581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ey Points">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16A10F9B-2444-303F-98F0-40BA71D2E7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9310" y="229514"/>
            <a:ext cx="748075" cy="900226"/>
          </a:xfrm>
          <a:prstGeom prst="rect">
            <a:avLst/>
          </a:prstGeom>
        </p:spPr>
      </p:pic>
      <p:sp>
        <p:nvSpPr>
          <p:cNvPr id="3" name="Content Placeholder 2"/>
          <p:cNvSpPr>
            <a:spLocks noGrp="1"/>
          </p:cNvSpPr>
          <p:nvPr>
            <p:ph idx="1" hasCustomPrompt="1"/>
          </p:nvPr>
        </p:nvSpPr>
        <p:spPr>
          <a:xfrm>
            <a:off x="4553306" y="746907"/>
            <a:ext cx="3581242" cy="812852"/>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61433" cy="273844"/>
          </a:xfrm>
        </p:spPr>
        <p:txBody>
          <a:bodyPr/>
          <a:lstStyle>
            <a:lvl1pPr>
              <a:defRPr>
                <a:solidFill>
                  <a:srgbClr val="1C345D"/>
                </a:solidFill>
                <a:latin typeface="+mn-lt"/>
                <a:cs typeface="Calibri" panose="020F0502020204030204" pitchFamily="34" charset="0"/>
              </a:defRPr>
            </a:lvl1pPr>
          </a:lstStyle>
          <a:p>
            <a:endParaRPr lang="en-US"/>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50" y="353878"/>
            <a:ext cx="3731080" cy="487796"/>
          </a:xfrm>
          <a:prstGeom prst="rect">
            <a:avLst/>
          </a:prstGeom>
        </p:spPr>
        <p:txBody>
          <a:bodyPr>
            <a:normAutofit/>
          </a:bodyPr>
          <a:lstStyle>
            <a:lvl1pPr>
              <a:defRPr sz="2400" b="0" i="0">
                <a:solidFill>
                  <a:srgbClr val="1C345D"/>
                </a:solidFill>
                <a:latin typeface="Times" pitchFamily="2" charset="0"/>
                <a:cs typeface="Calibri" panose="020F0502020204030204" pitchFamily="34" charset="0"/>
              </a:defRPr>
            </a:lvl1pPr>
          </a:lstStyle>
          <a:p>
            <a:r>
              <a:rPr lang="en-US"/>
              <a:t>Enter heading here</a:t>
            </a:r>
          </a:p>
        </p:txBody>
      </p:sp>
      <p:sp>
        <p:nvSpPr>
          <p:cNvPr id="17" name="Content Placeholder 2">
            <a:extLst>
              <a:ext uri="{FF2B5EF4-FFF2-40B4-BE49-F238E27FC236}">
                <a16:creationId xmlns:a16="http://schemas.microsoft.com/office/drawing/2014/main" id="{F32E0B05-FE6D-30F1-E2D7-9A69DDF4186A}"/>
              </a:ext>
            </a:extLst>
          </p:cNvPr>
          <p:cNvSpPr>
            <a:spLocks noGrp="1"/>
          </p:cNvSpPr>
          <p:nvPr>
            <p:ph idx="13" hasCustomPrompt="1"/>
          </p:nvPr>
        </p:nvSpPr>
        <p:spPr>
          <a:xfrm>
            <a:off x="4553306" y="481750"/>
            <a:ext cx="3581242"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7" name="Content Placeholder 2">
            <a:extLst>
              <a:ext uri="{FF2B5EF4-FFF2-40B4-BE49-F238E27FC236}">
                <a16:creationId xmlns:a16="http://schemas.microsoft.com/office/drawing/2014/main" id="{0F7FD392-69E8-B924-57E9-9B1FF3091F7E}"/>
              </a:ext>
            </a:extLst>
          </p:cNvPr>
          <p:cNvSpPr>
            <a:spLocks noGrp="1"/>
          </p:cNvSpPr>
          <p:nvPr>
            <p:ph idx="14" hasCustomPrompt="1"/>
          </p:nvPr>
        </p:nvSpPr>
        <p:spPr>
          <a:xfrm>
            <a:off x="4553306" y="2061296"/>
            <a:ext cx="3581242" cy="812852"/>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8" name="Content Placeholder 2">
            <a:extLst>
              <a:ext uri="{FF2B5EF4-FFF2-40B4-BE49-F238E27FC236}">
                <a16:creationId xmlns:a16="http://schemas.microsoft.com/office/drawing/2014/main" id="{122F1D2B-CC41-BFBC-6211-DD464F0E5ADD}"/>
              </a:ext>
            </a:extLst>
          </p:cNvPr>
          <p:cNvSpPr>
            <a:spLocks noGrp="1"/>
          </p:cNvSpPr>
          <p:nvPr>
            <p:ph idx="15" hasCustomPrompt="1"/>
          </p:nvPr>
        </p:nvSpPr>
        <p:spPr>
          <a:xfrm>
            <a:off x="4553306" y="1781802"/>
            <a:ext cx="3581242"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9" name="Content Placeholder 2">
            <a:extLst>
              <a:ext uri="{FF2B5EF4-FFF2-40B4-BE49-F238E27FC236}">
                <a16:creationId xmlns:a16="http://schemas.microsoft.com/office/drawing/2014/main" id="{5305403D-4F91-BFDC-EF17-02CDE8881DDB}"/>
              </a:ext>
            </a:extLst>
          </p:cNvPr>
          <p:cNvSpPr>
            <a:spLocks noGrp="1"/>
          </p:cNvSpPr>
          <p:nvPr>
            <p:ph idx="16" hasCustomPrompt="1"/>
          </p:nvPr>
        </p:nvSpPr>
        <p:spPr>
          <a:xfrm>
            <a:off x="4553306" y="3313044"/>
            <a:ext cx="3581242" cy="812852"/>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10" name="Content Placeholder 2">
            <a:extLst>
              <a:ext uri="{FF2B5EF4-FFF2-40B4-BE49-F238E27FC236}">
                <a16:creationId xmlns:a16="http://schemas.microsoft.com/office/drawing/2014/main" id="{983D2208-1A4B-9F20-53B3-FD947F9A5FAE}"/>
              </a:ext>
            </a:extLst>
          </p:cNvPr>
          <p:cNvSpPr>
            <a:spLocks noGrp="1"/>
          </p:cNvSpPr>
          <p:nvPr>
            <p:ph idx="17" hasCustomPrompt="1"/>
          </p:nvPr>
        </p:nvSpPr>
        <p:spPr>
          <a:xfrm>
            <a:off x="4553306" y="3081856"/>
            <a:ext cx="3581242" cy="231188"/>
          </a:xfrm>
          <a:prstGeom prst="rect">
            <a:avLst/>
          </a:prstGeom>
        </p:spPr>
        <p:txBody>
          <a:bodyPr>
            <a:no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20" name="Oval 19">
            <a:extLst>
              <a:ext uri="{FF2B5EF4-FFF2-40B4-BE49-F238E27FC236}">
                <a16:creationId xmlns:a16="http://schemas.microsoft.com/office/drawing/2014/main" id="{AE97D2A5-502D-ECC1-0533-336A815F02E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1" name="TextBox 10">
            <a:extLst>
              <a:ext uri="{FF2B5EF4-FFF2-40B4-BE49-F238E27FC236}">
                <a16:creationId xmlns:a16="http://schemas.microsoft.com/office/drawing/2014/main" id="{43EDD611-5AFE-0527-07CD-0A82D12AA36C}"/>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909B3E1B-350D-B4CD-167A-82F79A28325B}"/>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23" name="Subtitle 2">
            <a:extLst>
              <a:ext uri="{FF2B5EF4-FFF2-40B4-BE49-F238E27FC236}">
                <a16:creationId xmlns:a16="http://schemas.microsoft.com/office/drawing/2014/main" id="{60AE758A-2DD0-6A3B-B932-2C91B6154A9D}"/>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2467484411"/>
      </p:ext>
    </p:extLst>
  </p:cSld>
  <p:clrMapOvr>
    <a:masterClrMapping/>
  </p:clrMapOvr>
  <p:extLst>
    <p:ext uri="{DCECCB84-F9BA-43D5-87BE-67443E8EF086}">
      <p15:sldGuideLst xmlns:p15="http://schemas.microsoft.com/office/powerpoint/2012/main">
        <p15:guide id="1" pos="4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982B52B-DCDE-4983-B5D3-DF54925EAC33}"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12308683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Key Statement">
    <p:bg>
      <p:bgPr>
        <a:solidFill>
          <a:srgbClr val="1C345D"/>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D6F0A7-13AC-9BAE-BF27-F361CC571914}"/>
              </a:ext>
            </a:extLst>
          </p:cNvPr>
          <p:cNvSpPr>
            <a:spLocks noGrp="1"/>
          </p:cNvSpPr>
          <p:nvPr>
            <p:ph type="ctrTitle" hasCustomPrompt="1"/>
          </p:nvPr>
        </p:nvSpPr>
        <p:spPr>
          <a:xfrm>
            <a:off x="2096867" y="1312146"/>
            <a:ext cx="4950268" cy="1872926"/>
          </a:xfrm>
        </p:spPr>
        <p:txBody>
          <a:bodyPr/>
          <a:lstStyle>
            <a:lvl1pPr>
              <a:defRPr b="0" i="0">
                <a:solidFill>
                  <a:schemeClr val="bg1"/>
                </a:solidFill>
                <a:latin typeface="Times" pitchFamily="2" charset="0"/>
                <a:cs typeface="Calibri" panose="020F0502020204030204" pitchFamily="34" charset="0"/>
              </a:defRPr>
            </a:lvl1pPr>
          </a:lstStyle>
          <a:p>
            <a:r>
              <a:rPr lang="en-US"/>
              <a:t>“Insert quote here or key statement left aligned, centered on the page.”</a:t>
            </a:r>
            <a:br>
              <a:rPr lang="en-US"/>
            </a:br>
            <a:endParaRPr lang="en-US"/>
          </a:p>
        </p:txBody>
      </p:sp>
      <p:sp>
        <p:nvSpPr>
          <p:cNvPr id="17" name="TextBox 9">
            <a:extLst>
              <a:ext uri="{FF2B5EF4-FFF2-40B4-BE49-F238E27FC236}">
                <a16:creationId xmlns:a16="http://schemas.microsoft.com/office/drawing/2014/main" id="{EC994D95-D283-7DED-1940-F0EA85F37C1B}"/>
              </a:ext>
            </a:extLst>
          </p:cNvPr>
          <p:cNvSpPr txBox="1"/>
          <p:nvPr userDrawn="1"/>
        </p:nvSpPr>
        <p:spPr>
          <a:xfrm>
            <a:off x="2001503" y="248510"/>
            <a:ext cx="1543050" cy="1543050"/>
          </a:xfrm>
          <a:prstGeom prst="rect">
            <a:avLst/>
          </a:prstGeom>
        </p:spPr>
        <p:txBody>
          <a:bodyPr lIns="25400" tIns="25400" rIns="25400" bIns="25400" rtlCol="0" anchor="ctr"/>
          <a:lstStyle/>
          <a:p>
            <a:pPr algn="ctr">
              <a:lnSpc>
                <a:spcPts val="840"/>
              </a:lnSpc>
            </a:pPr>
            <a:endParaRPr sz="600"/>
          </a:p>
        </p:txBody>
      </p:sp>
      <p:pic>
        <p:nvPicPr>
          <p:cNvPr id="8" name="Picture 7">
            <a:extLst>
              <a:ext uri="{FF2B5EF4-FFF2-40B4-BE49-F238E27FC236}">
                <a16:creationId xmlns:a16="http://schemas.microsoft.com/office/drawing/2014/main" id="{0A7587EA-06AA-132F-6479-9DD4C54ADF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7571"/>
            <a:ext cx="292100" cy="2857500"/>
          </a:xfrm>
          <a:prstGeom prst="rect">
            <a:avLst/>
          </a:prstGeom>
        </p:spPr>
      </p:pic>
      <p:sp>
        <p:nvSpPr>
          <p:cNvPr id="9" name="Oval 8">
            <a:extLst>
              <a:ext uri="{FF2B5EF4-FFF2-40B4-BE49-F238E27FC236}">
                <a16:creationId xmlns:a16="http://schemas.microsoft.com/office/drawing/2014/main" id="{88A1E664-65EC-12D9-B50B-23A5F9258D16}"/>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 name="TextBox 10">
            <a:extLst>
              <a:ext uri="{FF2B5EF4-FFF2-40B4-BE49-F238E27FC236}">
                <a16:creationId xmlns:a16="http://schemas.microsoft.com/office/drawing/2014/main" id="{AE199C48-9CBA-2AF6-045E-7702C43D8D23}"/>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3" name="AutoShape 6">
            <a:extLst>
              <a:ext uri="{FF2B5EF4-FFF2-40B4-BE49-F238E27FC236}">
                <a16:creationId xmlns:a16="http://schemas.microsoft.com/office/drawing/2014/main" id="{2EC85FBF-03B7-0796-C349-844CAF553DF4}"/>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4" name="Subtitle 2">
            <a:extLst>
              <a:ext uri="{FF2B5EF4-FFF2-40B4-BE49-F238E27FC236}">
                <a16:creationId xmlns:a16="http://schemas.microsoft.com/office/drawing/2014/main" id="{DBA2680F-C403-8591-735B-BEC3F8A2887B}"/>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chemeClr val="bg1"/>
                </a:solidFill>
                <a:latin typeface="+mn-lt"/>
              </a:rPr>
              <a:t>Fred Hutchinson Cancer Center</a:t>
            </a:r>
          </a:p>
        </p:txBody>
      </p:sp>
    </p:spTree>
    <p:extLst>
      <p:ext uri="{BB962C8B-B14F-4D97-AF65-F5344CB8AC3E}">
        <p14:creationId xmlns:p14="http://schemas.microsoft.com/office/powerpoint/2010/main" val="2521236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Divider or Key Statement">
    <p:bg>
      <p:bgPr>
        <a:solidFill>
          <a:srgbClr val="0B799A"/>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C86B4B11-3C28-1B50-B5E1-2D9E59ED717F}"/>
              </a:ext>
            </a:extLst>
          </p:cNvPr>
          <p:cNvSpPr/>
          <p:nvPr userDrawn="1"/>
        </p:nvSpPr>
        <p:spPr>
          <a:xfrm rot="16200000">
            <a:off x="567730" y="-567729"/>
            <a:ext cx="5182274" cy="6317732"/>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1C345D"/>
          </a:solidFill>
        </p:spPr>
      </p:sp>
      <p:sp>
        <p:nvSpPr>
          <p:cNvPr id="3" name="Text Placeholder 2">
            <a:extLst>
              <a:ext uri="{FF2B5EF4-FFF2-40B4-BE49-F238E27FC236}">
                <a16:creationId xmlns:a16="http://schemas.microsoft.com/office/drawing/2014/main" id="{883445D1-652D-EF13-6B3C-52B2056EF144}"/>
              </a:ext>
            </a:extLst>
          </p:cNvPr>
          <p:cNvSpPr>
            <a:spLocks noGrp="1"/>
          </p:cNvSpPr>
          <p:nvPr>
            <p:ph type="body" sz="quarter" idx="10" hasCustomPrompt="1"/>
          </p:nvPr>
        </p:nvSpPr>
        <p:spPr>
          <a:xfrm>
            <a:off x="526512" y="1494832"/>
            <a:ext cx="4326761" cy="2149475"/>
          </a:xfrm>
          <a:prstGeom prst="rect">
            <a:avLst/>
          </a:prstGeom>
        </p:spPr>
        <p:txBody>
          <a:bodyPr>
            <a:noAutofit/>
          </a:bodyPr>
          <a:lstStyle>
            <a:lvl1pPr marL="0" indent="0">
              <a:buNone/>
              <a:defRPr sz="4001">
                <a:solidFill>
                  <a:schemeClr val="bg1"/>
                </a:solidFill>
                <a:latin typeface="Times" pitchFamily="2" charset="0"/>
              </a:defRPr>
            </a:lvl1pPr>
            <a:lvl2pPr>
              <a:defRPr sz="4001">
                <a:solidFill>
                  <a:schemeClr val="bg1"/>
                </a:solidFill>
              </a:defRPr>
            </a:lvl2pPr>
            <a:lvl3pPr>
              <a:defRPr sz="4001">
                <a:solidFill>
                  <a:schemeClr val="bg1"/>
                </a:solidFill>
              </a:defRPr>
            </a:lvl3pPr>
            <a:lvl4pPr>
              <a:defRPr sz="4001">
                <a:solidFill>
                  <a:schemeClr val="bg1"/>
                </a:solidFill>
              </a:defRPr>
            </a:lvl4pPr>
            <a:lvl5pPr>
              <a:defRPr sz="4001">
                <a:solidFill>
                  <a:schemeClr val="bg1"/>
                </a:solidFill>
              </a:defRPr>
            </a:lvl5pPr>
          </a:lstStyle>
          <a:p>
            <a:pPr lvl="0"/>
            <a:r>
              <a:rPr lang="en-US"/>
              <a:t>Section title here or key statement</a:t>
            </a:r>
          </a:p>
        </p:txBody>
      </p:sp>
      <p:sp>
        <p:nvSpPr>
          <p:cNvPr id="4" name="Oval 3">
            <a:extLst>
              <a:ext uri="{FF2B5EF4-FFF2-40B4-BE49-F238E27FC236}">
                <a16:creationId xmlns:a16="http://schemas.microsoft.com/office/drawing/2014/main" id="{87146D47-3BC5-222C-95AC-A0C247216778}"/>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 name="TextBox 10">
            <a:extLst>
              <a:ext uri="{FF2B5EF4-FFF2-40B4-BE49-F238E27FC236}">
                <a16:creationId xmlns:a16="http://schemas.microsoft.com/office/drawing/2014/main" id="{5B6BC809-2B12-399B-AC78-DC43D91160C6}"/>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5" name="AutoShape 6">
            <a:extLst>
              <a:ext uri="{FF2B5EF4-FFF2-40B4-BE49-F238E27FC236}">
                <a16:creationId xmlns:a16="http://schemas.microsoft.com/office/drawing/2014/main" id="{C257D965-B007-432E-5C10-6FFF9D71A68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6" name="Subtitle 2">
            <a:extLst>
              <a:ext uri="{FF2B5EF4-FFF2-40B4-BE49-F238E27FC236}">
                <a16:creationId xmlns:a16="http://schemas.microsoft.com/office/drawing/2014/main" id="{DA862A9D-0A65-D31F-D4A4-48A6FF587B20}"/>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chemeClr val="bg1"/>
                </a:solidFill>
                <a:latin typeface="+mn-lt"/>
              </a:rPr>
              <a:t>Fred Hutchinson Cancer Center</a:t>
            </a:r>
          </a:p>
        </p:txBody>
      </p:sp>
    </p:spTree>
    <p:extLst>
      <p:ext uri="{BB962C8B-B14F-4D97-AF65-F5344CB8AC3E}">
        <p14:creationId xmlns:p14="http://schemas.microsoft.com/office/powerpoint/2010/main" val="8256096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Chart">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495301" y="4767263"/>
            <a:ext cx="8134349" cy="273844"/>
          </a:xfrm>
        </p:spPr>
        <p:txBody>
          <a:bodyPr/>
          <a:lstStyle>
            <a:lvl1pPr>
              <a:defRPr>
                <a:solidFill>
                  <a:srgbClr val="1C345D"/>
                </a:solidFill>
                <a:latin typeface="+mn-lt"/>
                <a:cs typeface="Calibri" panose="020F0502020204030204" pitchFamily="34" charset="0"/>
              </a:defRPr>
            </a:lvl1pPr>
          </a:lstStyle>
          <a:p>
            <a:r>
              <a:rPr lang="en-US"/>
              <a:t>Footer</a:t>
            </a:r>
          </a:p>
        </p:txBody>
      </p:sp>
      <p:sp>
        <p:nvSpPr>
          <p:cNvPr id="2" name="Title 1">
            <a:extLst>
              <a:ext uri="{FF2B5EF4-FFF2-40B4-BE49-F238E27FC236}">
                <a16:creationId xmlns:a16="http://schemas.microsoft.com/office/drawing/2014/main" id="{59836382-AC66-0B00-4EAF-7C23914B1943}"/>
              </a:ext>
            </a:extLst>
          </p:cNvPr>
          <p:cNvSpPr>
            <a:spLocks noGrp="1"/>
          </p:cNvSpPr>
          <p:nvPr>
            <p:ph type="ctrTitle" hasCustomPrompt="1"/>
          </p:nvPr>
        </p:nvSpPr>
        <p:spPr>
          <a:xfrm>
            <a:off x="514349" y="353878"/>
            <a:ext cx="7961434" cy="487796"/>
          </a:xfrm>
          <a:prstGeom prst="rect">
            <a:avLst/>
          </a:prstGeom>
        </p:spPr>
        <p:txBody>
          <a:bodyPr>
            <a:normAutofit/>
          </a:bodyPr>
          <a:lstStyle>
            <a:lvl1pPr>
              <a:defRPr sz="2400" b="0" i="0">
                <a:solidFill>
                  <a:srgbClr val="0B799A"/>
                </a:solidFill>
                <a:latin typeface="Times" pitchFamily="2" charset="0"/>
                <a:cs typeface="Calibri" panose="020F0502020204030204" pitchFamily="34" charset="0"/>
              </a:defRPr>
            </a:lvl1pPr>
          </a:lstStyle>
          <a:p>
            <a:r>
              <a:rPr lang="en-US"/>
              <a:t>Chart Slide (1 chart)- insert heading here</a:t>
            </a:r>
          </a:p>
        </p:txBody>
      </p:sp>
      <p:sp>
        <p:nvSpPr>
          <p:cNvPr id="3" name="Text Placeholder 7">
            <a:extLst>
              <a:ext uri="{FF2B5EF4-FFF2-40B4-BE49-F238E27FC236}">
                <a16:creationId xmlns:a16="http://schemas.microsoft.com/office/drawing/2014/main" id="{C1F19AA8-4CDC-0B95-0E09-379A74B30530}"/>
              </a:ext>
            </a:extLst>
          </p:cNvPr>
          <p:cNvSpPr>
            <a:spLocks noGrp="1"/>
          </p:cNvSpPr>
          <p:nvPr>
            <p:ph type="body" sz="quarter" idx="13" hasCustomPrompt="1"/>
          </p:nvPr>
        </p:nvSpPr>
        <p:spPr>
          <a:xfrm>
            <a:off x="514350" y="1018711"/>
            <a:ext cx="3852418" cy="445098"/>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4" name="Text Placeholder 7">
            <a:extLst>
              <a:ext uri="{FF2B5EF4-FFF2-40B4-BE49-F238E27FC236}">
                <a16:creationId xmlns:a16="http://schemas.microsoft.com/office/drawing/2014/main" id="{75DAC73A-4A9A-6B86-E8AE-A4BC775DAED0}"/>
              </a:ext>
            </a:extLst>
          </p:cNvPr>
          <p:cNvSpPr>
            <a:spLocks noGrp="1"/>
          </p:cNvSpPr>
          <p:nvPr>
            <p:ph type="body" sz="quarter" idx="14" hasCustomPrompt="1"/>
          </p:nvPr>
        </p:nvSpPr>
        <p:spPr>
          <a:xfrm>
            <a:off x="495300" y="1556123"/>
            <a:ext cx="3868882" cy="778501"/>
          </a:xfrm>
          <a:prstGeom prst="rect">
            <a:avLst/>
          </a:prstGeom>
        </p:spPr>
        <p:txBody>
          <a:bodyPr>
            <a:normAutofit/>
          </a:bodyPr>
          <a:lstStyle>
            <a:lvl1pPr marL="0" indent="0">
              <a:buFont typeface="Arial" panose="020B0604020202020204" pitchFamily="34" charset="0"/>
              <a:buChar char="•"/>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171458" marR="0" lvl="0" indent="-171458" algn="l" defTabSz="457223" rtl="0" eaLnBrk="1" fontAlgn="auto" latinLnBrk="0" hangingPunct="1">
              <a:lnSpc>
                <a:spcPct val="100000"/>
              </a:lnSpc>
              <a:spcBef>
                <a:spcPct val="20000"/>
              </a:spcBef>
              <a:spcAft>
                <a:spcPts val="0"/>
              </a:spcAft>
              <a:buClrTx/>
              <a:buSzTx/>
              <a:tabLst/>
              <a:defRPr/>
            </a:pPr>
            <a:r>
              <a:rPr lang="en-US"/>
              <a:t>Key point 1</a:t>
            </a:r>
          </a:p>
          <a:p>
            <a:pPr marL="171458" marR="0" lvl="0" indent="-171458" algn="l" defTabSz="457223" rtl="0" eaLnBrk="1" fontAlgn="auto" latinLnBrk="0" hangingPunct="1">
              <a:lnSpc>
                <a:spcPct val="100000"/>
              </a:lnSpc>
              <a:spcBef>
                <a:spcPct val="20000"/>
              </a:spcBef>
              <a:spcAft>
                <a:spcPts val="0"/>
              </a:spcAft>
              <a:buClrTx/>
              <a:buSzTx/>
              <a:tabLst/>
              <a:defRPr/>
            </a:pPr>
            <a:r>
              <a:rPr lang="en-US"/>
              <a:t>Key point 2</a:t>
            </a:r>
          </a:p>
          <a:p>
            <a:pPr marL="171458" marR="0" lvl="0" indent="-171458" algn="l" defTabSz="457223" rtl="0" eaLnBrk="1" fontAlgn="auto" latinLnBrk="0" hangingPunct="1">
              <a:lnSpc>
                <a:spcPct val="100000"/>
              </a:lnSpc>
              <a:spcBef>
                <a:spcPct val="20000"/>
              </a:spcBef>
              <a:spcAft>
                <a:spcPts val="0"/>
              </a:spcAft>
              <a:buClrTx/>
              <a:buSzTx/>
              <a:tabLst/>
              <a:defRPr/>
            </a:pPr>
            <a:r>
              <a:rPr lang="en-US"/>
              <a:t>Key point 3</a:t>
            </a:r>
          </a:p>
        </p:txBody>
      </p:sp>
      <p:sp>
        <p:nvSpPr>
          <p:cNvPr id="6" name="Chart Placeholder 5">
            <a:extLst>
              <a:ext uri="{FF2B5EF4-FFF2-40B4-BE49-F238E27FC236}">
                <a16:creationId xmlns:a16="http://schemas.microsoft.com/office/drawing/2014/main" id="{ECFD8B02-78B3-DAA0-D9BA-2588A681B383}"/>
              </a:ext>
            </a:extLst>
          </p:cNvPr>
          <p:cNvSpPr>
            <a:spLocks noGrp="1"/>
          </p:cNvSpPr>
          <p:nvPr>
            <p:ph type="chart" sz="quarter" idx="15"/>
          </p:nvPr>
        </p:nvSpPr>
        <p:spPr>
          <a:xfrm>
            <a:off x="4783931" y="1018382"/>
            <a:ext cx="3691731" cy="3351457"/>
          </a:xfrm>
          <a:prstGeom prst="rect">
            <a:avLst/>
          </a:prstGeom>
        </p:spPr>
        <p:txBody>
          <a:bodyPr>
            <a:normAutofit/>
          </a:bodyPr>
          <a:lstStyle>
            <a:lvl1pPr>
              <a:defRPr sz="1400">
                <a:solidFill>
                  <a:srgbClr val="1C345D"/>
                </a:solidFill>
                <a:latin typeface="+mn-lt"/>
              </a:defRPr>
            </a:lvl1pPr>
          </a:lstStyle>
          <a:p>
            <a:endParaRPr lang="en-US"/>
          </a:p>
        </p:txBody>
      </p:sp>
      <p:sp>
        <p:nvSpPr>
          <p:cNvPr id="7" name="Oval 6">
            <a:extLst>
              <a:ext uri="{FF2B5EF4-FFF2-40B4-BE49-F238E27FC236}">
                <a16:creationId xmlns:a16="http://schemas.microsoft.com/office/drawing/2014/main" id="{BA32A610-35AF-7CCB-8A52-F8C43EB0E5B5}"/>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 name="TextBox 10">
            <a:extLst>
              <a:ext uri="{FF2B5EF4-FFF2-40B4-BE49-F238E27FC236}">
                <a16:creationId xmlns:a16="http://schemas.microsoft.com/office/drawing/2014/main" id="{DB20E96C-F4CD-B985-76AD-F8722AAEB4CB}"/>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1" name="AutoShape 6">
            <a:extLst>
              <a:ext uri="{FF2B5EF4-FFF2-40B4-BE49-F238E27FC236}">
                <a16:creationId xmlns:a16="http://schemas.microsoft.com/office/drawing/2014/main" id="{872113DD-78DF-AAFC-1181-0CD2D0F1C7A0}"/>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22" name="Subtitle 2">
            <a:extLst>
              <a:ext uri="{FF2B5EF4-FFF2-40B4-BE49-F238E27FC236}">
                <a16:creationId xmlns:a16="http://schemas.microsoft.com/office/drawing/2014/main" id="{56C250AE-1577-4F01-ECAB-C3C545CA8159}"/>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pic>
        <p:nvPicPr>
          <p:cNvPr id="15" name="Picture 14" descr="Icon&#10;&#10;Description automatically generated">
            <a:extLst>
              <a:ext uri="{FF2B5EF4-FFF2-40B4-BE49-F238E27FC236}">
                <a16:creationId xmlns:a16="http://schemas.microsoft.com/office/drawing/2014/main" id="{7BB49CCB-4B61-6CA3-F95B-17269D3E6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9310" y="229514"/>
            <a:ext cx="748075" cy="900226"/>
          </a:xfrm>
          <a:prstGeom prst="rect">
            <a:avLst/>
          </a:prstGeom>
        </p:spPr>
      </p:pic>
    </p:spTree>
    <p:extLst>
      <p:ext uri="{BB962C8B-B14F-4D97-AF65-F5344CB8AC3E}">
        <p14:creationId xmlns:p14="http://schemas.microsoft.com/office/powerpoint/2010/main" val="3039376773"/>
      </p:ext>
    </p:extLst>
  </p:cSld>
  <p:clrMapOvr>
    <a:masterClrMapping/>
  </p:clrMapOvr>
  <p:extLst>
    <p:ext uri="{DCECCB84-F9BA-43D5-87BE-67443E8EF086}">
      <p15:sldGuideLst xmlns:p15="http://schemas.microsoft.com/office/powerpoint/2012/main">
        <p15:guide id="1" pos="41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harts">
    <p:bg>
      <p:bgPr>
        <a:solidFill>
          <a:schemeClr val="bg1"/>
        </a:solidFill>
        <a:effectLst/>
      </p:bgPr>
    </p:bg>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75557" cy="273844"/>
          </a:xfrm>
        </p:spPr>
        <p:txBody>
          <a:bodyPr/>
          <a:lstStyle>
            <a:lvl1pPr>
              <a:defRPr>
                <a:solidFill>
                  <a:srgbClr val="1C345D"/>
                </a:solidFill>
                <a:latin typeface="+mn-lt"/>
                <a:cs typeface="Calibri" panose="020F0502020204030204" pitchFamily="34" charset="0"/>
              </a:defRPr>
            </a:lvl1pPr>
          </a:lstStyle>
          <a:p>
            <a:r>
              <a:rPr lang="en-US"/>
              <a:t>Footer</a:t>
            </a:r>
          </a:p>
        </p:txBody>
      </p:sp>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7975557" cy="487796"/>
          </a:xfrm>
          <a:prstGeom prst="rect">
            <a:avLst/>
          </a:prstGeom>
        </p:spPr>
        <p:txBody>
          <a:bodyPr>
            <a:normAutofit/>
          </a:bodyPr>
          <a:lstStyle>
            <a:lvl1pPr>
              <a:defRPr sz="2400" b="0" i="0">
                <a:solidFill>
                  <a:srgbClr val="0B799A"/>
                </a:solidFill>
                <a:latin typeface="Times" pitchFamily="2" charset="0"/>
                <a:cs typeface="Calibri" panose="020F0502020204030204" pitchFamily="34" charset="0"/>
              </a:defRPr>
            </a:lvl1pPr>
          </a:lstStyle>
          <a:p>
            <a:r>
              <a:rPr lang="en-US"/>
              <a:t>Chart Slide (2 charts)- insert heading here </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50" y="1018711"/>
            <a:ext cx="3779623" cy="354871"/>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17" name="Chart Placeholder 16">
            <a:extLst>
              <a:ext uri="{FF2B5EF4-FFF2-40B4-BE49-F238E27FC236}">
                <a16:creationId xmlns:a16="http://schemas.microsoft.com/office/drawing/2014/main" id="{4ED290C9-1ECD-58C0-0016-349EC10360A0}"/>
              </a:ext>
            </a:extLst>
          </p:cNvPr>
          <p:cNvSpPr>
            <a:spLocks noGrp="1"/>
          </p:cNvSpPr>
          <p:nvPr>
            <p:ph type="chart" sz="quarter" idx="14"/>
          </p:nvPr>
        </p:nvSpPr>
        <p:spPr>
          <a:xfrm>
            <a:off x="514349" y="1578477"/>
            <a:ext cx="3779623" cy="2799020"/>
          </a:xfrm>
          <a:prstGeom prst="rect">
            <a:avLst/>
          </a:prstGeom>
        </p:spPr>
        <p:txBody>
          <a:bodyPr>
            <a:normAutofit/>
          </a:bodyPr>
          <a:lstStyle>
            <a:lvl1pPr>
              <a:defRPr sz="1400">
                <a:solidFill>
                  <a:srgbClr val="1C345D"/>
                </a:solidFill>
                <a:latin typeface="+mn-lt"/>
              </a:defRPr>
            </a:lvl1pPr>
          </a:lstStyle>
          <a:p>
            <a:endParaRPr lang="en-US"/>
          </a:p>
        </p:txBody>
      </p:sp>
      <p:sp>
        <p:nvSpPr>
          <p:cNvPr id="9" name="Text Placeholder 7">
            <a:extLst>
              <a:ext uri="{FF2B5EF4-FFF2-40B4-BE49-F238E27FC236}">
                <a16:creationId xmlns:a16="http://schemas.microsoft.com/office/drawing/2014/main" id="{7D82775D-3374-3146-639E-4C6627433146}"/>
              </a:ext>
            </a:extLst>
          </p:cNvPr>
          <p:cNvSpPr>
            <a:spLocks noGrp="1"/>
          </p:cNvSpPr>
          <p:nvPr>
            <p:ph type="body" sz="quarter" idx="15" hasCustomPrompt="1"/>
          </p:nvPr>
        </p:nvSpPr>
        <p:spPr>
          <a:xfrm>
            <a:off x="4659246" y="1019787"/>
            <a:ext cx="3816538" cy="354871"/>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11" name="Chart Placeholder 16">
            <a:extLst>
              <a:ext uri="{FF2B5EF4-FFF2-40B4-BE49-F238E27FC236}">
                <a16:creationId xmlns:a16="http://schemas.microsoft.com/office/drawing/2014/main" id="{2703D505-ADD9-43E9-E019-DD1458B2FBDC}"/>
              </a:ext>
            </a:extLst>
          </p:cNvPr>
          <p:cNvSpPr>
            <a:spLocks noGrp="1"/>
          </p:cNvSpPr>
          <p:nvPr>
            <p:ph type="chart" sz="quarter" idx="16"/>
          </p:nvPr>
        </p:nvSpPr>
        <p:spPr>
          <a:xfrm>
            <a:off x="4659245" y="1579552"/>
            <a:ext cx="3816538" cy="2799020"/>
          </a:xfrm>
          <a:prstGeom prst="rect">
            <a:avLst/>
          </a:prstGeom>
        </p:spPr>
        <p:txBody>
          <a:bodyPr>
            <a:normAutofit/>
          </a:bodyPr>
          <a:lstStyle>
            <a:lvl1pPr>
              <a:defRPr sz="1400">
                <a:solidFill>
                  <a:srgbClr val="1C345D"/>
                </a:solidFill>
                <a:latin typeface="+mn-lt"/>
              </a:defRPr>
            </a:lvl1pPr>
          </a:lstStyle>
          <a:p>
            <a:endParaRPr lang="en-US"/>
          </a:p>
        </p:txBody>
      </p:sp>
      <p:sp>
        <p:nvSpPr>
          <p:cNvPr id="18" name="Oval 17">
            <a:extLst>
              <a:ext uri="{FF2B5EF4-FFF2-40B4-BE49-F238E27FC236}">
                <a16:creationId xmlns:a16="http://schemas.microsoft.com/office/drawing/2014/main" id="{E1BFB607-8D48-43E5-EC2E-A17735E6B0B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TextBox 10">
            <a:extLst>
              <a:ext uri="{FF2B5EF4-FFF2-40B4-BE49-F238E27FC236}">
                <a16:creationId xmlns:a16="http://schemas.microsoft.com/office/drawing/2014/main" id="{44E4F76F-9B2C-321E-341E-3F2889749D92}"/>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23" name="Subtitle 2">
            <a:extLst>
              <a:ext uri="{FF2B5EF4-FFF2-40B4-BE49-F238E27FC236}">
                <a16:creationId xmlns:a16="http://schemas.microsoft.com/office/drawing/2014/main" id="{A5560E93-DB67-325F-7AA0-5790DC21340C}"/>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2786022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771C1E20-7927-39AD-B4A0-1242AB3EE2BE}"/>
              </a:ext>
            </a:extLst>
          </p:cNvPr>
          <p:cNvSpPr>
            <a:spLocks noGrp="1"/>
          </p:cNvSpPr>
          <p:nvPr>
            <p:ph type="tbl" sz="quarter" idx="13"/>
          </p:nvPr>
        </p:nvSpPr>
        <p:spPr>
          <a:xfrm>
            <a:off x="511176" y="1840706"/>
            <a:ext cx="7964488" cy="2363788"/>
          </a:xfrm>
        </p:spPr>
        <p:txBody>
          <a:bodyPr>
            <a:normAutofit/>
          </a:bodyPr>
          <a:lstStyle>
            <a:lvl1pPr>
              <a:defRPr sz="1400">
                <a:latin typeface="+mn-lt"/>
              </a:defRPr>
            </a:lvl1pPr>
          </a:lstStyle>
          <a:p>
            <a:endParaRPr lang="en-US"/>
          </a:p>
        </p:txBody>
      </p:sp>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514349" y="4767263"/>
            <a:ext cx="7975557" cy="273844"/>
          </a:xfrm>
        </p:spPr>
        <p:txBody>
          <a:bodyPr/>
          <a:lstStyle>
            <a:lvl1pPr>
              <a:defRPr>
                <a:solidFill>
                  <a:srgbClr val="1C345D"/>
                </a:solidFill>
                <a:latin typeface="+mn-lt"/>
                <a:cs typeface="Calibri" panose="020F0502020204030204" pitchFamily="34" charset="0"/>
              </a:defRPr>
            </a:lvl1pPr>
          </a:lstStyle>
          <a:p>
            <a:r>
              <a:rPr lang="en-US"/>
              <a:t>Footer</a:t>
            </a:r>
          </a:p>
        </p:txBody>
      </p:sp>
      <p:sp>
        <p:nvSpPr>
          <p:cNvPr id="18" name="Oval 17">
            <a:extLst>
              <a:ext uri="{FF2B5EF4-FFF2-40B4-BE49-F238E27FC236}">
                <a16:creationId xmlns:a16="http://schemas.microsoft.com/office/drawing/2014/main" id="{E1BFB607-8D48-43E5-EC2E-A17735E6B0B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 name="TextBox 10">
            <a:extLst>
              <a:ext uri="{FF2B5EF4-FFF2-40B4-BE49-F238E27FC236}">
                <a16:creationId xmlns:a16="http://schemas.microsoft.com/office/drawing/2014/main" id="{44E4F76F-9B2C-321E-341E-3F2889749D92}"/>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2" name="AutoShape 6">
            <a:extLst>
              <a:ext uri="{FF2B5EF4-FFF2-40B4-BE49-F238E27FC236}">
                <a16:creationId xmlns:a16="http://schemas.microsoft.com/office/drawing/2014/main" id="{655A37DD-78AF-4604-1008-D64081CF2B1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23" name="Subtitle 2">
            <a:extLst>
              <a:ext uri="{FF2B5EF4-FFF2-40B4-BE49-F238E27FC236}">
                <a16:creationId xmlns:a16="http://schemas.microsoft.com/office/drawing/2014/main" id="{A5560E93-DB67-325F-7AA0-5790DC21340C}"/>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2" name="Title 19">
            <a:extLst>
              <a:ext uri="{FF2B5EF4-FFF2-40B4-BE49-F238E27FC236}">
                <a16:creationId xmlns:a16="http://schemas.microsoft.com/office/drawing/2014/main" id="{79CE1837-45AA-F22D-DF76-61FA39D4D8D2}"/>
              </a:ext>
            </a:extLst>
          </p:cNvPr>
          <p:cNvSpPr>
            <a:spLocks noGrp="1"/>
          </p:cNvSpPr>
          <p:nvPr>
            <p:ph type="title"/>
          </p:nvPr>
        </p:nvSpPr>
        <p:spPr>
          <a:xfrm>
            <a:off x="533401" y="247650"/>
            <a:ext cx="7952051" cy="504464"/>
          </a:xfrm>
        </p:spPr>
        <p:txBody>
          <a:bodyPr>
            <a:normAutofit/>
          </a:bodyPr>
          <a:lstStyle>
            <a:lvl1pPr>
              <a:defRPr sz="2400" b="0"/>
            </a:lvl1pPr>
          </a:lstStyle>
          <a:p>
            <a:r>
              <a:rPr lang="en-US"/>
              <a:t>Example Table</a:t>
            </a:r>
          </a:p>
        </p:txBody>
      </p:sp>
      <p:sp>
        <p:nvSpPr>
          <p:cNvPr id="3" name="Text Placeholder 21">
            <a:extLst>
              <a:ext uri="{FF2B5EF4-FFF2-40B4-BE49-F238E27FC236}">
                <a16:creationId xmlns:a16="http://schemas.microsoft.com/office/drawing/2014/main" id="{7814DA42-AC21-0626-589A-AECFD96A2093}"/>
              </a:ext>
            </a:extLst>
          </p:cNvPr>
          <p:cNvSpPr>
            <a:spLocks noGrp="1"/>
          </p:cNvSpPr>
          <p:nvPr>
            <p:ph type="body" sz="quarter" idx="10"/>
          </p:nvPr>
        </p:nvSpPr>
        <p:spPr>
          <a:xfrm>
            <a:off x="529847" y="1040781"/>
            <a:ext cx="7960060" cy="231934"/>
          </a:xfrm>
        </p:spPr>
        <p:txBody>
          <a:bodyPr>
            <a:normAutofit/>
          </a:bodyPr>
          <a:lstStyle>
            <a:lvl1pPr marL="0" indent="0">
              <a:buNone/>
              <a:defRPr sz="1200">
                <a:latin typeface="+mn-lt"/>
              </a:defRPr>
            </a:lvl1pPr>
          </a:lstStyle>
          <a:p>
            <a:r>
              <a:rPr lang="en-US"/>
              <a:t>This layout is flexible for your needs</a:t>
            </a:r>
          </a:p>
        </p:txBody>
      </p:sp>
      <p:sp>
        <p:nvSpPr>
          <p:cNvPr id="4" name="Text Placeholder 24">
            <a:extLst>
              <a:ext uri="{FF2B5EF4-FFF2-40B4-BE49-F238E27FC236}">
                <a16:creationId xmlns:a16="http://schemas.microsoft.com/office/drawing/2014/main" id="{541E29B0-D25F-6D37-9F9E-0B5C5A5A6D8D}"/>
              </a:ext>
            </a:extLst>
          </p:cNvPr>
          <p:cNvSpPr>
            <a:spLocks noGrp="1"/>
          </p:cNvSpPr>
          <p:nvPr>
            <p:ph type="body" sz="quarter" idx="12"/>
          </p:nvPr>
        </p:nvSpPr>
        <p:spPr>
          <a:xfrm>
            <a:off x="529847" y="777184"/>
            <a:ext cx="7960060" cy="259098"/>
          </a:xfrm>
        </p:spPr>
        <p:txBody>
          <a:bodyPr>
            <a:normAutofit/>
          </a:bodyPr>
          <a:lstStyle>
            <a:lvl1pPr marL="0" indent="0">
              <a:buNone/>
              <a:defRPr sz="1400">
                <a:solidFill>
                  <a:srgbClr val="0B799A"/>
                </a:solidFill>
                <a:latin typeface="+mn-lt"/>
              </a:defRPr>
            </a:lvl1pPr>
          </a:lstStyle>
          <a:p>
            <a:r>
              <a:rPr lang="en-US"/>
              <a:t>It looks just like this!</a:t>
            </a:r>
          </a:p>
        </p:txBody>
      </p:sp>
    </p:spTree>
    <p:extLst>
      <p:ext uri="{BB962C8B-B14F-4D97-AF65-F5344CB8AC3E}">
        <p14:creationId xmlns:p14="http://schemas.microsoft.com/office/powerpoint/2010/main" val="26219823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495301" y="4767263"/>
            <a:ext cx="8134349" cy="273844"/>
          </a:xfrm>
        </p:spPr>
        <p:txBody>
          <a:bodyPr/>
          <a:lstStyle>
            <a:lvl1pPr>
              <a:defRPr>
                <a:solidFill>
                  <a:srgbClr val="1C345D"/>
                </a:solidFill>
                <a:latin typeface="+mn-lt"/>
                <a:cs typeface="Calibri" panose="020F0502020204030204" pitchFamily="34" charset="0"/>
              </a:defRPr>
            </a:lvl1pPr>
          </a:lstStyle>
          <a:p>
            <a:r>
              <a:rPr lang="en-US"/>
              <a:t>Footer</a:t>
            </a:r>
          </a:p>
        </p:txBody>
      </p:sp>
      <p:sp>
        <p:nvSpPr>
          <p:cNvPr id="2" name="AutoShape 2">
            <a:extLst>
              <a:ext uri="{FF2B5EF4-FFF2-40B4-BE49-F238E27FC236}">
                <a16:creationId xmlns:a16="http://schemas.microsoft.com/office/drawing/2014/main" id="{5847649A-6C7A-CC01-22F6-DEAFCDF7B773}"/>
              </a:ext>
            </a:extLst>
          </p:cNvPr>
          <p:cNvSpPr/>
          <p:nvPr userDrawn="1"/>
        </p:nvSpPr>
        <p:spPr>
          <a:xfrm>
            <a:off x="3762259" y="763935"/>
            <a:ext cx="24107" cy="2845282"/>
          </a:xfrm>
          <a:prstGeom prst="rect">
            <a:avLst/>
          </a:prstGeom>
          <a:solidFill>
            <a:srgbClr val="1B365D"/>
          </a:solidFill>
        </p:spPr>
      </p:sp>
      <p:grpSp>
        <p:nvGrpSpPr>
          <p:cNvPr id="3" name="Group 3">
            <a:extLst>
              <a:ext uri="{FF2B5EF4-FFF2-40B4-BE49-F238E27FC236}">
                <a16:creationId xmlns:a16="http://schemas.microsoft.com/office/drawing/2014/main" id="{42FCDA92-C48B-9B4B-DFEF-697FA051F4DD}"/>
              </a:ext>
            </a:extLst>
          </p:cNvPr>
          <p:cNvGrpSpPr/>
          <p:nvPr userDrawn="1"/>
        </p:nvGrpSpPr>
        <p:grpSpPr>
          <a:xfrm>
            <a:off x="3653940" y="763935"/>
            <a:ext cx="245402" cy="245402"/>
            <a:chOff x="0" y="0"/>
            <a:chExt cx="6350000" cy="6350000"/>
          </a:xfrm>
        </p:grpSpPr>
        <p:sp>
          <p:nvSpPr>
            <p:cNvPr id="4" name="Freeform 4">
              <a:extLst>
                <a:ext uri="{FF2B5EF4-FFF2-40B4-BE49-F238E27FC236}">
                  <a16:creationId xmlns:a16="http://schemas.microsoft.com/office/drawing/2014/main" id="{022DABE5-8BDC-6AFB-BB38-B6FCC2A385D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sp>
      </p:grpSp>
      <p:grpSp>
        <p:nvGrpSpPr>
          <p:cNvPr id="5" name="Group 5">
            <a:extLst>
              <a:ext uri="{FF2B5EF4-FFF2-40B4-BE49-F238E27FC236}">
                <a16:creationId xmlns:a16="http://schemas.microsoft.com/office/drawing/2014/main" id="{663016EF-304B-9706-FEB3-53A0EF2FA4BD}"/>
              </a:ext>
            </a:extLst>
          </p:cNvPr>
          <p:cNvGrpSpPr/>
          <p:nvPr userDrawn="1"/>
        </p:nvGrpSpPr>
        <p:grpSpPr>
          <a:xfrm>
            <a:off x="3653940" y="763935"/>
            <a:ext cx="245402" cy="245402"/>
            <a:chOff x="0" y="0"/>
            <a:chExt cx="6350000" cy="6350000"/>
          </a:xfrm>
        </p:grpSpPr>
        <p:sp>
          <p:nvSpPr>
            <p:cNvPr id="6" name="Freeform 6">
              <a:extLst>
                <a:ext uri="{FF2B5EF4-FFF2-40B4-BE49-F238E27FC236}">
                  <a16:creationId xmlns:a16="http://schemas.microsoft.com/office/drawing/2014/main" id="{C7080ADE-B6F5-46D1-7224-38137D95B17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2448"/>
            </a:solidFill>
          </p:spPr>
        </p:sp>
      </p:grpSp>
      <p:grpSp>
        <p:nvGrpSpPr>
          <p:cNvPr id="7" name="Group 9">
            <a:extLst>
              <a:ext uri="{FF2B5EF4-FFF2-40B4-BE49-F238E27FC236}">
                <a16:creationId xmlns:a16="http://schemas.microsoft.com/office/drawing/2014/main" id="{87239547-BD18-1AD8-BF24-52D3C7A25DC9}"/>
              </a:ext>
            </a:extLst>
          </p:cNvPr>
          <p:cNvGrpSpPr/>
          <p:nvPr userDrawn="1"/>
        </p:nvGrpSpPr>
        <p:grpSpPr>
          <a:xfrm>
            <a:off x="3657859" y="1687165"/>
            <a:ext cx="208800" cy="208800"/>
            <a:chOff x="0" y="0"/>
            <a:chExt cx="1913890" cy="1913890"/>
          </a:xfrm>
        </p:grpSpPr>
        <p:sp>
          <p:nvSpPr>
            <p:cNvPr id="8" name="Freeform 10">
              <a:extLst>
                <a:ext uri="{FF2B5EF4-FFF2-40B4-BE49-F238E27FC236}">
                  <a16:creationId xmlns:a16="http://schemas.microsoft.com/office/drawing/2014/main" id="{D5F6B14F-B82A-C380-0DBA-3D16854B5EAF}"/>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BC1D5"/>
            </a:solidFill>
          </p:spPr>
        </p:sp>
      </p:grpSp>
      <p:grpSp>
        <p:nvGrpSpPr>
          <p:cNvPr id="9" name="Group 11">
            <a:extLst>
              <a:ext uri="{FF2B5EF4-FFF2-40B4-BE49-F238E27FC236}">
                <a16:creationId xmlns:a16="http://schemas.microsoft.com/office/drawing/2014/main" id="{33D69B5F-6F46-1372-3EB8-754FFF4A33AD}"/>
              </a:ext>
            </a:extLst>
          </p:cNvPr>
          <p:cNvGrpSpPr>
            <a:grpSpLocks noChangeAspect="1"/>
          </p:cNvGrpSpPr>
          <p:nvPr userDrawn="1"/>
        </p:nvGrpSpPr>
        <p:grpSpPr>
          <a:xfrm>
            <a:off x="3653758" y="2569594"/>
            <a:ext cx="241109" cy="208800"/>
            <a:chOff x="0" y="0"/>
            <a:chExt cx="6350000" cy="5499100"/>
          </a:xfrm>
        </p:grpSpPr>
        <p:sp>
          <p:nvSpPr>
            <p:cNvPr id="10" name="Freeform 12">
              <a:extLst>
                <a:ext uri="{FF2B5EF4-FFF2-40B4-BE49-F238E27FC236}">
                  <a16:creationId xmlns:a16="http://schemas.microsoft.com/office/drawing/2014/main" id="{A39A2473-1A96-8DBB-D29C-AFC67F083B88}"/>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AA4AC4"/>
            </a:solidFill>
          </p:spPr>
        </p:sp>
      </p:grpSp>
      <p:grpSp>
        <p:nvGrpSpPr>
          <p:cNvPr id="11" name="Group 13">
            <a:extLst>
              <a:ext uri="{FF2B5EF4-FFF2-40B4-BE49-F238E27FC236}">
                <a16:creationId xmlns:a16="http://schemas.microsoft.com/office/drawing/2014/main" id="{EF7E022B-3C5D-338F-5095-95CAA050C714}"/>
              </a:ext>
            </a:extLst>
          </p:cNvPr>
          <p:cNvGrpSpPr/>
          <p:nvPr userDrawn="1"/>
        </p:nvGrpSpPr>
        <p:grpSpPr>
          <a:xfrm>
            <a:off x="3657860" y="3504643"/>
            <a:ext cx="241483" cy="209147"/>
            <a:chOff x="0" y="0"/>
            <a:chExt cx="6202680" cy="5372100"/>
          </a:xfrm>
        </p:grpSpPr>
        <p:sp>
          <p:nvSpPr>
            <p:cNvPr id="12" name="Freeform 14">
              <a:extLst>
                <a:ext uri="{FF2B5EF4-FFF2-40B4-BE49-F238E27FC236}">
                  <a16:creationId xmlns:a16="http://schemas.microsoft.com/office/drawing/2014/main" id="{84D50735-87F8-A5D8-F050-D44A6DC9C2E8}"/>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rgbClr val="FFB500"/>
            </a:solidFill>
          </p:spPr>
        </p:sp>
      </p:grpSp>
      <p:sp>
        <p:nvSpPr>
          <p:cNvPr id="20" name="Title 1">
            <a:extLst>
              <a:ext uri="{FF2B5EF4-FFF2-40B4-BE49-F238E27FC236}">
                <a16:creationId xmlns:a16="http://schemas.microsoft.com/office/drawing/2014/main" id="{B8DD1415-9672-06C9-C32C-3896202FB2CE}"/>
              </a:ext>
            </a:extLst>
          </p:cNvPr>
          <p:cNvSpPr>
            <a:spLocks noGrp="1"/>
          </p:cNvSpPr>
          <p:nvPr>
            <p:ph type="ctrTitle" hasCustomPrompt="1"/>
          </p:nvPr>
        </p:nvSpPr>
        <p:spPr>
          <a:xfrm>
            <a:off x="495300" y="459676"/>
            <a:ext cx="3059845" cy="487796"/>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a:t>Timeline Slide-Insert </a:t>
            </a:r>
            <a:br>
              <a:rPr lang="en-US"/>
            </a:br>
            <a:r>
              <a:rPr lang="en-US"/>
              <a:t>Title Here</a:t>
            </a:r>
          </a:p>
        </p:txBody>
      </p:sp>
      <p:sp>
        <p:nvSpPr>
          <p:cNvPr id="21" name="Content Placeholder 2">
            <a:extLst>
              <a:ext uri="{FF2B5EF4-FFF2-40B4-BE49-F238E27FC236}">
                <a16:creationId xmlns:a16="http://schemas.microsoft.com/office/drawing/2014/main" id="{F66A6C03-5DFA-65C0-419C-148FAA5E5449}"/>
              </a:ext>
            </a:extLst>
          </p:cNvPr>
          <p:cNvSpPr>
            <a:spLocks noGrp="1"/>
          </p:cNvSpPr>
          <p:nvPr>
            <p:ph idx="1" hasCustomPrompt="1"/>
          </p:nvPr>
        </p:nvSpPr>
        <p:spPr>
          <a:xfrm>
            <a:off x="4006567" y="1009336"/>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22" name="Content Placeholder 2">
            <a:extLst>
              <a:ext uri="{FF2B5EF4-FFF2-40B4-BE49-F238E27FC236}">
                <a16:creationId xmlns:a16="http://schemas.microsoft.com/office/drawing/2014/main" id="{77B56760-7454-9E86-DAB3-80FF65F2FAF9}"/>
              </a:ext>
            </a:extLst>
          </p:cNvPr>
          <p:cNvSpPr>
            <a:spLocks noGrp="1"/>
          </p:cNvSpPr>
          <p:nvPr>
            <p:ph idx="13" hasCustomPrompt="1"/>
          </p:nvPr>
        </p:nvSpPr>
        <p:spPr>
          <a:xfrm>
            <a:off x="4006567" y="744180"/>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34" name="Content Placeholder 2">
            <a:extLst>
              <a:ext uri="{FF2B5EF4-FFF2-40B4-BE49-F238E27FC236}">
                <a16:creationId xmlns:a16="http://schemas.microsoft.com/office/drawing/2014/main" id="{DF9C1988-18BE-9B4D-35FA-9221E6453AAB}"/>
              </a:ext>
            </a:extLst>
          </p:cNvPr>
          <p:cNvSpPr>
            <a:spLocks noGrp="1"/>
          </p:cNvSpPr>
          <p:nvPr>
            <p:ph idx="14" hasCustomPrompt="1"/>
          </p:nvPr>
        </p:nvSpPr>
        <p:spPr>
          <a:xfrm>
            <a:off x="4006567" y="1927387"/>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35" name="Content Placeholder 2">
            <a:extLst>
              <a:ext uri="{FF2B5EF4-FFF2-40B4-BE49-F238E27FC236}">
                <a16:creationId xmlns:a16="http://schemas.microsoft.com/office/drawing/2014/main" id="{99EE6676-A9A7-AEB3-4899-989AD8D29E30}"/>
              </a:ext>
            </a:extLst>
          </p:cNvPr>
          <p:cNvSpPr>
            <a:spLocks noGrp="1"/>
          </p:cNvSpPr>
          <p:nvPr>
            <p:ph idx="15" hasCustomPrompt="1"/>
          </p:nvPr>
        </p:nvSpPr>
        <p:spPr>
          <a:xfrm>
            <a:off x="4006567" y="1662231"/>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36" name="Content Placeholder 2">
            <a:extLst>
              <a:ext uri="{FF2B5EF4-FFF2-40B4-BE49-F238E27FC236}">
                <a16:creationId xmlns:a16="http://schemas.microsoft.com/office/drawing/2014/main" id="{06EAB4BC-34D8-C560-6405-FFB9CE55129C}"/>
              </a:ext>
            </a:extLst>
          </p:cNvPr>
          <p:cNvSpPr>
            <a:spLocks noGrp="1"/>
          </p:cNvSpPr>
          <p:nvPr>
            <p:ph idx="16" hasCustomPrompt="1"/>
          </p:nvPr>
        </p:nvSpPr>
        <p:spPr>
          <a:xfrm>
            <a:off x="4006567" y="2834750"/>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37" name="Content Placeholder 2">
            <a:extLst>
              <a:ext uri="{FF2B5EF4-FFF2-40B4-BE49-F238E27FC236}">
                <a16:creationId xmlns:a16="http://schemas.microsoft.com/office/drawing/2014/main" id="{DC6C87D9-3637-8AB5-FB0A-490289B3EBAD}"/>
              </a:ext>
            </a:extLst>
          </p:cNvPr>
          <p:cNvSpPr>
            <a:spLocks noGrp="1"/>
          </p:cNvSpPr>
          <p:nvPr>
            <p:ph idx="17" hasCustomPrompt="1"/>
          </p:nvPr>
        </p:nvSpPr>
        <p:spPr>
          <a:xfrm>
            <a:off x="4006567" y="2569594"/>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38" name="Content Placeholder 2">
            <a:extLst>
              <a:ext uri="{FF2B5EF4-FFF2-40B4-BE49-F238E27FC236}">
                <a16:creationId xmlns:a16="http://schemas.microsoft.com/office/drawing/2014/main" id="{FAA25765-0FDF-F2C7-FEF5-874848D22E51}"/>
              </a:ext>
            </a:extLst>
          </p:cNvPr>
          <p:cNvSpPr>
            <a:spLocks noGrp="1"/>
          </p:cNvSpPr>
          <p:nvPr>
            <p:ph idx="18" hasCustomPrompt="1"/>
          </p:nvPr>
        </p:nvSpPr>
        <p:spPr>
          <a:xfrm>
            <a:off x="4003742" y="3764604"/>
            <a:ext cx="4393067" cy="573767"/>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Enter body of the text goes here</a:t>
            </a:r>
          </a:p>
        </p:txBody>
      </p:sp>
      <p:sp>
        <p:nvSpPr>
          <p:cNvPr id="39" name="Content Placeholder 2">
            <a:extLst>
              <a:ext uri="{FF2B5EF4-FFF2-40B4-BE49-F238E27FC236}">
                <a16:creationId xmlns:a16="http://schemas.microsoft.com/office/drawing/2014/main" id="{071BFE87-A18B-F382-8708-D3F5F4406692}"/>
              </a:ext>
            </a:extLst>
          </p:cNvPr>
          <p:cNvSpPr>
            <a:spLocks noGrp="1"/>
          </p:cNvSpPr>
          <p:nvPr>
            <p:ph idx="19" hasCustomPrompt="1"/>
          </p:nvPr>
        </p:nvSpPr>
        <p:spPr>
          <a:xfrm>
            <a:off x="4003742" y="3499447"/>
            <a:ext cx="4393067" cy="265157"/>
          </a:xfrm>
          <a:prstGeom prst="rect">
            <a:avLst/>
          </a:prstGeom>
        </p:spPr>
        <p:txBody>
          <a:bodyPr>
            <a:normAutofit/>
          </a:bodyPr>
          <a:lstStyle>
            <a:lvl1pPr marL="0" indent="0">
              <a:buNone/>
              <a:defRPr sz="1400" b="0" i="0">
                <a:solidFill>
                  <a:srgbClr val="1C345D"/>
                </a:solidFill>
                <a:latin typeface="+mn-lt"/>
                <a:cs typeface="Calibri" panose="020F0502020204030204" pitchFamily="34" charset="0"/>
              </a:defRPr>
            </a:lvl1pPr>
            <a:lvl2pPr>
              <a:defRPr sz="1300" b="0" i="0">
                <a:solidFill>
                  <a:srgbClr val="1C345D"/>
                </a:solidFill>
                <a:latin typeface="Calibri" panose="020F0502020204030204" pitchFamily="34" charset="0"/>
                <a:cs typeface="Calibri" panose="020F0502020204030204" pitchFamily="34" charset="0"/>
              </a:defRPr>
            </a:lvl2pPr>
            <a:lvl3pPr>
              <a:defRPr sz="1300" b="0" i="0">
                <a:solidFill>
                  <a:srgbClr val="1C345D"/>
                </a:solidFill>
                <a:latin typeface="Calibri" panose="020F0502020204030204" pitchFamily="34" charset="0"/>
                <a:cs typeface="Calibri" panose="020F0502020204030204" pitchFamily="34" charset="0"/>
              </a:defRPr>
            </a:lvl3pPr>
            <a:lvl4pPr>
              <a:defRPr sz="1300" b="0" i="0">
                <a:solidFill>
                  <a:srgbClr val="1C345D"/>
                </a:solidFill>
                <a:latin typeface="Calibri" panose="020F0502020204030204" pitchFamily="34" charset="0"/>
                <a:cs typeface="Calibri" panose="020F0502020204030204" pitchFamily="34" charset="0"/>
              </a:defRPr>
            </a:lvl4pPr>
            <a:lvl5pPr>
              <a:defRPr sz="1300" b="0" i="0">
                <a:solidFill>
                  <a:srgbClr val="1C345D"/>
                </a:solidFill>
                <a:latin typeface="Calibri" panose="020F0502020204030204" pitchFamily="34" charset="0"/>
                <a:cs typeface="Calibri" panose="020F0502020204030204" pitchFamily="34" charset="0"/>
              </a:defRPr>
            </a:lvl5pPr>
          </a:lstStyle>
          <a:p>
            <a:pPr lvl="0"/>
            <a:r>
              <a:rPr lang="en-US"/>
              <a:t>Write your topic or idea</a:t>
            </a:r>
          </a:p>
        </p:txBody>
      </p:sp>
      <p:sp>
        <p:nvSpPr>
          <p:cNvPr id="13" name="Oval 12">
            <a:extLst>
              <a:ext uri="{FF2B5EF4-FFF2-40B4-BE49-F238E27FC236}">
                <a16:creationId xmlns:a16="http://schemas.microsoft.com/office/drawing/2014/main" id="{36594F09-EACB-3E40-A7AE-D4673B6804BF}"/>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 name="TextBox 10">
            <a:extLst>
              <a:ext uri="{FF2B5EF4-FFF2-40B4-BE49-F238E27FC236}">
                <a16:creationId xmlns:a16="http://schemas.microsoft.com/office/drawing/2014/main" id="{C20AAB32-3A0B-B700-6799-E704383235D7}"/>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25" name="AutoShape 6">
            <a:extLst>
              <a:ext uri="{FF2B5EF4-FFF2-40B4-BE49-F238E27FC236}">
                <a16:creationId xmlns:a16="http://schemas.microsoft.com/office/drawing/2014/main" id="{2C783666-C926-3702-A979-2D7030FCCE1D}"/>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26" name="Subtitle 2">
            <a:extLst>
              <a:ext uri="{FF2B5EF4-FFF2-40B4-BE49-F238E27FC236}">
                <a16:creationId xmlns:a16="http://schemas.microsoft.com/office/drawing/2014/main" id="{C5180D03-2315-9630-1C5E-05E92911A4B7}"/>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Tree>
    <p:extLst>
      <p:ext uri="{BB962C8B-B14F-4D97-AF65-F5344CB8AC3E}">
        <p14:creationId xmlns:p14="http://schemas.microsoft.com/office/powerpoint/2010/main" val="515088772"/>
      </p:ext>
    </p:extLst>
  </p:cSld>
  <p:clrMapOvr>
    <a:masterClrMapping/>
  </p:clrMapOvr>
  <p:extLst>
    <p:ext uri="{DCECCB84-F9BA-43D5-87BE-67443E8EF086}">
      <p15:sldGuideLst xmlns:p15="http://schemas.microsoft.com/office/powerpoint/2012/main">
        <p15:guide id="1" pos="41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e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525" y="371476"/>
            <a:ext cx="7537376" cy="490349"/>
          </a:xfrm>
          <a:prstGeom prst="rect">
            <a:avLst/>
          </a:prstGeom>
        </p:spPr>
        <p:txBody>
          <a:bodyPr anchor="t">
            <a:normAutofit/>
          </a:bodyPr>
          <a:lstStyle>
            <a:lvl1pPr>
              <a:defRPr sz="2400" b="0">
                <a:solidFill>
                  <a:srgbClr val="1C345D"/>
                </a:solidFill>
              </a:defRPr>
            </a:lvl1pPr>
          </a:lstStyle>
          <a:p>
            <a:r>
              <a:rPr lang="en-US"/>
              <a:t>Example Charts</a:t>
            </a:r>
          </a:p>
        </p:txBody>
      </p:sp>
      <p:sp>
        <p:nvSpPr>
          <p:cNvPr id="5" name="Slide Number Placeholder 4">
            <a:extLst>
              <a:ext uri="{FF2B5EF4-FFF2-40B4-BE49-F238E27FC236}">
                <a16:creationId xmlns:a16="http://schemas.microsoft.com/office/drawing/2014/main" id="{25EE0827-E235-7147-995F-7CEAF6D48EB2}"/>
              </a:ext>
            </a:extLst>
          </p:cNvPr>
          <p:cNvSpPr>
            <a:spLocks noGrp="1"/>
          </p:cNvSpPr>
          <p:nvPr>
            <p:ph type="sldNum" sz="quarter" idx="15"/>
          </p:nvPr>
        </p:nvSpPr>
        <p:spPr>
          <a:xfrm>
            <a:off x="5611091" y="3259067"/>
            <a:ext cx="186086" cy="129218"/>
          </a:xfrm>
          <a:prstGeom prst="rect">
            <a:avLst/>
          </a:prstGeom>
        </p:spPr>
        <p:txBody>
          <a:bodyPr vert="horz" lIns="91440" tIns="45720" rIns="91440" bIns="45720" rtlCol="0" anchor="ctr"/>
          <a:lstStyle>
            <a:defPPr>
              <a:defRPr lang="en-US"/>
            </a:defPPr>
            <a:lvl1pPr marL="0" algn="r" defTabSz="374456" rtl="0" eaLnBrk="1" latinLnBrk="0" hangingPunct="1">
              <a:defRPr sz="392" b="0" i="0" kern="1200">
                <a:solidFill>
                  <a:schemeClr val="tx1">
                    <a:tint val="75000"/>
                  </a:schemeClr>
                </a:solidFill>
                <a:latin typeface="Calibri" panose="020F0502020204030204" pitchFamily="34" charset="0"/>
                <a:ea typeface="+mn-ea"/>
                <a:cs typeface="+mn-cs"/>
              </a:defRPr>
            </a:lvl1pPr>
            <a:lvl2pPr marL="187228" algn="l" defTabSz="374456" rtl="0" eaLnBrk="1" latinLnBrk="0" hangingPunct="1">
              <a:defRPr sz="737" kern="1200">
                <a:solidFill>
                  <a:schemeClr val="tx1"/>
                </a:solidFill>
                <a:latin typeface="+mn-lt"/>
                <a:ea typeface="+mn-ea"/>
                <a:cs typeface="+mn-cs"/>
              </a:defRPr>
            </a:lvl2pPr>
            <a:lvl3pPr marL="374456" algn="l" defTabSz="374456" rtl="0" eaLnBrk="1" latinLnBrk="0" hangingPunct="1">
              <a:defRPr sz="737" kern="1200">
                <a:solidFill>
                  <a:schemeClr val="tx1"/>
                </a:solidFill>
                <a:latin typeface="+mn-lt"/>
                <a:ea typeface="+mn-ea"/>
                <a:cs typeface="+mn-cs"/>
              </a:defRPr>
            </a:lvl3pPr>
            <a:lvl4pPr marL="561683" algn="l" defTabSz="374456" rtl="0" eaLnBrk="1" latinLnBrk="0" hangingPunct="1">
              <a:defRPr sz="737" kern="1200">
                <a:solidFill>
                  <a:schemeClr val="tx1"/>
                </a:solidFill>
                <a:latin typeface="+mn-lt"/>
                <a:ea typeface="+mn-ea"/>
                <a:cs typeface="+mn-cs"/>
              </a:defRPr>
            </a:lvl4pPr>
            <a:lvl5pPr marL="748912" algn="l" defTabSz="374456" rtl="0" eaLnBrk="1" latinLnBrk="0" hangingPunct="1">
              <a:defRPr sz="737" kern="1200">
                <a:solidFill>
                  <a:schemeClr val="tx1"/>
                </a:solidFill>
                <a:latin typeface="+mn-lt"/>
                <a:ea typeface="+mn-ea"/>
                <a:cs typeface="+mn-cs"/>
              </a:defRPr>
            </a:lvl5pPr>
            <a:lvl6pPr marL="936139" algn="l" defTabSz="374456" rtl="0" eaLnBrk="1" latinLnBrk="0" hangingPunct="1">
              <a:defRPr sz="737" kern="1200">
                <a:solidFill>
                  <a:schemeClr val="tx1"/>
                </a:solidFill>
                <a:latin typeface="+mn-lt"/>
                <a:ea typeface="+mn-ea"/>
                <a:cs typeface="+mn-cs"/>
              </a:defRPr>
            </a:lvl6pPr>
            <a:lvl7pPr marL="1123367" algn="l" defTabSz="374456" rtl="0" eaLnBrk="1" latinLnBrk="0" hangingPunct="1">
              <a:defRPr sz="737" kern="1200">
                <a:solidFill>
                  <a:schemeClr val="tx1"/>
                </a:solidFill>
                <a:latin typeface="+mn-lt"/>
                <a:ea typeface="+mn-ea"/>
                <a:cs typeface="+mn-cs"/>
              </a:defRPr>
            </a:lvl7pPr>
            <a:lvl8pPr marL="1310594" algn="l" defTabSz="374456" rtl="0" eaLnBrk="1" latinLnBrk="0" hangingPunct="1">
              <a:defRPr sz="737" kern="1200">
                <a:solidFill>
                  <a:schemeClr val="tx1"/>
                </a:solidFill>
                <a:latin typeface="+mn-lt"/>
                <a:ea typeface="+mn-ea"/>
                <a:cs typeface="+mn-cs"/>
              </a:defRPr>
            </a:lvl8pPr>
            <a:lvl9pPr marL="1497822" algn="l" defTabSz="374456" rtl="0" eaLnBrk="1" latinLnBrk="0" hangingPunct="1">
              <a:defRPr sz="737" kern="1200">
                <a:solidFill>
                  <a:schemeClr val="tx1"/>
                </a:solidFill>
                <a:latin typeface="+mn-lt"/>
                <a:ea typeface="+mn-ea"/>
                <a:cs typeface="+mn-cs"/>
              </a:defRPr>
            </a:lvl9pPr>
          </a:lstStyle>
          <a:p>
            <a:fld id="{59A8FB07-39AA-43AC-A2FE-54978A868C62}" type="slidenum">
              <a:rPr lang="en-US" smtClean="0"/>
              <a:pPr/>
              <a:t>‹#›</a:t>
            </a:fld>
            <a:endParaRPr lang="en-US"/>
          </a:p>
        </p:txBody>
      </p:sp>
      <p:sp>
        <p:nvSpPr>
          <p:cNvPr id="14" name="Text Placeholder 6">
            <a:extLst>
              <a:ext uri="{FF2B5EF4-FFF2-40B4-BE49-F238E27FC236}">
                <a16:creationId xmlns:a16="http://schemas.microsoft.com/office/drawing/2014/main" id="{28E3DA45-F4AB-A948-B172-90718CE9A5ED}"/>
              </a:ext>
            </a:extLst>
          </p:cNvPr>
          <p:cNvSpPr>
            <a:spLocks noGrp="1"/>
          </p:cNvSpPr>
          <p:nvPr>
            <p:ph type="body" sz="quarter" idx="19"/>
          </p:nvPr>
        </p:nvSpPr>
        <p:spPr>
          <a:xfrm>
            <a:off x="806525" y="3026174"/>
            <a:ext cx="2277290" cy="1431091"/>
          </a:xfrm>
          <a:prstGeom prst="rect">
            <a:avLst/>
          </a:prstGeom>
        </p:spPr>
        <p:txBody>
          <a:bodyPr>
            <a:noAutofit/>
          </a:bodyPr>
          <a:lstStyle>
            <a:lvl1pPr marL="0" marR="0" indent="0" algn="l" defTabSz="591670" rtl="0" eaLnBrk="1" fontAlgn="auto" latinLnBrk="0" hangingPunct="1">
              <a:lnSpc>
                <a:spcPct val="90000"/>
              </a:lnSpc>
              <a:spcBef>
                <a:spcPts val="450"/>
              </a:spcBef>
              <a:spcAft>
                <a:spcPts val="0"/>
              </a:spcAft>
              <a:buClr>
                <a:schemeClr val="tx2"/>
              </a:buClr>
              <a:buSzTx/>
              <a:buFont typeface="Arial" panose="020B0604020202020204" pitchFamily="34" charset="0"/>
              <a:buNone/>
              <a:tabLst/>
              <a:defRPr sz="1200">
                <a:solidFill>
                  <a:srgbClr val="1C345D"/>
                </a:solidFill>
                <a:latin typeface="+mn-lt"/>
              </a:defRPr>
            </a:lvl1pPr>
            <a:lvl2pPr>
              <a:defRPr sz="1200">
                <a:solidFill>
                  <a:srgbClr val="1C345D"/>
                </a:solidFill>
                <a:latin typeface="+mn-lt"/>
              </a:defRPr>
            </a:lvl2pPr>
            <a:lvl3pPr>
              <a:defRPr sz="1200">
                <a:solidFill>
                  <a:srgbClr val="1C345D"/>
                </a:solidFill>
                <a:latin typeface="+mn-lt"/>
              </a:defRPr>
            </a:lvl3pPr>
            <a:lvl4pPr>
              <a:defRPr sz="1200">
                <a:solidFill>
                  <a:srgbClr val="1C345D"/>
                </a:solidFill>
                <a:latin typeface="+mn-lt"/>
              </a:defRPr>
            </a:lvl4pPr>
            <a:lvl5pPr>
              <a:defRPr sz="12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2B89DC1A-6CB6-7B49-9667-DA2AB4B7A5DE}"/>
              </a:ext>
            </a:extLst>
          </p:cNvPr>
          <p:cNvSpPr>
            <a:spLocks noGrp="1"/>
          </p:cNvSpPr>
          <p:nvPr>
            <p:ph type="body" sz="quarter" idx="21"/>
          </p:nvPr>
        </p:nvSpPr>
        <p:spPr>
          <a:xfrm>
            <a:off x="3432336" y="3026173"/>
            <a:ext cx="2277290" cy="1427394"/>
          </a:xfrm>
          <a:prstGeom prst="rect">
            <a:avLst/>
          </a:prstGeom>
        </p:spPr>
        <p:txBody>
          <a:bodyPr>
            <a:noAutofit/>
          </a:bodyPr>
          <a:lstStyle>
            <a:lvl1pPr marL="0" marR="0" indent="0" algn="l" defTabSz="591670" rtl="0" eaLnBrk="1" fontAlgn="auto" latinLnBrk="0" hangingPunct="1">
              <a:lnSpc>
                <a:spcPct val="90000"/>
              </a:lnSpc>
              <a:spcBef>
                <a:spcPts val="450"/>
              </a:spcBef>
              <a:spcAft>
                <a:spcPts val="0"/>
              </a:spcAft>
              <a:buClr>
                <a:schemeClr val="tx2"/>
              </a:buClr>
              <a:buSzTx/>
              <a:buFont typeface="Arial" panose="020B0604020202020204" pitchFamily="34" charset="0"/>
              <a:buNone/>
              <a:tabLst/>
              <a:defRPr sz="1200">
                <a:solidFill>
                  <a:srgbClr val="1C345D"/>
                </a:solidFill>
                <a:latin typeface="+mn-lt"/>
              </a:defRPr>
            </a:lvl1pPr>
            <a:lvl2pPr>
              <a:defRPr sz="1200">
                <a:solidFill>
                  <a:srgbClr val="1C345D"/>
                </a:solidFill>
                <a:latin typeface="+mn-lt"/>
              </a:defRPr>
            </a:lvl2pPr>
            <a:lvl3pPr>
              <a:defRPr sz="1200">
                <a:solidFill>
                  <a:srgbClr val="1C345D"/>
                </a:solidFill>
                <a:latin typeface="+mn-lt"/>
              </a:defRPr>
            </a:lvl3pPr>
            <a:lvl4pPr>
              <a:defRPr sz="1200">
                <a:solidFill>
                  <a:srgbClr val="1C345D"/>
                </a:solidFill>
                <a:latin typeface="+mn-lt"/>
              </a:defRPr>
            </a:lvl4pPr>
            <a:lvl5pPr>
              <a:defRPr sz="12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4000F03B-AEC2-9542-84CE-7B210557A4FC}"/>
              </a:ext>
            </a:extLst>
          </p:cNvPr>
          <p:cNvSpPr>
            <a:spLocks noGrp="1"/>
          </p:cNvSpPr>
          <p:nvPr>
            <p:ph type="body" sz="quarter" idx="23"/>
          </p:nvPr>
        </p:nvSpPr>
        <p:spPr>
          <a:xfrm>
            <a:off x="6064325" y="3026174"/>
            <a:ext cx="2277290" cy="1431091"/>
          </a:xfrm>
          <a:prstGeom prst="rect">
            <a:avLst/>
          </a:prstGeom>
        </p:spPr>
        <p:txBody>
          <a:bodyPr>
            <a:noAutofit/>
          </a:bodyPr>
          <a:lstStyle>
            <a:lvl1pPr marL="0" marR="0" indent="0" algn="l" defTabSz="591670" rtl="0" eaLnBrk="1" fontAlgn="auto" latinLnBrk="0" hangingPunct="1">
              <a:lnSpc>
                <a:spcPct val="90000"/>
              </a:lnSpc>
              <a:spcBef>
                <a:spcPts val="450"/>
              </a:spcBef>
              <a:spcAft>
                <a:spcPts val="0"/>
              </a:spcAft>
              <a:buClr>
                <a:schemeClr val="tx2"/>
              </a:buClr>
              <a:buSzTx/>
              <a:buFont typeface="Arial" panose="020B0604020202020204" pitchFamily="34" charset="0"/>
              <a:buNone/>
              <a:tabLst/>
              <a:defRPr sz="1200">
                <a:solidFill>
                  <a:srgbClr val="1C345D"/>
                </a:solidFill>
                <a:latin typeface="+mn-lt"/>
              </a:defRPr>
            </a:lvl1pPr>
            <a:lvl2pPr>
              <a:defRPr sz="1200">
                <a:solidFill>
                  <a:srgbClr val="1C345D"/>
                </a:solidFill>
                <a:latin typeface="+mn-lt"/>
              </a:defRPr>
            </a:lvl2pPr>
            <a:lvl3pPr>
              <a:defRPr sz="1200">
                <a:solidFill>
                  <a:srgbClr val="1C345D"/>
                </a:solidFill>
                <a:latin typeface="+mn-lt"/>
              </a:defRPr>
            </a:lvl3pPr>
            <a:lvl4pPr>
              <a:defRPr sz="1200">
                <a:solidFill>
                  <a:srgbClr val="1C345D"/>
                </a:solidFill>
                <a:latin typeface="+mn-lt"/>
              </a:defRPr>
            </a:lvl4pPr>
            <a:lvl5pPr>
              <a:defRPr sz="1200">
                <a:solidFill>
                  <a:srgbClr val="1C345D"/>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0">
            <a:extLst>
              <a:ext uri="{FF2B5EF4-FFF2-40B4-BE49-F238E27FC236}">
                <a16:creationId xmlns:a16="http://schemas.microsoft.com/office/drawing/2014/main" id="{66A6A049-FE87-AE44-B27D-65DEBBA5C96E}"/>
              </a:ext>
            </a:extLst>
          </p:cNvPr>
          <p:cNvSpPr>
            <a:spLocks noGrp="1"/>
          </p:cNvSpPr>
          <p:nvPr>
            <p:ph type="body" sz="quarter" idx="10" hasCustomPrompt="1"/>
          </p:nvPr>
        </p:nvSpPr>
        <p:spPr>
          <a:xfrm>
            <a:off x="806525" y="2749186"/>
            <a:ext cx="2279576" cy="307777"/>
          </a:xfrm>
          <a:prstGeom prst="rect">
            <a:avLst/>
          </a:prstGeom>
        </p:spPr>
        <p:txBody>
          <a:bodyPr vert="horz" lIns="0" tIns="45720" rIns="91440" bIns="45720" rtlCol="0">
            <a:spAutoFit/>
          </a:bodyPr>
          <a:lstStyle>
            <a:lvl1pPr>
              <a:defRPr lang="en-US" sz="1400" b="0" kern="0" cap="none" spc="0" normalizeH="0" baseline="0" dirty="0">
                <a:solidFill>
                  <a:srgbClr val="0B799A"/>
                </a:solidFill>
                <a:latin typeface="+mn-lt"/>
              </a:defRPr>
            </a:lvl1pPr>
          </a:lstStyle>
          <a:p>
            <a:pPr lvl="0">
              <a:buNone/>
            </a:pPr>
            <a:r>
              <a:rPr lang="en-US"/>
              <a:t>Subhead text</a:t>
            </a:r>
          </a:p>
        </p:txBody>
      </p:sp>
      <p:sp>
        <p:nvSpPr>
          <p:cNvPr id="20" name="Text Placeholder 20">
            <a:extLst>
              <a:ext uri="{FF2B5EF4-FFF2-40B4-BE49-F238E27FC236}">
                <a16:creationId xmlns:a16="http://schemas.microsoft.com/office/drawing/2014/main" id="{298D1B1D-F824-FB4A-9094-552ABCB28ECD}"/>
              </a:ext>
            </a:extLst>
          </p:cNvPr>
          <p:cNvSpPr>
            <a:spLocks noGrp="1"/>
          </p:cNvSpPr>
          <p:nvPr>
            <p:ph type="body" sz="quarter" idx="24" hasCustomPrompt="1"/>
          </p:nvPr>
        </p:nvSpPr>
        <p:spPr>
          <a:xfrm>
            <a:off x="3426157" y="2749186"/>
            <a:ext cx="2279576" cy="307777"/>
          </a:xfrm>
          <a:prstGeom prst="rect">
            <a:avLst/>
          </a:prstGeom>
        </p:spPr>
        <p:txBody>
          <a:bodyPr vert="horz" lIns="0" tIns="45720" rIns="91440" bIns="45720" rtlCol="0">
            <a:spAutoFit/>
          </a:bodyPr>
          <a:lstStyle>
            <a:lvl1pPr>
              <a:defRPr lang="en-US" sz="1400" b="0" kern="0" cap="none" spc="0" normalizeH="0" baseline="0" dirty="0">
                <a:solidFill>
                  <a:srgbClr val="0B799A"/>
                </a:solidFill>
                <a:latin typeface="+mn-lt"/>
              </a:defRPr>
            </a:lvl1pPr>
          </a:lstStyle>
          <a:p>
            <a:pPr lvl="0">
              <a:buNone/>
            </a:pPr>
            <a:r>
              <a:rPr lang="en-US"/>
              <a:t>Subhead text</a:t>
            </a:r>
          </a:p>
        </p:txBody>
      </p:sp>
      <p:sp>
        <p:nvSpPr>
          <p:cNvPr id="21" name="Text Placeholder 20">
            <a:extLst>
              <a:ext uri="{FF2B5EF4-FFF2-40B4-BE49-F238E27FC236}">
                <a16:creationId xmlns:a16="http://schemas.microsoft.com/office/drawing/2014/main" id="{B391744D-5085-C340-99F7-2A76E5CBE15D}"/>
              </a:ext>
            </a:extLst>
          </p:cNvPr>
          <p:cNvSpPr>
            <a:spLocks noGrp="1"/>
          </p:cNvSpPr>
          <p:nvPr>
            <p:ph type="body" sz="quarter" idx="25" hasCustomPrompt="1"/>
          </p:nvPr>
        </p:nvSpPr>
        <p:spPr>
          <a:xfrm>
            <a:off x="6058147" y="2749186"/>
            <a:ext cx="2279576" cy="307777"/>
          </a:xfrm>
          <a:prstGeom prst="rect">
            <a:avLst/>
          </a:prstGeom>
        </p:spPr>
        <p:txBody>
          <a:bodyPr vert="horz" lIns="0" tIns="45720" rIns="91440" bIns="45720" rtlCol="0">
            <a:spAutoFit/>
          </a:bodyPr>
          <a:lstStyle>
            <a:lvl1pPr>
              <a:defRPr lang="en-US" sz="1400" b="0" kern="0" cap="none" spc="0" normalizeH="0" baseline="0" dirty="0">
                <a:solidFill>
                  <a:srgbClr val="0B799A"/>
                </a:solidFill>
                <a:latin typeface="+mn-lt"/>
              </a:defRPr>
            </a:lvl1pPr>
          </a:lstStyle>
          <a:p>
            <a:pPr lvl="0">
              <a:buNone/>
            </a:pPr>
            <a:r>
              <a:rPr lang="en-US"/>
              <a:t>Subhead text</a:t>
            </a:r>
          </a:p>
        </p:txBody>
      </p:sp>
      <p:sp>
        <p:nvSpPr>
          <p:cNvPr id="4" name="Oval 3">
            <a:extLst>
              <a:ext uri="{FF2B5EF4-FFF2-40B4-BE49-F238E27FC236}">
                <a16:creationId xmlns:a16="http://schemas.microsoft.com/office/drawing/2014/main" id="{E2E3DADC-29A0-9288-17C7-041446FC398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6" name="TextBox 10">
            <a:extLst>
              <a:ext uri="{FF2B5EF4-FFF2-40B4-BE49-F238E27FC236}">
                <a16:creationId xmlns:a16="http://schemas.microsoft.com/office/drawing/2014/main" id="{A89E1D6C-0E19-FCE9-639C-5F20EC177130}"/>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7" name="AutoShape 6">
            <a:extLst>
              <a:ext uri="{FF2B5EF4-FFF2-40B4-BE49-F238E27FC236}">
                <a16:creationId xmlns:a16="http://schemas.microsoft.com/office/drawing/2014/main" id="{377114A5-FED4-BE76-C3D2-CCEFBA467D17}"/>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8" name="Subtitle 2">
            <a:extLst>
              <a:ext uri="{FF2B5EF4-FFF2-40B4-BE49-F238E27FC236}">
                <a16:creationId xmlns:a16="http://schemas.microsoft.com/office/drawing/2014/main" id="{14645EC6-8F0D-EA0B-FFA6-50F88588A111}"/>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0" name="Chart Placeholder 9">
            <a:extLst>
              <a:ext uri="{FF2B5EF4-FFF2-40B4-BE49-F238E27FC236}">
                <a16:creationId xmlns:a16="http://schemas.microsoft.com/office/drawing/2014/main" id="{4E82D04F-4903-7C7A-5ACB-5C806264F5CC}"/>
              </a:ext>
            </a:extLst>
          </p:cNvPr>
          <p:cNvSpPr>
            <a:spLocks noGrp="1"/>
          </p:cNvSpPr>
          <p:nvPr>
            <p:ph type="chart" sz="quarter" idx="26"/>
          </p:nvPr>
        </p:nvSpPr>
        <p:spPr>
          <a:xfrm>
            <a:off x="806451" y="1008856"/>
            <a:ext cx="2277269" cy="1562894"/>
          </a:xfrm>
        </p:spPr>
        <p:txBody>
          <a:bodyPr>
            <a:normAutofit/>
          </a:bodyPr>
          <a:lstStyle>
            <a:lvl1pPr>
              <a:defRPr sz="1400">
                <a:latin typeface="+mn-lt"/>
              </a:defRPr>
            </a:lvl1pPr>
          </a:lstStyle>
          <a:p>
            <a:endParaRPr lang="en-US"/>
          </a:p>
        </p:txBody>
      </p:sp>
      <p:sp>
        <p:nvSpPr>
          <p:cNvPr id="11" name="Chart Placeholder 9">
            <a:extLst>
              <a:ext uri="{FF2B5EF4-FFF2-40B4-BE49-F238E27FC236}">
                <a16:creationId xmlns:a16="http://schemas.microsoft.com/office/drawing/2014/main" id="{A3BA2946-0F0F-B0CF-6EF1-19A18BC5EA2A}"/>
              </a:ext>
            </a:extLst>
          </p:cNvPr>
          <p:cNvSpPr>
            <a:spLocks noGrp="1"/>
          </p:cNvSpPr>
          <p:nvPr>
            <p:ph type="chart" sz="quarter" idx="27"/>
          </p:nvPr>
        </p:nvSpPr>
        <p:spPr>
          <a:xfrm>
            <a:off x="3432336" y="1008856"/>
            <a:ext cx="2277269" cy="1562894"/>
          </a:xfrm>
        </p:spPr>
        <p:txBody>
          <a:bodyPr>
            <a:normAutofit/>
          </a:bodyPr>
          <a:lstStyle>
            <a:lvl1pPr>
              <a:defRPr sz="1400">
                <a:latin typeface="+mn-lt"/>
              </a:defRPr>
            </a:lvl1pPr>
          </a:lstStyle>
          <a:p>
            <a:endParaRPr lang="en-US"/>
          </a:p>
        </p:txBody>
      </p:sp>
      <p:sp>
        <p:nvSpPr>
          <p:cNvPr id="12" name="Chart Placeholder 9">
            <a:extLst>
              <a:ext uri="{FF2B5EF4-FFF2-40B4-BE49-F238E27FC236}">
                <a16:creationId xmlns:a16="http://schemas.microsoft.com/office/drawing/2014/main" id="{9638AFF9-9D9F-C787-E83B-032939E2C2C4}"/>
              </a:ext>
            </a:extLst>
          </p:cNvPr>
          <p:cNvSpPr>
            <a:spLocks noGrp="1"/>
          </p:cNvSpPr>
          <p:nvPr>
            <p:ph type="chart" sz="quarter" idx="28"/>
          </p:nvPr>
        </p:nvSpPr>
        <p:spPr>
          <a:xfrm>
            <a:off x="6064346" y="1008856"/>
            <a:ext cx="2277269" cy="1562894"/>
          </a:xfrm>
        </p:spPr>
        <p:txBody>
          <a:bodyPr>
            <a:normAutofit/>
          </a:bodyPr>
          <a:lstStyle>
            <a:lvl1pPr>
              <a:defRPr sz="1400">
                <a:latin typeface="+mn-lt"/>
              </a:defRPr>
            </a:lvl1pPr>
          </a:lstStyle>
          <a:p>
            <a:endParaRPr lang="en-US"/>
          </a:p>
        </p:txBody>
      </p:sp>
    </p:spTree>
    <p:extLst>
      <p:ext uri="{BB962C8B-B14F-4D97-AF65-F5344CB8AC3E}">
        <p14:creationId xmlns:p14="http://schemas.microsoft.com/office/powerpoint/2010/main" val="2777325107"/>
      </p:ext>
    </p:extLst>
  </p:cSld>
  <p:clrMapOvr>
    <a:masterClrMapping/>
  </p:clrMapOvr>
  <p:extLst>
    <p:ext uri="{DCECCB84-F9BA-43D5-87BE-67443E8EF086}">
      <p15:sldGuideLst xmlns:p15="http://schemas.microsoft.com/office/powerpoint/2012/main">
        <p15:guide id="1" pos="1728">
          <p15:clr>
            <a:srgbClr val="FBAE40"/>
          </p15:clr>
        </p15:guide>
        <p15:guide id="2" pos="3200">
          <p15:clr>
            <a:srgbClr val="FBAE40"/>
          </p15:clr>
        </p15:guide>
        <p15:guide id="3" pos="1920">
          <p15:clr>
            <a:srgbClr val="FBAE40"/>
          </p15:clr>
        </p15:guide>
        <p15:guide id="4" pos="339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eps ">
    <p:spTree>
      <p:nvGrpSpPr>
        <p:cNvPr id="1" name=""/>
        <p:cNvGrpSpPr/>
        <p:nvPr/>
      </p:nvGrpSpPr>
      <p:grpSpPr>
        <a:xfrm>
          <a:off x="0" y="0"/>
          <a:ext cx="0" cy="0"/>
          <a:chOff x="0" y="0"/>
          <a:chExt cx="0" cy="0"/>
        </a:xfrm>
      </p:grpSpPr>
      <p:sp>
        <p:nvSpPr>
          <p:cNvPr id="14" name="Footer Placeholder 3">
            <a:extLst>
              <a:ext uri="{FF2B5EF4-FFF2-40B4-BE49-F238E27FC236}">
                <a16:creationId xmlns:a16="http://schemas.microsoft.com/office/drawing/2014/main" id="{96E7429F-8E60-BC1E-E86B-33BBC276C65D}"/>
              </a:ext>
            </a:extLst>
          </p:cNvPr>
          <p:cNvSpPr>
            <a:spLocks noGrp="1"/>
          </p:cNvSpPr>
          <p:nvPr>
            <p:ph type="ftr" sz="quarter" idx="11"/>
          </p:nvPr>
        </p:nvSpPr>
        <p:spPr>
          <a:xfrm>
            <a:off x="495301" y="4767263"/>
            <a:ext cx="8134349" cy="273844"/>
          </a:xfrm>
        </p:spPr>
        <p:txBody>
          <a:bodyPr/>
          <a:lstStyle>
            <a:lvl1pPr>
              <a:defRPr>
                <a:solidFill>
                  <a:srgbClr val="1C345D"/>
                </a:solidFill>
                <a:latin typeface="+mn-lt"/>
                <a:cs typeface="Calibri" panose="020F0502020204030204" pitchFamily="34" charset="0"/>
              </a:defRPr>
            </a:lvl1pPr>
          </a:lstStyle>
          <a:p>
            <a:r>
              <a:rPr lang="en-US"/>
              <a:t>Footer</a:t>
            </a:r>
          </a:p>
        </p:txBody>
      </p:sp>
      <p:grpSp>
        <p:nvGrpSpPr>
          <p:cNvPr id="13" name="Group 2">
            <a:extLst>
              <a:ext uri="{FF2B5EF4-FFF2-40B4-BE49-F238E27FC236}">
                <a16:creationId xmlns:a16="http://schemas.microsoft.com/office/drawing/2014/main" id="{A86A2B9B-A403-63F0-A566-C085AA607064}"/>
              </a:ext>
            </a:extLst>
          </p:cNvPr>
          <p:cNvGrpSpPr/>
          <p:nvPr userDrawn="1"/>
        </p:nvGrpSpPr>
        <p:grpSpPr>
          <a:xfrm>
            <a:off x="3185784" y="1835999"/>
            <a:ext cx="146397" cy="100993"/>
            <a:chOff x="0" y="0"/>
            <a:chExt cx="622246" cy="429260"/>
          </a:xfrm>
        </p:grpSpPr>
        <p:sp>
          <p:nvSpPr>
            <p:cNvPr id="16" name="Freeform 3">
              <a:extLst>
                <a:ext uri="{FF2B5EF4-FFF2-40B4-BE49-F238E27FC236}">
                  <a16:creationId xmlns:a16="http://schemas.microsoft.com/office/drawing/2014/main" id="{F1FAD7C3-5022-3E69-2D80-4377550C56F1}"/>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3" name="Group 4">
            <a:extLst>
              <a:ext uri="{FF2B5EF4-FFF2-40B4-BE49-F238E27FC236}">
                <a16:creationId xmlns:a16="http://schemas.microsoft.com/office/drawing/2014/main" id="{AC0C5B1A-7EE5-2ADE-05D4-852BC92FEAE9}"/>
              </a:ext>
            </a:extLst>
          </p:cNvPr>
          <p:cNvGrpSpPr/>
          <p:nvPr userDrawn="1"/>
        </p:nvGrpSpPr>
        <p:grpSpPr>
          <a:xfrm>
            <a:off x="5811818" y="1835999"/>
            <a:ext cx="146397" cy="100993"/>
            <a:chOff x="0" y="0"/>
            <a:chExt cx="622246" cy="429260"/>
          </a:xfrm>
        </p:grpSpPr>
        <p:sp>
          <p:nvSpPr>
            <p:cNvPr id="24" name="Freeform 5">
              <a:extLst>
                <a:ext uri="{FF2B5EF4-FFF2-40B4-BE49-F238E27FC236}">
                  <a16:creationId xmlns:a16="http://schemas.microsoft.com/office/drawing/2014/main" id="{83D0B105-602F-CB8D-F762-767CC84E30FC}"/>
                </a:ext>
              </a:extLst>
            </p:cNvPr>
            <p:cNvSpPr/>
            <p:nvPr/>
          </p:nvSpPr>
          <p:spPr>
            <a:xfrm>
              <a:off x="0" y="-5080"/>
              <a:ext cx="622246" cy="434340"/>
            </a:xfrm>
            <a:custGeom>
              <a:avLst/>
              <a:gdLst/>
              <a:ahLst/>
              <a:cxnLst/>
              <a:rect l="l" t="t" r="r" b="b"/>
              <a:pathLst>
                <a:path w="622246" h="434340">
                  <a:moveTo>
                    <a:pt x="604466" y="187960"/>
                  </a:moveTo>
                  <a:lnTo>
                    <a:pt x="342846" y="11430"/>
                  </a:lnTo>
                  <a:cubicBezTo>
                    <a:pt x="325066" y="0"/>
                    <a:pt x="302206" y="3810"/>
                    <a:pt x="289506" y="21590"/>
                  </a:cubicBezTo>
                  <a:cubicBezTo>
                    <a:pt x="278076" y="39370"/>
                    <a:pt x="281886" y="62230"/>
                    <a:pt x="299666" y="74930"/>
                  </a:cubicBezTo>
                  <a:lnTo>
                    <a:pt x="458416" y="181610"/>
                  </a:lnTo>
                  <a:lnTo>
                    <a:pt x="0" y="181610"/>
                  </a:lnTo>
                  <a:lnTo>
                    <a:pt x="0" y="257810"/>
                  </a:lnTo>
                  <a:lnTo>
                    <a:pt x="458416" y="257810"/>
                  </a:lnTo>
                  <a:lnTo>
                    <a:pt x="299666" y="364490"/>
                  </a:lnTo>
                  <a:cubicBezTo>
                    <a:pt x="281886" y="375920"/>
                    <a:pt x="278076" y="400050"/>
                    <a:pt x="289506" y="417830"/>
                  </a:cubicBezTo>
                  <a:cubicBezTo>
                    <a:pt x="297126" y="429260"/>
                    <a:pt x="308556" y="434340"/>
                    <a:pt x="321256" y="434340"/>
                  </a:cubicBezTo>
                  <a:cubicBezTo>
                    <a:pt x="328876" y="434340"/>
                    <a:pt x="336496" y="431800"/>
                    <a:pt x="342846" y="427990"/>
                  </a:cubicBezTo>
                  <a:lnTo>
                    <a:pt x="605736" y="251460"/>
                  </a:lnTo>
                  <a:cubicBezTo>
                    <a:pt x="615896" y="243840"/>
                    <a:pt x="622246" y="232410"/>
                    <a:pt x="622246" y="219710"/>
                  </a:cubicBezTo>
                  <a:cubicBezTo>
                    <a:pt x="622246" y="207010"/>
                    <a:pt x="615896" y="195580"/>
                    <a:pt x="604466" y="187960"/>
                  </a:cubicBezTo>
                  <a:close/>
                </a:path>
              </a:pathLst>
            </a:custGeom>
            <a:solidFill>
              <a:srgbClr val="0A799A"/>
            </a:solidFill>
          </p:spPr>
        </p:sp>
      </p:grpSp>
      <p:grpSp>
        <p:nvGrpSpPr>
          <p:cNvPr id="29" name="Group 10">
            <a:extLst>
              <a:ext uri="{FF2B5EF4-FFF2-40B4-BE49-F238E27FC236}">
                <a16:creationId xmlns:a16="http://schemas.microsoft.com/office/drawing/2014/main" id="{89548A45-0F68-0FBE-D5AC-05873AE201A2}"/>
              </a:ext>
            </a:extLst>
          </p:cNvPr>
          <p:cNvGrpSpPr/>
          <p:nvPr/>
        </p:nvGrpSpPr>
        <p:grpSpPr>
          <a:xfrm>
            <a:off x="1058532" y="1691833"/>
            <a:ext cx="1774867" cy="395672"/>
            <a:chOff x="0" y="0"/>
            <a:chExt cx="1478175" cy="329531"/>
          </a:xfrm>
        </p:grpSpPr>
        <p:sp>
          <p:nvSpPr>
            <p:cNvPr id="32" name="Freeform 11">
              <a:extLst>
                <a:ext uri="{FF2B5EF4-FFF2-40B4-BE49-F238E27FC236}">
                  <a16:creationId xmlns:a16="http://schemas.microsoft.com/office/drawing/2014/main" id="{09EB1130-192B-CC5B-C8F0-2879C8AABE7D}"/>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0" name="Group 15">
            <a:extLst>
              <a:ext uri="{FF2B5EF4-FFF2-40B4-BE49-F238E27FC236}">
                <a16:creationId xmlns:a16="http://schemas.microsoft.com/office/drawing/2014/main" id="{FA58A629-4C79-32E5-E11B-58E25F782BF5}"/>
              </a:ext>
            </a:extLst>
          </p:cNvPr>
          <p:cNvGrpSpPr/>
          <p:nvPr/>
        </p:nvGrpSpPr>
        <p:grpSpPr>
          <a:xfrm>
            <a:off x="3684567" y="1691833"/>
            <a:ext cx="1774867" cy="395672"/>
            <a:chOff x="0" y="0"/>
            <a:chExt cx="1478175" cy="329531"/>
          </a:xfrm>
        </p:grpSpPr>
        <p:sp>
          <p:nvSpPr>
            <p:cNvPr id="43" name="Freeform 16">
              <a:extLst>
                <a:ext uri="{FF2B5EF4-FFF2-40B4-BE49-F238E27FC236}">
                  <a16:creationId xmlns:a16="http://schemas.microsoft.com/office/drawing/2014/main" id="{E29A8D76-28BE-E53C-6DAA-B419950D0B1A}"/>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grpSp>
        <p:nvGrpSpPr>
          <p:cNvPr id="45" name="Group 20">
            <a:extLst>
              <a:ext uri="{FF2B5EF4-FFF2-40B4-BE49-F238E27FC236}">
                <a16:creationId xmlns:a16="http://schemas.microsoft.com/office/drawing/2014/main" id="{2D8920D9-2A82-14CA-993B-7435F643A9B2}"/>
              </a:ext>
            </a:extLst>
          </p:cNvPr>
          <p:cNvGrpSpPr/>
          <p:nvPr/>
        </p:nvGrpSpPr>
        <p:grpSpPr>
          <a:xfrm>
            <a:off x="6310602" y="1691834"/>
            <a:ext cx="1774867" cy="395672"/>
            <a:chOff x="0" y="0"/>
            <a:chExt cx="1478175" cy="329531"/>
          </a:xfrm>
        </p:grpSpPr>
        <p:sp>
          <p:nvSpPr>
            <p:cNvPr id="48" name="Freeform 21">
              <a:extLst>
                <a:ext uri="{FF2B5EF4-FFF2-40B4-BE49-F238E27FC236}">
                  <a16:creationId xmlns:a16="http://schemas.microsoft.com/office/drawing/2014/main" id="{55542301-0977-A597-B50A-7B86424EBF33}"/>
                </a:ext>
              </a:extLst>
            </p:cNvPr>
            <p:cNvSpPr/>
            <p:nvPr/>
          </p:nvSpPr>
          <p:spPr>
            <a:xfrm>
              <a:off x="0" y="0"/>
              <a:ext cx="1478175" cy="329531"/>
            </a:xfrm>
            <a:custGeom>
              <a:avLst/>
              <a:gdLst/>
              <a:ahLst/>
              <a:cxnLst/>
              <a:rect l="l" t="t" r="r" b="b"/>
              <a:pathLst>
                <a:path w="1478175" h="329531">
                  <a:moveTo>
                    <a:pt x="0" y="0"/>
                  </a:moveTo>
                  <a:lnTo>
                    <a:pt x="1478175" y="0"/>
                  </a:lnTo>
                  <a:lnTo>
                    <a:pt x="1478175" y="329531"/>
                  </a:lnTo>
                  <a:lnTo>
                    <a:pt x="0" y="329531"/>
                  </a:lnTo>
                  <a:close/>
                </a:path>
              </a:pathLst>
            </a:custGeom>
            <a:solidFill>
              <a:srgbClr val="0A799A"/>
            </a:solidFill>
          </p:spPr>
        </p:sp>
      </p:grpSp>
      <p:sp>
        <p:nvSpPr>
          <p:cNvPr id="2" name="Oval 1">
            <a:extLst>
              <a:ext uri="{FF2B5EF4-FFF2-40B4-BE49-F238E27FC236}">
                <a16:creationId xmlns:a16="http://schemas.microsoft.com/office/drawing/2014/main" id="{07B82E5C-601A-EB53-EB00-52F4F1307C70}"/>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3" name="TextBox 10">
            <a:extLst>
              <a:ext uri="{FF2B5EF4-FFF2-40B4-BE49-F238E27FC236}">
                <a16:creationId xmlns:a16="http://schemas.microsoft.com/office/drawing/2014/main" id="{C966127C-8B55-3897-59BC-83A5178F4FD2}"/>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4" name="AutoShape 6">
            <a:extLst>
              <a:ext uri="{FF2B5EF4-FFF2-40B4-BE49-F238E27FC236}">
                <a16:creationId xmlns:a16="http://schemas.microsoft.com/office/drawing/2014/main" id="{D73C4CDA-1A85-6296-5E3A-1D132BBB3106}"/>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5" name="Subtitle 2">
            <a:extLst>
              <a:ext uri="{FF2B5EF4-FFF2-40B4-BE49-F238E27FC236}">
                <a16:creationId xmlns:a16="http://schemas.microsoft.com/office/drawing/2014/main" id="{799CFB8D-2DB7-880B-8915-B17A3D936938}"/>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6" name="Title 1">
            <a:extLst>
              <a:ext uri="{FF2B5EF4-FFF2-40B4-BE49-F238E27FC236}">
                <a16:creationId xmlns:a16="http://schemas.microsoft.com/office/drawing/2014/main" id="{E3F5E1BA-5E25-529D-D6BB-934469DBE39A}"/>
              </a:ext>
            </a:extLst>
          </p:cNvPr>
          <p:cNvSpPr>
            <a:spLocks noGrp="1"/>
          </p:cNvSpPr>
          <p:nvPr userDrawn="1">
            <p:ph type="ctrTitle" hasCustomPrompt="1"/>
          </p:nvPr>
        </p:nvSpPr>
        <p:spPr>
          <a:xfrm>
            <a:off x="514349" y="353878"/>
            <a:ext cx="7961434" cy="487796"/>
          </a:xfrm>
          <a:prstGeom prst="rect">
            <a:avLst/>
          </a:prstGeom>
        </p:spPr>
        <p:txBody>
          <a:bodyPr>
            <a:normAutofit/>
          </a:bodyPr>
          <a:lstStyle>
            <a:lvl1pPr algn="ctr">
              <a:defRPr sz="2400" b="0" i="0">
                <a:solidFill>
                  <a:srgbClr val="0B799A"/>
                </a:solidFill>
                <a:latin typeface="Times" pitchFamily="2" charset="0"/>
                <a:cs typeface="Calibri" panose="020F0502020204030204" pitchFamily="34" charset="0"/>
              </a:defRPr>
            </a:lvl1pPr>
          </a:lstStyle>
          <a:p>
            <a:r>
              <a:rPr lang="en-US"/>
              <a:t>Insert heading here</a:t>
            </a:r>
          </a:p>
        </p:txBody>
      </p:sp>
      <p:sp>
        <p:nvSpPr>
          <p:cNvPr id="9" name="Text Placeholder 8">
            <a:extLst>
              <a:ext uri="{FF2B5EF4-FFF2-40B4-BE49-F238E27FC236}">
                <a16:creationId xmlns:a16="http://schemas.microsoft.com/office/drawing/2014/main" id="{AFC2B8E8-5392-247D-8783-73FD561964A4}"/>
              </a:ext>
            </a:extLst>
          </p:cNvPr>
          <p:cNvSpPr>
            <a:spLocks noGrp="1"/>
          </p:cNvSpPr>
          <p:nvPr userDrawn="1">
            <p:ph type="body" sz="quarter" idx="12" hasCustomPrompt="1"/>
          </p:nvPr>
        </p:nvSpPr>
        <p:spPr>
          <a:xfrm>
            <a:off x="3394890" y="927882"/>
            <a:ext cx="2064544" cy="304556"/>
          </a:xfrm>
        </p:spPr>
        <p:txBody>
          <a:bodyPr>
            <a:normAutofit/>
          </a:bodyPr>
          <a:lstStyle>
            <a:lvl1pPr marL="0" indent="0" algn="ctr">
              <a:buNone/>
              <a:defRPr sz="1400">
                <a:latin typeface="+mn-lt"/>
              </a:defRPr>
            </a:lvl1pPr>
          </a:lstStyle>
          <a:p>
            <a:pPr lvl="0"/>
            <a:r>
              <a:rPr lang="en-US"/>
              <a:t>Steps and Actions</a:t>
            </a:r>
          </a:p>
        </p:txBody>
      </p:sp>
      <p:sp>
        <p:nvSpPr>
          <p:cNvPr id="10" name="Text Placeholder 8">
            <a:extLst>
              <a:ext uri="{FF2B5EF4-FFF2-40B4-BE49-F238E27FC236}">
                <a16:creationId xmlns:a16="http://schemas.microsoft.com/office/drawing/2014/main" id="{F357C8A2-902E-80B8-B898-8854582BB00C}"/>
              </a:ext>
            </a:extLst>
          </p:cNvPr>
          <p:cNvSpPr>
            <a:spLocks noGrp="1"/>
          </p:cNvSpPr>
          <p:nvPr userDrawn="1">
            <p:ph type="body" sz="quarter" idx="13" hasCustomPrompt="1"/>
          </p:nvPr>
        </p:nvSpPr>
        <p:spPr>
          <a:xfrm>
            <a:off x="1173787" y="1751922"/>
            <a:ext cx="1544360" cy="304556"/>
          </a:xfrm>
        </p:spPr>
        <p:txBody>
          <a:bodyPr>
            <a:normAutofit/>
          </a:bodyPr>
          <a:lstStyle>
            <a:lvl1pPr marL="0" indent="0" algn="ctr">
              <a:buNone/>
              <a:defRPr sz="1400">
                <a:solidFill>
                  <a:schemeClr val="bg1"/>
                </a:solidFill>
                <a:latin typeface="+mn-lt"/>
              </a:defRPr>
            </a:lvl1pPr>
          </a:lstStyle>
          <a:p>
            <a:pPr lvl="0"/>
            <a:r>
              <a:rPr lang="en-US"/>
              <a:t>STEP 1</a:t>
            </a:r>
          </a:p>
        </p:txBody>
      </p:sp>
      <p:sp>
        <p:nvSpPr>
          <p:cNvPr id="11" name="Text Placeholder 8">
            <a:extLst>
              <a:ext uri="{FF2B5EF4-FFF2-40B4-BE49-F238E27FC236}">
                <a16:creationId xmlns:a16="http://schemas.microsoft.com/office/drawing/2014/main" id="{37E6F80D-8E0E-D323-BDC7-7B7B74099D75}"/>
              </a:ext>
            </a:extLst>
          </p:cNvPr>
          <p:cNvSpPr>
            <a:spLocks noGrp="1"/>
          </p:cNvSpPr>
          <p:nvPr>
            <p:ph type="body" sz="quarter" idx="14" hasCustomPrompt="1"/>
          </p:nvPr>
        </p:nvSpPr>
        <p:spPr>
          <a:xfrm>
            <a:off x="3799821" y="1758015"/>
            <a:ext cx="1544360" cy="304556"/>
          </a:xfrm>
        </p:spPr>
        <p:txBody>
          <a:bodyPr>
            <a:normAutofit/>
          </a:bodyPr>
          <a:lstStyle>
            <a:lvl1pPr marL="0" indent="0" algn="ctr">
              <a:buNone/>
              <a:defRPr sz="1400">
                <a:solidFill>
                  <a:schemeClr val="bg1"/>
                </a:solidFill>
                <a:latin typeface="+mn-lt"/>
              </a:defRPr>
            </a:lvl1pPr>
          </a:lstStyle>
          <a:p>
            <a:pPr lvl="0"/>
            <a:r>
              <a:rPr lang="en-US"/>
              <a:t>STEP 2</a:t>
            </a:r>
          </a:p>
        </p:txBody>
      </p:sp>
      <p:sp>
        <p:nvSpPr>
          <p:cNvPr id="12" name="Text Placeholder 8">
            <a:extLst>
              <a:ext uri="{FF2B5EF4-FFF2-40B4-BE49-F238E27FC236}">
                <a16:creationId xmlns:a16="http://schemas.microsoft.com/office/drawing/2014/main" id="{2396E664-13F7-3618-B0F0-CDD1ACE178E5}"/>
              </a:ext>
            </a:extLst>
          </p:cNvPr>
          <p:cNvSpPr>
            <a:spLocks noGrp="1"/>
          </p:cNvSpPr>
          <p:nvPr>
            <p:ph type="body" sz="quarter" idx="15" hasCustomPrompt="1"/>
          </p:nvPr>
        </p:nvSpPr>
        <p:spPr>
          <a:xfrm>
            <a:off x="6425856" y="1758015"/>
            <a:ext cx="1544360" cy="304556"/>
          </a:xfrm>
        </p:spPr>
        <p:txBody>
          <a:bodyPr>
            <a:normAutofit/>
          </a:bodyPr>
          <a:lstStyle>
            <a:lvl1pPr marL="0" indent="0" algn="ctr">
              <a:buNone/>
              <a:defRPr sz="1400">
                <a:solidFill>
                  <a:schemeClr val="bg1"/>
                </a:solidFill>
                <a:latin typeface="+mn-lt"/>
              </a:defRPr>
            </a:lvl1pPr>
          </a:lstStyle>
          <a:p>
            <a:pPr lvl="0"/>
            <a:r>
              <a:rPr lang="en-US"/>
              <a:t>STEP 3</a:t>
            </a:r>
          </a:p>
        </p:txBody>
      </p:sp>
      <p:sp>
        <p:nvSpPr>
          <p:cNvPr id="20" name="Text Placeholder 8">
            <a:extLst>
              <a:ext uri="{FF2B5EF4-FFF2-40B4-BE49-F238E27FC236}">
                <a16:creationId xmlns:a16="http://schemas.microsoft.com/office/drawing/2014/main" id="{E08CBB66-92C9-32A3-4E0C-D8E8CDB616F6}"/>
              </a:ext>
            </a:extLst>
          </p:cNvPr>
          <p:cNvSpPr>
            <a:spLocks noGrp="1"/>
          </p:cNvSpPr>
          <p:nvPr>
            <p:ph type="body" sz="quarter" idx="16" hasCustomPrompt="1"/>
          </p:nvPr>
        </p:nvSpPr>
        <p:spPr>
          <a:xfrm>
            <a:off x="1058533" y="2209811"/>
            <a:ext cx="1774867" cy="1269537"/>
          </a:xfrm>
        </p:spPr>
        <p:txBody>
          <a:bodyPr>
            <a:normAutofit/>
          </a:bodyPr>
          <a:lstStyle>
            <a:lvl1pPr marL="0" indent="0" algn="l">
              <a:lnSpc>
                <a:spcPts val="1364"/>
              </a:lnSpc>
              <a:buNone/>
              <a:defRPr sz="1200">
                <a:latin typeface="+mn-lt"/>
              </a:defRPr>
            </a:lvl1pPr>
          </a:lstStyle>
          <a:p>
            <a:pPr>
              <a:lnSpc>
                <a:spcPts val="1819"/>
              </a:lnSpc>
            </a:pPr>
            <a:r>
              <a:rPr lang="en-US" sz="1400" spc="10">
                <a:solidFill>
                  <a:srgbClr val="1B365D"/>
                </a:solidFill>
                <a:latin typeface="+mn-lt"/>
              </a:rPr>
              <a:t>Presentations are communication tools that can be used as demonstrations, lectures, speeches, reports, and more.</a:t>
            </a:r>
          </a:p>
        </p:txBody>
      </p:sp>
      <p:sp>
        <p:nvSpPr>
          <p:cNvPr id="22" name="Text Placeholder 8">
            <a:extLst>
              <a:ext uri="{FF2B5EF4-FFF2-40B4-BE49-F238E27FC236}">
                <a16:creationId xmlns:a16="http://schemas.microsoft.com/office/drawing/2014/main" id="{F5DA9B43-D3FD-DD63-906C-5BD3325B2606}"/>
              </a:ext>
            </a:extLst>
          </p:cNvPr>
          <p:cNvSpPr>
            <a:spLocks noGrp="1"/>
          </p:cNvSpPr>
          <p:nvPr>
            <p:ph type="body" sz="quarter" idx="17" hasCustomPrompt="1"/>
          </p:nvPr>
        </p:nvSpPr>
        <p:spPr>
          <a:xfrm>
            <a:off x="3684567" y="2209811"/>
            <a:ext cx="1774867" cy="1269537"/>
          </a:xfrm>
        </p:spPr>
        <p:txBody>
          <a:bodyPr>
            <a:normAutofit/>
          </a:bodyPr>
          <a:lstStyle>
            <a:lvl1pPr marL="0" indent="0" algn="l">
              <a:lnSpc>
                <a:spcPts val="1364"/>
              </a:lnSpc>
              <a:buNone/>
              <a:defRPr sz="1200">
                <a:latin typeface="+mn-lt"/>
              </a:defRPr>
            </a:lvl1pPr>
          </a:lstStyle>
          <a:p>
            <a:pPr>
              <a:lnSpc>
                <a:spcPts val="1819"/>
              </a:lnSpc>
            </a:pPr>
            <a:r>
              <a:rPr lang="en-US" sz="1400" spc="10">
                <a:solidFill>
                  <a:srgbClr val="1B365D"/>
                </a:solidFill>
                <a:latin typeface="+mn-lt"/>
              </a:rPr>
              <a:t>Presentations are communication tools that can be used as demonstrations, lectures, speeches, reports, and more.</a:t>
            </a:r>
          </a:p>
        </p:txBody>
      </p:sp>
      <p:sp>
        <p:nvSpPr>
          <p:cNvPr id="34" name="Text Placeholder 8">
            <a:extLst>
              <a:ext uri="{FF2B5EF4-FFF2-40B4-BE49-F238E27FC236}">
                <a16:creationId xmlns:a16="http://schemas.microsoft.com/office/drawing/2014/main" id="{83957171-C797-FFB4-5C44-D343D168BA96}"/>
              </a:ext>
            </a:extLst>
          </p:cNvPr>
          <p:cNvSpPr>
            <a:spLocks noGrp="1"/>
          </p:cNvSpPr>
          <p:nvPr>
            <p:ph type="body" sz="quarter" idx="18" hasCustomPrompt="1"/>
          </p:nvPr>
        </p:nvSpPr>
        <p:spPr>
          <a:xfrm>
            <a:off x="6310602" y="2209811"/>
            <a:ext cx="1774867" cy="1269537"/>
          </a:xfrm>
        </p:spPr>
        <p:txBody>
          <a:bodyPr>
            <a:normAutofit/>
          </a:bodyPr>
          <a:lstStyle>
            <a:lvl1pPr marL="0" indent="0" algn="l">
              <a:lnSpc>
                <a:spcPts val="1364"/>
              </a:lnSpc>
              <a:buNone/>
              <a:defRPr sz="1200">
                <a:latin typeface="+mn-lt"/>
              </a:defRPr>
            </a:lvl1pPr>
          </a:lstStyle>
          <a:p>
            <a:pPr>
              <a:lnSpc>
                <a:spcPts val="1819"/>
              </a:lnSpc>
            </a:pPr>
            <a:r>
              <a:rPr lang="en-US" sz="1400" spc="10">
                <a:solidFill>
                  <a:srgbClr val="1B365D"/>
                </a:solidFill>
                <a:latin typeface="+mn-lt"/>
              </a:rPr>
              <a:t>Presentations are communication tools that can be used as demonstrations, lectures, speeches, reports, and more.</a:t>
            </a:r>
          </a:p>
        </p:txBody>
      </p:sp>
    </p:spTree>
    <p:extLst>
      <p:ext uri="{BB962C8B-B14F-4D97-AF65-F5344CB8AC3E}">
        <p14:creationId xmlns:p14="http://schemas.microsoft.com/office/powerpoint/2010/main" val="2385185175"/>
      </p:ext>
    </p:extLst>
  </p:cSld>
  <p:clrMapOvr>
    <a:masterClrMapping/>
  </p:clrMapOvr>
  <p:extLst>
    <p:ext uri="{DCECCB84-F9BA-43D5-87BE-67443E8EF086}">
      <p15:sldGuideLst xmlns:p15="http://schemas.microsoft.com/office/powerpoint/2012/main">
        <p15:guide id="1" pos="40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 Larg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49" y="353878"/>
            <a:ext cx="3109385" cy="487796"/>
          </a:xfrm>
          <a:prstGeom prst="rect">
            <a:avLst/>
          </a:prstGeom>
        </p:spPr>
        <p:txBody>
          <a:bodyPr>
            <a:noAutofit/>
          </a:bodyPr>
          <a:lstStyle>
            <a:lvl1pPr>
              <a:defRPr sz="1800" b="0" i="0">
                <a:solidFill>
                  <a:srgbClr val="1C345D"/>
                </a:solidFill>
                <a:latin typeface="Times" pitchFamily="2" charset="0"/>
                <a:cs typeface="Calibri" panose="020F0502020204030204" pitchFamily="34" charset="0"/>
              </a:defRPr>
            </a:lvl1pPr>
          </a:lstStyle>
          <a:p>
            <a:r>
              <a:rPr lang="en-US"/>
              <a:t>Large Image Slide – Insert heading here</a:t>
            </a:r>
          </a:p>
        </p:txBody>
      </p:sp>
      <p:sp>
        <p:nvSpPr>
          <p:cNvPr id="8" name="Text Placeholder 7">
            <a:extLst>
              <a:ext uri="{FF2B5EF4-FFF2-40B4-BE49-F238E27FC236}">
                <a16:creationId xmlns:a16="http://schemas.microsoft.com/office/drawing/2014/main" id="{A0A87890-6147-9E6D-79A4-B3A777F287EC}"/>
              </a:ext>
            </a:extLst>
          </p:cNvPr>
          <p:cNvSpPr>
            <a:spLocks noGrp="1"/>
          </p:cNvSpPr>
          <p:nvPr>
            <p:ph type="body" sz="quarter" idx="13" hasCustomPrompt="1"/>
          </p:nvPr>
        </p:nvSpPr>
        <p:spPr>
          <a:xfrm>
            <a:off x="514349" y="958313"/>
            <a:ext cx="2205798" cy="445098"/>
          </a:xfrm>
          <a:prstGeom prst="rect">
            <a:avLst/>
          </a:prstGeom>
        </p:spPr>
        <p:txBody>
          <a:bodyPr>
            <a:normAutofit/>
          </a:bodyPr>
          <a:lstStyle>
            <a:lvl1pPr marL="0" indent="0">
              <a:buNone/>
              <a:defRPr sz="1200" b="0" i="0">
                <a:solidFill>
                  <a:srgbClr val="1C345D"/>
                </a:solidFill>
                <a:latin typeface="+mn-lt"/>
                <a:cs typeface="Calibri" panose="020F0502020204030204" pitchFamily="34" charset="0"/>
              </a:defRPr>
            </a:lvl1pPr>
            <a:lvl2pPr>
              <a:defRPr b="0" i="0">
                <a:solidFill>
                  <a:schemeClr val="bg1"/>
                </a:solidFill>
                <a:latin typeface="Calibri" panose="020F0502020204030204" pitchFamily="34" charset="0"/>
                <a:cs typeface="Calibri" panose="020F0502020204030204" pitchFamily="34" charset="0"/>
              </a:defRPr>
            </a:lvl2pPr>
            <a:lvl3pPr>
              <a:defRPr b="0" i="0">
                <a:solidFill>
                  <a:schemeClr val="bg1"/>
                </a:solidFill>
                <a:latin typeface="Calibri" panose="020F0502020204030204" pitchFamily="34" charset="0"/>
                <a:cs typeface="Calibri" panose="020F0502020204030204" pitchFamily="34" charset="0"/>
              </a:defRPr>
            </a:lvl3pPr>
            <a:lvl4pPr>
              <a:defRPr b="0" i="0">
                <a:solidFill>
                  <a:schemeClr val="bg1"/>
                </a:solidFill>
                <a:latin typeface="Calibri" panose="020F0502020204030204" pitchFamily="34" charset="0"/>
                <a:cs typeface="Calibri" panose="020F0502020204030204" pitchFamily="34" charset="0"/>
              </a:defRPr>
            </a:lvl4pPr>
            <a:lvl5pPr>
              <a:defRPr b="0" i="0">
                <a:solidFill>
                  <a:schemeClr val="bg1"/>
                </a:solidFill>
                <a:latin typeface="Calibri" panose="020F0502020204030204" pitchFamily="34" charset="0"/>
                <a:cs typeface="Calibri" panose="020F0502020204030204" pitchFamily="34" charset="0"/>
              </a:defRPr>
            </a:lvl5pPr>
          </a:lstStyle>
          <a:p>
            <a:pPr marL="0" marR="0" lvl="0" indent="0" algn="l" defTabSz="457223" rtl="0" eaLnBrk="1" fontAlgn="auto" latinLnBrk="0" hangingPunct="1">
              <a:lnSpc>
                <a:spcPct val="100000"/>
              </a:lnSpc>
              <a:spcBef>
                <a:spcPct val="20000"/>
              </a:spcBef>
              <a:spcAft>
                <a:spcPts val="0"/>
              </a:spcAft>
              <a:buClrTx/>
              <a:buSzTx/>
              <a:buFont typeface="Arial" pitchFamily="34" charset="0"/>
              <a:buNone/>
              <a:tabLst/>
              <a:defRPr/>
            </a:pPr>
            <a:r>
              <a:rPr lang="en-US"/>
              <a:t>Enter body text here</a:t>
            </a:r>
          </a:p>
        </p:txBody>
      </p:sp>
      <p:sp>
        <p:nvSpPr>
          <p:cNvPr id="3" name="Oval 2">
            <a:extLst>
              <a:ext uri="{FF2B5EF4-FFF2-40B4-BE49-F238E27FC236}">
                <a16:creationId xmlns:a16="http://schemas.microsoft.com/office/drawing/2014/main" id="{CA00D7BA-3625-3E21-10B6-6D67855CEA69}"/>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7" name="TextBox 10">
            <a:extLst>
              <a:ext uri="{FF2B5EF4-FFF2-40B4-BE49-F238E27FC236}">
                <a16:creationId xmlns:a16="http://schemas.microsoft.com/office/drawing/2014/main" id="{438D55BF-B141-6881-7C2F-005F3D0D6018}"/>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9" name="AutoShape 6">
            <a:extLst>
              <a:ext uri="{FF2B5EF4-FFF2-40B4-BE49-F238E27FC236}">
                <a16:creationId xmlns:a16="http://schemas.microsoft.com/office/drawing/2014/main" id="{FE8327C5-38B7-A943-B04C-EE55C203CCF3}"/>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0" name="Subtitle 2">
            <a:extLst>
              <a:ext uri="{FF2B5EF4-FFF2-40B4-BE49-F238E27FC236}">
                <a16:creationId xmlns:a16="http://schemas.microsoft.com/office/drawing/2014/main" id="{A3954269-E044-1B94-0CB7-8B20BA4A3058}"/>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sp>
        <p:nvSpPr>
          <p:cNvPr id="13" name="Picture Placeholder 12">
            <a:extLst>
              <a:ext uri="{FF2B5EF4-FFF2-40B4-BE49-F238E27FC236}">
                <a16:creationId xmlns:a16="http://schemas.microsoft.com/office/drawing/2014/main" id="{3C82643A-5A9C-5B27-6D9C-430381E351E0}"/>
              </a:ext>
            </a:extLst>
          </p:cNvPr>
          <p:cNvSpPr>
            <a:spLocks noGrp="1"/>
          </p:cNvSpPr>
          <p:nvPr>
            <p:ph type="pic" sz="quarter" idx="14"/>
          </p:nvPr>
        </p:nvSpPr>
        <p:spPr>
          <a:xfrm>
            <a:off x="4572000" y="0"/>
            <a:ext cx="4572000" cy="5143500"/>
          </a:xfrm>
        </p:spPr>
        <p:txBody>
          <a:bodyPr>
            <a:normAutofit/>
          </a:bodyPr>
          <a:lstStyle>
            <a:lvl1pPr>
              <a:defRPr sz="1400">
                <a:latin typeface="+mn-lt"/>
              </a:defRPr>
            </a:lvl1pPr>
          </a:lstStyle>
          <a:p>
            <a:endParaRPr lang="en-US"/>
          </a:p>
        </p:txBody>
      </p:sp>
    </p:spTree>
    <p:extLst>
      <p:ext uri="{BB962C8B-B14F-4D97-AF65-F5344CB8AC3E}">
        <p14:creationId xmlns:p14="http://schemas.microsoft.com/office/powerpoint/2010/main" val="1132910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edia">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D043B0-94CA-9978-A0E7-72BFE2CBD203}"/>
              </a:ext>
            </a:extLst>
          </p:cNvPr>
          <p:cNvSpPr>
            <a:spLocks noGrp="1"/>
          </p:cNvSpPr>
          <p:nvPr>
            <p:ph type="ctrTitle" hasCustomPrompt="1"/>
          </p:nvPr>
        </p:nvSpPr>
        <p:spPr>
          <a:xfrm>
            <a:off x="514350" y="353878"/>
            <a:ext cx="4494680" cy="487796"/>
          </a:xfrm>
          <a:prstGeom prst="rect">
            <a:avLst/>
          </a:prstGeom>
        </p:spPr>
        <p:txBody>
          <a:bodyPr>
            <a:noAutofit/>
          </a:bodyPr>
          <a:lstStyle>
            <a:lvl1pPr>
              <a:defRPr sz="2400" b="0" i="0">
                <a:solidFill>
                  <a:srgbClr val="1C345D"/>
                </a:solidFill>
                <a:latin typeface="Times" pitchFamily="2" charset="0"/>
                <a:cs typeface="Calibri" panose="020F0502020204030204" pitchFamily="34" charset="0"/>
              </a:defRPr>
            </a:lvl1pPr>
          </a:lstStyle>
          <a:p>
            <a:r>
              <a:rPr lang="en-US"/>
              <a:t>Media Slide-Insert heading here</a:t>
            </a:r>
          </a:p>
        </p:txBody>
      </p:sp>
      <p:sp>
        <p:nvSpPr>
          <p:cNvPr id="7" name="Media Placeholder 6">
            <a:extLst>
              <a:ext uri="{FF2B5EF4-FFF2-40B4-BE49-F238E27FC236}">
                <a16:creationId xmlns:a16="http://schemas.microsoft.com/office/drawing/2014/main" id="{38AFFAA8-7722-F90E-3F56-7F4C26F97229}"/>
              </a:ext>
            </a:extLst>
          </p:cNvPr>
          <p:cNvSpPr>
            <a:spLocks noGrp="1"/>
          </p:cNvSpPr>
          <p:nvPr>
            <p:ph type="media" sz="quarter" idx="12"/>
          </p:nvPr>
        </p:nvSpPr>
        <p:spPr>
          <a:xfrm>
            <a:off x="1858963" y="1077119"/>
            <a:ext cx="5282407" cy="2795588"/>
          </a:xfrm>
          <a:prstGeom prst="rect">
            <a:avLst/>
          </a:prstGeom>
        </p:spPr>
        <p:txBody>
          <a:bodyPr>
            <a:normAutofit/>
          </a:bodyPr>
          <a:lstStyle>
            <a:lvl1pPr>
              <a:defRPr sz="1400">
                <a:latin typeface="+mn-lt"/>
              </a:defRPr>
            </a:lvl1pPr>
          </a:lstStyle>
          <a:p>
            <a:endParaRPr lang="en-US"/>
          </a:p>
        </p:txBody>
      </p:sp>
      <p:sp>
        <p:nvSpPr>
          <p:cNvPr id="8" name="Oval 7">
            <a:extLst>
              <a:ext uri="{FF2B5EF4-FFF2-40B4-BE49-F238E27FC236}">
                <a16:creationId xmlns:a16="http://schemas.microsoft.com/office/drawing/2014/main" id="{DBC07D1D-5F29-A927-97C4-DD8BB98F2F97}"/>
              </a:ext>
            </a:extLst>
          </p:cNvPr>
          <p:cNvSpPr/>
          <p:nvPr userDrawn="1"/>
        </p:nvSpPr>
        <p:spPr>
          <a:xfrm>
            <a:off x="8638225" y="4521419"/>
            <a:ext cx="228104" cy="228104"/>
          </a:xfrm>
          <a:prstGeom prst="ellipse">
            <a:avLst/>
          </a:prstGeom>
          <a:solidFill>
            <a:srgbClr val="1C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9" name="TextBox 10">
            <a:extLst>
              <a:ext uri="{FF2B5EF4-FFF2-40B4-BE49-F238E27FC236}">
                <a16:creationId xmlns:a16="http://schemas.microsoft.com/office/drawing/2014/main" id="{31BAE7EF-D808-EC7C-0DF5-A90B3B160831}"/>
              </a:ext>
            </a:extLst>
          </p:cNvPr>
          <p:cNvSpPr txBox="1"/>
          <p:nvPr userDrawn="1"/>
        </p:nvSpPr>
        <p:spPr>
          <a:xfrm>
            <a:off x="8674874" y="4533335"/>
            <a:ext cx="154808" cy="157992"/>
          </a:xfrm>
          <a:prstGeom prst="rect">
            <a:avLst/>
          </a:prstGeom>
        </p:spPr>
        <p:txBody>
          <a:bodyPr wrap="square" lIns="0" tIns="0" rIns="0" bIns="0" rtlCol="0" anchor="t">
            <a:spAutoFit/>
          </a:bodyPr>
          <a:lstStyle/>
          <a:p>
            <a:pPr marL="0" lvl="0" indent="0" algn="ctr">
              <a:lnSpc>
                <a:spcPts val="1400"/>
              </a:lnSpc>
              <a:spcBef>
                <a:spcPct val="0"/>
              </a:spcBef>
            </a:pPr>
            <a:fld id="{7F31C99B-14C2-7149-B1A7-26064733D5E0}" type="slidenum">
              <a:rPr lang="en-US" sz="800" b="0" i="0" spc="20" smtClean="0">
                <a:solidFill>
                  <a:schemeClr val="bg1"/>
                </a:solidFill>
                <a:latin typeface="+mn-lt"/>
                <a:cs typeface="Calibri" panose="020F0502020204030204" pitchFamily="34" charset="0"/>
              </a:rPr>
              <a:pPr marL="0" lvl="0" indent="0" algn="ctr">
                <a:lnSpc>
                  <a:spcPts val="1400"/>
                </a:lnSpc>
                <a:spcBef>
                  <a:spcPct val="0"/>
                </a:spcBef>
              </a:pPr>
              <a:t>‹#›</a:t>
            </a:fld>
            <a:endParaRPr lang="en-US" sz="800" b="0" i="0" spc="20">
              <a:solidFill>
                <a:schemeClr val="bg1"/>
              </a:solidFill>
              <a:latin typeface="+mn-lt"/>
              <a:cs typeface="Calibri" panose="020F0502020204030204" pitchFamily="34" charset="0"/>
            </a:endParaRPr>
          </a:p>
        </p:txBody>
      </p:sp>
      <p:sp>
        <p:nvSpPr>
          <p:cNvPr id="10" name="AutoShape 6">
            <a:extLst>
              <a:ext uri="{FF2B5EF4-FFF2-40B4-BE49-F238E27FC236}">
                <a16:creationId xmlns:a16="http://schemas.microsoft.com/office/drawing/2014/main" id="{212C01BC-9E10-7BAB-2C12-DADBFD0E7C5E}"/>
              </a:ext>
            </a:extLst>
          </p:cNvPr>
          <p:cNvSpPr/>
          <p:nvPr userDrawn="1"/>
        </p:nvSpPr>
        <p:spPr>
          <a:xfrm rot="1008" flipV="1">
            <a:off x="2175946" y="4655317"/>
            <a:ext cx="6299837" cy="0"/>
          </a:xfrm>
          <a:prstGeom prst="line">
            <a:avLst/>
          </a:prstGeom>
          <a:ln w="12700" cap="rnd">
            <a:solidFill>
              <a:srgbClr val="03C1D5"/>
            </a:solidFill>
            <a:prstDash val="solid"/>
            <a:headEnd type="none" w="sm" len="sm"/>
            <a:tailEnd type="none" w="sm" len="sm"/>
          </a:ln>
        </p:spPr>
        <p:txBody>
          <a:bodyPr/>
          <a:lstStyle/>
          <a:p>
            <a:endParaRPr lang="en-US" sz="600"/>
          </a:p>
        </p:txBody>
      </p:sp>
      <p:sp>
        <p:nvSpPr>
          <p:cNvPr id="11" name="Subtitle 2">
            <a:extLst>
              <a:ext uri="{FF2B5EF4-FFF2-40B4-BE49-F238E27FC236}">
                <a16:creationId xmlns:a16="http://schemas.microsoft.com/office/drawing/2014/main" id="{AD9CFDBE-B4F3-F4D0-FE67-351D1E08D07E}"/>
              </a:ext>
            </a:extLst>
          </p:cNvPr>
          <p:cNvSpPr txBox="1">
            <a:spLocks/>
          </p:cNvSpPr>
          <p:nvPr userDrawn="1"/>
        </p:nvSpPr>
        <p:spPr>
          <a:xfrm>
            <a:off x="526511" y="4555557"/>
            <a:ext cx="1708690" cy="226292"/>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3000" b="0" i="0" kern="1200">
                <a:solidFill>
                  <a:srgbClr val="1C3B6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spcBef>
                <a:spcPct val="20000"/>
              </a:spcBef>
              <a:buFont typeface="Arial" pitchFamily="34" charset="0"/>
              <a:buNone/>
              <a:defRPr sz="28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Font typeface="Arial" pitchFamily="34" charset="0"/>
              <a:buNone/>
              <a:defRPr sz="24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Font typeface="Arial"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800" b="1">
                <a:solidFill>
                  <a:srgbClr val="1C345D"/>
                </a:solidFill>
                <a:latin typeface="+mn-lt"/>
              </a:rPr>
              <a:t>Fred Hutchinson Cancer Center</a:t>
            </a:r>
          </a:p>
        </p:txBody>
      </p:sp>
      <p:pic>
        <p:nvPicPr>
          <p:cNvPr id="2" name="Picture 1" descr="Icon&#10;&#10;Description automatically generated">
            <a:extLst>
              <a:ext uri="{FF2B5EF4-FFF2-40B4-BE49-F238E27FC236}">
                <a16:creationId xmlns:a16="http://schemas.microsoft.com/office/drawing/2014/main" id="{2A365767-353B-C230-13A6-A623400760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9310" y="229514"/>
            <a:ext cx="748075" cy="900226"/>
          </a:xfrm>
          <a:prstGeom prst="rect">
            <a:avLst/>
          </a:prstGeom>
        </p:spPr>
      </p:pic>
      <p:sp>
        <p:nvSpPr>
          <p:cNvPr id="3" name="Footer Placeholder 3">
            <a:extLst>
              <a:ext uri="{FF2B5EF4-FFF2-40B4-BE49-F238E27FC236}">
                <a16:creationId xmlns:a16="http://schemas.microsoft.com/office/drawing/2014/main" id="{83DABB00-E743-7A41-3CC7-6586FAC55B5B}"/>
              </a:ext>
            </a:extLst>
          </p:cNvPr>
          <p:cNvSpPr>
            <a:spLocks noGrp="1"/>
          </p:cNvSpPr>
          <p:nvPr>
            <p:ph type="ftr" sz="quarter" idx="3"/>
          </p:nvPr>
        </p:nvSpPr>
        <p:spPr>
          <a:xfrm>
            <a:off x="514349" y="4767263"/>
            <a:ext cx="8115300" cy="273844"/>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Tree>
    <p:extLst>
      <p:ext uri="{BB962C8B-B14F-4D97-AF65-F5344CB8AC3E}">
        <p14:creationId xmlns:p14="http://schemas.microsoft.com/office/powerpoint/2010/main" val="130703604"/>
      </p:ext>
    </p:extLst>
  </p:cSld>
  <p:clrMapOvr>
    <a:masterClrMapping/>
  </p:clrMapOvr>
  <p:extLst>
    <p:ext uri="{DCECCB84-F9BA-43D5-87BE-67443E8EF086}">
      <p15:sldGuideLst xmlns:p15="http://schemas.microsoft.com/office/powerpoint/2012/main">
        <p15:guide id="1" pos="4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theme" Target="../theme/theme4.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theme" Target="../theme/theme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theme" Target="../theme/theme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8.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9" Type="http://schemas.openxmlformats.org/officeDocument/2006/relationships/slideLayout" Target="../slideLayouts/slideLayout188.xml"/><Relationship Id="rId21" Type="http://schemas.openxmlformats.org/officeDocument/2006/relationships/slideLayout" Target="../slideLayouts/slideLayout170.xml"/><Relationship Id="rId34" Type="http://schemas.openxmlformats.org/officeDocument/2006/relationships/slideLayout" Target="../slideLayouts/slideLayout183.xml"/><Relationship Id="rId42" Type="http://schemas.openxmlformats.org/officeDocument/2006/relationships/slideLayout" Target="../slideLayouts/slideLayout191.xml"/><Relationship Id="rId47" Type="http://schemas.openxmlformats.org/officeDocument/2006/relationships/slideLayout" Target="../slideLayouts/slideLayout196.xml"/><Relationship Id="rId50" Type="http://schemas.openxmlformats.org/officeDocument/2006/relationships/slideLayout" Target="../slideLayouts/slideLayout199.xml"/><Relationship Id="rId55" Type="http://schemas.openxmlformats.org/officeDocument/2006/relationships/theme" Target="../theme/theme9.xml"/><Relationship Id="rId7" Type="http://schemas.openxmlformats.org/officeDocument/2006/relationships/slideLayout" Target="../slideLayouts/slideLayout15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9" Type="http://schemas.openxmlformats.org/officeDocument/2006/relationships/slideLayout" Target="../slideLayouts/slideLayout178.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slideLayout" Target="../slideLayouts/slideLayout181.xml"/><Relationship Id="rId37" Type="http://schemas.openxmlformats.org/officeDocument/2006/relationships/slideLayout" Target="../slideLayouts/slideLayout186.xml"/><Relationship Id="rId40" Type="http://schemas.openxmlformats.org/officeDocument/2006/relationships/slideLayout" Target="../slideLayouts/slideLayout189.xml"/><Relationship Id="rId45" Type="http://schemas.openxmlformats.org/officeDocument/2006/relationships/slideLayout" Target="../slideLayouts/slideLayout194.xml"/><Relationship Id="rId53" Type="http://schemas.openxmlformats.org/officeDocument/2006/relationships/slideLayout" Target="../slideLayouts/slideLayout202.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4" Type="http://schemas.openxmlformats.org/officeDocument/2006/relationships/slideLayout" Target="../slideLayouts/slideLayout193.xml"/><Relationship Id="rId52" Type="http://schemas.openxmlformats.org/officeDocument/2006/relationships/slideLayout" Target="../slideLayouts/slideLayout201.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 Id="rId35" Type="http://schemas.openxmlformats.org/officeDocument/2006/relationships/slideLayout" Target="../slideLayouts/slideLayout184.xml"/><Relationship Id="rId43" Type="http://schemas.openxmlformats.org/officeDocument/2006/relationships/slideLayout" Target="../slideLayouts/slideLayout192.xml"/><Relationship Id="rId48" Type="http://schemas.openxmlformats.org/officeDocument/2006/relationships/slideLayout" Target="../slideLayouts/slideLayout197.xml"/><Relationship Id="rId8" Type="http://schemas.openxmlformats.org/officeDocument/2006/relationships/slideLayout" Target="../slideLayouts/slideLayout157.xml"/><Relationship Id="rId51" Type="http://schemas.openxmlformats.org/officeDocument/2006/relationships/slideLayout" Target="../slideLayouts/slideLayout200.xml"/><Relationship Id="rId3" Type="http://schemas.openxmlformats.org/officeDocument/2006/relationships/slideLayout" Target="../slideLayouts/slideLayout152.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slideLayout" Target="../slideLayouts/slideLayout182.xml"/><Relationship Id="rId38" Type="http://schemas.openxmlformats.org/officeDocument/2006/relationships/slideLayout" Target="../slideLayouts/slideLayout187.xml"/><Relationship Id="rId46" Type="http://schemas.openxmlformats.org/officeDocument/2006/relationships/slideLayout" Target="../slideLayouts/slideLayout195.xml"/><Relationship Id="rId20" Type="http://schemas.openxmlformats.org/officeDocument/2006/relationships/slideLayout" Target="../slideLayouts/slideLayout169.xml"/><Relationship Id="rId41" Type="http://schemas.openxmlformats.org/officeDocument/2006/relationships/slideLayout" Target="../slideLayouts/slideLayout190.xml"/><Relationship Id="rId54" Type="http://schemas.openxmlformats.org/officeDocument/2006/relationships/slideLayout" Target="../slideLayouts/slideLayout203.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36" Type="http://schemas.openxmlformats.org/officeDocument/2006/relationships/slideLayout" Target="../slideLayouts/slideLayout185.xml"/><Relationship Id="rId49" Type="http://schemas.openxmlformats.org/officeDocument/2006/relationships/slideLayout" Target="../slideLayouts/slideLayout1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982B52B-DCDE-4983-B5D3-DF54925EAC33}" type="datetimeFigureOut">
              <a:rPr lang="en-US" smtClean="0"/>
              <a:t>5/23/2024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D4EF13F-717B-4AC4-AD64-8D07ED890D27}" type="slidenum">
              <a:rPr lang="en-US" smtClean="0"/>
              <a:t>‹#›</a:t>
            </a:fld>
            <a:endParaRPr lang="en-US"/>
          </a:p>
        </p:txBody>
      </p:sp>
    </p:spTree>
    <p:extLst>
      <p:ext uri="{BB962C8B-B14F-4D97-AF65-F5344CB8AC3E}">
        <p14:creationId xmlns:p14="http://schemas.microsoft.com/office/powerpoint/2010/main" val="8225312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DE06E6-993B-6CEE-F959-D2384A8E4A51}"/>
              </a:ext>
            </a:extLst>
          </p:cNvPr>
          <p:cNvSpPr>
            <a:spLocks noGrp="1"/>
          </p:cNvSpPr>
          <p:nvPr>
            <p:ph type="title"/>
          </p:nvPr>
        </p:nvSpPr>
        <p:spPr>
          <a:xfrm>
            <a:off x="685800" y="273844"/>
            <a:ext cx="7772400" cy="684802"/>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3579D4-E5DD-E8F8-F56C-4752D43F3554}"/>
              </a:ext>
            </a:extLst>
          </p:cNvPr>
          <p:cNvSpPr>
            <a:spLocks noGrp="1"/>
          </p:cNvSpPr>
          <p:nvPr>
            <p:ph type="body" idx="1"/>
          </p:nvPr>
        </p:nvSpPr>
        <p:spPr>
          <a:xfrm>
            <a:off x="685800" y="1081495"/>
            <a:ext cx="7772400" cy="326190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C5F96F0-2789-0A58-06EF-48860FB4CBC4}"/>
              </a:ext>
            </a:extLst>
          </p:cNvPr>
          <p:cNvSpPr>
            <a:spLocks noGrp="1"/>
          </p:cNvSpPr>
          <p:nvPr>
            <p:ph type="ftr" sz="quarter" idx="3"/>
          </p:nvPr>
        </p:nvSpPr>
        <p:spPr>
          <a:xfrm>
            <a:off x="685800" y="4767263"/>
            <a:ext cx="7772400" cy="273844"/>
          </a:xfrm>
          <a:prstGeom prst="rect">
            <a:avLst/>
          </a:prstGeom>
        </p:spPr>
        <p:txBody>
          <a:bodyPr vert="horz" lIns="0" tIns="0" rIns="0" bIns="0" rtlCol="0" anchor="ctr"/>
          <a:lstStyle>
            <a:lvl1pPr algn="l">
              <a:defRPr sz="788">
                <a:solidFill>
                  <a:schemeClr val="tx1"/>
                </a:solidFill>
              </a:defRPr>
            </a:lvl1pPr>
          </a:lstStyle>
          <a:p>
            <a:endParaRPr lang="en-US"/>
          </a:p>
        </p:txBody>
      </p:sp>
      <p:sp>
        <p:nvSpPr>
          <p:cNvPr id="7" name="Oval 6">
            <a:extLst>
              <a:ext uri="{FF2B5EF4-FFF2-40B4-BE49-F238E27FC236}">
                <a16:creationId xmlns:a16="http://schemas.microsoft.com/office/drawing/2014/main" id="{975F41FE-6FDA-17BF-76AA-C86F706C4C33}"/>
              </a:ext>
            </a:extLst>
          </p:cNvPr>
          <p:cNvSpPr/>
          <p:nvPr userDrawn="1"/>
        </p:nvSpPr>
        <p:spPr>
          <a:xfrm>
            <a:off x="8639315" y="4532430"/>
            <a:ext cx="226314" cy="226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333B7DF8-B1EA-CC87-ECE4-7F641BE1B976}"/>
              </a:ext>
            </a:extLst>
          </p:cNvPr>
          <p:cNvSpPr>
            <a:spLocks noGrp="1"/>
          </p:cNvSpPr>
          <p:nvPr>
            <p:ph type="sldNum" sz="quarter" idx="4"/>
          </p:nvPr>
        </p:nvSpPr>
        <p:spPr>
          <a:xfrm>
            <a:off x="8581022" y="4512564"/>
            <a:ext cx="342900" cy="273844"/>
          </a:xfrm>
          <a:prstGeom prst="rect">
            <a:avLst/>
          </a:prstGeom>
        </p:spPr>
        <p:txBody>
          <a:bodyPr vert="horz" lIns="91440" tIns="45720" rIns="91440" bIns="45720" rtlCol="0" anchor="ctr"/>
          <a:lstStyle>
            <a:lvl1pPr algn="ctr">
              <a:defRPr sz="788">
                <a:solidFill>
                  <a:schemeClr val="bg1"/>
                </a:solidFill>
              </a:defRPr>
            </a:lvl1pPr>
          </a:lstStyle>
          <a:p>
            <a:fld id="{402AF41C-0C01-4292-8B40-325CC9F1007B}" type="slidenum">
              <a:rPr lang="en-US" smtClean="0"/>
              <a:pPr/>
              <a:t>‹#›</a:t>
            </a:fld>
            <a:endParaRPr lang="en-US"/>
          </a:p>
        </p:txBody>
      </p:sp>
      <p:sp>
        <p:nvSpPr>
          <p:cNvPr id="8" name="TextBox 7">
            <a:extLst>
              <a:ext uri="{FF2B5EF4-FFF2-40B4-BE49-F238E27FC236}">
                <a16:creationId xmlns:a16="http://schemas.microsoft.com/office/drawing/2014/main" id="{BED11CFF-CFD2-85A6-6C08-1360F1769685}"/>
              </a:ext>
            </a:extLst>
          </p:cNvPr>
          <p:cNvSpPr txBox="1"/>
          <p:nvPr userDrawn="1"/>
        </p:nvSpPr>
        <p:spPr>
          <a:xfrm>
            <a:off x="685801" y="4514627"/>
            <a:ext cx="2241755" cy="274320"/>
          </a:xfrm>
          <a:prstGeom prst="rect">
            <a:avLst/>
          </a:prstGeom>
          <a:noFill/>
        </p:spPr>
        <p:txBody>
          <a:bodyPr wrap="square" lIns="0" tIns="0" rIns="0" bIns="0" rtlCol="0" anchor="ctr" anchorCtr="0">
            <a:noAutofit/>
          </a:bodyPr>
          <a:lstStyle/>
          <a:p>
            <a:r>
              <a:rPr lang="en-US" sz="788" b="1"/>
              <a:t>Fred Hutchinson Cancer Center</a:t>
            </a:r>
          </a:p>
        </p:txBody>
      </p:sp>
      <p:cxnSp>
        <p:nvCxnSpPr>
          <p:cNvPr id="10" name="Straight Connector 9">
            <a:extLst>
              <a:ext uri="{FF2B5EF4-FFF2-40B4-BE49-F238E27FC236}">
                <a16:creationId xmlns:a16="http://schemas.microsoft.com/office/drawing/2014/main" id="{4F2BD626-04AC-1B24-AE77-8AFB7AA9A945}"/>
              </a:ext>
            </a:extLst>
          </p:cNvPr>
          <p:cNvCxnSpPr>
            <a:cxnSpLocks/>
          </p:cNvCxnSpPr>
          <p:nvPr userDrawn="1"/>
        </p:nvCxnSpPr>
        <p:spPr>
          <a:xfrm flipH="1">
            <a:off x="2293374" y="4666535"/>
            <a:ext cx="616482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3809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Lst>
  <p:hf hdr="0" ftr="0" dt="0"/>
  <p:txStyles>
    <p:title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p:titleStyle>
    <p:bodyStyle>
      <a:lvl1pPr marL="171450" indent="-171450" algn="l" defTabSz="685800" rtl="0" eaLnBrk="1" latinLnBrk="0" hangingPunct="1">
        <a:lnSpc>
          <a:spcPct val="110000"/>
        </a:lnSpc>
        <a:spcBef>
          <a:spcPts val="375"/>
        </a:spcBef>
        <a:buFont typeface="Arial" panose="020B0604020202020204" pitchFamily="34" charset="0"/>
        <a:buChar char="•"/>
        <a:defRPr sz="1200" kern="1200">
          <a:solidFill>
            <a:schemeClr val="tx1"/>
          </a:solidFill>
          <a:latin typeface="+mn-lt"/>
          <a:ea typeface="+mn-ea"/>
          <a:cs typeface="+mn-cs"/>
        </a:defRPr>
      </a:lvl1pPr>
      <a:lvl2pPr marL="514350" indent="-171450" algn="l" defTabSz="685800" rtl="0" eaLnBrk="1" latinLnBrk="0" hangingPunct="1">
        <a:lnSpc>
          <a:spcPct val="11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110000"/>
        </a:lnSpc>
        <a:spcBef>
          <a:spcPts val="375"/>
        </a:spcBef>
        <a:buFont typeface="Arial" panose="020B0604020202020204" pitchFamily="34" charset="0"/>
        <a:buChar char="•"/>
        <a:defRPr sz="1050" kern="1200">
          <a:solidFill>
            <a:schemeClr val="tx1"/>
          </a:solidFill>
          <a:latin typeface="+mn-lt"/>
          <a:ea typeface="+mn-ea"/>
          <a:cs typeface="+mn-cs"/>
        </a:defRPr>
      </a:lvl3pPr>
      <a:lvl4pPr marL="1200150" indent="-171450" algn="l" defTabSz="685800" rtl="0" eaLnBrk="1" latinLnBrk="0" hangingPunct="1">
        <a:lnSpc>
          <a:spcPct val="110000"/>
        </a:lnSpc>
        <a:spcBef>
          <a:spcPts val="375"/>
        </a:spcBef>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11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76">
          <p15:clr>
            <a:srgbClr val="F26B43"/>
          </p15:clr>
        </p15:guide>
        <p15:guide id="3" pos="3840">
          <p15:clr>
            <a:srgbClr val="F26B43"/>
          </p15:clr>
        </p15:guide>
        <p15:guide id="4" pos="7104">
          <p15:clr>
            <a:srgbClr val="F26B43"/>
          </p15:clr>
        </p15:guide>
        <p15:guide id="12" orient="horz" pos="600">
          <p15:clr>
            <a:srgbClr val="F26B43"/>
          </p15:clr>
        </p15:guide>
        <p15:guide id="13" orient="horz" pos="1032">
          <p15:clr>
            <a:srgbClr val="F26B43"/>
          </p15:clr>
        </p15:guide>
        <p15:guide id="14" orient="horz" pos="3648">
          <p15:clr>
            <a:srgbClr val="F26B43"/>
          </p15:clr>
        </p15:guide>
        <p15:guide id="15" orient="horz" pos="4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476250"/>
            <a:ext cx="8115301"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1139031"/>
            <a:ext cx="8115301" cy="287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3"/>
            <a:endParaRPr lang="en-US"/>
          </a:p>
        </p:txBody>
      </p:sp>
      <p:sp>
        <p:nvSpPr>
          <p:cNvPr id="4" name="Footer Placeholder 3">
            <a:extLst>
              <a:ext uri="{FF2B5EF4-FFF2-40B4-BE49-F238E27FC236}">
                <a16:creationId xmlns:a16="http://schemas.microsoft.com/office/drawing/2014/main" id="{F927552D-2B98-5A92-881F-D4E4D2021936}"/>
              </a:ext>
            </a:extLst>
          </p:cNvPr>
          <p:cNvSpPr>
            <a:spLocks noGrp="1"/>
          </p:cNvSpPr>
          <p:nvPr>
            <p:ph type="ftr" sz="quarter" idx="3"/>
          </p:nvPr>
        </p:nvSpPr>
        <p:spPr>
          <a:xfrm>
            <a:off x="514349" y="4767263"/>
            <a:ext cx="8115300" cy="273844"/>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t>Footer goes here</a:t>
            </a:r>
          </a:p>
        </p:txBody>
      </p:sp>
    </p:spTree>
    <p:extLst>
      <p:ext uri="{BB962C8B-B14F-4D97-AF65-F5344CB8AC3E}">
        <p14:creationId xmlns:p14="http://schemas.microsoft.com/office/powerpoint/2010/main" val="352724524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Lst>
  <p:hf sldNum="0" hdr="0" ftr="0" dt="0"/>
  <p:txStyles>
    <p:titleStyle>
      <a:lvl1pPr algn="l" defTabSz="457223" rtl="0" eaLnBrk="1" latinLnBrk="0" hangingPunct="1">
        <a:spcBef>
          <a:spcPct val="0"/>
        </a:spcBef>
        <a:buNone/>
        <a:defRPr sz="3000" b="1" i="0" kern="1200">
          <a:solidFill>
            <a:srgbClr val="1C345D"/>
          </a:solidFill>
          <a:latin typeface="Times" pitchFamily="2" charset="0"/>
          <a:ea typeface="+mj-ea"/>
          <a:cs typeface="Calibri" panose="020F0502020204030204" pitchFamily="34" charset="0"/>
        </a:defRPr>
      </a:lvl1pPr>
    </p:titleStyle>
    <p:bodyStyle>
      <a:lvl1pPr marL="171458" indent="-171458" algn="l" defTabSz="457223" rtl="0" eaLnBrk="1" latinLnBrk="0" hangingPunct="1">
        <a:spcBef>
          <a:spcPct val="20000"/>
        </a:spcBef>
        <a:buFont typeface="Arial" pitchFamily="34" charset="0"/>
        <a:buChar char="•"/>
        <a:defRPr sz="2400" b="0" i="0" kern="1200">
          <a:solidFill>
            <a:srgbClr val="1C345D"/>
          </a:solidFill>
          <a:latin typeface="Times" pitchFamily="2" charset="0"/>
          <a:ea typeface="+mn-ea"/>
          <a:cs typeface="Calibri" panose="020F0502020204030204" pitchFamily="34" charset="0"/>
        </a:defRPr>
      </a:lvl1pPr>
      <a:lvl2pPr marL="371494" indent="-142883" algn="l" defTabSz="457223" rtl="0" eaLnBrk="1" latinLnBrk="0" hangingPunct="1">
        <a:spcBef>
          <a:spcPct val="20000"/>
        </a:spcBef>
        <a:buFont typeface="Arial" panose="020B0604020202020204" pitchFamily="34" charset="0"/>
        <a:buChar char="•"/>
        <a:defRPr sz="1400" b="0" i="0" kern="1200">
          <a:solidFill>
            <a:srgbClr val="0B799A"/>
          </a:solidFill>
          <a:latin typeface="+mn-lt"/>
          <a:ea typeface="+mn-ea"/>
          <a:cs typeface="Calibri" panose="020F0502020204030204" pitchFamily="34" charset="0"/>
        </a:defRPr>
      </a:lvl2pPr>
      <a:lvl3pPr marL="571529" indent="-114306" algn="l" defTabSz="457223" rtl="0" eaLnBrk="1" latinLnBrk="0" hangingPunct="1">
        <a:spcBef>
          <a:spcPct val="20000"/>
        </a:spcBef>
        <a:buFont typeface="Arial" pitchFamily="34" charset="0"/>
        <a:buChar char="•"/>
        <a:defRPr sz="1200" b="0" i="0" kern="1200">
          <a:solidFill>
            <a:srgbClr val="1C345D"/>
          </a:solidFill>
          <a:latin typeface="+mn-lt"/>
          <a:ea typeface="+mn-ea"/>
          <a:cs typeface="Calibri" panose="020F0502020204030204" pitchFamily="34" charset="0"/>
        </a:defRPr>
      </a:lvl3pPr>
      <a:lvl4pPr marL="800140" indent="-114306" algn="l" defTabSz="457223" rtl="0" eaLnBrk="1" latinLnBrk="0" hangingPunct="1">
        <a:spcBef>
          <a:spcPct val="20000"/>
        </a:spcBef>
        <a:buFont typeface="Arial" panose="020B0604020202020204" pitchFamily="34" charset="0"/>
        <a:buChar char="•"/>
        <a:defRPr sz="1000" b="0" i="0" kern="1200">
          <a:solidFill>
            <a:srgbClr val="1C3B61"/>
          </a:solidFill>
          <a:latin typeface="+mn-lt"/>
          <a:ea typeface="+mn-ea"/>
          <a:cs typeface="Calibri" panose="020F0502020204030204" pitchFamily="34" charset="0"/>
        </a:defRPr>
      </a:lvl4pPr>
      <a:lvl5pPr marL="1028752" indent="-114306" algn="l" defTabSz="457223" rtl="0" eaLnBrk="1" latinLnBrk="0" hangingPunct="1">
        <a:spcBef>
          <a:spcPct val="20000"/>
        </a:spcBef>
        <a:buFont typeface="Arial" pitchFamily="34" charset="0"/>
        <a:buChar char="»"/>
        <a:defRPr sz="1000" b="0" i="0" kern="1200">
          <a:solidFill>
            <a:srgbClr val="1C3B61"/>
          </a:solidFill>
          <a:latin typeface="+mn-lt"/>
          <a:ea typeface="+mn-ea"/>
          <a:cs typeface="Calibri" panose="020F0502020204030204" pitchFamily="34" charset="0"/>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476250"/>
            <a:ext cx="8115301"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1139031"/>
            <a:ext cx="8115301" cy="287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endParaRPr lang="en-US"/>
          </a:p>
        </p:txBody>
      </p:sp>
      <p:sp>
        <p:nvSpPr>
          <p:cNvPr id="4" name="Footer Placeholder 3">
            <a:extLst>
              <a:ext uri="{FF2B5EF4-FFF2-40B4-BE49-F238E27FC236}">
                <a16:creationId xmlns:a16="http://schemas.microsoft.com/office/drawing/2014/main" id="{F927552D-2B98-5A92-881F-D4E4D2021936}"/>
              </a:ext>
            </a:extLst>
          </p:cNvPr>
          <p:cNvSpPr>
            <a:spLocks noGrp="1"/>
          </p:cNvSpPr>
          <p:nvPr>
            <p:ph type="ftr" sz="quarter" idx="3"/>
          </p:nvPr>
        </p:nvSpPr>
        <p:spPr>
          <a:xfrm>
            <a:off x="514349" y="4767263"/>
            <a:ext cx="8115300" cy="273844"/>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Tree>
    <p:extLst>
      <p:ext uri="{BB962C8B-B14F-4D97-AF65-F5344CB8AC3E}">
        <p14:creationId xmlns:p14="http://schemas.microsoft.com/office/powerpoint/2010/main" val="8975222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Lst>
  <p:txStyles>
    <p:titleStyle>
      <a:lvl1pPr algn="l" defTabSz="457223" rtl="0" eaLnBrk="1" latinLnBrk="0" hangingPunct="1">
        <a:spcBef>
          <a:spcPct val="0"/>
        </a:spcBef>
        <a:buNone/>
        <a:defRPr sz="3000" b="1" i="0" kern="1200">
          <a:solidFill>
            <a:srgbClr val="1C345D"/>
          </a:solidFill>
          <a:latin typeface="Times" pitchFamily="2" charset="0"/>
          <a:ea typeface="+mj-ea"/>
          <a:cs typeface="Calibri" panose="020F0502020204030204" pitchFamily="34" charset="0"/>
        </a:defRPr>
      </a:lvl1pPr>
    </p:titleStyle>
    <p:bodyStyle>
      <a:lvl1pPr marL="171458" indent="-171458" algn="l" defTabSz="457223" rtl="0" eaLnBrk="1" latinLnBrk="0" hangingPunct="1">
        <a:spcBef>
          <a:spcPct val="20000"/>
        </a:spcBef>
        <a:buFont typeface="Arial" pitchFamily="34" charset="0"/>
        <a:buChar char="•"/>
        <a:defRPr sz="2400" b="0" i="0" kern="1200">
          <a:solidFill>
            <a:srgbClr val="1C345D"/>
          </a:solidFill>
          <a:latin typeface="Times" pitchFamily="2" charset="0"/>
          <a:ea typeface="+mn-ea"/>
          <a:cs typeface="Calibri" panose="020F0502020204030204" pitchFamily="34" charset="0"/>
        </a:defRPr>
      </a:lvl1pPr>
      <a:lvl2pPr marL="371494" indent="-142883" algn="l" defTabSz="457223" rtl="0" eaLnBrk="1" latinLnBrk="0" hangingPunct="1">
        <a:spcBef>
          <a:spcPct val="20000"/>
        </a:spcBef>
        <a:buFont typeface="Arial" pitchFamily="34" charset="0"/>
        <a:buChar char="–"/>
        <a:defRPr sz="1400" b="0" i="0" kern="1200">
          <a:solidFill>
            <a:srgbClr val="0B799A"/>
          </a:solidFill>
          <a:latin typeface="+mn-lt"/>
          <a:ea typeface="+mn-ea"/>
          <a:cs typeface="Calibri" panose="020F0502020204030204" pitchFamily="34" charset="0"/>
        </a:defRPr>
      </a:lvl2pPr>
      <a:lvl3pPr marL="571529" indent="-114306" algn="l" defTabSz="457223" rtl="0" eaLnBrk="1" latinLnBrk="0" hangingPunct="1">
        <a:spcBef>
          <a:spcPct val="20000"/>
        </a:spcBef>
        <a:buFont typeface="Arial" pitchFamily="34" charset="0"/>
        <a:buChar char="•"/>
        <a:defRPr sz="1200" b="0" i="0" kern="1200">
          <a:solidFill>
            <a:srgbClr val="1C345D"/>
          </a:solidFill>
          <a:latin typeface="+mn-lt"/>
          <a:ea typeface="+mn-ea"/>
          <a:cs typeface="Calibri" panose="020F0502020204030204" pitchFamily="34" charset="0"/>
        </a:defRPr>
      </a:lvl3pPr>
      <a:lvl4pPr marL="800140" indent="-114306" algn="l" defTabSz="457223" rtl="0" eaLnBrk="1" latinLnBrk="0" hangingPunct="1">
        <a:spcBef>
          <a:spcPct val="20000"/>
        </a:spcBef>
        <a:buFont typeface="Arial" pitchFamily="34" charset="0"/>
        <a:buChar char="–"/>
        <a:defRPr sz="1000" b="0" i="0" kern="1200">
          <a:solidFill>
            <a:srgbClr val="1C3B61"/>
          </a:solidFill>
          <a:latin typeface="+mn-lt"/>
          <a:ea typeface="+mn-ea"/>
          <a:cs typeface="Calibri" panose="020F0502020204030204" pitchFamily="34" charset="0"/>
        </a:defRPr>
      </a:lvl4pPr>
      <a:lvl5pPr marL="1028752" indent="-114306" algn="l" defTabSz="457223" rtl="0" eaLnBrk="1" latinLnBrk="0" hangingPunct="1">
        <a:spcBef>
          <a:spcPct val="20000"/>
        </a:spcBef>
        <a:buFont typeface="Arial" pitchFamily="34" charset="0"/>
        <a:buChar char="»"/>
        <a:defRPr sz="1000" b="0" i="0" kern="1200">
          <a:solidFill>
            <a:srgbClr val="1C3B61"/>
          </a:solidFill>
          <a:latin typeface="+mn-lt"/>
          <a:ea typeface="+mn-ea"/>
          <a:cs typeface="Calibri" panose="020F0502020204030204" pitchFamily="34" charset="0"/>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476250"/>
            <a:ext cx="8115301"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4350" y="1139031"/>
            <a:ext cx="8115301" cy="287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endParaRPr lang="en-US"/>
          </a:p>
        </p:txBody>
      </p:sp>
      <p:sp>
        <p:nvSpPr>
          <p:cNvPr id="4" name="Footer Placeholder 3">
            <a:extLst>
              <a:ext uri="{FF2B5EF4-FFF2-40B4-BE49-F238E27FC236}">
                <a16:creationId xmlns:a16="http://schemas.microsoft.com/office/drawing/2014/main" id="{F927552D-2B98-5A92-881F-D4E4D2021936}"/>
              </a:ext>
            </a:extLst>
          </p:cNvPr>
          <p:cNvSpPr>
            <a:spLocks noGrp="1"/>
          </p:cNvSpPr>
          <p:nvPr>
            <p:ph type="ftr" sz="quarter" idx="3"/>
          </p:nvPr>
        </p:nvSpPr>
        <p:spPr>
          <a:xfrm>
            <a:off x="514349" y="4767263"/>
            <a:ext cx="8115300" cy="273844"/>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a:p>
        </p:txBody>
      </p:sp>
    </p:spTree>
    <p:extLst>
      <p:ext uri="{BB962C8B-B14F-4D97-AF65-F5344CB8AC3E}">
        <p14:creationId xmlns:p14="http://schemas.microsoft.com/office/powerpoint/2010/main" val="18872670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Lst>
  <p:txStyles>
    <p:titleStyle>
      <a:lvl1pPr algn="l" defTabSz="457223" rtl="0" eaLnBrk="1" latinLnBrk="0" hangingPunct="1">
        <a:spcBef>
          <a:spcPct val="0"/>
        </a:spcBef>
        <a:buNone/>
        <a:defRPr sz="3000" b="1" i="0" kern="1200">
          <a:solidFill>
            <a:srgbClr val="1C345D"/>
          </a:solidFill>
          <a:latin typeface="Times" pitchFamily="2" charset="0"/>
          <a:ea typeface="+mj-ea"/>
          <a:cs typeface="Calibri" panose="020F0502020204030204" pitchFamily="34" charset="0"/>
        </a:defRPr>
      </a:lvl1pPr>
    </p:titleStyle>
    <p:bodyStyle>
      <a:lvl1pPr marL="171458" indent="-171458" algn="l" defTabSz="457223" rtl="0" eaLnBrk="1" latinLnBrk="0" hangingPunct="1">
        <a:spcBef>
          <a:spcPct val="20000"/>
        </a:spcBef>
        <a:buFont typeface="Arial" pitchFamily="34" charset="0"/>
        <a:buChar char="•"/>
        <a:defRPr sz="2400" b="0" i="0" kern="1200">
          <a:solidFill>
            <a:srgbClr val="1C345D"/>
          </a:solidFill>
          <a:latin typeface="Times" pitchFamily="2" charset="0"/>
          <a:ea typeface="+mn-ea"/>
          <a:cs typeface="Calibri" panose="020F0502020204030204" pitchFamily="34" charset="0"/>
        </a:defRPr>
      </a:lvl1pPr>
      <a:lvl2pPr marL="371494" indent="-142883" algn="l" defTabSz="457223" rtl="0" eaLnBrk="1" latinLnBrk="0" hangingPunct="1">
        <a:spcBef>
          <a:spcPct val="20000"/>
        </a:spcBef>
        <a:buFont typeface="Arial" pitchFamily="34" charset="0"/>
        <a:buChar char="–"/>
        <a:defRPr sz="1400" b="0" i="0" kern="1200">
          <a:solidFill>
            <a:srgbClr val="0B799A"/>
          </a:solidFill>
          <a:latin typeface="+mn-lt"/>
          <a:ea typeface="+mn-ea"/>
          <a:cs typeface="Calibri" panose="020F0502020204030204" pitchFamily="34" charset="0"/>
        </a:defRPr>
      </a:lvl2pPr>
      <a:lvl3pPr marL="571529" indent="-114306" algn="l" defTabSz="457223" rtl="0" eaLnBrk="1" latinLnBrk="0" hangingPunct="1">
        <a:spcBef>
          <a:spcPct val="20000"/>
        </a:spcBef>
        <a:buFont typeface="Arial" pitchFamily="34" charset="0"/>
        <a:buChar char="•"/>
        <a:defRPr sz="1200" b="0" i="0" kern="1200">
          <a:solidFill>
            <a:srgbClr val="1C345D"/>
          </a:solidFill>
          <a:latin typeface="+mn-lt"/>
          <a:ea typeface="+mn-ea"/>
          <a:cs typeface="Calibri" panose="020F0502020204030204" pitchFamily="34" charset="0"/>
        </a:defRPr>
      </a:lvl3pPr>
      <a:lvl4pPr marL="800140" indent="-114306" algn="l" defTabSz="457223" rtl="0" eaLnBrk="1" latinLnBrk="0" hangingPunct="1">
        <a:spcBef>
          <a:spcPct val="20000"/>
        </a:spcBef>
        <a:buFont typeface="Arial" pitchFamily="34" charset="0"/>
        <a:buChar char="–"/>
        <a:defRPr sz="1000" b="0" i="0" kern="1200">
          <a:solidFill>
            <a:srgbClr val="1C3B61"/>
          </a:solidFill>
          <a:latin typeface="+mn-lt"/>
          <a:ea typeface="+mn-ea"/>
          <a:cs typeface="Calibri" panose="020F0502020204030204" pitchFamily="34" charset="0"/>
        </a:defRPr>
      </a:lvl4pPr>
      <a:lvl5pPr marL="1028752" indent="-114306" algn="l" defTabSz="457223" rtl="0" eaLnBrk="1" latinLnBrk="0" hangingPunct="1">
        <a:spcBef>
          <a:spcPct val="20000"/>
        </a:spcBef>
        <a:buFont typeface="Arial" pitchFamily="34" charset="0"/>
        <a:buChar char="»"/>
        <a:defRPr sz="1000" b="0" i="0" kern="1200">
          <a:solidFill>
            <a:srgbClr val="1C3B61"/>
          </a:solidFill>
          <a:latin typeface="+mn-lt"/>
          <a:ea typeface="+mn-ea"/>
          <a:cs typeface="Calibri" panose="020F0502020204030204" pitchFamily="34" charset="0"/>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DE06E6-993B-6CEE-F959-D2384A8E4A51}"/>
              </a:ext>
            </a:extLst>
          </p:cNvPr>
          <p:cNvSpPr>
            <a:spLocks noGrp="1"/>
          </p:cNvSpPr>
          <p:nvPr>
            <p:ph type="title"/>
          </p:nvPr>
        </p:nvSpPr>
        <p:spPr>
          <a:xfrm>
            <a:off x="685800" y="273844"/>
            <a:ext cx="7772400" cy="684802"/>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F3579D4-E5DD-E8F8-F56C-4752D43F3554}"/>
              </a:ext>
            </a:extLst>
          </p:cNvPr>
          <p:cNvSpPr>
            <a:spLocks noGrp="1"/>
          </p:cNvSpPr>
          <p:nvPr>
            <p:ph type="body" idx="1"/>
          </p:nvPr>
        </p:nvSpPr>
        <p:spPr>
          <a:xfrm>
            <a:off x="685800" y="1081495"/>
            <a:ext cx="7772400" cy="326190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C5F96F0-2789-0A58-06EF-48860FB4CBC4}"/>
              </a:ext>
            </a:extLst>
          </p:cNvPr>
          <p:cNvSpPr>
            <a:spLocks noGrp="1"/>
          </p:cNvSpPr>
          <p:nvPr>
            <p:ph type="ftr" sz="quarter" idx="3"/>
          </p:nvPr>
        </p:nvSpPr>
        <p:spPr>
          <a:xfrm>
            <a:off x="685800" y="4767263"/>
            <a:ext cx="7772400" cy="273844"/>
          </a:xfrm>
          <a:prstGeom prst="rect">
            <a:avLst/>
          </a:prstGeom>
        </p:spPr>
        <p:txBody>
          <a:bodyPr vert="horz" lIns="0" tIns="0" rIns="0" bIns="0" rtlCol="0" anchor="ctr"/>
          <a:lstStyle>
            <a:lvl1pPr algn="l">
              <a:defRPr sz="788">
                <a:solidFill>
                  <a:schemeClr val="tx1"/>
                </a:solidFill>
              </a:defRPr>
            </a:lvl1pPr>
          </a:lstStyle>
          <a:p>
            <a:endParaRPr lang="en-US" dirty="0"/>
          </a:p>
        </p:txBody>
      </p:sp>
      <p:sp>
        <p:nvSpPr>
          <p:cNvPr id="7" name="Oval 6">
            <a:extLst>
              <a:ext uri="{FF2B5EF4-FFF2-40B4-BE49-F238E27FC236}">
                <a16:creationId xmlns:a16="http://schemas.microsoft.com/office/drawing/2014/main" id="{975F41FE-6FDA-17BF-76AA-C86F706C4C33}"/>
              </a:ext>
            </a:extLst>
          </p:cNvPr>
          <p:cNvSpPr/>
          <p:nvPr userDrawn="1"/>
        </p:nvSpPr>
        <p:spPr>
          <a:xfrm>
            <a:off x="8639315" y="4532430"/>
            <a:ext cx="226314" cy="22631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333B7DF8-B1EA-CC87-ECE4-7F641BE1B976}"/>
              </a:ext>
            </a:extLst>
          </p:cNvPr>
          <p:cNvSpPr>
            <a:spLocks noGrp="1"/>
          </p:cNvSpPr>
          <p:nvPr>
            <p:ph type="sldNum" sz="quarter" idx="4"/>
          </p:nvPr>
        </p:nvSpPr>
        <p:spPr>
          <a:xfrm>
            <a:off x="8581022" y="4512564"/>
            <a:ext cx="342900" cy="273844"/>
          </a:xfrm>
          <a:prstGeom prst="rect">
            <a:avLst/>
          </a:prstGeom>
        </p:spPr>
        <p:txBody>
          <a:bodyPr vert="horz" lIns="91440" tIns="45720" rIns="91440" bIns="45720" rtlCol="0" anchor="ctr"/>
          <a:lstStyle>
            <a:lvl1pPr algn="ctr">
              <a:defRPr sz="788">
                <a:solidFill>
                  <a:schemeClr val="bg1"/>
                </a:solidFill>
              </a:defRPr>
            </a:lvl1pPr>
          </a:lstStyle>
          <a:p>
            <a:fld id="{402AF41C-0C01-4292-8B40-325CC9F1007B}" type="slidenum">
              <a:rPr lang="en-US" smtClean="0"/>
              <a:pPr/>
              <a:t>‹#›</a:t>
            </a:fld>
            <a:endParaRPr lang="en-US" dirty="0"/>
          </a:p>
        </p:txBody>
      </p:sp>
      <p:sp>
        <p:nvSpPr>
          <p:cNvPr id="8" name="TextBox 7">
            <a:extLst>
              <a:ext uri="{FF2B5EF4-FFF2-40B4-BE49-F238E27FC236}">
                <a16:creationId xmlns:a16="http://schemas.microsoft.com/office/drawing/2014/main" id="{BED11CFF-CFD2-85A6-6C08-1360F1769685}"/>
              </a:ext>
            </a:extLst>
          </p:cNvPr>
          <p:cNvSpPr txBox="1"/>
          <p:nvPr userDrawn="1"/>
        </p:nvSpPr>
        <p:spPr>
          <a:xfrm>
            <a:off x="685801" y="4514627"/>
            <a:ext cx="2241755" cy="274320"/>
          </a:xfrm>
          <a:prstGeom prst="rect">
            <a:avLst/>
          </a:prstGeom>
          <a:noFill/>
        </p:spPr>
        <p:txBody>
          <a:bodyPr wrap="square" lIns="0" tIns="0" rIns="0" bIns="0" rtlCol="0" anchor="ctr" anchorCtr="0">
            <a:noAutofit/>
          </a:bodyPr>
          <a:lstStyle/>
          <a:p>
            <a:r>
              <a:rPr lang="en-US" sz="788" b="1" dirty="0"/>
              <a:t>Fred Hutchinson Cancer Center</a:t>
            </a:r>
          </a:p>
        </p:txBody>
      </p:sp>
      <p:cxnSp>
        <p:nvCxnSpPr>
          <p:cNvPr id="10" name="Straight Connector 9">
            <a:extLst>
              <a:ext uri="{FF2B5EF4-FFF2-40B4-BE49-F238E27FC236}">
                <a16:creationId xmlns:a16="http://schemas.microsoft.com/office/drawing/2014/main" id="{4F2BD626-04AC-1B24-AE77-8AFB7AA9A945}"/>
              </a:ext>
            </a:extLst>
          </p:cNvPr>
          <p:cNvCxnSpPr>
            <a:cxnSpLocks/>
          </p:cNvCxnSpPr>
          <p:nvPr userDrawn="1"/>
        </p:nvCxnSpPr>
        <p:spPr>
          <a:xfrm flipH="1">
            <a:off x="2293374" y="4666535"/>
            <a:ext cx="6164826"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37885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Lst>
  <p:hf hdr="0" ftr="0" dt="0"/>
  <p:txStyles>
    <p:titleStyle>
      <a:lvl1pPr algn="l" defTabSz="685800" rtl="0" eaLnBrk="1" latinLnBrk="0" hangingPunct="1">
        <a:lnSpc>
          <a:spcPct val="90000"/>
        </a:lnSpc>
        <a:spcBef>
          <a:spcPct val="0"/>
        </a:spcBef>
        <a:buNone/>
        <a:defRPr sz="2400" b="0" kern="1200">
          <a:solidFill>
            <a:schemeClr val="tx1"/>
          </a:solidFill>
          <a:latin typeface="+mj-lt"/>
          <a:ea typeface="+mj-ea"/>
          <a:cs typeface="+mj-cs"/>
        </a:defRPr>
      </a:lvl1pPr>
    </p:titleStyle>
    <p:bodyStyle>
      <a:lvl1pPr marL="171450" indent="-171450" algn="l" defTabSz="685800" rtl="0" eaLnBrk="1" latinLnBrk="0" hangingPunct="1">
        <a:lnSpc>
          <a:spcPct val="110000"/>
        </a:lnSpc>
        <a:spcBef>
          <a:spcPts val="375"/>
        </a:spcBef>
        <a:buFont typeface="Arial" panose="020B0604020202020204" pitchFamily="34" charset="0"/>
        <a:buChar char="•"/>
        <a:defRPr sz="1200" kern="1200">
          <a:solidFill>
            <a:schemeClr val="tx1"/>
          </a:solidFill>
          <a:latin typeface="+mn-lt"/>
          <a:ea typeface="+mn-ea"/>
          <a:cs typeface="+mn-cs"/>
        </a:defRPr>
      </a:lvl1pPr>
      <a:lvl2pPr marL="514350" indent="-171450" algn="l" defTabSz="685800" rtl="0" eaLnBrk="1" latinLnBrk="0" hangingPunct="1">
        <a:lnSpc>
          <a:spcPct val="11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110000"/>
        </a:lnSpc>
        <a:spcBef>
          <a:spcPts val="375"/>
        </a:spcBef>
        <a:buFont typeface="Arial" panose="020B0604020202020204" pitchFamily="34" charset="0"/>
        <a:buChar char="•"/>
        <a:defRPr sz="1050" kern="1200">
          <a:solidFill>
            <a:schemeClr val="tx1"/>
          </a:solidFill>
          <a:latin typeface="+mn-lt"/>
          <a:ea typeface="+mn-ea"/>
          <a:cs typeface="+mn-cs"/>
        </a:defRPr>
      </a:lvl3pPr>
      <a:lvl4pPr marL="1200150" indent="-171450" algn="l" defTabSz="685800" rtl="0" eaLnBrk="1" latinLnBrk="0" hangingPunct="1">
        <a:lnSpc>
          <a:spcPct val="110000"/>
        </a:lnSpc>
        <a:spcBef>
          <a:spcPts val="375"/>
        </a:spcBef>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11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76">
          <p15:clr>
            <a:srgbClr val="F26B43"/>
          </p15:clr>
        </p15:guide>
        <p15:guide id="3" pos="3840">
          <p15:clr>
            <a:srgbClr val="F26B43"/>
          </p15:clr>
        </p15:guide>
        <p15:guide id="4" pos="7104">
          <p15:clr>
            <a:srgbClr val="F26B43"/>
          </p15:clr>
        </p15:guide>
        <p15:guide id="12" orient="horz" pos="600">
          <p15:clr>
            <a:srgbClr val="F26B43"/>
          </p15:clr>
        </p15:guide>
        <p15:guide id="13" orient="horz" pos="1032">
          <p15:clr>
            <a:srgbClr val="F26B43"/>
          </p15:clr>
        </p15:guide>
        <p15:guide id="14" orient="horz" pos="3648">
          <p15:clr>
            <a:srgbClr val="F26B43"/>
          </p15:clr>
        </p15:guide>
        <p15:guide id="15" orient="horz" pos="415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B1544F-125A-365E-CADF-08B965F3459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F83655-C01F-FC6E-9D61-5097F7A8F91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DB48F-1F28-F83F-18ED-0D347EE1808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D98C8B8-3E11-4922-AE94-E2DF5C62E4D8}" type="datetimeFigureOut">
              <a:rPr lang="en-US" smtClean="0"/>
              <a:t>5/23/2024</a:t>
            </a:fld>
            <a:endParaRPr lang="en-US"/>
          </a:p>
        </p:txBody>
      </p:sp>
      <p:sp>
        <p:nvSpPr>
          <p:cNvPr id="5" name="Footer Placeholder 4">
            <a:extLst>
              <a:ext uri="{FF2B5EF4-FFF2-40B4-BE49-F238E27FC236}">
                <a16:creationId xmlns:a16="http://schemas.microsoft.com/office/drawing/2014/main" id="{CC3AC5B6-F2C9-66C2-863C-7570392A5F9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05ABC6-CB39-B86E-9DEF-ABC4BDB4C65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ECC211F-F0BF-4485-8264-AD03C0ACEA68}" type="slidenum">
              <a:rPr lang="en-US" smtClean="0"/>
              <a:t>‹#›</a:t>
            </a:fld>
            <a:endParaRPr lang="en-US"/>
          </a:p>
        </p:txBody>
      </p:sp>
    </p:spTree>
    <p:extLst>
      <p:ext uri="{BB962C8B-B14F-4D97-AF65-F5344CB8AC3E}">
        <p14:creationId xmlns:p14="http://schemas.microsoft.com/office/powerpoint/2010/main" val="110576161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58257D3-BBDD-4B27-8F80-1CD9258D30D3}" type="datetimeFigureOut">
              <a:rPr lang="en-US" smtClean="0"/>
              <a:t>5/23/2024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9010AC-C96B-426F-ACAF-E01DE0EA126F}" type="slidenum">
              <a:rPr lang="en-US" smtClean="0"/>
              <a:t>‹#›</a:t>
            </a:fld>
            <a:endParaRPr lang="en-US"/>
          </a:p>
        </p:txBody>
      </p:sp>
    </p:spTree>
    <p:extLst>
      <p:ext uri="{BB962C8B-B14F-4D97-AF65-F5344CB8AC3E}">
        <p14:creationId xmlns:p14="http://schemas.microsoft.com/office/powerpoint/2010/main" val="50083175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15754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5"/>
          <p:cNvSpPr>
            <a:spLocks noGrp="1"/>
          </p:cNvSpPr>
          <p:nvPr>
            <p:ph type="sldNum" sz="quarter" idx="4"/>
          </p:nvPr>
        </p:nvSpPr>
        <p:spPr>
          <a:xfrm>
            <a:off x="3028950" y="4767264"/>
            <a:ext cx="3086100" cy="273844"/>
          </a:xfrm>
          <a:prstGeom prst="rect">
            <a:avLst/>
          </a:prstGeom>
        </p:spPr>
        <p:txBody>
          <a:bodyPr vert="horz" lIns="91440" tIns="45720" rIns="91440" bIns="45720" rtlCol="0" anchor="ctr"/>
          <a:lstStyle>
            <a:lvl1pPr algn="ctr">
              <a:defRPr sz="1050">
                <a:solidFill>
                  <a:srgbClr val="404040"/>
                </a:solidFill>
                <a:latin typeface="Century Gothic" panose="020B0502020202020204" pitchFamily="34" charset="0"/>
              </a:defRPr>
            </a:lvl1pPr>
          </a:lstStyle>
          <a:p>
            <a:fld id="{3535056D-F555-406B-BF1D-286FE836F60C}" type="slidenum">
              <a:rPr lang="en-US" smtClean="0"/>
              <a:pPr/>
              <a:t>‹#›</a:t>
            </a:fld>
            <a:endParaRPr lang="en-US" dirty="0"/>
          </a:p>
        </p:txBody>
      </p:sp>
    </p:spTree>
    <p:extLst>
      <p:ext uri="{BB962C8B-B14F-4D97-AF65-F5344CB8AC3E}">
        <p14:creationId xmlns:p14="http://schemas.microsoft.com/office/powerpoint/2010/main" val="418115362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 id="2147483858" r:id="rId28"/>
    <p:sldLayoutId id="2147483859" r:id="rId29"/>
    <p:sldLayoutId id="2147483860" r:id="rId30"/>
    <p:sldLayoutId id="2147483861" r:id="rId31"/>
    <p:sldLayoutId id="2147483862" r:id="rId32"/>
    <p:sldLayoutId id="2147483863" r:id="rId33"/>
    <p:sldLayoutId id="2147483864" r:id="rId34"/>
    <p:sldLayoutId id="2147483865" r:id="rId35"/>
    <p:sldLayoutId id="2147483866" r:id="rId36"/>
    <p:sldLayoutId id="2147483867" r:id="rId37"/>
    <p:sldLayoutId id="2147483868" r:id="rId38"/>
    <p:sldLayoutId id="2147483869" r:id="rId39"/>
    <p:sldLayoutId id="2147483870" r:id="rId40"/>
    <p:sldLayoutId id="2147483871" r:id="rId41"/>
    <p:sldLayoutId id="2147483872" r:id="rId42"/>
    <p:sldLayoutId id="2147483873" r:id="rId43"/>
    <p:sldLayoutId id="2147483874" r:id="rId44"/>
    <p:sldLayoutId id="2147483875" r:id="rId45"/>
    <p:sldLayoutId id="2147483876" r:id="rId46"/>
    <p:sldLayoutId id="2147483877" r:id="rId47"/>
    <p:sldLayoutId id="2147483878" r:id="rId48"/>
    <p:sldLayoutId id="2147483879" r:id="rId49"/>
    <p:sldLayoutId id="2147483880" r:id="rId50"/>
    <p:sldLayoutId id="2147483881" r:id="rId51"/>
    <p:sldLayoutId id="2147483882" r:id="rId52"/>
    <p:sldLayoutId id="2147483883" r:id="rId53"/>
    <p:sldLayoutId id="2147483884" r:id="rId54"/>
  </p:sldLayoutIdLst>
  <p:hf hdr="0" dt="0"/>
  <p:txStyles>
    <p:titleStyle>
      <a:lvl1pPr algn="l" defTabSz="685800" rtl="0" eaLnBrk="1" latinLnBrk="0" hangingPunct="1">
        <a:lnSpc>
          <a:spcPct val="90000"/>
        </a:lnSpc>
        <a:spcBef>
          <a:spcPct val="0"/>
        </a:spcBef>
        <a:buNone/>
        <a:defRPr sz="3300" kern="1200">
          <a:solidFill>
            <a:schemeClr val="tx1"/>
          </a:solidFill>
          <a:latin typeface="Century Gothic" panose="020B0502020202020204" pitchFamily="34" charset="0"/>
          <a:ea typeface="+mj-ea"/>
          <a:cs typeface="+mj-cs"/>
        </a:defRPr>
      </a:lvl1pPr>
    </p:titleStyle>
    <p:bodyStyle>
      <a:lvl1pPr marL="214313" indent="-214313" algn="l" defTabSz="685800" rtl="0" eaLnBrk="1" latinLnBrk="0" hangingPunct="1">
        <a:lnSpc>
          <a:spcPct val="90000"/>
        </a:lnSpc>
        <a:spcBef>
          <a:spcPts val="750"/>
        </a:spcBef>
        <a:buClr>
          <a:srgbClr val="2699BB"/>
        </a:buClr>
        <a:buFont typeface="Wingdings" panose="05000000000000000000" pitchFamily="2" charset="2"/>
        <a:buChar char="£"/>
        <a:defRPr sz="1500" kern="1200">
          <a:solidFill>
            <a:schemeClr val="tx1">
              <a:lumMod val="75000"/>
              <a:lumOff val="25000"/>
            </a:schemeClr>
          </a:solidFill>
          <a:latin typeface="Century Gothic" panose="020B0502020202020204" pitchFamily="34" charset="0"/>
          <a:ea typeface="+mn-ea"/>
          <a:cs typeface="+mn-cs"/>
        </a:defRPr>
      </a:lvl1pPr>
      <a:lvl2pPr marL="389335" indent="-178594" algn="l" defTabSz="685800" rtl="0" eaLnBrk="1" latinLnBrk="0" hangingPunct="1">
        <a:lnSpc>
          <a:spcPct val="90000"/>
        </a:lnSpc>
        <a:spcBef>
          <a:spcPts val="375"/>
        </a:spcBef>
        <a:buClr>
          <a:srgbClr val="2699BB"/>
        </a:buClr>
        <a:buFont typeface="Courier New" panose="02070309020205020404" pitchFamily="49" charset="0"/>
        <a:buChar char="o"/>
        <a:defRPr sz="1500" kern="1200">
          <a:solidFill>
            <a:schemeClr val="tx1">
              <a:lumMod val="75000"/>
              <a:lumOff val="25000"/>
            </a:schemeClr>
          </a:solidFill>
          <a:latin typeface="Century Gothic" panose="020B0502020202020204" pitchFamily="34" charset="0"/>
          <a:ea typeface="+mn-ea"/>
          <a:cs typeface="+mn-cs"/>
        </a:defRPr>
      </a:lvl2pPr>
      <a:lvl3pPr marL="560785" indent="-171450" algn="l" defTabSz="685800" rtl="0" eaLnBrk="1" latinLnBrk="0" hangingPunct="1">
        <a:lnSpc>
          <a:spcPct val="90000"/>
        </a:lnSpc>
        <a:spcBef>
          <a:spcPts val="375"/>
        </a:spcBef>
        <a:buClr>
          <a:srgbClr val="2699BB"/>
        </a:buClr>
        <a:buFont typeface="Century Gothic" panose="020B0502020202020204" pitchFamily="34" charset="0"/>
        <a:buChar char="■"/>
        <a:defRPr sz="1350" kern="1200">
          <a:solidFill>
            <a:schemeClr val="tx1">
              <a:lumMod val="75000"/>
              <a:lumOff val="25000"/>
            </a:schemeClr>
          </a:solidFill>
          <a:latin typeface="Century Gothic" panose="020B0502020202020204" pitchFamily="34" charset="0"/>
          <a:ea typeface="+mn-ea"/>
          <a:cs typeface="+mn-cs"/>
        </a:defRPr>
      </a:lvl3pPr>
      <a:lvl4pPr marL="689372" indent="-128588" algn="l" defTabSz="685800" rtl="0" eaLnBrk="1" latinLnBrk="0" hangingPunct="1">
        <a:lnSpc>
          <a:spcPct val="90000"/>
        </a:lnSpc>
        <a:spcBef>
          <a:spcPts val="375"/>
        </a:spcBef>
        <a:buClr>
          <a:srgbClr val="2699BB"/>
        </a:buClr>
        <a:buFont typeface="Century Gothic" panose="020B0502020202020204" pitchFamily="34" charset="0"/>
        <a:buChar char="♦"/>
        <a:defRPr sz="1350" kern="1200">
          <a:solidFill>
            <a:schemeClr val="tx1">
              <a:lumMod val="75000"/>
              <a:lumOff val="25000"/>
            </a:schemeClr>
          </a:solidFill>
          <a:latin typeface="Century Gothic" panose="020B0502020202020204" pitchFamily="34" charset="0"/>
          <a:ea typeface="+mn-ea"/>
          <a:cs typeface="+mn-cs"/>
        </a:defRPr>
      </a:lvl4pPr>
      <a:lvl5pPr marL="727472" indent="-171450" algn="l" defTabSz="685800" rtl="0" eaLnBrk="1" latinLnBrk="0" hangingPunct="1">
        <a:lnSpc>
          <a:spcPct val="90000"/>
        </a:lnSpc>
        <a:spcBef>
          <a:spcPts val="375"/>
        </a:spcBef>
        <a:buClr>
          <a:srgbClr val="CB8A49"/>
        </a:buClr>
        <a:buFont typeface="Century Gothic" panose="020B0502020202020204" pitchFamily="34" charset="0"/>
        <a:buChar char="♦"/>
        <a:defRPr sz="90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2.xml"/><Relationship Id="rId5" Type="http://schemas.openxmlformats.org/officeDocument/2006/relationships/image" Target="../media/image47.png"/><Relationship Id="rId4" Type="http://schemas.openxmlformats.org/officeDocument/2006/relationships/hyperlink" Target="http://www.wahealthalliance.org/"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2.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2.xml"/><Relationship Id="rId5" Type="http://schemas.openxmlformats.org/officeDocument/2006/relationships/image" Target="../media/image54.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2" Type="http://schemas.microsoft.com/office/2018/10/relationships/comments" Target="../comments/modernComment_447_E97BEFC3.xm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microsoft.com/office/2018/10/relationships/comments" Target="../comments/modernComment_445_16AD301E.xml"/><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87.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hyperlink" Target="mailto:Katie.Treend@doh.wa.gov"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tmp"/><Relationship Id="rId1" Type="http://schemas.openxmlformats.org/officeDocument/2006/relationships/slideLayout" Target="../slideLayouts/slideLayout140.xml"/></Relationships>
</file>

<file path=ppt/slides/_rels/slide56.xml.rels><?xml version="1.0" encoding="UTF-8" standalone="yes"?>
<Relationships xmlns="http://schemas.openxmlformats.org/package/2006/relationships"><Relationship Id="rId3" Type="http://schemas.openxmlformats.org/officeDocument/2006/relationships/hyperlink" Target="https://nccrt.org/80-in-every-community/" TargetMode="External"/><Relationship Id="rId2" Type="http://schemas.openxmlformats.org/officeDocument/2006/relationships/hyperlink" Target="https://nccrt.org/80-2018-pledge/" TargetMode="External"/><Relationship Id="rId1" Type="http://schemas.openxmlformats.org/officeDocument/2006/relationships/slideLayout" Target="../slideLayouts/slideLayout140.xml"/><Relationship Id="rId4" Type="http://schemas.openxmlformats.org/officeDocument/2006/relationships/hyperlink" Target="https://nccrt.org/get-involved/"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140.xml"/></Relationships>
</file>

<file path=ppt/slides/_rels/slide58.xml.rels><?xml version="1.0" encoding="UTF-8" standalone="yes"?>
<Relationships xmlns="http://schemas.openxmlformats.org/package/2006/relationships"><Relationship Id="rId2" Type="http://schemas.openxmlformats.org/officeDocument/2006/relationships/image" Target="../media/image83.tmp"/><Relationship Id="rId1" Type="http://schemas.openxmlformats.org/officeDocument/2006/relationships/slideLayout" Target="../slideLayouts/slideLayout140.xml"/></Relationships>
</file>

<file path=ppt/slides/_rels/slide59.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image" Target="../media/image84.tmp"/><Relationship Id="rId1" Type="http://schemas.openxmlformats.org/officeDocument/2006/relationships/slideLayout" Target="../slideLayouts/slideLayout140.xml"/></Relationships>
</file>

<file path=ppt/slides/_rels/slide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3.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Logo&#10;&#10;Description automatically generated with low confidence">
            <a:extLst>
              <a:ext uri="{FF2B5EF4-FFF2-40B4-BE49-F238E27FC236}">
                <a16:creationId xmlns:a16="http://schemas.microsoft.com/office/drawing/2014/main" id="{751BD734-0ACB-A5DE-2CA2-4B8DED249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4" y="457722"/>
            <a:ext cx="3442920" cy="1015663"/>
          </a:xfrm>
          <a:prstGeom prst="rect">
            <a:avLst/>
          </a:prstGeom>
        </p:spPr>
      </p:pic>
      <p:pic>
        <p:nvPicPr>
          <p:cNvPr id="8" name="Picture 7">
            <a:extLst>
              <a:ext uri="{FF2B5EF4-FFF2-40B4-BE49-F238E27FC236}">
                <a16:creationId xmlns:a16="http://schemas.microsoft.com/office/drawing/2014/main" id="{4AB99821-B102-D1BA-3A96-C289EBC9FF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752"/>
          <a:stretch/>
        </p:blipFill>
        <p:spPr>
          <a:xfrm>
            <a:off x="4700745" y="676152"/>
            <a:ext cx="3968751" cy="587978"/>
          </a:xfrm>
          <a:prstGeom prst="rect">
            <a:avLst/>
          </a:prstGeom>
        </p:spPr>
      </p:pic>
      <p:sp>
        <p:nvSpPr>
          <p:cNvPr id="9" name="TextBox 8">
            <a:extLst>
              <a:ext uri="{FF2B5EF4-FFF2-40B4-BE49-F238E27FC236}">
                <a16:creationId xmlns:a16="http://schemas.microsoft.com/office/drawing/2014/main" id="{993A2451-6B20-5E20-66BA-D5C57694555A}"/>
              </a:ext>
            </a:extLst>
          </p:cNvPr>
          <p:cNvSpPr txBox="1"/>
          <p:nvPr/>
        </p:nvSpPr>
        <p:spPr>
          <a:xfrm>
            <a:off x="1084940" y="2063918"/>
            <a:ext cx="6974114" cy="1015663"/>
          </a:xfrm>
          <a:prstGeom prst="rect">
            <a:avLst/>
          </a:prstGeom>
          <a:noFill/>
        </p:spPr>
        <p:txBody>
          <a:bodyPr wrap="square" rtlCol="0">
            <a:spAutoFit/>
          </a:bodyPr>
          <a:lstStyle/>
          <a:p>
            <a:pPr algn="ctr"/>
            <a:r>
              <a:rPr lang="en-US" sz="3000" b="1" dirty="0"/>
              <a:t>Washington State </a:t>
            </a:r>
          </a:p>
          <a:p>
            <a:pPr algn="ctr"/>
            <a:r>
              <a:rPr lang="en-US" sz="3000" b="1" dirty="0"/>
              <a:t>Colorectal Cancer Task Force</a:t>
            </a:r>
          </a:p>
        </p:txBody>
      </p:sp>
      <p:sp>
        <p:nvSpPr>
          <p:cNvPr id="12" name="Subtitle 1">
            <a:extLst>
              <a:ext uri="{FF2B5EF4-FFF2-40B4-BE49-F238E27FC236}">
                <a16:creationId xmlns:a16="http://schemas.microsoft.com/office/drawing/2014/main" id="{2A351CEE-2230-D0BA-6ABE-2DA5F2BBACA6}"/>
              </a:ext>
            </a:extLst>
          </p:cNvPr>
          <p:cNvSpPr txBox="1">
            <a:spLocks/>
          </p:cNvSpPr>
          <p:nvPr/>
        </p:nvSpPr>
        <p:spPr>
          <a:xfrm>
            <a:off x="548590" y="3407856"/>
            <a:ext cx="8046813" cy="107721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1200"/>
              </a:spcAft>
              <a:buNone/>
            </a:pPr>
            <a:r>
              <a:rPr lang="en-US" sz="2400" dirty="0"/>
              <a:t>November 23</a:t>
            </a:r>
            <a:r>
              <a:rPr lang="en-US" sz="2400" baseline="30000" dirty="0"/>
              <a:t>rd</a:t>
            </a:r>
            <a:r>
              <a:rPr lang="en-US" sz="2400" dirty="0"/>
              <a:t> , 2023</a:t>
            </a:r>
          </a:p>
        </p:txBody>
      </p:sp>
      <p:pic>
        <p:nvPicPr>
          <p:cNvPr id="16" name="Picture 15">
            <a:extLst>
              <a:ext uri="{FF2B5EF4-FFF2-40B4-BE49-F238E27FC236}">
                <a16:creationId xmlns:a16="http://schemas.microsoft.com/office/drawing/2014/main" id="{05746477-D048-247E-A01C-41643B7378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70"/>
            <a:ext cx="9144000" cy="130717"/>
          </a:xfrm>
          <a:prstGeom prst="rect">
            <a:avLst/>
          </a:prstGeom>
        </p:spPr>
      </p:pic>
    </p:spTree>
    <p:extLst>
      <p:ext uri="{BB962C8B-B14F-4D97-AF65-F5344CB8AC3E}">
        <p14:creationId xmlns:p14="http://schemas.microsoft.com/office/powerpoint/2010/main" val="480325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D8A4DCC-9A8B-8150-7177-85ACFCC2CAB8}"/>
              </a:ext>
            </a:extLst>
          </p:cNvPr>
          <p:cNvSpPr>
            <a:spLocks noGrp="1"/>
          </p:cNvSpPr>
          <p:nvPr>
            <p:ph type="body" sz="quarter" idx="10"/>
          </p:nvPr>
        </p:nvSpPr>
        <p:spPr>
          <a:xfrm>
            <a:off x="497329" y="1188410"/>
            <a:ext cx="4326761" cy="2149475"/>
          </a:xfrm>
        </p:spPr>
        <p:txBody>
          <a:bodyPr vert="horz" lIns="68580" tIns="34290" rIns="68580" bIns="34290" rtlCol="0" anchor="t">
            <a:noAutofit/>
          </a:bodyPr>
          <a:lstStyle/>
          <a:p>
            <a:endParaRPr lang="en-US" sz="3975">
              <a:latin typeface="Times"/>
              <a:cs typeface="Calibri"/>
            </a:endParaRPr>
          </a:p>
          <a:p>
            <a:r>
              <a:rPr lang="en-US" sz="3975">
                <a:latin typeface="Times"/>
                <a:cs typeface="Calibri"/>
              </a:rPr>
              <a:t>Program Overview</a:t>
            </a:r>
          </a:p>
        </p:txBody>
      </p:sp>
      <p:sp>
        <p:nvSpPr>
          <p:cNvPr id="4" name="Slide Number Placeholder 3">
            <a:extLst>
              <a:ext uri="{FF2B5EF4-FFF2-40B4-BE49-F238E27FC236}">
                <a16:creationId xmlns:a16="http://schemas.microsoft.com/office/drawing/2014/main" id="{535992E8-E6A2-54E9-FB93-B786CE2EC0A5}"/>
              </a:ext>
            </a:extLst>
          </p:cNvPr>
          <p:cNvSpPr>
            <a:spLocks noGrp="1"/>
          </p:cNvSpPr>
          <p:nvPr>
            <p:ph type="sldNum" sz="quarter" idx="4294967295"/>
          </p:nvPr>
        </p:nvSpPr>
        <p:spPr>
          <a:xfrm>
            <a:off x="8801100" y="4512469"/>
            <a:ext cx="342900" cy="273844"/>
          </a:xfrm>
          <a:prstGeom prst="rect">
            <a:avLst/>
          </a:prstGeom>
        </p:spPr>
        <p:txBody>
          <a:bodyPr/>
          <a:lstStyle/>
          <a:p>
            <a:pPr defTabSz="561655"/>
            <a:fld id="{402AF41C-0C01-4292-8B40-325CC9F1007B}" type="slidenum">
              <a:rPr lang="en-US" sz="1106">
                <a:solidFill>
                  <a:srgbClr val="000000"/>
                </a:solidFill>
                <a:latin typeface="Arial" panose="020B0604020202020204"/>
              </a:rPr>
              <a:pPr defTabSz="561655"/>
              <a:t>10</a:t>
            </a:fld>
            <a:endParaRPr lang="en-US" sz="1106">
              <a:solidFill>
                <a:srgbClr val="000000"/>
              </a:solidFill>
              <a:latin typeface="Arial" panose="020B0604020202020204"/>
            </a:endParaRPr>
          </a:p>
        </p:txBody>
      </p:sp>
    </p:spTree>
    <p:extLst>
      <p:ext uri="{BB962C8B-B14F-4D97-AF65-F5344CB8AC3E}">
        <p14:creationId xmlns:p14="http://schemas.microsoft.com/office/powerpoint/2010/main" val="4119823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A930B-0B67-153D-DE7E-D27E89BBA3F3}"/>
              </a:ext>
            </a:extLst>
          </p:cNvPr>
          <p:cNvSpPr>
            <a:spLocks noGrp="1"/>
          </p:cNvSpPr>
          <p:nvPr>
            <p:ph type="title"/>
          </p:nvPr>
        </p:nvSpPr>
        <p:spPr>
          <a:xfrm>
            <a:off x="685800" y="273844"/>
            <a:ext cx="7895222" cy="684802"/>
          </a:xfrm>
        </p:spPr>
        <p:txBody>
          <a:bodyPr/>
          <a:lstStyle/>
          <a:p>
            <a:r>
              <a:rPr lang="en-US">
                <a:latin typeface="Times New Roman" panose="02020603050405020304" pitchFamily="18" charset="0"/>
                <a:cs typeface="Times New Roman" panose="02020603050405020304" pitchFamily="18" charset="0"/>
              </a:rPr>
              <a:t>Population Health Colorectal Cancer (CRC) Screening Program</a:t>
            </a:r>
          </a:p>
        </p:txBody>
      </p:sp>
      <p:sp>
        <p:nvSpPr>
          <p:cNvPr id="3" name="Content Placeholder 2">
            <a:extLst>
              <a:ext uri="{FF2B5EF4-FFF2-40B4-BE49-F238E27FC236}">
                <a16:creationId xmlns:a16="http://schemas.microsoft.com/office/drawing/2014/main" id="{4A7ABC42-E75C-82A5-0CA2-6FFC204BAEC7}"/>
              </a:ext>
            </a:extLst>
          </p:cNvPr>
          <p:cNvSpPr>
            <a:spLocks noGrp="1"/>
          </p:cNvSpPr>
          <p:nvPr>
            <p:ph idx="1"/>
          </p:nvPr>
        </p:nvSpPr>
        <p:spPr/>
        <p:txBody>
          <a:bodyPr/>
          <a:lstStyle/>
          <a:p>
            <a:pPr marL="0" indent="0">
              <a:buNone/>
            </a:pPr>
            <a:r>
              <a:rPr lang="en-US" sz="1800">
                <a:latin typeface="Arial" panose="020B0604020202020204" pitchFamily="34" charset="0"/>
                <a:ea typeface="+mn-lt"/>
                <a:cs typeface="Arial" panose="020B0604020202020204" pitchFamily="34" charset="0"/>
              </a:rPr>
              <a:t>Joint program established in September 2021 by UW Medicine &amp; Fred Hutchinson Cancer Center</a:t>
            </a:r>
            <a:endParaRPr lang="en-US" sz="1800">
              <a:latin typeface="Arial" panose="020B0604020202020204" pitchFamily="34" charset="0"/>
              <a:cs typeface="Arial" panose="020B0604020202020204" pitchFamily="34" charset="0"/>
            </a:endParaRPr>
          </a:p>
          <a:p>
            <a:pPr marL="0" indent="0">
              <a:buNone/>
            </a:pPr>
            <a:endParaRPr lang="en-US" sz="1800">
              <a:latin typeface="Arial" panose="020B0604020202020204" pitchFamily="34" charset="0"/>
              <a:cs typeface="Arial" panose="020B0604020202020204" pitchFamily="34" charset="0"/>
            </a:endParaRPr>
          </a:p>
          <a:p>
            <a:pPr marL="0" indent="0">
              <a:buNone/>
            </a:pPr>
            <a:r>
              <a:rPr lang="en-US" sz="1800" b="1">
                <a:latin typeface="Arial" panose="020B0604020202020204" pitchFamily="34" charset="0"/>
                <a:cs typeface="Arial" panose="020B0604020202020204" pitchFamily="34" charset="0"/>
              </a:rPr>
              <a:t>Mission: </a:t>
            </a:r>
            <a:r>
              <a:rPr lang="en-US" sz="1800">
                <a:latin typeface="Arial" panose="020B0604020202020204" pitchFamily="34" charset="0"/>
                <a:cs typeface="Arial" panose="020B0604020202020204" pitchFamily="34" charset="0"/>
              </a:rPr>
              <a:t>To </a:t>
            </a:r>
            <a:r>
              <a:rPr lang="en-US" sz="1800" b="1">
                <a:latin typeface="Arial" panose="020B0604020202020204" pitchFamily="34" charset="0"/>
                <a:cs typeface="Arial" panose="020B0604020202020204" pitchFamily="34" charset="0"/>
              </a:rPr>
              <a:t>improve</a:t>
            </a:r>
            <a:r>
              <a:rPr lang="en-US" sz="1800">
                <a:latin typeface="Arial" panose="020B0604020202020204" pitchFamily="34" charset="0"/>
                <a:cs typeface="Arial" panose="020B0604020202020204" pitchFamily="34" charset="0"/>
              </a:rPr>
              <a:t> CRC screening completion for all UW Medicine patients and to </a:t>
            </a:r>
            <a:r>
              <a:rPr lang="en-US" sz="1800" b="1">
                <a:latin typeface="Arial" panose="020B0604020202020204" pitchFamily="34" charset="0"/>
                <a:cs typeface="Arial" panose="020B0604020202020204" pitchFamily="34" charset="0"/>
              </a:rPr>
              <a:t>evaluate</a:t>
            </a:r>
            <a:r>
              <a:rPr lang="en-US" sz="1800">
                <a:latin typeface="Arial" panose="020B0604020202020204" pitchFamily="34" charset="0"/>
                <a:cs typeface="Arial" panose="020B0604020202020204" pitchFamily="34" charset="0"/>
              </a:rPr>
              <a:t> interventions to increase screening participation equitably for all individuals</a:t>
            </a:r>
          </a:p>
          <a:p>
            <a:pPr marL="0" indent="0">
              <a:buNone/>
            </a:pPr>
            <a:endParaRPr lang="en-US" sz="1800">
              <a:solidFill>
                <a:srgbClr val="1C3B61"/>
              </a:solidFill>
              <a:latin typeface="Arial" panose="020B0604020202020204" pitchFamily="34" charset="0"/>
              <a:cs typeface="Arial" panose="020B0604020202020204" pitchFamily="34" charset="0"/>
            </a:endParaRPr>
          </a:p>
          <a:p>
            <a:pPr marL="0" indent="0">
              <a:buNone/>
            </a:pPr>
            <a:r>
              <a:rPr lang="en-US" sz="1800" b="1">
                <a:solidFill>
                  <a:srgbClr val="1C3B61"/>
                </a:solidFill>
                <a:latin typeface="Arial" panose="020B0604020202020204" pitchFamily="34" charset="0"/>
                <a:cs typeface="Arial" panose="020B0604020202020204" pitchFamily="34" charset="0"/>
              </a:rPr>
              <a:t>Impact: </a:t>
            </a:r>
            <a:r>
              <a:rPr lang="en-US" sz="1800">
                <a:solidFill>
                  <a:srgbClr val="1C3B61"/>
                </a:solidFill>
                <a:latin typeface="Arial" panose="020B0604020202020204" pitchFamily="34" charset="0"/>
                <a:cs typeface="Arial" panose="020B0604020202020204" pitchFamily="34" charset="0"/>
              </a:rPr>
              <a:t>We expect the program to </a:t>
            </a:r>
            <a:r>
              <a:rPr lang="en-US" sz="1800" b="1">
                <a:solidFill>
                  <a:srgbClr val="1C3B61"/>
                </a:solidFill>
                <a:latin typeface="Arial" panose="020B0604020202020204" pitchFamily="34" charset="0"/>
                <a:cs typeface="Arial" panose="020B0604020202020204" pitchFamily="34" charset="0"/>
              </a:rPr>
              <a:t>improve</a:t>
            </a:r>
            <a:r>
              <a:rPr lang="en-US" sz="1800">
                <a:solidFill>
                  <a:srgbClr val="1C3B61"/>
                </a:solidFill>
                <a:latin typeface="Arial" panose="020B0604020202020204" pitchFamily="34" charset="0"/>
                <a:cs typeface="Arial" panose="020B0604020202020204" pitchFamily="34" charset="0"/>
              </a:rPr>
              <a:t> patient care quality, </a:t>
            </a:r>
            <a:r>
              <a:rPr lang="en-US" sz="1800" b="1">
                <a:solidFill>
                  <a:srgbClr val="1C3B61"/>
                </a:solidFill>
                <a:latin typeface="Arial" panose="020B0604020202020204" pitchFamily="34" charset="0"/>
                <a:cs typeface="Arial" panose="020B0604020202020204" pitchFamily="34" charset="0"/>
              </a:rPr>
              <a:t>increase</a:t>
            </a:r>
            <a:r>
              <a:rPr lang="en-US" sz="1800">
                <a:solidFill>
                  <a:srgbClr val="1C3B61"/>
                </a:solidFill>
                <a:latin typeface="Arial" panose="020B0604020202020204" pitchFamily="34" charset="0"/>
                <a:cs typeface="Arial" panose="020B0604020202020204" pitchFamily="34" charset="0"/>
              </a:rPr>
              <a:t> health care equity, and</a:t>
            </a:r>
            <a:r>
              <a:rPr lang="en-US" sz="1800" b="1">
                <a:solidFill>
                  <a:srgbClr val="1C3B61"/>
                </a:solidFill>
                <a:latin typeface="Arial" panose="020B0604020202020204" pitchFamily="34" charset="0"/>
                <a:cs typeface="Arial" panose="020B0604020202020204" pitchFamily="34" charset="0"/>
              </a:rPr>
              <a:t> drive</a:t>
            </a:r>
            <a:r>
              <a:rPr lang="en-US" sz="1800">
                <a:solidFill>
                  <a:srgbClr val="1C3B61"/>
                </a:solidFill>
                <a:latin typeface="Arial" panose="020B0604020202020204" pitchFamily="34" charset="0"/>
                <a:cs typeface="Arial" panose="020B0604020202020204" pitchFamily="34" charset="0"/>
              </a:rPr>
              <a:t> additional payor contracts across our health system</a:t>
            </a:r>
          </a:p>
          <a:p>
            <a:endParaRPr lang="en-US"/>
          </a:p>
        </p:txBody>
      </p:sp>
      <p:sp>
        <p:nvSpPr>
          <p:cNvPr id="4" name="Slide Number Placeholder 3">
            <a:extLst>
              <a:ext uri="{FF2B5EF4-FFF2-40B4-BE49-F238E27FC236}">
                <a16:creationId xmlns:a16="http://schemas.microsoft.com/office/drawing/2014/main" id="{77C6C02A-BC48-62B7-627B-2B27D269C3F9}"/>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11</a:t>
            </a:fld>
            <a:endParaRPr lang="en-US">
              <a:solidFill>
                <a:srgbClr val="FFFFFF"/>
              </a:solidFill>
              <a:latin typeface="Arial"/>
            </a:endParaRPr>
          </a:p>
        </p:txBody>
      </p:sp>
    </p:spTree>
    <p:extLst>
      <p:ext uri="{BB962C8B-B14F-4D97-AF65-F5344CB8AC3E}">
        <p14:creationId xmlns:p14="http://schemas.microsoft.com/office/powerpoint/2010/main" val="2947963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04D0-DEE0-B807-FCCE-656440F16244}"/>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Year 1 - Implementing the CRC screening program</a:t>
            </a:r>
            <a:endParaRPr lang="en-US"/>
          </a:p>
        </p:txBody>
      </p:sp>
      <p:sp>
        <p:nvSpPr>
          <p:cNvPr id="4" name="Slide Number Placeholder 3">
            <a:extLst>
              <a:ext uri="{FF2B5EF4-FFF2-40B4-BE49-F238E27FC236}">
                <a16:creationId xmlns:a16="http://schemas.microsoft.com/office/drawing/2014/main" id="{DCDA32CD-EF5B-6A98-8168-BAEE5977B166}"/>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12</a:t>
            </a:fld>
            <a:endParaRPr lang="en-US">
              <a:solidFill>
                <a:srgbClr val="FFFFFF"/>
              </a:solidFill>
              <a:latin typeface="Arial"/>
            </a:endParaRPr>
          </a:p>
        </p:txBody>
      </p:sp>
      <p:pic>
        <p:nvPicPr>
          <p:cNvPr id="5" name="Picture 4" descr="A diagram of a cancer screening program&#10;&#10;Description automatically generated">
            <a:extLst>
              <a:ext uri="{FF2B5EF4-FFF2-40B4-BE49-F238E27FC236}">
                <a16:creationId xmlns:a16="http://schemas.microsoft.com/office/drawing/2014/main" id="{37A5EDF0-A10A-2A52-5A5C-CAFDAF28B961}"/>
              </a:ext>
            </a:extLst>
          </p:cNvPr>
          <p:cNvPicPr>
            <a:picLocks noChangeAspect="1"/>
          </p:cNvPicPr>
          <p:nvPr/>
        </p:nvPicPr>
        <p:blipFill rotWithShape="1">
          <a:blip r:embed="rId3">
            <a:extLst>
              <a:ext uri="{28A0092B-C50C-407E-A947-70E740481C1C}">
                <a14:useLocalDpi xmlns:a14="http://schemas.microsoft.com/office/drawing/2010/main" val="0"/>
              </a:ext>
            </a:extLst>
          </a:blip>
          <a:srcRect l="5580" t="10738" r="5345" b="12261"/>
          <a:stretch/>
        </p:blipFill>
        <p:spPr>
          <a:xfrm>
            <a:off x="1828800" y="942935"/>
            <a:ext cx="5486400" cy="3557016"/>
          </a:xfrm>
          <a:prstGeom prst="rect">
            <a:avLst/>
          </a:prstGeom>
          <a:noFill/>
        </p:spPr>
      </p:pic>
      <p:sp>
        <p:nvSpPr>
          <p:cNvPr id="8" name="Footer Placeholder 3">
            <a:extLst>
              <a:ext uri="{FF2B5EF4-FFF2-40B4-BE49-F238E27FC236}">
                <a16:creationId xmlns:a16="http://schemas.microsoft.com/office/drawing/2014/main" id="{01F05A71-F9E5-473C-5709-FC8388197EB0}"/>
              </a:ext>
            </a:extLst>
          </p:cNvPr>
          <p:cNvSpPr txBox="1">
            <a:spLocks/>
          </p:cNvSpPr>
          <p:nvPr/>
        </p:nvSpPr>
        <p:spPr>
          <a:xfrm>
            <a:off x="3392424" y="4702891"/>
            <a:ext cx="2359152" cy="308021"/>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2800" b="0" i="0" kern="1200">
                <a:solidFill>
                  <a:srgbClr val="0B799A"/>
                </a:solidFill>
                <a:latin typeface="+mn-lt"/>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374474">
              <a:spcBef>
                <a:spcPts val="0"/>
              </a:spcBef>
              <a:defRPr/>
            </a:pPr>
            <a:r>
              <a:rPr lang="en-US" altLang="en-US" sz="825" err="1">
                <a:solidFill>
                  <a:srgbClr val="1C3B61"/>
                </a:solidFill>
                <a:latin typeface="Arial" charset="0"/>
                <a:ea typeface="ヒラギノ角ゴ Pro W3" charset="-128"/>
              </a:rPr>
              <a:t>Dominitz</a:t>
            </a:r>
            <a:r>
              <a:rPr lang="en-US" altLang="en-US" sz="825">
                <a:solidFill>
                  <a:srgbClr val="1C3B61"/>
                </a:solidFill>
                <a:latin typeface="Arial" charset="0"/>
                <a:ea typeface="ヒラギノ角ゴ Pro W3" charset="-128"/>
              </a:rPr>
              <a:t> JA et al. Gastro Endo Clin N Am, 2020</a:t>
            </a:r>
          </a:p>
          <a:p>
            <a:pPr algn="ctr" defTabSz="374474">
              <a:spcBef>
                <a:spcPts val="0"/>
              </a:spcBef>
              <a:defRPr/>
            </a:pPr>
            <a:r>
              <a:rPr lang="en-US" altLang="en-US" sz="825">
                <a:solidFill>
                  <a:srgbClr val="1C3B61"/>
                </a:solidFill>
                <a:latin typeface="Arial" charset="0"/>
                <a:ea typeface="ヒラギノ角ゴ Pro W3" charset="-128"/>
              </a:rPr>
              <a:t>Kimura A et al. AJPM Focus, 2023</a:t>
            </a:r>
          </a:p>
          <a:p>
            <a:pPr algn="ctr" defTabSz="374474">
              <a:spcBef>
                <a:spcPts val="0"/>
              </a:spcBef>
              <a:defRPr/>
            </a:pPr>
            <a:endParaRPr lang="en-US" altLang="en-US" sz="825">
              <a:solidFill>
                <a:srgbClr val="1C3B61"/>
              </a:solidFill>
              <a:latin typeface="Arial" charset="0"/>
              <a:ea typeface="ヒラギノ角ゴ Pro W3" charset="-128"/>
            </a:endParaRPr>
          </a:p>
          <a:p>
            <a:pPr algn="ctr" defTabSz="374474">
              <a:spcBef>
                <a:spcPts val="0"/>
              </a:spcBef>
              <a:defRPr/>
            </a:pPr>
            <a:endParaRPr lang="en-US" altLang="en-US" sz="825">
              <a:solidFill>
                <a:srgbClr val="1C3B61"/>
              </a:solidFill>
              <a:latin typeface="Arial" charset="0"/>
              <a:ea typeface="ヒラギノ角ゴ Pro W3" charset="-128"/>
            </a:endParaRPr>
          </a:p>
        </p:txBody>
      </p:sp>
    </p:spTree>
    <p:extLst>
      <p:ext uri="{BB962C8B-B14F-4D97-AF65-F5344CB8AC3E}">
        <p14:creationId xmlns:p14="http://schemas.microsoft.com/office/powerpoint/2010/main" val="4113248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4334-7B62-3E49-E10F-454250AAB527}"/>
              </a:ext>
            </a:extLst>
          </p:cNvPr>
          <p:cNvSpPr>
            <a:spLocks noGrp="1"/>
          </p:cNvSpPr>
          <p:nvPr>
            <p:ph type="title"/>
          </p:nvPr>
        </p:nvSpPr>
        <p:spPr/>
        <p:txBody>
          <a:bodyPr/>
          <a:lstStyle/>
          <a:p>
            <a:r>
              <a:rPr lang="en-US"/>
              <a:t>Year 1 – Establishing mailed FIT workflow</a:t>
            </a:r>
          </a:p>
        </p:txBody>
      </p:sp>
      <p:sp>
        <p:nvSpPr>
          <p:cNvPr id="4" name="Slide Number Placeholder 3">
            <a:extLst>
              <a:ext uri="{FF2B5EF4-FFF2-40B4-BE49-F238E27FC236}">
                <a16:creationId xmlns:a16="http://schemas.microsoft.com/office/drawing/2014/main" id="{92DF3FE8-094B-560B-7F04-4A8116456D51}"/>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13</a:t>
            </a:fld>
            <a:endParaRPr lang="en-US">
              <a:solidFill>
                <a:srgbClr val="FFFFFF"/>
              </a:solidFill>
              <a:latin typeface="Arial"/>
            </a:endParaRPr>
          </a:p>
        </p:txBody>
      </p:sp>
      <p:pic>
        <p:nvPicPr>
          <p:cNvPr id="9" name="Content Placeholder 8">
            <a:extLst>
              <a:ext uri="{FF2B5EF4-FFF2-40B4-BE49-F238E27FC236}">
                <a16:creationId xmlns:a16="http://schemas.microsoft.com/office/drawing/2014/main" id="{B505CF41-1018-F268-04DD-B5203B47DC8E}"/>
              </a:ext>
            </a:extLst>
          </p:cNvPr>
          <p:cNvPicPr>
            <a:picLocks noGrp="1" noChangeAspect="1"/>
          </p:cNvPicPr>
          <p:nvPr>
            <p:ph idx="1"/>
          </p:nvPr>
        </p:nvPicPr>
        <p:blipFill>
          <a:blip r:embed="rId2"/>
          <a:stretch>
            <a:fillRect/>
          </a:stretch>
        </p:blipFill>
        <p:spPr>
          <a:xfrm>
            <a:off x="2359921" y="850434"/>
            <a:ext cx="4469504" cy="3742997"/>
          </a:xfrm>
          <a:prstGeom prst="rect">
            <a:avLst/>
          </a:prstGeom>
        </p:spPr>
      </p:pic>
      <p:sp>
        <p:nvSpPr>
          <p:cNvPr id="11" name="TextBox 10">
            <a:extLst>
              <a:ext uri="{FF2B5EF4-FFF2-40B4-BE49-F238E27FC236}">
                <a16:creationId xmlns:a16="http://schemas.microsoft.com/office/drawing/2014/main" id="{F9189BFB-0309-F4D3-8594-B968C1FB1720}"/>
              </a:ext>
            </a:extLst>
          </p:cNvPr>
          <p:cNvSpPr txBox="1"/>
          <p:nvPr/>
        </p:nvSpPr>
        <p:spPr>
          <a:xfrm>
            <a:off x="2461738" y="4659451"/>
            <a:ext cx="4573203" cy="219291"/>
          </a:xfrm>
          <a:prstGeom prst="rect">
            <a:avLst/>
          </a:prstGeom>
          <a:noFill/>
        </p:spPr>
        <p:txBody>
          <a:bodyPr wrap="square">
            <a:spAutoFit/>
          </a:bodyPr>
          <a:lstStyle/>
          <a:p>
            <a:pPr algn="ctr" defTabSz="374474">
              <a:defRPr/>
            </a:pPr>
            <a:r>
              <a:rPr lang="en-US" altLang="en-US" sz="825">
                <a:solidFill>
                  <a:srgbClr val="1C3B61"/>
                </a:solidFill>
                <a:latin typeface="Arial" charset="0"/>
                <a:ea typeface="ヒラギノ角ゴ Pro W3" charset="-128"/>
              </a:rPr>
              <a:t>Kimura A et al. AJPM Focus, 2023</a:t>
            </a:r>
          </a:p>
        </p:txBody>
      </p:sp>
    </p:spTree>
    <p:extLst>
      <p:ext uri="{BB962C8B-B14F-4D97-AF65-F5344CB8AC3E}">
        <p14:creationId xmlns:p14="http://schemas.microsoft.com/office/powerpoint/2010/main" val="3932518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F14BA-955E-3AD4-FA2C-ED9F0CD4D39F}"/>
              </a:ext>
            </a:extLst>
          </p:cNvPr>
          <p:cNvSpPr txBox="1">
            <a:spLocks/>
          </p:cNvSpPr>
          <p:nvPr/>
        </p:nvSpPr>
        <p:spPr>
          <a:xfrm>
            <a:off x="756370" y="280165"/>
            <a:ext cx="7688411" cy="71563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defTabSz="685800">
              <a:defRPr/>
            </a:pPr>
            <a:r>
              <a:rPr lang="en-US" sz="2400">
                <a:solidFill>
                  <a:srgbClr val="1B365D"/>
                </a:solidFill>
                <a:latin typeface="Times New Roman"/>
              </a:rPr>
              <a:t>Year 2 - mailed FIT outreach</a:t>
            </a:r>
          </a:p>
        </p:txBody>
      </p:sp>
      <p:graphicFrame>
        <p:nvGraphicFramePr>
          <p:cNvPr id="5" name="Diagram 4">
            <a:extLst>
              <a:ext uri="{FF2B5EF4-FFF2-40B4-BE49-F238E27FC236}">
                <a16:creationId xmlns:a16="http://schemas.microsoft.com/office/drawing/2014/main" id="{A1AA1B09-CA8A-5126-BC26-C9AF53A67DF8}"/>
              </a:ext>
            </a:extLst>
          </p:cNvPr>
          <p:cNvGraphicFramePr/>
          <p:nvPr/>
        </p:nvGraphicFramePr>
        <p:xfrm>
          <a:off x="756369" y="923545"/>
          <a:ext cx="7841276"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7806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0BDA736-AD62-8763-CF43-708E22861923}"/>
              </a:ext>
            </a:extLst>
          </p:cNvPr>
          <p:cNvSpPr>
            <a:spLocks noGrp="1"/>
          </p:cNvSpPr>
          <p:nvPr>
            <p:ph type="title"/>
          </p:nvPr>
        </p:nvSpPr>
        <p:spPr>
          <a:xfrm>
            <a:off x="685800" y="273844"/>
            <a:ext cx="7772400" cy="684802"/>
          </a:xfrm>
        </p:spPr>
        <p:txBody>
          <a:bodyPr/>
          <a:lstStyle/>
          <a:p>
            <a:r>
              <a:rPr lang="en-US">
                <a:latin typeface="Times New Roman" panose="02020603050405020304" pitchFamily="18" charset="0"/>
                <a:cs typeface="Times New Roman" panose="02020603050405020304" pitchFamily="18" charset="0"/>
              </a:rPr>
              <a:t>Year 2 Impact – CRC screening by race</a:t>
            </a:r>
            <a:endParaRPr lang="en-US"/>
          </a:p>
        </p:txBody>
      </p:sp>
      <p:sp>
        <p:nvSpPr>
          <p:cNvPr id="4" name="Slide Number Placeholder 3">
            <a:extLst>
              <a:ext uri="{FF2B5EF4-FFF2-40B4-BE49-F238E27FC236}">
                <a16:creationId xmlns:a16="http://schemas.microsoft.com/office/drawing/2014/main" id="{2CFA4F06-A377-C84A-5AF4-457EA9513D04}"/>
              </a:ext>
            </a:extLst>
          </p:cNvPr>
          <p:cNvSpPr>
            <a:spLocks noGrp="1"/>
          </p:cNvSpPr>
          <p:nvPr>
            <p:ph type="sldNum" sz="quarter" idx="12"/>
          </p:nvPr>
        </p:nvSpPr>
        <p:spPr>
          <a:xfrm>
            <a:off x="8581022" y="4512564"/>
            <a:ext cx="342900" cy="273844"/>
          </a:xfrm>
        </p:spPr>
        <p:txBody>
          <a:bodyPr anchor="ctr">
            <a:normAutofit/>
          </a:bodyPr>
          <a:lstStyle/>
          <a:p>
            <a:pPr defTabSz="561655">
              <a:spcAft>
                <a:spcPts val="450"/>
              </a:spcAft>
            </a:pPr>
            <a:fld id="{402AF41C-0C01-4292-8B40-325CC9F1007B}" type="slidenum">
              <a:rPr lang="en-US">
                <a:solidFill>
                  <a:srgbClr val="FFFFFF"/>
                </a:solidFill>
                <a:latin typeface="Arial"/>
              </a:rPr>
              <a:pPr defTabSz="561655">
                <a:spcAft>
                  <a:spcPts val="450"/>
                </a:spcAft>
              </a:pPr>
              <a:t>15</a:t>
            </a:fld>
            <a:endParaRPr lang="en-US">
              <a:solidFill>
                <a:srgbClr val="FFFFFF"/>
              </a:solidFill>
              <a:latin typeface="Arial"/>
            </a:endParaRPr>
          </a:p>
        </p:txBody>
      </p:sp>
      <p:sp>
        <p:nvSpPr>
          <p:cNvPr id="6" name="Footer Placeholder 3">
            <a:extLst>
              <a:ext uri="{FF2B5EF4-FFF2-40B4-BE49-F238E27FC236}">
                <a16:creationId xmlns:a16="http://schemas.microsoft.com/office/drawing/2014/main" id="{048BC4DE-68E8-F7EE-7C0F-B081B1702796}"/>
              </a:ext>
            </a:extLst>
          </p:cNvPr>
          <p:cNvSpPr txBox="1">
            <a:spLocks/>
          </p:cNvSpPr>
          <p:nvPr/>
        </p:nvSpPr>
        <p:spPr>
          <a:xfrm>
            <a:off x="3699320" y="4673469"/>
            <a:ext cx="1745361" cy="270007"/>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itchFamily="34" charset="0"/>
              <a:buNone/>
              <a:defRPr sz="2800" b="0" i="0" kern="1200">
                <a:solidFill>
                  <a:srgbClr val="0B799A"/>
                </a:solidFill>
                <a:latin typeface="+mn-lt"/>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561683">
              <a:spcBef>
                <a:spcPts val="0"/>
              </a:spcBef>
              <a:defRPr/>
            </a:pPr>
            <a:r>
              <a:rPr lang="en-US" altLang="en-US" sz="825">
                <a:solidFill>
                  <a:srgbClr val="1C3B61"/>
                </a:solidFill>
                <a:latin typeface="Arial" charset="0"/>
                <a:ea typeface="ヒラギノ角ゴ Pro W3" charset="-128"/>
              </a:rPr>
              <a:t>Kimura A et al. AJPM Focus, 2023</a:t>
            </a:r>
          </a:p>
        </p:txBody>
      </p:sp>
      <p:graphicFrame>
        <p:nvGraphicFramePr>
          <p:cNvPr id="2" name="Chart 1">
            <a:extLst>
              <a:ext uri="{FF2B5EF4-FFF2-40B4-BE49-F238E27FC236}">
                <a16:creationId xmlns:a16="http://schemas.microsoft.com/office/drawing/2014/main" id="{3FF56A01-D06D-F8E0-87AB-025A78B7911B}"/>
              </a:ext>
              <a:ext uri="{147F2762-F138-4A5C-976F-8EAC2B608ADB}">
                <a16:predDERef xmlns:a16="http://schemas.microsoft.com/office/drawing/2014/main" pred="{27F6D66E-3095-6458-D2B7-92068D254224}"/>
              </a:ext>
            </a:extLst>
          </p:cNvPr>
          <p:cNvGraphicFramePr>
            <a:graphicFrameLocks/>
          </p:cNvGraphicFramePr>
          <p:nvPr/>
        </p:nvGraphicFramePr>
        <p:xfrm>
          <a:off x="1074420" y="851916"/>
          <a:ext cx="6804660" cy="36606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7874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F4894230-3A04-8D6D-EC14-EFCF667C6466}"/>
              </a:ext>
            </a:extLst>
          </p:cNvPr>
          <p:cNvSpPr>
            <a:spLocks noGrp="1"/>
          </p:cNvSpPr>
          <p:nvPr>
            <p:ph sz="quarter" idx="15"/>
          </p:nvPr>
        </p:nvSpPr>
        <p:spPr>
          <a:xfrm>
            <a:off x="685800" y="959643"/>
            <a:ext cx="3724054" cy="3390901"/>
          </a:xfrm>
        </p:spPr>
        <p:txBody>
          <a:bodyPr>
            <a:normAutofit/>
          </a:bodyPr>
          <a:lstStyle/>
          <a:p>
            <a:pPr marL="0" indent="0">
              <a:buNone/>
            </a:pPr>
            <a:endParaRPr lang="en-US" sz="1500" b="1" i="1"/>
          </a:p>
          <a:p>
            <a:pPr marL="0" indent="0">
              <a:buNone/>
            </a:pPr>
            <a:r>
              <a:rPr lang="en-US" sz="1500" b="1" i="1"/>
              <a:t>Payment Assistance Program</a:t>
            </a:r>
          </a:p>
          <a:p>
            <a:pPr marL="0" indent="0">
              <a:buNone/>
            </a:pPr>
            <a:r>
              <a:rPr lang="en-US"/>
              <a:t>We allocated funds to cover the costs of screening for patients who faced financial barriers to CRC screening. To date, over 90 uninsured/ underinsured patients have used this resource.</a:t>
            </a:r>
          </a:p>
          <a:p>
            <a:pPr marL="0" indent="0">
              <a:buNone/>
            </a:pPr>
            <a:endParaRPr lang="en-US"/>
          </a:p>
          <a:p>
            <a:pPr marL="0" indent="0">
              <a:buNone/>
            </a:pPr>
            <a:r>
              <a:rPr lang="en-US" sz="1500" b="1" i="1"/>
              <a:t>Language Access Expansion</a:t>
            </a:r>
          </a:p>
          <a:p>
            <a:pPr marL="0" indent="0">
              <a:buNone/>
            </a:pPr>
            <a:r>
              <a:rPr lang="en-US"/>
              <a:t>We expanded the program material languages from English and Spanish to include Arabic, Chinese, Khmer, Russian, Somali and Vietnamese, enabling us to reach an additional 500 patients. </a:t>
            </a:r>
          </a:p>
        </p:txBody>
      </p:sp>
      <p:sp>
        <p:nvSpPr>
          <p:cNvPr id="12" name="Title 11">
            <a:extLst>
              <a:ext uri="{FF2B5EF4-FFF2-40B4-BE49-F238E27FC236}">
                <a16:creationId xmlns:a16="http://schemas.microsoft.com/office/drawing/2014/main" id="{5E41DE6A-3414-7584-3766-A26AB44825AA}"/>
              </a:ext>
            </a:extLst>
          </p:cNvPr>
          <p:cNvSpPr>
            <a:spLocks noGrp="1"/>
          </p:cNvSpPr>
          <p:nvPr>
            <p:ph type="title"/>
          </p:nvPr>
        </p:nvSpPr>
        <p:spPr>
          <a:xfrm>
            <a:off x="685800" y="273843"/>
            <a:ext cx="7772400" cy="685800"/>
          </a:xfrm>
        </p:spPr>
        <p:txBody>
          <a:bodyPr anchor="ctr">
            <a:normAutofit/>
          </a:bodyPr>
          <a:lstStyle/>
          <a:p>
            <a:r>
              <a:rPr lang="en-US"/>
              <a:t>2022- 2023 Program Highlights Towards Health Equity </a:t>
            </a:r>
          </a:p>
        </p:txBody>
      </p:sp>
      <p:sp>
        <p:nvSpPr>
          <p:cNvPr id="5" name="Slide Number Placeholder 4">
            <a:extLst>
              <a:ext uri="{FF2B5EF4-FFF2-40B4-BE49-F238E27FC236}">
                <a16:creationId xmlns:a16="http://schemas.microsoft.com/office/drawing/2014/main" id="{01AEA8F7-B58A-C206-0542-00575F524B09}"/>
              </a:ext>
            </a:extLst>
          </p:cNvPr>
          <p:cNvSpPr>
            <a:spLocks noGrp="1"/>
          </p:cNvSpPr>
          <p:nvPr>
            <p:ph type="sldNum" sz="quarter" idx="12"/>
          </p:nvPr>
        </p:nvSpPr>
        <p:spPr>
          <a:xfrm>
            <a:off x="8581022" y="4512564"/>
            <a:ext cx="342900" cy="273844"/>
          </a:xfrm>
        </p:spPr>
        <p:txBody>
          <a:bodyPr anchor="ctr">
            <a:normAutofit/>
          </a:bodyPr>
          <a:lstStyle/>
          <a:p>
            <a:pPr defTabSz="561655">
              <a:spcAft>
                <a:spcPts val="450"/>
              </a:spcAft>
            </a:pPr>
            <a:fld id="{402AF41C-0C01-4292-8B40-325CC9F1007B}" type="slidenum">
              <a:rPr lang="en-US">
                <a:solidFill>
                  <a:srgbClr val="FFFFFF"/>
                </a:solidFill>
                <a:latin typeface="Arial"/>
              </a:rPr>
              <a:pPr defTabSz="561655">
                <a:spcAft>
                  <a:spcPts val="450"/>
                </a:spcAft>
              </a:pPr>
              <a:t>16</a:t>
            </a:fld>
            <a:endParaRPr lang="en-US">
              <a:solidFill>
                <a:srgbClr val="FFFFFF"/>
              </a:solidFill>
              <a:latin typeface="Arial"/>
            </a:endParaRPr>
          </a:p>
        </p:txBody>
      </p:sp>
      <p:pic>
        <p:nvPicPr>
          <p:cNvPr id="18" name="Picture 17" descr="A group of women looking at a large inflatable structure&#10;&#10;Description automatically generated">
            <a:extLst>
              <a:ext uri="{FF2B5EF4-FFF2-40B4-BE49-F238E27FC236}">
                <a16:creationId xmlns:a16="http://schemas.microsoft.com/office/drawing/2014/main" id="{A48A90C1-F9B9-627E-0DD5-1CBCEB7C8F04}"/>
              </a:ext>
            </a:extLst>
          </p:cNvPr>
          <p:cNvPicPr>
            <a:picLocks noChangeAspect="1"/>
          </p:cNvPicPr>
          <p:nvPr/>
        </p:nvPicPr>
        <p:blipFill rotWithShape="1">
          <a:blip r:embed="rId2">
            <a:extLst>
              <a:ext uri="{28A0092B-C50C-407E-A947-70E740481C1C}">
                <a14:useLocalDpi xmlns:a14="http://schemas.microsoft.com/office/drawing/2010/main" val="0"/>
              </a:ext>
            </a:extLst>
          </a:blip>
          <a:srcRect l="18257" r="6302" b="1"/>
          <a:stretch/>
        </p:blipFill>
        <p:spPr>
          <a:xfrm>
            <a:off x="4794170" y="959643"/>
            <a:ext cx="3723894" cy="3282553"/>
          </a:xfrm>
          <a:prstGeom prst="rect">
            <a:avLst/>
          </a:prstGeom>
          <a:noFill/>
        </p:spPr>
      </p:pic>
      <p:sp>
        <p:nvSpPr>
          <p:cNvPr id="19" name="TextBox 18">
            <a:extLst>
              <a:ext uri="{FF2B5EF4-FFF2-40B4-BE49-F238E27FC236}">
                <a16:creationId xmlns:a16="http://schemas.microsoft.com/office/drawing/2014/main" id="{BE0E05DA-CA29-9F13-0EEC-0D7889B0498C}"/>
              </a:ext>
            </a:extLst>
          </p:cNvPr>
          <p:cNvSpPr txBox="1"/>
          <p:nvPr/>
        </p:nvSpPr>
        <p:spPr>
          <a:xfrm>
            <a:off x="7457173" y="4242196"/>
            <a:ext cx="1123850" cy="122000"/>
          </a:xfrm>
          <a:prstGeom prst="rect">
            <a:avLst/>
          </a:prstGeom>
          <a:noFill/>
        </p:spPr>
        <p:txBody>
          <a:bodyPr wrap="square" lIns="0" tIns="0" rIns="0" bIns="0" rtlCol="0">
            <a:noAutofit/>
          </a:bodyPr>
          <a:lstStyle/>
          <a:p>
            <a:pPr defTabSz="561655">
              <a:lnSpc>
                <a:spcPct val="110000"/>
              </a:lnSpc>
              <a:spcBef>
                <a:spcPts val="750"/>
              </a:spcBef>
            </a:pPr>
            <a:r>
              <a:rPr lang="en-US" sz="788">
                <a:solidFill>
                  <a:srgbClr val="1B365D"/>
                </a:solidFill>
                <a:latin typeface="Arial"/>
              </a:rPr>
              <a:t>Photo by Leah Blanton</a:t>
            </a:r>
          </a:p>
        </p:txBody>
      </p:sp>
    </p:spTree>
    <p:extLst>
      <p:ext uri="{BB962C8B-B14F-4D97-AF65-F5344CB8AC3E}">
        <p14:creationId xmlns:p14="http://schemas.microsoft.com/office/powerpoint/2010/main" val="1930862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AC3C71-AA21-7401-84CE-CF9D5AE066AB}"/>
              </a:ext>
            </a:extLst>
          </p:cNvPr>
          <p:cNvSpPr>
            <a:spLocks noGrp="1"/>
          </p:cNvSpPr>
          <p:nvPr>
            <p:ph type="title"/>
          </p:nvPr>
        </p:nvSpPr>
        <p:spPr/>
        <p:txBody>
          <a:bodyPr/>
          <a:lstStyle/>
          <a:p>
            <a:r>
              <a:rPr lang="en-US">
                <a:latin typeface="Times New Roman" panose="02020603050405020304" pitchFamily="18" charset="0"/>
                <a:cs typeface="Times New Roman" panose="02020603050405020304" pitchFamily="18" charset="0"/>
              </a:rPr>
              <a:t>Program Impact – 2023 WA Health Alliance Report</a:t>
            </a:r>
            <a:endParaRPr lang="en-US"/>
          </a:p>
        </p:txBody>
      </p:sp>
      <p:sp>
        <p:nvSpPr>
          <p:cNvPr id="4" name="Slide Number Placeholder 3">
            <a:extLst>
              <a:ext uri="{FF2B5EF4-FFF2-40B4-BE49-F238E27FC236}">
                <a16:creationId xmlns:a16="http://schemas.microsoft.com/office/drawing/2014/main" id="{8D9648E6-5A2F-D13F-1C0F-D531888F9D43}"/>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17</a:t>
            </a:fld>
            <a:endParaRPr lang="en-US">
              <a:solidFill>
                <a:srgbClr val="FFFFFF"/>
              </a:solidFill>
              <a:latin typeface="Arial"/>
            </a:endParaRPr>
          </a:p>
        </p:txBody>
      </p:sp>
      <p:pic>
        <p:nvPicPr>
          <p:cNvPr id="6" name="Picture 5" descr="A group of people walking on a mountain&#10;&#10;Description automatically generated with low confidence">
            <a:extLst>
              <a:ext uri="{FF2B5EF4-FFF2-40B4-BE49-F238E27FC236}">
                <a16:creationId xmlns:a16="http://schemas.microsoft.com/office/drawing/2014/main" id="{DB765FAF-A5E2-6728-BD93-78BB552BF113}"/>
              </a:ext>
            </a:extLst>
          </p:cNvPr>
          <p:cNvPicPr>
            <a:picLocks noChangeAspect="1"/>
          </p:cNvPicPr>
          <p:nvPr/>
        </p:nvPicPr>
        <p:blipFill rotWithShape="1">
          <a:blip r:embed="rId3">
            <a:extLst>
              <a:ext uri="{28A0092B-C50C-407E-A947-70E740481C1C}">
                <a14:useLocalDpi xmlns:a14="http://schemas.microsoft.com/office/drawing/2010/main" val="0"/>
              </a:ext>
            </a:extLst>
          </a:blip>
          <a:srcRect l="1153" b="2764"/>
          <a:stretch/>
        </p:blipFill>
        <p:spPr>
          <a:xfrm>
            <a:off x="149773" y="777184"/>
            <a:ext cx="4199588" cy="3182298"/>
          </a:xfrm>
          <a:prstGeom prst="rect">
            <a:avLst/>
          </a:prstGeom>
        </p:spPr>
      </p:pic>
      <p:sp>
        <p:nvSpPr>
          <p:cNvPr id="7" name="Footer Placeholder 3">
            <a:extLst>
              <a:ext uri="{FF2B5EF4-FFF2-40B4-BE49-F238E27FC236}">
                <a16:creationId xmlns:a16="http://schemas.microsoft.com/office/drawing/2014/main" id="{4D76984B-F998-D45D-451E-FD3CA6735054}"/>
              </a:ext>
            </a:extLst>
          </p:cNvPr>
          <p:cNvSpPr txBox="1">
            <a:spLocks/>
          </p:cNvSpPr>
          <p:nvPr/>
        </p:nvSpPr>
        <p:spPr>
          <a:xfrm>
            <a:off x="6322742" y="4469655"/>
            <a:ext cx="2275704" cy="158861"/>
          </a:xfrm>
          <a:prstGeom prst="rect">
            <a:avLst/>
          </a:prstGeom>
        </p:spPr>
        <p:txBody>
          <a:bodyPr vert="horz" lIns="45720" tIns="22860" rIns="45720" bIns="22860" rtlCol="0">
            <a:noAutofit/>
          </a:bodyPr>
          <a:lstStyle>
            <a:lvl1pPr marL="0" indent="0" algn="l" defTabSz="914400" rtl="0" eaLnBrk="1" latinLnBrk="0" hangingPunct="1">
              <a:spcBef>
                <a:spcPct val="20000"/>
              </a:spcBef>
              <a:buFont typeface="Arial" pitchFamily="34" charset="0"/>
              <a:buNone/>
              <a:defRPr sz="2800" b="0" i="0" kern="1200">
                <a:solidFill>
                  <a:srgbClr val="0B799A"/>
                </a:solidFill>
                <a:latin typeface="+mn-lt"/>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defTabSz="374474">
              <a:spcBef>
                <a:spcPts val="0"/>
              </a:spcBef>
              <a:defRPr/>
            </a:pPr>
            <a:r>
              <a:rPr lang="en-US" altLang="en-US" sz="800">
                <a:solidFill>
                  <a:srgbClr val="1C3B61"/>
                </a:solidFill>
                <a:latin typeface="Arial" charset="0"/>
                <a:ea typeface="ヒラギノ角ゴ Pro W3" charset="-128"/>
                <a:hlinkClick r:id="rId4"/>
              </a:rPr>
              <a:t>www.wahealthalliance.org</a:t>
            </a:r>
            <a:r>
              <a:rPr lang="en-US" altLang="en-US" sz="800">
                <a:solidFill>
                  <a:srgbClr val="1C3B61"/>
                </a:solidFill>
                <a:latin typeface="Arial" charset="0"/>
                <a:ea typeface="ヒラギノ角ゴ Pro W3" charset="-128"/>
              </a:rPr>
              <a:t> </a:t>
            </a:r>
          </a:p>
        </p:txBody>
      </p:sp>
      <p:pic>
        <p:nvPicPr>
          <p:cNvPr id="8" name="Picture 7" descr="Table&#10;&#10;Description automatically generated">
            <a:extLst>
              <a:ext uri="{FF2B5EF4-FFF2-40B4-BE49-F238E27FC236}">
                <a16:creationId xmlns:a16="http://schemas.microsoft.com/office/drawing/2014/main" id="{D50429D5-21B9-FE00-B9F1-63B6A903F867}"/>
              </a:ext>
            </a:extLst>
          </p:cNvPr>
          <p:cNvPicPr>
            <a:picLocks noChangeAspect="1"/>
          </p:cNvPicPr>
          <p:nvPr/>
        </p:nvPicPr>
        <p:blipFill rotWithShape="1">
          <a:blip r:embed="rId5">
            <a:extLst>
              <a:ext uri="{28A0092B-C50C-407E-A947-70E740481C1C}">
                <a14:useLocalDpi xmlns:a14="http://schemas.microsoft.com/office/drawing/2010/main" val="0"/>
              </a:ext>
            </a:extLst>
          </a:blip>
          <a:srcRect l="1758" t="2062" r="3042" b="3689"/>
          <a:stretch/>
        </p:blipFill>
        <p:spPr>
          <a:xfrm>
            <a:off x="3444767" y="1730349"/>
            <a:ext cx="5549462" cy="2639992"/>
          </a:xfrm>
          <a:prstGeom prst="rect">
            <a:avLst/>
          </a:prstGeom>
        </p:spPr>
      </p:pic>
      <p:sp>
        <p:nvSpPr>
          <p:cNvPr id="9" name="Rectangle 8">
            <a:extLst>
              <a:ext uri="{FF2B5EF4-FFF2-40B4-BE49-F238E27FC236}">
                <a16:creationId xmlns:a16="http://schemas.microsoft.com/office/drawing/2014/main" id="{5B5E0937-B856-209B-4513-909629F06974}"/>
              </a:ext>
            </a:extLst>
          </p:cNvPr>
          <p:cNvSpPr/>
          <p:nvPr/>
        </p:nvSpPr>
        <p:spPr>
          <a:xfrm>
            <a:off x="3515712" y="2995449"/>
            <a:ext cx="5423338" cy="3231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1683">
              <a:defRPr/>
            </a:pPr>
            <a:endParaRPr lang="en-US" sz="1106">
              <a:solidFill>
                <a:srgbClr val="FFFFFF"/>
              </a:solidFill>
              <a:latin typeface="Arial" panose="020B0604020202020204"/>
            </a:endParaRPr>
          </a:p>
        </p:txBody>
      </p:sp>
    </p:spTree>
    <p:extLst>
      <p:ext uri="{BB962C8B-B14F-4D97-AF65-F5344CB8AC3E}">
        <p14:creationId xmlns:p14="http://schemas.microsoft.com/office/powerpoint/2010/main" val="3843255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54E2-F95A-2A5C-F3C5-AF81CA6918D9}"/>
              </a:ext>
            </a:extLst>
          </p:cNvPr>
          <p:cNvSpPr>
            <a:spLocks noGrp="1"/>
          </p:cNvSpPr>
          <p:nvPr>
            <p:ph type="title"/>
          </p:nvPr>
        </p:nvSpPr>
        <p:spPr/>
        <p:txBody>
          <a:bodyPr/>
          <a:lstStyle/>
          <a:p>
            <a:r>
              <a:rPr lang="en-US"/>
              <a:t>2023 Mailed FIT Outreach - Ongoing </a:t>
            </a:r>
          </a:p>
        </p:txBody>
      </p:sp>
      <p:graphicFrame>
        <p:nvGraphicFramePr>
          <p:cNvPr id="5" name="Content Placeholder 4">
            <a:extLst>
              <a:ext uri="{FF2B5EF4-FFF2-40B4-BE49-F238E27FC236}">
                <a16:creationId xmlns:a16="http://schemas.microsoft.com/office/drawing/2014/main" id="{11DE7A73-7426-71B0-D2D2-A68550064DBA}"/>
              </a:ext>
            </a:extLst>
          </p:cNvPr>
          <p:cNvGraphicFramePr>
            <a:graphicFrameLocks noGrp="1"/>
          </p:cNvGraphicFramePr>
          <p:nvPr>
            <p:ph idx="1"/>
          </p:nvPr>
        </p:nvGraphicFramePr>
        <p:xfrm>
          <a:off x="479323" y="958645"/>
          <a:ext cx="7772400" cy="326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CB54DE1-17FA-3465-3595-59259BEE8DD6}"/>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18</a:t>
            </a:fld>
            <a:endParaRPr lang="en-US">
              <a:solidFill>
                <a:srgbClr val="FFFFFF"/>
              </a:solidFill>
              <a:latin typeface="Arial"/>
            </a:endParaRPr>
          </a:p>
        </p:txBody>
      </p:sp>
    </p:spTree>
    <p:extLst>
      <p:ext uri="{BB962C8B-B14F-4D97-AF65-F5344CB8AC3E}">
        <p14:creationId xmlns:p14="http://schemas.microsoft.com/office/powerpoint/2010/main" val="2259281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A352C7-93A9-0179-CB18-2694E4F893E0}"/>
              </a:ext>
            </a:extLst>
          </p:cNvPr>
          <p:cNvSpPr>
            <a:spLocks noGrp="1"/>
          </p:cNvSpPr>
          <p:nvPr>
            <p:ph type="title"/>
          </p:nvPr>
        </p:nvSpPr>
        <p:spPr>
          <a:xfrm>
            <a:off x="685800" y="273844"/>
            <a:ext cx="7772400" cy="684802"/>
          </a:xfrm>
        </p:spPr>
        <p:txBody>
          <a:bodyPr anchor="ctr">
            <a:normAutofit/>
          </a:bodyPr>
          <a:lstStyle/>
          <a:p>
            <a:r>
              <a:rPr lang="en-US"/>
              <a:t>Looking Ahead – Year 03 Goals and Priorities</a:t>
            </a:r>
          </a:p>
        </p:txBody>
      </p:sp>
      <p:sp>
        <p:nvSpPr>
          <p:cNvPr id="4" name="Slide Number Placeholder 3">
            <a:extLst>
              <a:ext uri="{FF2B5EF4-FFF2-40B4-BE49-F238E27FC236}">
                <a16:creationId xmlns:a16="http://schemas.microsoft.com/office/drawing/2014/main" id="{C0B5A2C0-C7C7-9998-3A95-90C3E2AF2EA8}"/>
              </a:ext>
            </a:extLst>
          </p:cNvPr>
          <p:cNvSpPr>
            <a:spLocks noGrp="1"/>
          </p:cNvSpPr>
          <p:nvPr>
            <p:ph type="sldNum" sz="quarter" idx="12"/>
          </p:nvPr>
        </p:nvSpPr>
        <p:spPr>
          <a:xfrm>
            <a:off x="8581022" y="4512564"/>
            <a:ext cx="342900" cy="273844"/>
          </a:xfrm>
        </p:spPr>
        <p:txBody>
          <a:bodyPr anchor="ctr">
            <a:normAutofit/>
          </a:bodyPr>
          <a:lstStyle/>
          <a:p>
            <a:pPr defTabSz="561655">
              <a:spcAft>
                <a:spcPts val="450"/>
              </a:spcAft>
            </a:pPr>
            <a:fld id="{402AF41C-0C01-4292-8B40-325CC9F1007B}" type="slidenum">
              <a:rPr lang="en-US">
                <a:solidFill>
                  <a:srgbClr val="FFFFFF"/>
                </a:solidFill>
                <a:latin typeface="Arial"/>
              </a:rPr>
              <a:pPr defTabSz="561655">
                <a:spcAft>
                  <a:spcPts val="450"/>
                </a:spcAft>
              </a:pPr>
              <a:t>19</a:t>
            </a:fld>
            <a:endParaRPr lang="en-US">
              <a:solidFill>
                <a:srgbClr val="FFFFFF"/>
              </a:solidFill>
              <a:latin typeface="Arial"/>
            </a:endParaRPr>
          </a:p>
        </p:txBody>
      </p:sp>
      <p:graphicFrame>
        <p:nvGraphicFramePr>
          <p:cNvPr id="2" name="Diagram 1">
            <a:extLst>
              <a:ext uri="{FF2B5EF4-FFF2-40B4-BE49-F238E27FC236}">
                <a16:creationId xmlns:a16="http://schemas.microsoft.com/office/drawing/2014/main" id="{D97EA5AB-DF20-9988-4E98-CEF9FE2B67BD}"/>
              </a:ext>
            </a:extLst>
          </p:cNvPr>
          <p:cNvGraphicFramePr/>
          <p:nvPr/>
        </p:nvGraphicFramePr>
        <p:xfrm>
          <a:off x="685800" y="1081495"/>
          <a:ext cx="7772400" cy="3261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6696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98" t="6" r="-2353" b="-6"/>
          <a:stretch/>
        </p:blipFill>
        <p:spPr>
          <a:xfrm flipV="1">
            <a:off x="-248533" y="1013137"/>
            <a:ext cx="9508326" cy="86089"/>
          </a:xfrm>
          <a:prstGeom prst="rect">
            <a:avLst/>
          </a:prstGeom>
        </p:spPr>
      </p:pic>
      <p:sp>
        <p:nvSpPr>
          <p:cNvPr id="3" name="Title 1"/>
          <p:cNvSpPr txBox="1">
            <a:spLocks/>
          </p:cNvSpPr>
          <p:nvPr/>
        </p:nvSpPr>
        <p:spPr>
          <a:xfrm>
            <a:off x="93538" y="155886"/>
            <a:ext cx="8956923" cy="857251"/>
          </a:xfrm>
          <a:prstGeom prst="rect">
            <a:avLst/>
          </a:prstGeom>
        </p:spPr>
        <p:txBody>
          <a:bodyPr vert="horz" lIns="68580" tIns="34291" rIns="68580" bIns="3429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accent5">
                    <a:lumMod val="50000"/>
                  </a:schemeClr>
                </a:solidFill>
                <a:latin typeface="Calibri"/>
                <a:cs typeface="Calibri"/>
              </a:rPr>
              <a:t>Agenda</a:t>
            </a:r>
          </a:p>
        </p:txBody>
      </p:sp>
      <p:sp>
        <p:nvSpPr>
          <p:cNvPr id="7" name="TextBox 6"/>
          <p:cNvSpPr txBox="1"/>
          <p:nvPr/>
        </p:nvSpPr>
        <p:spPr>
          <a:xfrm>
            <a:off x="708327" y="1232740"/>
            <a:ext cx="8050183" cy="3508653"/>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000" dirty="0">
                <a:solidFill>
                  <a:schemeClr val="accent5">
                    <a:lumMod val="50000"/>
                  </a:schemeClr>
                </a:solidFill>
              </a:rPr>
              <a:t>Introductions &amp; Icebreaker Qn</a:t>
            </a:r>
          </a:p>
          <a:p>
            <a:pPr marL="457200" indent="-457200">
              <a:spcAft>
                <a:spcPts val="600"/>
              </a:spcAft>
              <a:buFont typeface="Arial" panose="020B0604020202020204" pitchFamily="34" charset="0"/>
              <a:buChar char="•"/>
            </a:pPr>
            <a:r>
              <a:rPr lang="en-US" sz="2000" dirty="0">
                <a:solidFill>
                  <a:schemeClr val="accent5">
                    <a:lumMod val="50000"/>
                  </a:schemeClr>
                </a:solidFill>
              </a:rPr>
              <a:t>Announcements</a:t>
            </a:r>
          </a:p>
          <a:p>
            <a:pPr marL="457200" indent="-457200">
              <a:spcAft>
                <a:spcPts val="600"/>
              </a:spcAft>
              <a:buFont typeface="Arial" panose="020B0604020202020204" pitchFamily="34" charset="0"/>
              <a:buChar char="•"/>
            </a:pPr>
            <a:r>
              <a:rPr lang="en-US" sz="2000" dirty="0">
                <a:solidFill>
                  <a:schemeClr val="accent5">
                    <a:lumMod val="50000"/>
                  </a:schemeClr>
                </a:solidFill>
              </a:rPr>
              <a:t>Sharing updates and Events</a:t>
            </a:r>
          </a:p>
          <a:p>
            <a:pPr marL="457200" indent="-457200">
              <a:spcAft>
                <a:spcPts val="600"/>
              </a:spcAft>
              <a:buFont typeface="Arial" panose="020B0604020202020204" pitchFamily="34" charset="0"/>
              <a:buChar char="•"/>
            </a:pPr>
            <a:r>
              <a:rPr lang="en-US" sz="2000" dirty="0">
                <a:solidFill>
                  <a:schemeClr val="accent5">
                    <a:lumMod val="50000"/>
                  </a:schemeClr>
                </a:solidFill>
              </a:rPr>
              <a:t>Updated Mission Statement</a:t>
            </a:r>
          </a:p>
          <a:p>
            <a:pPr marL="457200" indent="-457200">
              <a:spcAft>
                <a:spcPts val="600"/>
              </a:spcAft>
              <a:buFont typeface="Arial" panose="020B0604020202020204" pitchFamily="34" charset="0"/>
              <a:buChar char="•"/>
            </a:pPr>
            <a:r>
              <a:rPr lang="en-US" sz="2000" dirty="0">
                <a:solidFill>
                  <a:schemeClr val="accent5">
                    <a:lumMod val="50000"/>
                  </a:schemeClr>
                </a:solidFill>
              </a:rPr>
              <a:t>Presentation and Q&amp; A</a:t>
            </a:r>
          </a:p>
          <a:p>
            <a:pPr marL="457200" indent="-457200">
              <a:spcAft>
                <a:spcPts val="600"/>
              </a:spcAft>
              <a:buFont typeface="Arial" panose="020B0604020202020204" pitchFamily="34" charset="0"/>
              <a:buChar char="•"/>
            </a:pPr>
            <a:r>
              <a:rPr lang="en-US" sz="2000" dirty="0">
                <a:solidFill>
                  <a:schemeClr val="accent5">
                    <a:lumMod val="50000"/>
                  </a:schemeClr>
                </a:solidFill>
              </a:rPr>
              <a:t>CRC National &amp; State Data Overview</a:t>
            </a:r>
          </a:p>
          <a:p>
            <a:pPr marL="457200" indent="-457200">
              <a:spcAft>
                <a:spcPts val="600"/>
              </a:spcAft>
              <a:buFont typeface="Arial" panose="020B0604020202020204" pitchFamily="34" charset="0"/>
              <a:buChar char="•"/>
            </a:pPr>
            <a:r>
              <a:rPr lang="en-US" sz="2000" dirty="0">
                <a:solidFill>
                  <a:schemeClr val="accent5">
                    <a:lumMod val="50000"/>
                  </a:schemeClr>
                </a:solidFill>
              </a:rPr>
              <a:t>2024 Project Brainstorming</a:t>
            </a:r>
          </a:p>
          <a:p>
            <a:pPr marL="457200" indent="-457200">
              <a:spcAft>
                <a:spcPts val="600"/>
              </a:spcAft>
              <a:buFont typeface="Arial" panose="020B0604020202020204" pitchFamily="34" charset="0"/>
              <a:buChar char="•"/>
            </a:pPr>
            <a:r>
              <a:rPr lang="en-US" sz="2000" dirty="0">
                <a:solidFill>
                  <a:schemeClr val="accent5">
                    <a:lumMod val="50000"/>
                  </a:schemeClr>
                </a:solidFill>
              </a:rPr>
              <a:t>Wrap up &amp; Next Steps</a:t>
            </a:r>
          </a:p>
          <a:p>
            <a:pPr marL="457200" indent="-457200">
              <a:spcAft>
                <a:spcPts val="600"/>
              </a:spcAft>
              <a:buAutoNum type="arabicParenR"/>
            </a:pPr>
            <a:endParaRPr lang="en-US" sz="2200" dirty="0">
              <a:solidFill>
                <a:schemeClr val="accent5">
                  <a:lumMod val="50000"/>
                </a:schemeClr>
              </a:solidFill>
            </a:endParaRPr>
          </a:p>
        </p:txBody>
      </p:sp>
    </p:spTree>
    <p:extLst>
      <p:ext uri="{BB962C8B-B14F-4D97-AF65-F5344CB8AC3E}">
        <p14:creationId xmlns:p14="http://schemas.microsoft.com/office/powerpoint/2010/main" val="257998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27FCE4-BF3D-1C47-65B7-FB74D55570F7}"/>
              </a:ext>
            </a:extLst>
          </p:cNvPr>
          <p:cNvSpPr>
            <a:spLocks noGrp="1"/>
          </p:cNvSpPr>
          <p:nvPr>
            <p:ph type="title"/>
          </p:nvPr>
        </p:nvSpPr>
        <p:spPr/>
        <p:txBody>
          <a:bodyPr/>
          <a:lstStyle/>
          <a:p>
            <a:r>
              <a:rPr lang="en-US"/>
              <a:t>Community Engagement</a:t>
            </a:r>
          </a:p>
        </p:txBody>
      </p:sp>
      <p:sp>
        <p:nvSpPr>
          <p:cNvPr id="4" name="Slide Number Placeholder 3">
            <a:extLst>
              <a:ext uri="{FF2B5EF4-FFF2-40B4-BE49-F238E27FC236}">
                <a16:creationId xmlns:a16="http://schemas.microsoft.com/office/drawing/2014/main" id="{3C13C4A0-5DB0-1E05-4AAA-6F4F9B417B85}"/>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20</a:t>
            </a:fld>
            <a:endParaRPr lang="en-US">
              <a:solidFill>
                <a:srgbClr val="FFFFFF"/>
              </a:solidFill>
              <a:latin typeface="Arial"/>
            </a:endParaRPr>
          </a:p>
        </p:txBody>
      </p:sp>
    </p:spTree>
    <p:extLst>
      <p:ext uri="{BB962C8B-B14F-4D97-AF65-F5344CB8AC3E}">
        <p14:creationId xmlns:p14="http://schemas.microsoft.com/office/powerpoint/2010/main" val="294669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5F69135-83EC-0F80-0C4E-82F3F80B764F}"/>
              </a:ext>
            </a:extLst>
          </p:cNvPr>
          <p:cNvSpPr>
            <a:spLocks noGrp="1"/>
          </p:cNvSpPr>
          <p:nvPr>
            <p:ph sz="quarter" idx="15"/>
          </p:nvPr>
        </p:nvSpPr>
        <p:spPr>
          <a:xfrm>
            <a:off x="685800" y="930474"/>
            <a:ext cx="3724054" cy="3282553"/>
          </a:xfrm>
        </p:spPr>
        <p:txBody>
          <a:bodyPr/>
          <a:lstStyle/>
          <a:p>
            <a:pPr marL="0" indent="0">
              <a:buNone/>
            </a:pPr>
            <a:r>
              <a:rPr lang="en-US"/>
              <a:t>Community members had the opportunity to take home screening tests, schedule primary care appointments on site, and learned how to prevent and reduce their risk for colorectal cancer.</a:t>
            </a:r>
          </a:p>
          <a:p>
            <a:pPr marL="0" indent="0">
              <a:buNone/>
            </a:pPr>
            <a:endParaRPr lang="en-US"/>
          </a:p>
          <a:p>
            <a:pPr marL="0" indent="0">
              <a:buNone/>
            </a:pPr>
            <a:r>
              <a:rPr lang="en-US"/>
              <a:t>Knowledge of age to begin CRC screening nearly doubled </a:t>
            </a:r>
            <a:r>
              <a:rPr lang="en-US" b="1"/>
              <a:t>(28% to 54%) </a:t>
            </a:r>
            <a:r>
              <a:rPr lang="en-US"/>
              <a:t>among participants who attended the event. </a:t>
            </a:r>
          </a:p>
        </p:txBody>
      </p:sp>
      <p:sp>
        <p:nvSpPr>
          <p:cNvPr id="8" name="Title 7">
            <a:extLst>
              <a:ext uri="{FF2B5EF4-FFF2-40B4-BE49-F238E27FC236}">
                <a16:creationId xmlns:a16="http://schemas.microsoft.com/office/drawing/2014/main" id="{18E6A501-E2D8-330B-D51D-A9ED7C5B203D}"/>
              </a:ext>
            </a:extLst>
          </p:cNvPr>
          <p:cNvSpPr>
            <a:spLocks noGrp="1"/>
          </p:cNvSpPr>
          <p:nvPr>
            <p:ph type="title"/>
          </p:nvPr>
        </p:nvSpPr>
        <p:spPr>
          <a:xfrm>
            <a:off x="685800" y="288036"/>
            <a:ext cx="7772400" cy="685800"/>
          </a:xfrm>
        </p:spPr>
        <p:txBody>
          <a:bodyPr/>
          <a:lstStyle/>
          <a:p>
            <a:r>
              <a:rPr lang="en-US"/>
              <a:t>March CRC Community Awareness Event</a:t>
            </a:r>
          </a:p>
        </p:txBody>
      </p:sp>
      <p:sp>
        <p:nvSpPr>
          <p:cNvPr id="4" name="Slide Number Placeholder 3">
            <a:extLst>
              <a:ext uri="{FF2B5EF4-FFF2-40B4-BE49-F238E27FC236}">
                <a16:creationId xmlns:a16="http://schemas.microsoft.com/office/drawing/2014/main" id="{8A06EB77-2249-7B9C-1E4E-860A17EE9753}"/>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21</a:t>
            </a:fld>
            <a:endParaRPr lang="en-US">
              <a:solidFill>
                <a:srgbClr val="FFFFFF"/>
              </a:solidFill>
              <a:latin typeface="Arial"/>
            </a:endParaRPr>
          </a:p>
        </p:txBody>
      </p:sp>
      <p:pic>
        <p:nvPicPr>
          <p:cNvPr id="16" name="Content Placeholder 15" descr="A person and person standing next to a poster&#10;&#10;Description automatically generated">
            <a:extLst>
              <a:ext uri="{FF2B5EF4-FFF2-40B4-BE49-F238E27FC236}">
                <a16:creationId xmlns:a16="http://schemas.microsoft.com/office/drawing/2014/main" id="{4AD690C6-558D-FE47-71CE-D12E163F87FE}"/>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215990" y="2705351"/>
            <a:ext cx="2788344" cy="1855208"/>
          </a:xfrm>
        </p:spPr>
      </p:pic>
      <p:pic>
        <p:nvPicPr>
          <p:cNvPr id="18" name="Picture 17" descr="A person in a suit standing at a table with a table with orange and purple cloth&#10;&#10;Description automatically generated">
            <a:extLst>
              <a:ext uri="{FF2B5EF4-FFF2-40B4-BE49-F238E27FC236}">
                <a16:creationId xmlns:a16="http://schemas.microsoft.com/office/drawing/2014/main" id="{E74B44E1-D371-2B82-BB25-A6BA1DD5D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198" y="531306"/>
            <a:ext cx="2680839" cy="4029253"/>
          </a:xfrm>
          <a:prstGeom prst="rect">
            <a:avLst/>
          </a:prstGeom>
        </p:spPr>
      </p:pic>
      <p:pic>
        <p:nvPicPr>
          <p:cNvPr id="20" name="Picture 19" descr="A group of people standing around a table&#10;&#10;Description automatically generated">
            <a:extLst>
              <a:ext uri="{FF2B5EF4-FFF2-40B4-BE49-F238E27FC236}">
                <a16:creationId xmlns:a16="http://schemas.microsoft.com/office/drawing/2014/main" id="{5AD6B737-6C0A-28A9-0578-7781A79683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094" y="2705351"/>
            <a:ext cx="2788345" cy="1855208"/>
          </a:xfrm>
          <a:prstGeom prst="rect">
            <a:avLst/>
          </a:prstGeom>
        </p:spPr>
      </p:pic>
      <p:sp>
        <p:nvSpPr>
          <p:cNvPr id="21" name="TextBox 20">
            <a:extLst>
              <a:ext uri="{FF2B5EF4-FFF2-40B4-BE49-F238E27FC236}">
                <a16:creationId xmlns:a16="http://schemas.microsoft.com/office/drawing/2014/main" id="{ABE7A89A-F777-F9DA-FF53-A5C3660A0F90}"/>
              </a:ext>
            </a:extLst>
          </p:cNvPr>
          <p:cNvSpPr txBox="1"/>
          <p:nvPr/>
        </p:nvSpPr>
        <p:spPr>
          <a:xfrm>
            <a:off x="7708928" y="4559653"/>
            <a:ext cx="976109" cy="105083"/>
          </a:xfrm>
          <a:prstGeom prst="rect">
            <a:avLst/>
          </a:prstGeom>
          <a:noFill/>
        </p:spPr>
        <p:txBody>
          <a:bodyPr wrap="square" lIns="0" tIns="0" rIns="0" bIns="0" rtlCol="0">
            <a:noAutofit/>
          </a:bodyPr>
          <a:lstStyle/>
          <a:p>
            <a:pPr defTabSz="561655">
              <a:lnSpc>
                <a:spcPct val="110000"/>
              </a:lnSpc>
              <a:spcBef>
                <a:spcPts val="750"/>
              </a:spcBef>
            </a:pPr>
            <a:r>
              <a:rPr lang="en-US" sz="600">
                <a:solidFill>
                  <a:srgbClr val="1B365D"/>
                </a:solidFill>
                <a:latin typeface="Arial"/>
              </a:rPr>
              <a:t>All photos by Leah Blanton</a:t>
            </a:r>
          </a:p>
        </p:txBody>
      </p:sp>
    </p:spTree>
    <p:extLst>
      <p:ext uri="{BB962C8B-B14F-4D97-AF65-F5344CB8AC3E}">
        <p14:creationId xmlns:p14="http://schemas.microsoft.com/office/powerpoint/2010/main" val="3522634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807750-669A-545D-8888-D87947530333}"/>
              </a:ext>
            </a:extLst>
          </p:cNvPr>
          <p:cNvSpPr>
            <a:spLocks noGrp="1"/>
          </p:cNvSpPr>
          <p:nvPr>
            <p:ph sz="quarter" idx="15"/>
          </p:nvPr>
        </p:nvSpPr>
        <p:spPr>
          <a:xfrm>
            <a:off x="959075" y="899704"/>
            <a:ext cx="2649854" cy="3282553"/>
          </a:xfrm>
        </p:spPr>
        <p:txBody>
          <a:bodyPr/>
          <a:lstStyle/>
          <a:p>
            <a:pPr marL="0" indent="0">
              <a:buNone/>
            </a:pPr>
            <a:r>
              <a:rPr lang="en-US"/>
              <a:t>Attendees talked about colorectal cancer prevention with members of the program team, walked through the inflatable colon, and a chef cooked a delicious and colon healthy lunch!</a:t>
            </a:r>
          </a:p>
        </p:txBody>
      </p:sp>
      <p:sp>
        <p:nvSpPr>
          <p:cNvPr id="3" name="Title 2">
            <a:extLst>
              <a:ext uri="{FF2B5EF4-FFF2-40B4-BE49-F238E27FC236}">
                <a16:creationId xmlns:a16="http://schemas.microsoft.com/office/drawing/2014/main" id="{D8611BC0-E896-5900-DA9C-17513BF111A0}"/>
              </a:ext>
            </a:extLst>
          </p:cNvPr>
          <p:cNvSpPr>
            <a:spLocks noGrp="1"/>
          </p:cNvSpPr>
          <p:nvPr>
            <p:ph type="title"/>
          </p:nvPr>
        </p:nvSpPr>
        <p:spPr>
          <a:xfrm>
            <a:off x="647700" y="273843"/>
            <a:ext cx="7895222" cy="578376"/>
          </a:xfrm>
        </p:spPr>
        <p:txBody>
          <a:bodyPr/>
          <a:lstStyle/>
          <a:p>
            <a:r>
              <a:rPr lang="en-US"/>
              <a:t>Colon Health Event at The Marvin Williams Center- Bremerton</a:t>
            </a:r>
          </a:p>
        </p:txBody>
      </p:sp>
      <p:sp>
        <p:nvSpPr>
          <p:cNvPr id="4" name="Slide Number Placeholder 3">
            <a:extLst>
              <a:ext uri="{FF2B5EF4-FFF2-40B4-BE49-F238E27FC236}">
                <a16:creationId xmlns:a16="http://schemas.microsoft.com/office/drawing/2014/main" id="{987DA236-2A17-C0C9-9284-CF7D383B3112}"/>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22</a:t>
            </a:fld>
            <a:endParaRPr lang="en-US">
              <a:solidFill>
                <a:srgbClr val="FFFFFF"/>
              </a:solidFill>
              <a:latin typeface="Arial"/>
            </a:endParaRPr>
          </a:p>
        </p:txBody>
      </p:sp>
      <p:pic>
        <p:nvPicPr>
          <p:cNvPr id="7" name="Content Placeholder 6" descr="A group of people standing in a tunnel&#10;&#10;Description automatically generated">
            <a:extLst>
              <a:ext uri="{FF2B5EF4-FFF2-40B4-BE49-F238E27FC236}">
                <a16:creationId xmlns:a16="http://schemas.microsoft.com/office/drawing/2014/main" id="{1996FF4A-4F38-A9AA-E0E4-189D6E51B224}"/>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644574" y="1989071"/>
            <a:ext cx="3195227" cy="2396421"/>
          </a:xfrm>
        </p:spPr>
      </p:pic>
      <p:pic>
        <p:nvPicPr>
          <p:cNvPr id="9" name="Picture 8" descr="A group of people eating at a table&#10;&#10;Description automatically generated">
            <a:extLst>
              <a:ext uri="{FF2B5EF4-FFF2-40B4-BE49-F238E27FC236}">
                <a16:creationId xmlns:a16="http://schemas.microsoft.com/office/drawing/2014/main" id="{D69E0369-435B-0EFD-DF5F-E4E9BF9DC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88807" y="1150033"/>
            <a:ext cx="2896707" cy="2172530"/>
          </a:xfrm>
          <a:prstGeom prst="rect">
            <a:avLst/>
          </a:prstGeom>
        </p:spPr>
      </p:pic>
      <p:pic>
        <p:nvPicPr>
          <p:cNvPr id="11" name="Picture 10" descr="A group of people sitting in a room&#10;&#10;Description automatically generated">
            <a:extLst>
              <a:ext uri="{FF2B5EF4-FFF2-40B4-BE49-F238E27FC236}">
                <a16:creationId xmlns:a16="http://schemas.microsoft.com/office/drawing/2014/main" id="{E5224A54-D9B8-7216-B1BB-3981AA465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85403" y="1150031"/>
            <a:ext cx="2896709" cy="2172531"/>
          </a:xfrm>
          <a:prstGeom prst="rect">
            <a:avLst/>
          </a:prstGeom>
        </p:spPr>
      </p:pic>
      <p:sp>
        <p:nvSpPr>
          <p:cNvPr id="14" name="TextBox 13">
            <a:extLst>
              <a:ext uri="{FF2B5EF4-FFF2-40B4-BE49-F238E27FC236}">
                <a16:creationId xmlns:a16="http://schemas.microsoft.com/office/drawing/2014/main" id="{43D832BC-7C37-5179-A6B3-61D5DC287779}"/>
              </a:ext>
            </a:extLst>
          </p:cNvPr>
          <p:cNvSpPr txBox="1"/>
          <p:nvPr/>
        </p:nvSpPr>
        <p:spPr>
          <a:xfrm>
            <a:off x="653606" y="4387203"/>
            <a:ext cx="1728174" cy="125361"/>
          </a:xfrm>
          <a:prstGeom prst="rect">
            <a:avLst/>
          </a:prstGeom>
          <a:noFill/>
        </p:spPr>
        <p:txBody>
          <a:bodyPr wrap="square" lIns="0" tIns="0" rIns="0" bIns="0" rtlCol="0">
            <a:noAutofit/>
          </a:bodyPr>
          <a:lstStyle/>
          <a:p>
            <a:pPr defTabSz="561655">
              <a:lnSpc>
                <a:spcPct val="110000"/>
              </a:lnSpc>
              <a:spcBef>
                <a:spcPts val="750"/>
              </a:spcBef>
            </a:pPr>
            <a:r>
              <a:rPr lang="en-US" sz="600">
                <a:solidFill>
                  <a:srgbClr val="1B365D"/>
                </a:solidFill>
                <a:latin typeface="Arial"/>
              </a:rPr>
              <a:t>Photos from Dr. Lillian Robertson</a:t>
            </a:r>
          </a:p>
        </p:txBody>
      </p:sp>
      <p:pic>
        <p:nvPicPr>
          <p:cNvPr id="5" name="Picture 4">
            <a:extLst>
              <a:ext uri="{FF2B5EF4-FFF2-40B4-BE49-F238E27FC236}">
                <a16:creationId xmlns:a16="http://schemas.microsoft.com/office/drawing/2014/main" id="{8A45393E-10F8-67E3-9912-9A73EF43F025}"/>
              </a:ext>
            </a:extLst>
          </p:cNvPr>
          <p:cNvPicPr>
            <a:picLocks noChangeAspect="1"/>
          </p:cNvPicPr>
          <p:nvPr/>
        </p:nvPicPr>
        <p:blipFill>
          <a:blip r:embed="rId5"/>
          <a:stretch>
            <a:fillRect/>
          </a:stretch>
        </p:blipFill>
        <p:spPr>
          <a:xfrm>
            <a:off x="4368451" y="3715969"/>
            <a:ext cx="935750" cy="935750"/>
          </a:xfrm>
          <a:prstGeom prst="rect">
            <a:avLst/>
          </a:prstGeom>
        </p:spPr>
      </p:pic>
      <p:sp>
        <p:nvSpPr>
          <p:cNvPr id="6" name="TextBox 5">
            <a:extLst>
              <a:ext uri="{FF2B5EF4-FFF2-40B4-BE49-F238E27FC236}">
                <a16:creationId xmlns:a16="http://schemas.microsoft.com/office/drawing/2014/main" id="{D2BF8038-CBDE-3F7E-65DB-17CA8F449027}"/>
              </a:ext>
            </a:extLst>
          </p:cNvPr>
          <p:cNvSpPr txBox="1"/>
          <p:nvPr/>
        </p:nvSpPr>
        <p:spPr>
          <a:xfrm>
            <a:off x="5316421" y="4008957"/>
            <a:ext cx="3183006" cy="346600"/>
          </a:xfrm>
          <a:prstGeom prst="rect">
            <a:avLst/>
          </a:prstGeom>
          <a:noFill/>
        </p:spPr>
        <p:txBody>
          <a:bodyPr wrap="square" lIns="0" tIns="0" rIns="0" bIns="0" rtlCol="0">
            <a:noAutofit/>
          </a:bodyPr>
          <a:lstStyle/>
          <a:p>
            <a:pPr defTabSz="561655">
              <a:lnSpc>
                <a:spcPct val="110000"/>
              </a:lnSpc>
              <a:spcBef>
                <a:spcPts val="750"/>
              </a:spcBef>
            </a:pPr>
            <a:r>
              <a:rPr lang="en-US" sz="1200">
                <a:solidFill>
                  <a:srgbClr val="1B365D"/>
                </a:solidFill>
                <a:latin typeface="Arial"/>
              </a:rPr>
              <a:t>Use the QR code to access one of the Cook For Your Life recipes used at the event! </a:t>
            </a:r>
          </a:p>
        </p:txBody>
      </p:sp>
    </p:spTree>
    <p:extLst>
      <p:ext uri="{BB962C8B-B14F-4D97-AF65-F5344CB8AC3E}">
        <p14:creationId xmlns:p14="http://schemas.microsoft.com/office/powerpoint/2010/main" val="889056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BE4977-8930-DC3E-00C2-75479957AD56}"/>
              </a:ext>
            </a:extLst>
          </p:cNvPr>
          <p:cNvSpPr>
            <a:spLocks noGrp="1"/>
          </p:cNvSpPr>
          <p:nvPr>
            <p:ph type="title"/>
          </p:nvPr>
        </p:nvSpPr>
        <p:spPr/>
        <p:txBody>
          <a:bodyPr/>
          <a:lstStyle/>
          <a:p>
            <a:r>
              <a:rPr lang="en-US"/>
              <a:t>Research Projects</a:t>
            </a:r>
          </a:p>
        </p:txBody>
      </p:sp>
      <p:sp>
        <p:nvSpPr>
          <p:cNvPr id="4" name="Slide Number Placeholder 3">
            <a:extLst>
              <a:ext uri="{FF2B5EF4-FFF2-40B4-BE49-F238E27FC236}">
                <a16:creationId xmlns:a16="http://schemas.microsoft.com/office/drawing/2014/main" id="{7C190BE1-6718-AFDF-28E5-4C085FCD1350}"/>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23</a:t>
            </a:fld>
            <a:endParaRPr lang="en-US">
              <a:solidFill>
                <a:srgbClr val="FFFFFF"/>
              </a:solidFill>
              <a:latin typeface="Arial"/>
            </a:endParaRPr>
          </a:p>
        </p:txBody>
      </p:sp>
    </p:spTree>
    <p:extLst>
      <p:ext uri="{BB962C8B-B14F-4D97-AF65-F5344CB8AC3E}">
        <p14:creationId xmlns:p14="http://schemas.microsoft.com/office/powerpoint/2010/main" val="3702689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3CAD-CD5D-330E-130B-2A7E38CF4E39}"/>
              </a:ext>
            </a:extLst>
          </p:cNvPr>
          <p:cNvSpPr>
            <a:spLocks noGrp="1"/>
          </p:cNvSpPr>
          <p:nvPr>
            <p:ph type="ctrTitle"/>
          </p:nvPr>
        </p:nvSpPr>
        <p:spPr>
          <a:xfrm>
            <a:off x="249507" y="270244"/>
            <a:ext cx="7961434" cy="487796"/>
          </a:xfrm>
        </p:spPr>
        <p:txBody>
          <a:bodyPr/>
          <a:lstStyle/>
          <a:p>
            <a:r>
              <a:rPr lang="en-US"/>
              <a:t>Lack of follow-up colonoscopy impact millions of people</a:t>
            </a:r>
          </a:p>
        </p:txBody>
      </p:sp>
      <p:sp>
        <p:nvSpPr>
          <p:cNvPr id="5" name="Content Placeholder 2">
            <a:extLst>
              <a:ext uri="{FF2B5EF4-FFF2-40B4-BE49-F238E27FC236}">
                <a16:creationId xmlns:a16="http://schemas.microsoft.com/office/drawing/2014/main" id="{FC53C363-6ADD-3C78-A4C9-017C651E52B2}"/>
              </a:ext>
            </a:extLst>
          </p:cNvPr>
          <p:cNvSpPr txBox="1">
            <a:spLocks/>
          </p:cNvSpPr>
          <p:nvPr/>
        </p:nvSpPr>
        <p:spPr>
          <a:xfrm>
            <a:off x="500410" y="802656"/>
            <a:ext cx="8228409" cy="3634978"/>
          </a:xfrm>
          <a:prstGeom prst="rect">
            <a:avLst/>
          </a:prstGeom>
        </p:spPr>
        <p:txBody>
          <a:bodyPr>
            <a:normAutofit/>
          </a:bodyPr>
          <a:lstStyle>
            <a:lvl1pPr marL="341313" indent="-341313" algn="l" defTabSz="914400" rtl="0" eaLnBrk="0" fontAlgn="base" latinLnBrk="0" hangingPunct="0">
              <a:lnSpc>
                <a:spcPts val="3600"/>
              </a:lnSpc>
              <a:spcBef>
                <a:spcPct val="20000"/>
              </a:spcBef>
              <a:spcAft>
                <a:spcPct val="0"/>
              </a:spcAft>
              <a:buClr>
                <a:schemeClr val="bg1"/>
              </a:buClr>
              <a:buFont typeface="Arial" pitchFamily="34" charset="0"/>
              <a:buChar char="•"/>
              <a:defRPr sz="2800" b="0" i="0" kern="1200">
                <a:solidFill>
                  <a:srgbClr val="1C3B61"/>
                </a:solidFill>
                <a:latin typeface="Arial" panose="020B0604020202020204" pitchFamily="34" charset="0"/>
                <a:ea typeface="ヒラギノ角ゴ Pro W3" charset="0"/>
                <a:cs typeface="ヒラギノ角ゴ Pro W3" charset="0"/>
              </a:defRPr>
            </a:lvl1pPr>
            <a:lvl2pPr marL="741363" indent="-284163" algn="l" defTabSz="914400" rtl="0" eaLnBrk="0" fontAlgn="base" latinLnBrk="0" hangingPunct="0">
              <a:spcBef>
                <a:spcPct val="20000"/>
              </a:spcBef>
              <a:spcAft>
                <a:spcPct val="0"/>
              </a:spcAft>
              <a:buClr>
                <a:schemeClr val="bg1"/>
              </a:buClr>
              <a:buSzPct val="90000"/>
              <a:buFont typeface="Times New Roman" panose="02020603050405020304" pitchFamily="18" charset="0"/>
              <a:buChar char="–"/>
              <a:defRPr sz="2400" b="0" i="0" kern="1200">
                <a:solidFill>
                  <a:srgbClr val="1C3B61"/>
                </a:solidFill>
                <a:latin typeface="Arial" panose="020B0604020202020204" pitchFamily="34" charset="0"/>
                <a:ea typeface="ヒラギノ角ゴ Pro W3" charset="0"/>
                <a:cs typeface="ヒラギノ角ゴ Pro W3" charset="0"/>
              </a:defRPr>
            </a:lvl2pPr>
            <a:lvl3pPr marL="1141413" indent="-227013" algn="l" defTabSz="914400" rtl="0" eaLnBrk="0" fontAlgn="base" latinLnBrk="0" hangingPunct="0">
              <a:spcBef>
                <a:spcPct val="20000"/>
              </a:spcBef>
              <a:spcAft>
                <a:spcPct val="0"/>
              </a:spcAft>
              <a:buClr>
                <a:schemeClr val="bg1"/>
              </a:buClr>
              <a:buSzPct val="90000"/>
              <a:buFont typeface="Arial" pitchFamily="34" charset="0"/>
              <a:buChar char="•"/>
              <a:defRPr sz="2000" b="0" i="0" kern="1200">
                <a:solidFill>
                  <a:srgbClr val="1C3B61"/>
                </a:solidFill>
                <a:latin typeface="Arial" panose="020B0604020202020204" pitchFamily="34" charset="0"/>
                <a:ea typeface="ヒラギノ角ゴ Pro W3" charset="0"/>
                <a:cs typeface="ヒラギノ角ゴ Pro W3" charset="0"/>
              </a:defRPr>
            </a:lvl3pPr>
            <a:lvl4pPr marL="1598613" indent="-227013" algn="l" defTabSz="914400" rtl="0" eaLnBrk="0" fontAlgn="base" latinLnBrk="0" hangingPunct="0">
              <a:spcBef>
                <a:spcPct val="20000"/>
              </a:spcBef>
              <a:spcAft>
                <a:spcPct val="0"/>
              </a:spcAft>
              <a:buClr>
                <a:schemeClr val="bg1"/>
              </a:buClr>
              <a:buSzPct val="80000"/>
              <a:buFont typeface="Times New Roman" panose="02020603050405020304" pitchFamily="18" charset="0"/>
              <a:buChar char="–"/>
              <a:defRPr sz="2000" b="0" i="0" kern="1200">
                <a:solidFill>
                  <a:srgbClr val="1C3B61"/>
                </a:solidFill>
                <a:latin typeface="Arial" panose="020B0604020202020204" pitchFamily="34" charset="0"/>
                <a:ea typeface="ヒラギノ角ゴ Pro W3" charset="0"/>
                <a:cs typeface="ヒラギノ角ゴ Pro W3" charset="0"/>
              </a:defRPr>
            </a:lvl4pPr>
            <a:lvl5pPr marL="2055813" indent="-227013" algn="l" defTabSz="914400" rtl="0" eaLnBrk="0" fontAlgn="base" latinLnBrk="0" hangingPunct="0">
              <a:spcBef>
                <a:spcPct val="20000"/>
              </a:spcBef>
              <a:spcAft>
                <a:spcPct val="0"/>
              </a:spcAft>
              <a:buClr>
                <a:schemeClr val="bg1"/>
              </a:buClr>
              <a:buSzPct val="70000"/>
              <a:buFont typeface="Arial" pitchFamily="34" charset="0"/>
              <a:buChar char="•"/>
              <a:defRPr sz="2000" b="0" i="0" kern="1200">
                <a:solidFill>
                  <a:srgbClr val="1C3B61"/>
                </a:solidFill>
                <a:latin typeface="Arial" panose="020B0604020202020204" pitchFamily="34" charset="0"/>
                <a:ea typeface="ヒラギノ角ゴ Pro W3" charset="0"/>
                <a:cs typeface="ヒラギノ角ゴ Pro W3" charset="0"/>
              </a:defRPr>
            </a:lvl5pPr>
            <a:lvl6pPr marL="2514537" indent="-228594" algn="l" defTabSz="914400" rtl="0" eaLnBrk="1" fontAlgn="base" latinLnBrk="0" hangingPunct="1">
              <a:spcBef>
                <a:spcPct val="20000"/>
              </a:spcBef>
              <a:spcAft>
                <a:spcPct val="0"/>
              </a:spcAft>
              <a:buClr>
                <a:schemeClr val="bg1"/>
              </a:buClr>
              <a:buSzPct val="70000"/>
              <a:buFont typeface="Arial" pitchFamily="34" charset="0"/>
              <a:buChar char="•"/>
              <a:defRPr sz="2000" kern="1200">
                <a:solidFill>
                  <a:schemeClr val="bg1"/>
                </a:solidFill>
                <a:latin typeface="+mn-lt"/>
                <a:ea typeface="+mn-ea"/>
                <a:cs typeface="+mn-cs"/>
              </a:defRPr>
            </a:lvl6pPr>
            <a:lvl7pPr marL="2971726" indent="-228594" algn="l" defTabSz="914400" rtl="0" eaLnBrk="1" fontAlgn="base" latinLnBrk="0" hangingPunct="1">
              <a:spcBef>
                <a:spcPct val="20000"/>
              </a:spcBef>
              <a:spcAft>
                <a:spcPct val="0"/>
              </a:spcAft>
              <a:buClr>
                <a:schemeClr val="bg1"/>
              </a:buClr>
              <a:buSzPct val="70000"/>
              <a:buFont typeface="Arial" pitchFamily="34" charset="0"/>
              <a:buChar char="•"/>
              <a:defRPr sz="2000" kern="1200">
                <a:solidFill>
                  <a:schemeClr val="bg1"/>
                </a:solidFill>
                <a:latin typeface="+mn-lt"/>
                <a:ea typeface="+mn-ea"/>
                <a:cs typeface="+mn-cs"/>
              </a:defRPr>
            </a:lvl7pPr>
            <a:lvl8pPr marL="3428914" indent="-228594" algn="l" defTabSz="914400" rtl="0" eaLnBrk="1" fontAlgn="base" latinLnBrk="0" hangingPunct="1">
              <a:spcBef>
                <a:spcPct val="20000"/>
              </a:spcBef>
              <a:spcAft>
                <a:spcPct val="0"/>
              </a:spcAft>
              <a:buClr>
                <a:schemeClr val="bg1"/>
              </a:buClr>
              <a:buSzPct val="70000"/>
              <a:buFont typeface="Arial" pitchFamily="34" charset="0"/>
              <a:buChar char="•"/>
              <a:defRPr sz="2000" kern="1200">
                <a:solidFill>
                  <a:schemeClr val="bg1"/>
                </a:solidFill>
                <a:latin typeface="+mn-lt"/>
                <a:ea typeface="+mn-ea"/>
                <a:cs typeface="+mn-cs"/>
              </a:defRPr>
            </a:lvl8pPr>
            <a:lvl9pPr marL="3886103" indent="-228594" algn="l" defTabSz="914400" rtl="0" eaLnBrk="1" fontAlgn="base" latinLnBrk="0" hangingPunct="1">
              <a:spcBef>
                <a:spcPct val="20000"/>
              </a:spcBef>
              <a:spcAft>
                <a:spcPct val="0"/>
              </a:spcAft>
              <a:buClr>
                <a:schemeClr val="bg1"/>
              </a:buClr>
              <a:buSzPct val="70000"/>
              <a:buFont typeface="Arial" pitchFamily="34" charset="0"/>
              <a:buChar char="•"/>
              <a:defRPr sz="2000" kern="1200">
                <a:solidFill>
                  <a:schemeClr val="bg1"/>
                </a:solidFill>
                <a:latin typeface="+mn-lt"/>
                <a:ea typeface="+mn-ea"/>
                <a:cs typeface="+mn-cs"/>
              </a:defRPr>
            </a:lvl9pPr>
          </a:lstStyle>
          <a:p>
            <a:pPr marL="0" indent="0" defTabSz="685800">
              <a:lnSpc>
                <a:spcPct val="150000"/>
              </a:lnSpc>
              <a:buClr>
                <a:srgbClr val="FFFFFF"/>
              </a:buClr>
            </a:pPr>
            <a:r>
              <a:rPr lang="en-US" sz="3300" b="1">
                <a:solidFill>
                  <a:srgbClr val="0B799A"/>
                </a:solidFill>
              </a:rPr>
              <a:t>7 to 9 </a:t>
            </a:r>
            <a:r>
              <a:rPr lang="en-US" sz="1875"/>
              <a:t>million people complete an annual stool test for CRC screening </a:t>
            </a:r>
          </a:p>
          <a:p>
            <a:pPr marL="0" indent="0" defTabSz="685800">
              <a:lnSpc>
                <a:spcPct val="150000"/>
              </a:lnSpc>
              <a:buClr>
                <a:srgbClr val="FFFFFF"/>
              </a:buClr>
            </a:pPr>
            <a:r>
              <a:rPr lang="en-US" sz="3300" b="1" kern="0">
                <a:solidFill>
                  <a:srgbClr val="0B799A"/>
                </a:solidFill>
              </a:rPr>
              <a:t>6% to 10% </a:t>
            </a:r>
            <a:r>
              <a:rPr lang="en-US" sz="1875" kern="0"/>
              <a:t>will have an abnormal result requiring follow-up</a:t>
            </a:r>
          </a:p>
          <a:p>
            <a:pPr marL="0" indent="0" defTabSz="685800">
              <a:lnSpc>
                <a:spcPct val="150000"/>
              </a:lnSpc>
              <a:buClr>
                <a:srgbClr val="FFFFFF"/>
              </a:buClr>
            </a:pPr>
            <a:r>
              <a:rPr lang="en-US" sz="3300" b="1" kern="0">
                <a:solidFill>
                  <a:srgbClr val="0B799A"/>
                </a:solidFill>
              </a:rPr>
              <a:t>50% to 60%</a:t>
            </a:r>
            <a:r>
              <a:rPr lang="en-US" sz="1875" b="1" kern="0">
                <a:solidFill>
                  <a:srgbClr val="0B799A"/>
                </a:solidFill>
              </a:rPr>
              <a:t> </a:t>
            </a:r>
            <a:r>
              <a:rPr lang="en-US" sz="1875"/>
              <a:t>will complete a colonoscopy within 1 year of result</a:t>
            </a:r>
          </a:p>
          <a:p>
            <a:pPr marL="0" indent="0" defTabSz="685800">
              <a:lnSpc>
                <a:spcPct val="150000"/>
              </a:lnSpc>
              <a:buClr>
                <a:srgbClr val="FFFFFF"/>
              </a:buClr>
            </a:pPr>
            <a:r>
              <a:rPr lang="en-US" sz="3300" b="1">
                <a:solidFill>
                  <a:srgbClr val="0B799A"/>
                </a:solidFill>
              </a:rPr>
              <a:t>3% to 5</a:t>
            </a:r>
            <a:r>
              <a:rPr lang="en-US" sz="3300" b="1" kern="0">
                <a:solidFill>
                  <a:srgbClr val="0B799A"/>
                </a:solidFill>
              </a:rPr>
              <a:t>% </a:t>
            </a:r>
            <a:r>
              <a:rPr lang="en-US" sz="1875" kern="0"/>
              <a:t>will ultimately be diagnosed with CRC</a:t>
            </a:r>
          </a:p>
        </p:txBody>
      </p:sp>
      <p:sp>
        <p:nvSpPr>
          <p:cNvPr id="6" name="Footer Placeholder 5">
            <a:extLst>
              <a:ext uri="{FF2B5EF4-FFF2-40B4-BE49-F238E27FC236}">
                <a16:creationId xmlns:a16="http://schemas.microsoft.com/office/drawing/2014/main" id="{2844A56C-E4CC-167B-906B-CFDED4E87D8C}"/>
              </a:ext>
            </a:extLst>
          </p:cNvPr>
          <p:cNvSpPr txBox="1">
            <a:spLocks/>
          </p:cNvSpPr>
          <p:nvPr/>
        </p:nvSpPr>
        <p:spPr bwMode="auto">
          <a:xfrm>
            <a:off x="5032130" y="4274227"/>
            <a:ext cx="3443652" cy="51435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68580" tIns="34290" rIns="68580" bIns="34290" numCol="1" anchor="t" anchorCtr="0" compatLnSpc="1">
            <a:prstTxWarp prst="textNoShape">
              <a:avLst/>
            </a:prstTxWarp>
          </a:bodyPr>
          <a:lstStyle>
            <a:defPPr>
              <a:defRPr lang="en-US"/>
            </a:defPPr>
            <a:lvl1pPr marL="0" algn="r" defTabSz="748873" rtl="0" eaLnBrk="0" latinLnBrk="0" hangingPunct="0">
              <a:defRPr sz="2400" kern="1200">
                <a:solidFill>
                  <a:schemeClr val="tx1"/>
                </a:solidFill>
                <a:latin typeface="Times New Roman" pitchFamily="18" charset="0"/>
                <a:ea typeface="ヒラギノ角ゴ Pro W3" charset="-128"/>
                <a:cs typeface="+mn-cs"/>
              </a:defRPr>
            </a:lvl1pPr>
            <a:lvl2pPr marL="742950" indent="-285750" algn="l" defTabSz="748873" rtl="0" eaLnBrk="0" latinLnBrk="0" hangingPunct="0">
              <a:defRPr sz="2400" kern="1200">
                <a:solidFill>
                  <a:schemeClr val="tx1"/>
                </a:solidFill>
                <a:latin typeface="Times New Roman" pitchFamily="18" charset="0"/>
                <a:ea typeface="ヒラギノ角ゴ Pro W3" charset="-128"/>
                <a:cs typeface="+mn-cs"/>
              </a:defRPr>
            </a:lvl2pPr>
            <a:lvl3pPr marL="1143000" indent="-228600" algn="l" defTabSz="748873" rtl="0" eaLnBrk="0" latinLnBrk="0" hangingPunct="0">
              <a:defRPr sz="2400" kern="1200">
                <a:solidFill>
                  <a:schemeClr val="tx1"/>
                </a:solidFill>
                <a:latin typeface="Times New Roman" pitchFamily="18" charset="0"/>
                <a:ea typeface="ヒラギノ角ゴ Pro W3" charset="-128"/>
                <a:cs typeface="+mn-cs"/>
              </a:defRPr>
            </a:lvl3pPr>
            <a:lvl4pPr marL="1600200" indent="-228600" algn="l" defTabSz="748873" rtl="0" eaLnBrk="0" latinLnBrk="0" hangingPunct="0">
              <a:defRPr sz="2400" kern="1200">
                <a:solidFill>
                  <a:schemeClr val="tx1"/>
                </a:solidFill>
                <a:latin typeface="Times New Roman" pitchFamily="18" charset="0"/>
                <a:ea typeface="ヒラギノ角ゴ Pro W3" charset="-128"/>
                <a:cs typeface="+mn-cs"/>
              </a:defRPr>
            </a:lvl4pPr>
            <a:lvl5pPr marL="2057400" indent="-228600" algn="l" defTabSz="748873" rtl="0" eaLnBrk="0" latinLnBrk="0" hangingPunct="0">
              <a:defRPr sz="2400" kern="1200">
                <a:solidFill>
                  <a:schemeClr val="tx1"/>
                </a:solidFill>
                <a:latin typeface="Times New Roman" pitchFamily="18" charset="0"/>
                <a:ea typeface="ヒラギノ角ゴ Pro W3" charset="-128"/>
                <a:cs typeface="+mn-cs"/>
              </a:defRPr>
            </a:lvl5pPr>
            <a:lvl6pPr marL="2514600" indent="-228600" algn="l" defTabSz="748873" rtl="0" eaLnBrk="0" fontAlgn="base" latinLnBrk="0" hangingPunct="0">
              <a:spcBef>
                <a:spcPct val="0"/>
              </a:spcBef>
              <a:spcAft>
                <a:spcPct val="0"/>
              </a:spcAft>
              <a:defRPr sz="2400" kern="1200">
                <a:solidFill>
                  <a:schemeClr val="tx1"/>
                </a:solidFill>
                <a:latin typeface="Times New Roman" pitchFamily="18" charset="0"/>
                <a:ea typeface="ヒラギノ角ゴ Pro W3" charset="-128"/>
                <a:cs typeface="+mn-cs"/>
              </a:defRPr>
            </a:lvl6pPr>
            <a:lvl7pPr marL="2971800" indent="-228600" algn="l" defTabSz="748873" rtl="0" eaLnBrk="0" fontAlgn="base" latinLnBrk="0" hangingPunct="0">
              <a:spcBef>
                <a:spcPct val="0"/>
              </a:spcBef>
              <a:spcAft>
                <a:spcPct val="0"/>
              </a:spcAft>
              <a:defRPr sz="2400" kern="1200">
                <a:solidFill>
                  <a:schemeClr val="tx1"/>
                </a:solidFill>
                <a:latin typeface="Times New Roman" pitchFamily="18" charset="0"/>
                <a:ea typeface="ヒラギノ角ゴ Pro W3" charset="-128"/>
                <a:cs typeface="+mn-cs"/>
              </a:defRPr>
            </a:lvl7pPr>
            <a:lvl8pPr marL="3429000" indent="-228600" algn="l" defTabSz="748873" rtl="0" eaLnBrk="0" fontAlgn="base" latinLnBrk="0" hangingPunct="0">
              <a:spcBef>
                <a:spcPct val="0"/>
              </a:spcBef>
              <a:spcAft>
                <a:spcPct val="0"/>
              </a:spcAft>
              <a:defRPr sz="2400" kern="1200">
                <a:solidFill>
                  <a:schemeClr val="tx1"/>
                </a:solidFill>
                <a:latin typeface="Times New Roman" pitchFamily="18" charset="0"/>
                <a:ea typeface="ヒラギノ角ゴ Pro W3" charset="-128"/>
                <a:cs typeface="+mn-cs"/>
              </a:defRPr>
            </a:lvl8pPr>
            <a:lvl9pPr marL="3886200" indent="-228600" algn="l" defTabSz="748873" rtl="0" eaLnBrk="0" fontAlgn="base" latinLnBrk="0" hangingPunct="0">
              <a:spcBef>
                <a:spcPct val="0"/>
              </a:spcBef>
              <a:spcAft>
                <a:spcPct val="0"/>
              </a:spcAft>
              <a:defRPr sz="2400" kern="1200">
                <a:solidFill>
                  <a:schemeClr val="tx1"/>
                </a:solidFill>
                <a:latin typeface="Times New Roman" pitchFamily="18" charset="0"/>
                <a:ea typeface="ヒラギノ角ゴ Pro W3" charset="-128"/>
                <a:cs typeface="+mn-cs"/>
              </a:defRPr>
            </a:lvl9pPr>
          </a:lstStyle>
          <a:p>
            <a:pPr defTabSz="561683">
              <a:defRPr/>
            </a:pPr>
            <a:r>
              <a:rPr lang="en-US" sz="750" err="1">
                <a:solidFill>
                  <a:srgbClr val="1C3B61"/>
                </a:solidFill>
                <a:latin typeface="Arial"/>
              </a:rPr>
              <a:t>Meester</a:t>
            </a:r>
            <a:r>
              <a:rPr lang="en-US" sz="750">
                <a:solidFill>
                  <a:srgbClr val="1C3B61"/>
                </a:solidFill>
                <a:latin typeface="Arial"/>
              </a:rPr>
              <a:t> RG er al. Cancer. 2015</a:t>
            </a:r>
          </a:p>
          <a:p>
            <a:pPr defTabSz="561683">
              <a:defRPr/>
            </a:pPr>
            <a:r>
              <a:rPr lang="en-US" sz="750" err="1">
                <a:solidFill>
                  <a:srgbClr val="1C3B61"/>
                </a:solidFill>
                <a:latin typeface="Arial"/>
              </a:rPr>
              <a:t>Chubak</a:t>
            </a:r>
            <a:r>
              <a:rPr lang="en-US" sz="750">
                <a:solidFill>
                  <a:srgbClr val="1C3B61"/>
                </a:solidFill>
                <a:latin typeface="Arial"/>
              </a:rPr>
              <a:t> J et al. CEBP. 2016</a:t>
            </a:r>
          </a:p>
          <a:p>
            <a:pPr defTabSz="561683">
              <a:defRPr/>
            </a:pPr>
            <a:r>
              <a:rPr lang="en-US" sz="750">
                <a:solidFill>
                  <a:srgbClr val="1C3B61"/>
                </a:solidFill>
                <a:latin typeface="Arial"/>
              </a:rPr>
              <a:t>Issaka RB et al. Am J Gastro. 2017</a:t>
            </a:r>
          </a:p>
          <a:p>
            <a:pPr defTabSz="561683">
              <a:defRPr/>
            </a:pPr>
            <a:r>
              <a:rPr lang="en-US" sz="750">
                <a:solidFill>
                  <a:srgbClr val="1C3B61"/>
                </a:solidFill>
                <a:latin typeface="Arial"/>
              </a:rPr>
              <a:t>Jensen CD et al. Ann Int Med. 2016</a:t>
            </a:r>
          </a:p>
          <a:p>
            <a:pPr defTabSz="561683">
              <a:defRPr/>
            </a:pPr>
            <a:r>
              <a:rPr lang="en-US" sz="750">
                <a:solidFill>
                  <a:srgbClr val="1C3B61"/>
                </a:solidFill>
                <a:latin typeface="Arial"/>
              </a:rPr>
              <a:t>Selby K et al. J Med Screen. 2020</a:t>
            </a:r>
          </a:p>
          <a:p>
            <a:pPr defTabSz="561683">
              <a:defRPr/>
            </a:pPr>
            <a:r>
              <a:rPr lang="en-US" sz="750">
                <a:solidFill>
                  <a:srgbClr val="1C3B61"/>
                </a:solidFill>
                <a:latin typeface="Arial"/>
              </a:rPr>
              <a:t>American Cancer Society. </a:t>
            </a:r>
            <a:r>
              <a:rPr lang="en-US" sz="750" i="1">
                <a:solidFill>
                  <a:srgbClr val="1C3B61"/>
                </a:solidFill>
                <a:latin typeface="Arial"/>
              </a:rPr>
              <a:t>Colorectal Cancer Facts &amp; Figures 2020-2022</a:t>
            </a:r>
            <a:r>
              <a:rPr lang="en-US" sz="750">
                <a:solidFill>
                  <a:srgbClr val="1C3B61"/>
                </a:solidFill>
                <a:latin typeface="Arial"/>
              </a:rPr>
              <a:t>  </a:t>
            </a:r>
          </a:p>
        </p:txBody>
      </p:sp>
    </p:spTree>
    <p:extLst>
      <p:ext uri="{BB962C8B-B14F-4D97-AF65-F5344CB8AC3E}">
        <p14:creationId xmlns:p14="http://schemas.microsoft.com/office/powerpoint/2010/main" val="2690599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6243-2C46-B545-AA3D-4C34E7002190}"/>
              </a:ext>
            </a:extLst>
          </p:cNvPr>
          <p:cNvSpPr>
            <a:spLocks noGrp="1"/>
          </p:cNvSpPr>
          <p:nvPr>
            <p:ph type="ctrTitle"/>
          </p:nvPr>
        </p:nvSpPr>
        <p:spPr>
          <a:xfrm>
            <a:off x="591284" y="157085"/>
            <a:ext cx="7961434" cy="487796"/>
          </a:xfrm>
        </p:spPr>
        <p:txBody>
          <a:bodyPr/>
          <a:lstStyle/>
          <a:p>
            <a:r>
              <a:rPr lang="en-US"/>
              <a:t>Preliminary Work</a:t>
            </a:r>
          </a:p>
        </p:txBody>
      </p:sp>
      <p:sp>
        <p:nvSpPr>
          <p:cNvPr id="3" name="Text Placeholder 2">
            <a:extLst>
              <a:ext uri="{FF2B5EF4-FFF2-40B4-BE49-F238E27FC236}">
                <a16:creationId xmlns:a16="http://schemas.microsoft.com/office/drawing/2014/main" id="{8300DDB6-50EF-EEDD-EB7A-9B82E1D92239}"/>
              </a:ext>
            </a:extLst>
          </p:cNvPr>
          <p:cNvSpPr>
            <a:spLocks noGrp="1"/>
          </p:cNvSpPr>
          <p:nvPr>
            <p:ph type="body" sz="quarter" idx="13"/>
          </p:nvPr>
        </p:nvSpPr>
        <p:spPr>
          <a:xfrm>
            <a:off x="353890" y="2636648"/>
            <a:ext cx="4218110" cy="445098"/>
          </a:xfrm>
        </p:spPr>
        <p:txBody>
          <a:bodyPr>
            <a:normAutofit fontScale="85000" lnSpcReduction="20000"/>
          </a:bodyPr>
          <a:lstStyle/>
          <a:p>
            <a:r>
              <a:rPr lang="en-US" sz="1600"/>
              <a:t>Persistent barriers to follow-up colonoscopy completion that were cited included: </a:t>
            </a:r>
          </a:p>
        </p:txBody>
      </p:sp>
      <p:sp>
        <p:nvSpPr>
          <p:cNvPr id="4" name="Text Placeholder 3">
            <a:extLst>
              <a:ext uri="{FF2B5EF4-FFF2-40B4-BE49-F238E27FC236}">
                <a16:creationId xmlns:a16="http://schemas.microsoft.com/office/drawing/2014/main" id="{CE6FA89A-D9FE-4B4F-1954-D40D2B5C8F10}"/>
              </a:ext>
            </a:extLst>
          </p:cNvPr>
          <p:cNvSpPr>
            <a:spLocks noGrp="1"/>
          </p:cNvSpPr>
          <p:nvPr>
            <p:ph type="body" sz="quarter" idx="14"/>
          </p:nvPr>
        </p:nvSpPr>
        <p:spPr>
          <a:xfrm>
            <a:off x="353889" y="3108231"/>
            <a:ext cx="4199899" cy="2708234"/>
          </a:xfrm>
        </p:spPr>
        <p:txBody>
          <a:bodyPr>
            <a:normAutofit/>
          </a:bodyPr>
          <a:lstStyle/>
          <a:p>
            <a:r>
              <a:rPr lang="en-US" sz="1600">
                <a:solidFill>
                  <a:srgbClr val="0B799A"/>
                </a:solidFill>
              </a:rPr>
              <a:t>Lack of Transportation</a:t>
            </a:r>
          </a:p>
          <a:p>
            <a:r>
              <a:rPr lang="en-US" sz="1600">
                <a:solidFill>
                  <a:srgbClr val="0B799A"/>
                </a:solidFill>
              </a:rPr>
              <a:t>Fear of colonoscopy procedure/bowel prep</a:t>
            </a:r>
          </a:p>
          <a:p>
            <a:r>
              <a:rPr lang="en-US" sz="1600">
                <a:solidFill>
                  <a:srgbClr val="0B799A"/>
                </a:solidFill>
              </a:rPr>
              <a:t>Fragmented care/lack of navigation</a:t>
            </a:r>
          </a:p>
        </p:txBody>
      </p:sp>
      <p:sp>
        <p:nvSpPr>
          <p:cNvPr id="5" name="Text Placeholder 3">
            <a:extLst>
              <a:ext uri="{FF2B5EF4-FFF2-40B4-BE49-F238E27FC236}">
                <a16:creationId xmlns:a16="http://schemas.microsoft.com/office/drawing/2014/main" id="{783B485D-0000-4336-F454-D52C04ACFF41}"/>
              </a:ext>
            </a:extLst>
          </p:cNvPr>
          <p:cNvSpPr txBox="1">
            <a:spLocks/>
          </p:cNvSpPr>
          <p:nvPr/>
        </p:nvSpPr>
        <p:spPr>
          <a:xfrm>
            <a:off x="353889" y="826219"/>
            <a:ext cx="4199899" cy="2708234"/>
          </a:xfrm>
          <a:prstGeom prst="rect">
            <a:avLst/>
          </a:prstGeom>
        </p:spPr>
        <p:txBody>
          <a:bodyPr vert="horz" lIns="45720" tIns="22860" rIns="45720" bIns="22860" rtlCol="0" anchor="t">
            <a:normAutofit/>
          </a:bodyPr>
          <a:lstStyle>
            <a:lvl1pPr marL="457200" indent="-457200" algn="l" defTabSz="914400" rtl="0" eaLnBrk="1" latinLnBrk="0" hangingPunct="1">
              <a:spcBef>
                <a:spcPct val="20000"/>
              </a:spcBef>
              <a:buFont typeface="Arial" panose="020B0604020202020204" pitchFamily="34" charset="0"/>
              <a:buChar char="•"/>
              <a:defRPr sz="2400" b="0" i="0" kern="1200">
                <a:solidFill>
                  <a:srgbClr val="1C345D"/>
                </a:solidFill>
                <a:latin typeface="+mn-lt"/>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buNone/>
            </a:pPr>
            <a:r>
              <a:rPr lang="en-US" sz="1575">
                <a:latin typeface="Arial" panose="020B0604020202020204"/>
                <a:cs typeface="Calibri"/>
              </a:rPr>
              <a:t>As part of Dr. Issaka's K08 award, we conducted a mixed-methods analysis evaluating reasons for lack of follow-up colonoscopy in patients with abnormal FIT results in a safety-net health system (Harborview Medical Center)</a:t>
            </a:r>
          </a:p>
        </p:txBody>
      </p:sp>
      <p:sp>
        <p:nvSpPr>
          <p:cNvPr id="7" name="Footer Placeholder 3">
            <a:extLst>
              <a:ext uri="{FF2B5EF4-FFF2-40B4-BE49-F238E27FC236}">
                <a16:creationId xmlns:a16="http://schemas.microsoft.com/office/drawing/2014/main" id="{526651C8-969A-D163-55AA-50E0417B55C7}"/>
              </a:ext>
            </a:extLst>
          </p:cNvPr>
          <p:cNvSpPr txBox="1">
            <a:spLocks/>
          </p:cNvSpPr>
          <p:nvPr/>
        </p:nvSpPr>
        <p:spPr>
          <a:xfrm>
            <a:off x="6644011" y="4307365"/>
            <a:ext cx="2226188" cy="694156"/>
          </a:xfrm>
          <a:prstGeom prst="rect">
            <a:avLst/>
          </a:prstGeom>
        </p:spPr>
        <p:txBody>
          <a:bodyPr vert="horz" lIns="45720" tIns="22860" rIns="45720" bIns="22860" rtlCol="0">
            <a:normAutofit/>
          </a:bodyPr>
          <a:lstStyle>
            <a:lvl1pPr marL="0" indent="0" algn="l" defTabSz="914400" rtl="0" eaLnBrk="1" latinLnBrk="0" hangingPunct="1">
              <a:spcBef>
                <a:spcPct val="20000"/>
              </a:spcBef>
              <a:buFont typeface="Arial" pitchFamily="34" charset="0"/>
              <a:buNone/>
              <a:defRPr sz="2800" b="0" i="0" kern="1200">
                <a:solidFill>
                  <a:srgbClr val="0B799A"/>
                </a:solidFill>
                <a:latin typeface="+mn-lt"/>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561683">
              <a:defRPr/>
            </a:pPr>
            <a:r>
              <a:rPr lang="en-US" altLang="en-US" sz="800">
                <a:solidFill>
                  <a:srgbClr val="1C3B61"/>
                </a:solidFill>
                <a:latin typeface="Arial" panose="020B0604020202020204"/>
              </a:rPr>
              <a:t>Issaka RB et al, Prev. Med Reports, 2022</a:t>
            </a:r>
          </a:p>
          <a:p>
            <a:pPr defTabSz="561683">
              <a:defRPr/>
            </a:pPr>
            <a:r>
              <a:rPr lang="en-US" altLang="en-US" sz="800">
                <a:solidFill>
                  <a:srgbClr val="1C3B61"/>
                </a:solidFill>
                <a:latin typeface="Arial" panose="020B0604020202020204"/>
              </a:rPr>
              <a:t>Issaka RB et al. JAMA Net Open. 2021</a:t>
            </a:r>
          </a:p>
          <a:p>
            <a:pPr defTabSz="561683">
              <a:defRPr/>
            </a:pPr>
            <a:endParaRPr lang="en-US" altLang="en-US" sz="800">
              <a:solidFill>
                <a:srgbClr val="1C3B61"/>
              </a:solidFill>
              <a:latin typeface="Arial" panose="020B0604020202020204"/>
            </a:endParaRPr>
          </a:p>
        </p:txBody>
      </p:sp>
      <p:pic>
        <p:nvPicPr>
          <p:cNvPr id="8" name="Picture 7" descr="Text&#10;&#10;Description automatically generated with low confidence">
            <a:extLst>
              <a:ext uri="{FF2B5EF4-FFF2-40B4-BE49-F238E27FC236}">
                <a16:creationId xmlns:a16="http://schemas.microsoft.com/office/drawing/2014/main" id="{1227DAF5-9120-2AB4-7C56-BE026552B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6468" y="630492"/>
            <a:ext cx="4113731" cy="3085298"/>
          </a:xfrm>
          <a:prstGeom prst="rect">
            <a:avLst/>
          </a:prstGeom>
        </p:spPr>
      </p:pic>
    </p:spTree>
    <p:extLst>
      <p:ext uri="{BB962C8B-B14F-4D97-AF65-F5344CB8AC3E}">
        <p14:creationId xmlns:p14="http://schemas.microsoft.com/office/powerpoint/2010/main" val="3596407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10D6-9EB1-4657-BEAE-D0A8E3FBE5F8}"/>
              </a:ext>
            </a:extLst>
          </p:cNvPr>
          <p:cNvSpPr>
            <a:spLocks noGrp="1"/>
          </p:cNvSpPr>
          <p:nvPr>
            <p:ph type="ctrTitle"/>
          </p:nvPr>
        </p:nvSpPr>
        <p:spPr>
          <a:xfrm>
            <a:off x="591284" y="279451"/>
            <a:ext cx="7961434" cy="487796"/>
          </a:xfrm>
        </p:spPr>
        <p:txBody>
          <a:bodyPr/>
          <a:lstStyle/>
          <a:p>
            <a:r>
              <a:rPr lang="en-US"/>
              <a:t>Operationalizing rideshare for colonoscopy completion</a:t>
            </a:r>
          </a:p>
        </p:txBody>
      </p:sp>
      <p:sp>
        <p:nvSpPr>
          <p:cNvPr id="4" name="Text Placeholder 3">
            <a:extLst>
              <a:ext uri="{FF2B5EF4-FFF2-40B4-BE49-F238E27FC236}">
                <a16:creationId xmlns:a16="http://schemas.microsoft.com/office/drawing/2014/main" id="{2CF4B7BB-8250-4489-0C17-36D6A5613DAB}"/>
              </a:ext>
            </a:extLst>
          </p:cNvPr>
          <p:cNvSpPr>
            <a:spLocks noGrp="1"/>
          </p:cNvSpPr>
          <p:nvPr>
            <p:ph type="body" sz="quarter" idx="14"/>
          </p:nvPr>
        </p:nvSpPr>
        <p:spPr>
          <a:xfrm>
            <a:off x="514349" y="1111815"/>
            <a:ext cx="7961432" cy="2708234"/>
          </a:xfrm>
        </p:spPr>
        <p:txBody>
          <a:bodyPr/>
          <a:lstStyle/>
          <a:p>
            <a:r>
              <a:rPr lang="en-US" sz="1600" b="1" kern="0">
                <a:solidFill>
                  <a:srgbClr val="0B799A"/>
                </a:solidFill>
              </a:rPr>
              <a:t>Hypothesis: </a:t>
            </a:r>
            <a:r>
              <a:rPr lang="en-US" sz="1300"/>
              <a:t>Rideshare non-emergency medical transportation (NEMT) platforms are a potentially scalable and cost-effective strategy to increase colonoscopy completion</a:t>
            </a:r>
          </a:p>
          <a:p>
            <a:endParaRPr lang="en-US" b="1" kern="0"/>
          </a:p>
          <a:p>
            <a:r>
              <a:rPr lang="en-US" sz="1600" b="1" kern="0">
                <a:solidFill>
                  <a:srgbClr val="0B799A"/>
                </a:solidFill>
              </a:rPr>
              <a:t>Aim 1: </a:t>
            </a:r>
            <a:r>
              <a:rPr lang="en-US" sz="1300" kern="0"/>
              <a:t>Identify barriers, facilitators, and process recommendations to implement a rideshare NEMT for patients receiving procedural sedation in a safety-net system</a:t>
            </a:r>
          </a:p>
          <a:p>
            <a:pPr marL="0" indent="0">
              <a:buNone/>
            </a:pPr>
            <a:r>
              <a:rPr lang="en-US" kern="0"/>
              <a:t>	</a:t>
            </a:r>
          </a:p>
          <a:p>
            <a:r>
              <a:rPr lang="en-US" sz="1600" b="1" kern="0">
                <a:solidFill>
                  <a:srgbClr val="0B799A"/>
                </a:solidFill>
              </a:rPr>
              <a:t>Aim 2: </a:t>
            </a:r>
            <a:r>
              <a:rPr lang="en-US" sz="1300" kern="0"/>
              <a:t>Pilot a rideshare NEMT in a safety-net population requiring colonoscopy for CRC screening</a:t>
            </a:r>
            <a:endParaRPr lang="en-US"/>
          </a:p>
        </p:txBody>
      </p:sp>
    </p:spTree>
    <p:extLst>
      <p:ext uri="{BB962C8B-B14F-4D97-AF65-F5344CB8AC3E}">
        <p14:creationId xmlns:p14="http://schemas.microsoft.com/office/powerpoint/2010/main" val="3917213635"/>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D98B-C153-70AB-1592-F3AFEC8CC36B}"/>
              </a:ext>
            </a:extLst>
          </p:cNvPr>
          <p:cNvSpPr>
            <a:spLocks noGrp="1"/>
          </p:cNvSpPr>
          <p:nvPr>
            <p:ph type="ctrTitle"/>
          </p:nvPr>
        </p:nvSpPr>
        <p:spPr/>
        <p:txBody>
          <a:bodyPr/>
          <a:lstStyle/>
          <a:p>
            <a:r>
              <a:rPr lang="en-US"/>
              <a:t>Operationalizing rideshare for colonoscopy completion</a:t>
            </a:r>
          </a:p>
        </p:txBody>
      </p:sp>
      <p:sp>
        <p:nvSpPr>
          <p:cNvPr id="3" name="Text Placeholder 2">
            <a:extLst>
              <a:ext uri="{FF2B5EF4-FFF2-40B4-BE49-F238E27FC236}">
                <a16:creationId xmlns:a16="http://schemas.microsoft.com/office/drawing/2014/main" id="{FE20BD56-B677-EC6A-886B-A3D5AE959B07}"/>
              </a:ext>
            </a:extLst>
          </p:cNvPr>
          <p:cNvSpPr>
            <a:spLocks noGrp="1"/>
          </p:cNvSpPr>
          <p:nvPr>
            <p:ph type="body" sz="quarter" idx="13"/>
          </p:nvPr>
        </p:nvSpPr>
        <p:spPr/>
        <p:txBody>
          <a:bodyPr/>
          <a:lstStyle/>
          <a:p>
            <a:r>
              <a:rPr lang="en-US"/>
              <a:t>Informal stakeholder engagement meetings</a:t>
            </a:r>
          </a:p>
        </p:txBody>
      </p:sp>
      <p:sp>
        <p:nvSpPr>
          <p:cNvPr id="4" name="Text Placeholder 3">
            <a:extLst>
              <a:ext uri="{FF2B5EF4-FFF2-40B4-BE49-F238E27FC236}">
                <a16:creationId xmlns:a16="http://schemas.microsoft.com/office/drawing/2014/main" id="{C39137BE-1501-6874-E7D3-09C1A39203F1}"/>
              </a:ext>
            </a:extLst>
          </p:cNvPr>
          <p:cNvSpPr>
            <a:spLocks noGrp="1"/>
          </p:cNvSpPr>
          <p:nvPr>
            <p:ph type="body" sz="quarter" idx="14"/>
          </p:nvPr>
        </p:nvSpPr>
        <p:spPr>
          <a:xfrm>
            <a:off x="514351" y="1376683"/>
            <a:ext cx="7961432" cy="2708234"/>
          </a:xfrm>
        </p:spPr>
        <p:txBody>
          <a:bodyPr/>
          <a:lstStyle/>
          <a:p>
            <a:pPr marL="518338" lvl="1" indent="-228611">
              <a:buFont typeface="Wingdings" pitchFamily="2" charset="2"/>
              <a:buChar char="Ø"/>
            </a:pPr>
            <a:r>
              <a:rPr lang="en-US">
                <a:solidFill>
                  <a:srgbClr val="1C345D"/>
                </a:solidFill>
                <a:latin typeface="Arial" panose="020B0604020202020204" pitchFamily="34" charset="0"/>
                <a:cs typeface="Arial" panose="020B0604020202020204" pitchFamily="34" charset="0"/>
              </a:rPr>
              <a:t>Aug 2020 - Aug 2021</a:t>
            </a:r>
          </a:p>
          <a:p>
            <a:pPr marL="518338" lvl="1" indent="-228611">
              <a:buFont typeface="Wingdings" pitchFamily="2" charset="2"/>
              <a:buChar char="Ø"/>
            </a:pPr>
            <a:r>
              <a:rPr lang="en-US">
                <a:solidFill>
                  <a:srgbClr val="1C345D"/>
                </a:solidFill>
                <a:latin typeface="Arial" panose="020B0604020202020204" pitchFamily="34" charset="0"/>
                <a:cs typeface="Arial" panose="020B0604020202020204" pitchFamily="34" charset="0"/>
              </a:rPr>
              <a:t>22 data collection points from 34 individuals</a:t>
            </a:r>
          </a:p>
          <a:p>
            <a:pPr marL="518338" lvl="1" indent="-228611">
              <a:buFont typeface="Wingdings" pitchFamily="2" charset="2"/>
              <a:buChar char="Ø"/>
            </a:pPr>
            <a:r>
              <a:rPr lang="en-US">
                <a:solidFill>
                  <a:srgbClr val="1C345D"/>
                </a:solidFill>
                <a:latin typeface="Arial" panose="020B0604020202020204" pitchFamily="34" charset="0"/>
                <a:cs typeface="Arial" panose="020B0604020202020204" pitchFamily="34" charset="0"/>
              </a:rPr>
              <a:t>Storyboards to engage stakeholders</a:t>
            </a:r>
          </a:p>
          <a:p>
            <a:pPr marL="518338" lvl="1" indent="-228611">
              <a:buFont typeface="Wingdings" pitchFamily="2" charset="2"/>
              <a:buChar char="Ø"/>
            </a:pPr>
            <a:r>
              <a:rPr lang="en-US">
                <a:solidFill>
                  <a:srgbClr val="1C345D"/>
                </a:solidFill>
                <a:latin typeface="Arial" panose="020B0604020202020204" pitchFamily="34" charset="0"/>
                <a:cs typeface="Arial" panose="020B0604020202020204" pitchFamily="34" charset="0"/>
              </a:rPr>
              <a:t>Nominal group technique with 5 stakeholders to finalize the rideshare NEMT workflow</a:t>
            </a:r>
          </a:p>
          <a:p>
            <a:endParaRPr lang="en-US"/>
          </a:p>
        </p:txBody>
      </p:sp>
      <p:graphicFrame>
        <p:nvGraphicFramePr>
          <p:cNvPr id="5" name="Table 12">
            <a:extLst>
              <a:ext uri="{FF2B5EF4-FFF2-40B4-BE49-F238E27FC236}">
                <a16:creationId xmlns:a16="http://schemas.microsoft.com/office/drawing/2014/main" id="{09F22414-1C55-8150-9B32-41307A139732}"/>
              </a:ext>
            </a:extLst>
          </p:cNvPr>
          <p:cNvGraphicFramePr>
            <a:graphicFrameLocks noGrp="1"/>
          </p:cNvGraphicFramePr>
          <p:nvPr/>
        </p:nvGraphicFramePr>
        <p:xfrm>
          <a:off x="754095" y="2474379"/>
          <a:ext cx="7635810" cy="1968511"/>
        </p:xfrm>
        <a:graphic>
          <a:graphicData uri="http://schemas.openxmlformats.org/drawingml/2006/table">
            <a:tbl>
              <a:tblPr firstRow="1" bandRow="1">
                <a:tableStyleId>{7E9639D4-E3E2-4D34-9284-5A2195B3D0D7}</a:tableStyleId>
              </a:tblPr>
              <a:tblGrid>
                <a:gridCol w="1527162">
                  <a:extLst>
                    <a:ext uri="{9D8B030D-6E8A-4147-A177-3AD203B41FA5}">
                      <a16:colId xmlns:a16="http://schemas.microsoft.com/office/drawing/2014/main" val="2810288655"/>
                    </a:ext>
                  </a:extLst>
                </a:gridCol>
                <a:gridCol w="1527162">
                  <a:extLst>
                    <a:ext uri="{9D8B030D-6E8A-4147-A177-3AD203B41FA5}">
                      <a16:colId xmlns:a16="http://schemas.microsoft.com/office/drawing/2014/main" val="2988060001"/>
                    </a:ext>
                  </a:extLst>
                </a:gridCol>
                <a:gridCol w="1527162">
                  <a:extLst>
                    <a:ext uri="{9D8B030D-6E8A-4147-A177-3AD203B41FA5}">
                      <a16:colId xmlns:a16="http://schemas.microsoft.com/office/drawing/2014/main" val="2942068958"/>
                    </a:ext>
                  </a:extLst>
                </a:gridCol>
                <a:gridCol w="1527162">
                  <a:extLst>
                    <a:ext uri="{9D8B030D-6E8A-4147-A177-3AD203B41FA5}">
                      <a16:colId xmlns:a16="http://schemas.microsoft.com/office/drawing/2014/main" val="3115962196"/>
                    </a:ext>
                  </a:extLst>
                </a:gridCol>
                <a:gridCol w="1527162">
                  <a:extLst>
                    <a:ext uri="{9D8B030D-6E8A-4147-A177-3AD203B41FA5}">
                      <a16:colId xmlns:a16="http://schemas.microsoft.com/office/drawing/2014/main" val="3691256578"/>
                    </a:ext>
                  </a:extLst>
                </a:gridCol>
              </a:tblGrid>
              <a:tr h="261631">
                <a:tc gridSpan="5">
                  <a:txBody>
                    <a:bodyPr/>
                    <a:lstStyle/>
                    <a:p>
                      <a:pPr algn="ctr"/>
                      <a:r>
                        <a:rPr lang="en-US" sz="1200">
                          <a:solidFill>
                            <a:sysClr val="windowText" lastClr="000000"/>
                          </a:solidFill>
                        </a:rPr>
                        <a:t>Stakeholders</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B799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3512533"/>
                  </a:ext>
                </a:extLst>
              </a:tr>
              <a:tr h="350520">
                <a:tc>
                  <a:txBody>
                    <a:bodyPr/>
                    <a:lstStyle/>
                    <a:p>
                      <a:r>
                        <a:rPr lang="en-US" sz="1000">
                          <a:solidFill>
                            <a:srgbClr val="1C345D"/>
                          </a:solidFill>
                        </a:rPr>
                        <a:t>Patient(s)</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Chief of Anesthesia</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Endoscopy Business Operations Supervisor</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Risk Management &amp; Compliance</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Health System Contracting</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7139080"/>
                  </a:ext>
                </a:extLst>
              </a:tr>
              <a:tr h="502920">
                <a:tc>
                  <a:txBody>
                    <a:bodyPr/>
                    <a:lstStyle/>
                    <a:p>
                      <a:r>
                        <a:rPr lang="en-US" sz="1000">
                          <a:solidFill>
                            <a:srgbClr val="1C345D"/>
                          </a:solidFill>
                        </a:rPr>
                        <a:t>Primary Care &amp; Ambulatory Care Medical Directors</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Chief of Nursing</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Patient Care Coordinators</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Infection Prevention</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Rideshare Healthcare Senior Manager</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2188431"/>
                  </a:ext>
                </a:extLst>
              </a:tr>
              <a:tr h="350520">
                <a:tc>
                  <a:txBody>
                    <a:bodyPr/>
                    <a:lstStyle/>
                    <a:p>
                      <a:r>
                        <a:rPr lang="en-US" sz="1000">
                          <a:solidFill>
                            <a:srgbClr val="1C345D"/>
                          </a:solidFill>
                        </a:rPr>
                        <a:t>Gastroenterology Medical Director</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Procedural Unit Nurse Manager</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Endoscopy Nurses</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Social Work</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Rideshare Contracting</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861232"/>
                  </a:ext>
                </a:extLst>
              </a:tr>
              <a:tr h="502920">
                <a:tc>
                  <a:txBody>
                    <a:bodyPr/>
                    <a:lstStyle/>
                    <a:p>
                      <a:r>
                        <a:rPr lang="en-US" sz="1000">
                          <a:solidFill>
                            <a:srgbClr val="1C345D"/>
                          </a:solidFill>
                        </a:rPr>
                        <a:t>State Healthcare Authority</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a:solidFill>
                            <a:srgbClr val="1C345D"/>
                          </a:solidFill>
                        </a:rPr>
                        <a:t>Managers of Healthcare System Transportation Vendors</a:t>
                      </a: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a:solidFill>
                          <a:srgbClr val="1C345D"/>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a:solidFill>
                          <a:srgbClr val="1C345D"/>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00">
                        <a:solidFill>
                          <a:srgbClr val="1C345D"/>
                        </a:solidFill>
                      </a:endParaRPr>
                    </a:p>
                  </a:txBody>
                  <a:tcPr marL="45720" marR="45720" marT="22860" marB="22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4707104"/>
                  </a:ext>
                </a:extLst>
              </a:tr>
            </a:tbl>
          </a:graphicData>
        </a:graphic>
      </p:graphicFrame>
      <p:sp>
        <p:nvSpPr>
          <p:cNvPr id="6" name="Footer Placeholder 3">
            <a:extLst>
              <a:ext uri="{FF2B5EF4-FFF2-40B4-BE49-F238E27FC236}">
                <a16:creationId xmlns:a16="http://schemas.microsoft.com/office/drawing/2014/main" id="{354BE8D5-6C75-9034-B447-C795DDA5D981}"/>
              </a:ext>
            </a:extLst>
          </p:cNvPr>
          <p:cNvSpPr txBox="1">
            <a:spLocks/>
          </p:cNvSpPr>
          <p:nvPr/>
        </p:nvSpPr>
        <p:spPr bwMode="auto">
          <a:xfrm>
            <a:off x="6629401" y="4502620"/>
            <a:ext cx="1846382" cy="170981"/>
          </a:xfrm>
          <a:prstGeom prst="rect">
            <a:avLst/>
          </a:prstGeom>
          <a:noFill/>
          <a:ln>
            <a:noFill/>
          </a:ln>
          <a:effectLst/>
          <a:extLst>
            <a:ext uri="{909E8E84-426E-40dd-AFC4-6F175D3DCCD1}"/>
            <a:ext uri="{91240B29-F687-4f45-9708-019B960494DF}"/>
            <a:ext uri="{AF507438-7753-43e0-B8FC-AC1667EBCBE1}"/>
          </a:extLst>
        </p:spPr>
        <p:txBody>
          <a:bodyPr vert="horz" wrap="square" lIns="45720" tIns="22860" rIns="0" bIns="22860" numCol="1" anchor="t" anchorCtr="0" compatLnSpc="1">
            <a:prstTxWarp prst="textNoShape">
              <a:avLst/>
            </a:prstTxWarp>
          </a:bodyPr>
          <a:lstStyle>
            <a:defPPr>
              <a:defRPr lang="en-US"/>
            </a:defPPr>
            <a:lvl1pPr algn="r" rtl="0" eaLnBrk="1" fontAlgn="base" hangingPunct="1">
              <a:spcBef>
                <a:spcPct val="0"/>
              </a:spcBef>
              <a:spcAft>
                <a:spcPct val="0"/>
              </a:spcAft>
              <a:defRPr sz="600" kern="1200">
                <a:solidFill>
                  <a:schemeClr val="tx1"/>
                </a:solidFill>
                <a:latin typeface="Arial"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9pPr>
          </a:lstStyle>
          <a:p>
            <a:pPr defTabSz="374456" fontAlgn="auto">
              <a:spcBef>
                <a:spcPts val="0"/>
              </a:spcBef>
              <a:spcAft>
                <a:spcPts val="0"/>
              </a:spcAft>
              <a:defRPr/>
            </a:pPr>
            <a:r>
              <a:rPr lang="en-US" altLang="en-US" sz="800">
                <a:solidFill>
                  <a:srgbClr val="1C3B61"/>
                </a:solidFill>
              </a:rPr>
              <a:t>Bell-Brown et al, Front </a:t>
            </a:r>
            <a:r>
              <a:rPr lang="en-US" altLang="en-US" sz="800" err="1">
                <a:solidFill>
                  <a:srgbClr val="1C3B61"/>
                </a:solidFill>
              </a:rPr>
              <a:t>Hlth</a:t>
            </a:r>
            <a:r>
              <a:rPr lang="en-US" altLang="en-US" sz="800">
                <a:solidFill>
                  <a:srgbClr val="1C3B61"/>
                </a:solidFill>
              </a:rPr>
              <a:t> Ser, 2022</a:t>
            </a:r>
          </a:p>
        </p:txBody>
      </p:sp>
    </p:spTree>
    <p:extLst>
      <p:ext uri="{BB962C8B-B14F-4D97-AF65-F5344CB8AC3E}">
        <p14:creationId xmlns:p14="http://schemas.microsoft.com/office/powerpoint/2010/main" val="249947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77E8D-D8DC-9B82-0CFA-6D000E81AE7F}"/>
              </a:ext>
            </a:extLst>
          </p:cNvPr>
          <p:cNvSpPr>
            <a:spLocks noGrp="1"/>
          </p:cNvSpPr>
          <p:nvPr>
            <p:ph type="ctrTitle"/>
          </p:nvPr>
        </p:nvSpPr>
        <p:spPr/>
        <p:txBody>
          <a:bodyPr/>
          <a:lstStyle/>
          <a:p>
            <a:r>
              <a:rPr lang="en-US"/>
              <a:t>Pilot Study Workflow</a:t>
            </a:r>
          </a:p>
        </p:txBody>
      </p:sp>
      <p:pic>
        <p:nvPicPr>
          <p:cNvPr id="10" name="Picture 9">
            <a:extLst>
              <a:ext uri="{FF2B5EF4-FFF2-40B4-BE49-F238E27FC236}">
                <a16:creationId xmlns:a16="http://schemas.microsoft.com/office/drawing/2014/main" id="{59CF3B1C-F2F1-F856-40E6-7B843F63B128}"/>
              </a:ext>
            </a:extLst>
          </p:cNvPr>
          <p:cNvPicPr>
            <a:picLocks noChangeAspect="1"/>
          </p:cNvPicPr>
          <p:nvPr/>
        </p:nvPicPr>
        <p:blipFill>
          <a:blip r:embed="rId3"/>
          <a:stretch>
            <a:fillRect/>
          </a:stretch>
        </p:blipFill>
        <p:spPr>
          <a:xfrm>
            <a:off x="-234638" y="992326"/>
            <a:ext cx="9144000" cy="2892149"/>
          </a:xfrm>
          <a:prstGeom prst="rect">
            <a:avLst/>
          </a:prstGeom>
        </p:spPr>
      </p:pic>
    </p:spTree>
    <p:extLst>
      <p:ext uri="{BB962C8B-B14F-4D97-AF65-F5344CB8AC3E}">
        <p14:creationId xmlns:p14="http://schemas.microsoft.com/office/powerpoint/2010/main" val="380448798"/>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FDBF-2EE6-2C5F-9D12-CFBD8A75C66C}"/>
              </a:ext>
            </a:extLst>
          </p:cNvPr>
          <p:cNvSpPr>
            <a:spLocks noGrp="1"/>
          </p:cNvSpPr>
          <p:nvPr>
            <p:ph type="ctrTitle"/>
          </p:nvPr>
        </p:nvSpPr>
        <p:spPr>
          <a:xfrm>
            <a:off x="74301" y="-21608"/>
            <a:ext cx="7961434" cy="487796"/>
          </a:xfrm>
        </p:spPr>
        <p:txBody>
          <a:bodyPr/>
          <a:lstStyle/>
          <a:p>
            <a:r>
              <a:rPr lang="en-US"/>
              <a:t>Rideshare pilot program – preliminary results</a:t>
            </a:r>
          </a:p>
        </p:txBody>
      </p:sp>
      <p:sp>
        <p:nvSpPr>
          <p:cNvPr id="3" name="Text Placeholder 2">
            <a:extLst>
              <a:ext uri="{FF2B5EF4-FFF2-40B4-BE49-F238E27FC236}">
                <a16:creationId xmlns:a16="http://schemas.microsoft.com/office/drawing/2014/main" id="{495B9EFD-B8E6-FE5C-1FEF-1D272A1EF0B8}"/>
              </a:ext>
            </a:extLst>
          </p:cNvPr>
          <p:cNvSpPr>
            <a:spLocks noGrp="1"/>
          </p:cNvSpPr>
          <p:nvPr>
            <p:ph type="body" sz="quarter" idx="13"/>
          </p:nvPr>
        </p:nvSpPr>
        <p:spPr>
          <a:xfrm>
            <a:off x="289045" y="466188"/>
            <a:ext cx="7961432" cy="445098"/>
          </a:xfrm>
        </p:spPr>
        <p:txBody>
          <a:bodyPr/>
          <a:lstStyle/>
          <a:p>
            <a:r>
              <a:rPr lang="en-US"/>
              <a:t>Demographics</a:t>
            </a:r>
          </a:p>
        </p:txBody>
      </p:sp>
      <p:sp>
        <p:nvSpPr>
          <p:cNvPr id="4" name="Footer Placeholder 3">
            <a:extLst>
              <a:ext uri="{FF2B5EF4-FFF2-40B4-BE49-F238E27FC236}">
                <a16:creationId xmlns:a16="http://schemas.microsoft.com/office/drawing/2014/main" id="{12E9482D-0C88-6156-3A43-54847160533F}"/>
              </a:ext>
            </a:extLst>
          </p:cNvPr>
          <p:cNvSpPr txBox="1">
            <a:spLocks/>
          </p:cNvSpPr>
          <p:nvPr/>
        </p:nvSpPr>
        <p:spPr bwMode="auto">
          <a:xfrm>
            <a:off x="6333894" y="4495177"/>
            <a:ext cx="2128160" cy="39719"/>
          </a:xfrm>
          <a:prstGeom prst="rect">
            <a:avLst/>
          </a:prstGeom>
          <a:noFill/>
          <a:ln>
            <a:noFill/>
          </a:ln>
          <a:effectLst/>
          <a:extLst>
            <a:ext uri="{909E8E84-426E-40dd-AFC4-6F175D3DCCD1}"/>
            <a:ext uri="{91240B29-F687-4f45-9708-019B960494DF}"/>
            <a:ext uri="{AF507438-7753-43e0-B8FC-AC1667EBCBE1}"/>
          </a:extLst>
        </p:spPr>
        <p:txBody>
          <a:bodyPr vert="horz" wrap="square" lIns="45720" tIns="22860" rIns="0" bIns="22860" numCol="1" anchor="t" anchorCtr="0" compatLnSpc="1">
            <a:prstTxWarp prst="textNoShape">
              <a:avLst/>
            </a:prstTxWarp>
          </a:bodyPr>
          <a:lstStyle>
            <a:defPPr>
              <a:defRPr lang="en-US"/>
            </a:defPPr>
            <a:lvl1pPr algn="r" rtl="0" eaLnBrk="1" fontAlgn="base" hangingPunct="1">
              <a:spcBef>
                <a:spcPct val="0"/>
              </a:spcBef>
              <a:spcAft>
                <a:spcPct val="0"/>
              </a:spcAft>
              <a:defRPr sz="600" kern="1200">
                <a:solidFill>
                  <a:schemeClr val="tx1"/>
                </a:solidFill>
                <a:latin typeface="Arial"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9pPr>
          </a:lstStyle>
          <a:p>
            <a:pPr defTabSz="374456" fontAlgn="auto">
              <a:spcBef>
                <a:spcPts val="0"/>
              </a:spcBef>
              <a:spcAft>
                <a:spcPts val="0"/>
              </a:spcAft>
              <a:defRPr/>
            </a:pPr>
            <a:r>
              <a:rPr lang="en-US" altLang="en-US" sz="800">
                <a:solidFill>
                  <a:srgbClr val="1C3B61"/>
                </a:solidFill>
              </a:rPr>
              <a:t>Issaka, et al. Clin Gastro Hep, 2023</a:t>
            </a:r>
          </a:p>
        </p:txBody>
      </p:sp>
      <p:sp>
        <p:nvSpPr>
          <p:cNvPr id="5" name="Content Placeholder 2">
            <a:extLst>
              <a:ext uri="{FF2B5EF4-FFF2-40B4-BE49-F238E27FC236}">
                <a16:creationId xmlns:a16="http://schemas.microsoft.com/office/drawing/2014/main" id="{63E89A93-4F6F-4B5B-703A-7614493D57B5}"/>
              </a:ext>
            </a:extLst>
          </p:cNvPr>
          <p:cNvSpPr txBox="1">
            <a:spLocks/>
          </p:cNvSpPr>
          <p:nvPr/>
        </p:nvSpPr>
        <p:spPr>
          <a:xfrm>
            <a:off x="470162" y="802036"/>
            <a:ext cx="8384793" cy="3282553"/>
          </a:xfrm>
          <a:prstGeom prst="rect">
            <a:avLst/>
          </a:prstGeom>
        </p:spPr>
        <p:txBody>
          <a:bodyPr vert="horz" lIns="0" tIns="0" rIns="0" bIns="0" rtlCol="0" anchor="t">
            <a:noAutofit/>
          </a:bodyPr>
          <a:lstStyle>
            <a:lvl1pPr marL="342900" indent="-342900" algn="l" defTabSz="914400" rtl="0" eaLnBrk="1" latinLnBrk="0" hangingPunct="1">
              <a:spcBef>
                <a:spcPct val="20000"/>
              </a:spcBef>
              <a:buFont typeface="Arial" pitchFamily="34" charset="0"/>
              <a:buChar char="•"/>
              <a:defRPr sz="4800" b="0" i="0" kern="1200">
                <a:solidFill>
                  <a:srgbClr val="1C345D"/>
                </a:solidFill>
                <a:latin typeface="Times" pitchFamily="2"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0" i="0" kern="1200">
                <a:solidFill>
                  <a:srgbClr val="0B799A"/>
                </a:solidFill>
                <a:latin typeface="+mn-lt"/>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0" i="0" kern="1200">
                <a:solidFill>
                  <a:srgbClr val="1C345D"/>
                </a:solidFill>
                <a:latin typeface="+mn-lt"/>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0" i="0" kern="1200">
                <a:solidFill>
                  <a:srgbClr val="1C3B61"/>
                </a:solidFill>
                <a:latin typeface="+mn-lt"/>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0" i="0" kern="1200">
                <a:solidFill>
                  <a:srgbClr val="1C3B61"/>
                </a:solidFill>
                <a:latin typeface="+mn-lt"/>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a:r>
              <a:rPr lang="en-US" sz="1500">
                <a:latin typeface="Arial"/>
                <a:cs typeface="Arial"/>
              </a:rPr>
              <a:t>As of 10/23/23, </a:t>
            </a:r>
            <a:r>
              <a:rPr lang="en-US" sz="1500" b="1">
                <a:latin typeface="Arial"/>
                <a:cs typeface="Arial"/>
              </a:rPr>
              <a:t>44</a:t>
            </a:r>
            <a:r>
              <a:rPr lang="en-US" sz="1500">
                <a:latin typeface="Arial"/>
                <a:cs typeface="Arial"/>
              </a:rPr>
              <a:t> patients have consented to the study and </a:t>
            </a:r>
            <a:r>
              <a:rPr lang="en-US" sz="1500" b="1">
                <a:latin typeface="Arial"/>
                <a:cs typeface="Arial"/>
              </a:rPr>
              <a:t>39</a:t>
            </a:r>
            <a:r>
              <a:rPr lang="en-US" sz="1500">
                <a:latin typeface="Arial"/>
                <a:cs typeface="Arial"/>
              </a:rPr>
              <a:t> rides have been completed</a:t>
            </a:r>
          </a:p>
          <a:p>
            <a:pPr marL="557213" lvl="1" indent="-214313" defTabSz="685800"/>
            <a:r>
              <a:rPr lang="en-US" sz="1400">
                <a:solidFill>
                  <a:srgbClr val="1C345D"/>
                </a:solidFill>
                <a:latin typeface="Arial" panose="020B0604020202020204" pitchFamily="34" charset="0"/>
                <a:cs typeface="Arial" panose="020B0604020202020204" pitchFamily="34" charset="0"/>
              </a:rPr>
              <a:t>Majority are men (75%) and primarily speak English (89%)​</a:t>
            </a:r>
            <a:endParaRPr lang="en-US" sz="1400">
              <a:solidFill>
                <a:srgbClr val="6C6463"/>
              </a:solidFill>
              <a:latin typeface="Arial" panose="020B0604020202020204" pitchFamily="34" charset="0"/>
              <a:cs typeface="Arial" panose="020B0604020202020204" pitchFamily="34" charset="0"/>
            </a:endParaRPr>
          </a:p>
          <a:p>
            <a:pPr marL="557213" lvl="1" indent="-214313" defTabSz="685800"/>
            <a:r>
              <a:rPr lang="en-US" sz="1400">
                <a:solidFill>
                  <a:srgbClr val="1C345D"/>
                </a:solidFill>
                <a:latin typeface="Arial" panose="020B0604020202020204" pitchFamily="34" charset="0"/>
                <a:cs typeface="Arial" panose="020B0604020202020204" pitchFamily="34" charset="0"/>
              </a:rPr>
              <a:t>50% self-identify as White, 18% Black, 14% Asian, 5% AI/AN and 2% as multi-racial ​</a:t>
            </a:r>
            <a:endParaRPr lang="en-US" sz="1400">
              <a:solidFill>
                <a:srgbClr val="6C6463"/>
              </a:solidFill>
              <a:latin typeface="Arial" panose="020B0604020202020204" pitchFamily="34" charset="0"/>
              <a:cs typeface="Arial" panose="020B0604020202020204" pitchFamily="34" charset="0"/>
            </a:endParaRPr>
          </a:p>
          <a:p>
            <a:pPr marL="557213" lvl="1" indent="-214313" defTabSz="685800"/>
            <a:r>
              <a:rPr lang="en-US" sz="1400">
                <a:solidFill>
                  <a:srgbClr val="1C345D"/>
                </a:solidFill>
                <a:latin typeface="Arial" panose="020B0604020202020204" pitchFamily="34" charset="0"/>
                <a:cs typeface="Arial" panose="020B0604020202020204" pitchFamily="34" charset="0"/>
              </a:rPr>
              <a:t>18% self-identify as Hispanic or Latinx</a:t>
            </a:r>
            <a:endParaRPr lang="en-US" sz="1400">
              <a:solidFill>
                <a:srgbClr val="6C6463"/>
              </a:solidFill>
              <a:latin typeface="Arial" panose="020B0604020202020204" pitchFamily="34" charset="0"/>
              <a:cs typeface="Arial" panose="020B0604020202020204" pitchFamily="34" charset="0"/>
            </a:endParaRPr>
          </a:p>
          <a:p>
            <a:pPr marL="0" indent="0" defTabSz="685800" fontAlgn="base">
              <a:buNone/>
            </a:pPr>
            <a:br>
              <a:rPr lang="en-US" sz="1500">
                <a:latin typeface="Times New Roman" panose="02020603050405020304" pitchFamily="18" charset="0"/>
                <a:cs typeface="Times New Roman" panose="02020603050405020304" pitchFamily="18" charset="0"/>
              </a:rPr>
            </a:br>
            <a:endParaRPr lang="en-US" sz="1500">
              <a:solidFill>
                <a:srgbClr val="6C6463"/>
              </a:solidFill>
              <a:latin typeface="Times New Roman" panose="02020603050405020304" pitchFamily="18" charset="0"/>
              <a:cs typeface="Times New Roman" panose="02020603050405020304" pitchFamily="18" charset="0"/>
            </a:endParaRPr>
          </a:p>
          <a:p>
            <a:pPr marL="257175" indent="-257175" defTabSz="685800"/>
            <a:endParaRPr lang="en-US" sz="1500"/>
          </a:p>
        </p:txBody>
      </p:sp>
      <p:graphicFrame>
        <p:nvGraphicFramePr>
          <p:cNvPr id="15" name="Chart 14">
            <a:extLst>
              <a:ext uri="{FF2B5EF4-FFF2-40B4-BE49-F238E27FC236}">
                <a16:creationId xmlns:a16="http://schemas.microsoft.com/office/drawing/2014/main" id="{2643966F-D717-253E-9201-72346DD15FD7}"/>
              </a:ext>
            </a:extLst>
          </p:cNvPr>
          <p:cNvGraphicFramePr/>
          <p:nvPr/>
        </p:nvGraphicFramePr>
        <p:xfrm>
          <a:off x="672366" y="1826551"/>
          <a:ext cx="3899635" cy="27083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6389D9F1-5E47-2C3D-C358-6705257654FA}"/>
              </a:ext>
            </a:extLst>
          </p:cNvPr>
          <p:cNvGraphicFramePr/>
          <p:nvPr/>
        </p:nvGraphicFramePr>
        <p:xfrm>
          <a:off x="4857961" y="1928692"/>
          <a:ext cx="3996995" cy="24917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73415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2"/>
          </p:nvPr>
        </p:nvSpPr>
        <p:spPr/>
        <p:txBody>
          <a:bodyPr/>
          <a:lstStyle/>
          <a:p>
            <a:pPr marL="257175" indent="-257175">
              <a:buFont typeface="Arial" panose="020B0604020202020204" pitchFamily="34" charset="0"/>
              <a:buChar char="•"/>
            </a:pPr>
            <a:r>
              <a:rPr lang="en-US" sz="2000" dirty="0"/>
              <a:t>In the chat, please put your :</a:t>
            </a:r>
          </a:p>
          <a:p>
            <a:pPr marL="771525" lvl="1" indent="-257175">
              <a:lnSpc>
                <a:spcPct val="200000"/>
              </a:lnSpc>
            </a:pPr>
            <a:r>
              <a:rPr lang="en-US" sz="1850" dirty="0"/>
              <a:t>Name, Organization &amp; Role</a:t>
            </a:r>
          </a:p>
          <a:p>
            <a:pPr marL="342900" indent="-342900">
              <a:lnSpc>
                <a:spcPct val="200000"/>
              </a:lnSpc>
              <a:buFont typeface="Arial" panose="020B0604020202020204" pitchFamily="34" charset="0"/>
              <a:buChar char="•"/>
            </a:pPr>
            <a:r>
              <a:rPr lang="en-US" sz="2000" dirty="0"/>
              <a:t>What is one thing you are truly looking forward to doing before the end of this year?</a:t>
            </a:r>
          </a:p>
        </p:txBody>
      </p:sp>
      <p:sp>
        <p:nvSpPr>
          <p:cNvPr id="3" name="Title 2"/>
          <p:cNvSpPr>
            <a:spLocks noGrp="1"/>
          </p:cNvSpPr>
          <p:nvPr>
            <p:ph type="title"/>
          </p:nvPr>
        </p:nvSpPr>
        <p:spPr/>
        <p:txBody>
          <a:bodyPr>
            <a:noAutofit/>
          </a:bodyPr>
          <a:lstStyle/>
          <a:p>
            <a:r>
              <a:rPr lang="en-US" sz="2400" dirty="0"/>
              <a:t>Introduction &amp; Icebreaker</a:t>
            </a:r>
          </a:p>
        </p:txBody>
      </p:sp>
    </p:spTree>
    <p:extLst>
      <p:ext uri="{BB962C8B-B14F-4D97-AF65-F5344CB8AC3E}">
        <p14:creationId xmlns:p14="http://schemas.microsoft.com/office/powerpoint/2010/main" val="3600431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FDBF-2EE6-2C5F-9D12-CFBD8A75C66C}"/>
              </a:ext>
            </a:extLst>
          </p:cNvPr>
          <p:cNvSpPr>
            <a:spLocks noGrp="1"/>
          </p:cNvSpPr>
          <p:nvPr>
            <p:ph type="ctrTitle"/>
          </p:nvPr>
        </p:nvSpPr>
        <p:spPr>
          <a:xfrm>
            <a:off x="491341" y="154050"/>
            <a:ext cx="7961434" cy="487796"/>
          </a:xfrm>
        </p:spPr>
        <p:txBody>
          <a:bodyPr/>
          <a:lstStyle/>
          <a:p>
            <a:r>
              <a:rPr lang="en-US">
                <a:latin typeface="Times"/>
                <a:cs typeface="Calibri"/>
              </a:rPr>
              <a:t>Rideshare program pilot – preliminary results, cont'd</a:t>
            </a:r>
            <a:endParaRPr lang="en-US"/>
          </a:p>
        </p:txBody>
      </p:sp>
      <p:sp>
        <p:nvSpPr>
          <p:cNvPr id="3" name="Text Placeholder 2">
            <a:extLst>
              <a:ext uri="{FF2B5EF4-FFF2-40B4-BE49-F238E27FC236}">
                <a16:creationId xmlns:a16="http://schemas.microsoft.com/office/drawing/2014/main" id="{495B9EFD-B8E6-FE5C-1FEF-1D272A1EF0B8}"/>
              </a:ext>
            </a:extLst>
          </p:cNvPr>
          <p:cNvSpPr>
            <a:spLocks noGrp="1"/>
          </p:cNvSpPr>
          <p:nvPr>
            <p:ph type="body" sz="quarter" idx="13"/>
          </p:nvPr>
        </p:nvSpPr>
        <p:spPr>
          <a:xfrm>
            <a:off x="-1143772" y="1303649"/>
            <a:ext cx="7961432" cy="445098"/>
          </a:xfrm>
        </p:spPr>
        <p:txBody>
          <a:bodyPr/>
          <a:lstStyle/>
          <a:p>
            <a:r>
              <a:rPr lang="en-US"/>
              <a:t>				Ride cost and distance </a:t>
            </a:r>
          </a:p>
        </p:txBody>
      </p:sp>
      <p:sp>
        <p:nvSpPr>
          <p:cNvPr id="6" name="TextBox 5">
            <a:extLst>
              <a:ext uri="{FF2B5EF4-FFF2-40B4-BE49-F238E27FC236}">
                <a16:creationId xmlns:a16="http://schemas.microsoft.com/office/drawing/2014/main" id="{9B28D00B-8D78-CBA5-6801-3B7A3DF7A032}"/>
              </a:ext>
            </a:extLst>
          </p:cNvPr>
          <p:cNvSpPr txBox="1"/>
          <p:nvPr/>
        </p:nvSpPr>
        <p:spPr>
          <a:xfrm>
            <a:off x="512576" y="660412"/>
            <a:ext cx="8296102" cy="307777"/>
          </a:xfrm>
          <a:prstGeom prst="rect">
            <a:avLst/>
          </a:prstGeom>
          <a:noFill/>
        </p:spPr>
        <p:txBody>
          <a:bodyPr wrap="square">
            <a:spAutoFit/>
          </a:bodyPr>
          <a:lstStyle/>
          <a:p>
            <a:pPr defTabSz="561655"/>
            <a:r>
              <a:rPr lang="en-US" sz="1400">
                <a:solidFill>
                  <a:srgbClr val="1C345D"/>
                </a:solidFill>
                <a:latin typeface="Arial" panose="020B0604020202020204" pitchFamily="34" charset="0"/>
              </a:rPr>
              <a:t>To date, </a:t>
            </a:r>
            <a:r>
              <a:rPr lang="en-US" sz="1400" b="1">
                <a:solidFill>
                  <a:srgbClr val="1C345D"/>
                </a:solidFill>
                <a:latin typeface="Arial" panose="020B0604020202020204" pitchFamily="34" charset="0"/>
              </a:rPr>
              <a:t>44</a:t>
            </a:r>
            <a:r>
              <a:rPr lang="en-US" sz="1400">
                <a:solidFill>
                  <a:srgbClr val="1C345D"/>
                </a:solidFill>
                <a:latin typeface="Arial" panose="020B0604020202020204" pitchFamily="34" charset="0"/>
              </a:rPr>
              <a:t> patients have consented to the study and </a:t>
            </a:r>
            <a:r>
              <a:rPr lang="en-US" sz="1400" b="1">
                <a:solidFill>
                  <a:srgbClr val="1C345D"/>
                </a:solidFill>
                <a:latin typeface="Arial" panose="020B0604020202020204" pitchFamily="34" charset="0"/>
              </a:rPr>
              <a:t>39</a:t>
            </a:r>
            <a:r>
              <a:rPr lang="en-US" sz="1400">
                <a:solidFill>
                  <a:srgbClr val="1C345D"/>
                </a:solidFill>
                <a:latin typeface="Arial" panose="020B0604020202020204" pitchFamily="34" charset="0"/>
              </a:rPr>
              <a:t> rides have been completed</a:t>
            </a:r>
            <a:endParaRPr lang="en-US" sz="1400">
              <a:solidFill>
                <a:srgbClr val="000000"/>
              </a:solidFill>
              <a:latin typeface="Arial" panose="020B0604020202020204"/>
            </a:endParaRPr>
          </a:p>
        </p:txBody>
      </p:sp>
      <p:sp>
        <p:nvSpPr>
          <p:cNvPr id="8" name="TextBox 7">
            <a:extLst>
              <a:ext uri="{FF2B5EF4-FFF2-40B4-BE49-F238E27FC236}">
                <a16:creationId xmlns:a16="http://schemas.microsoft.com/office/drawing/2014/main" id="{E8B12D74-09EB-2025-977C-DBEA563C9EA1}"/>
              </a:ext>
            </a:extLst>
          </p:cNvPr>
          <p:cNvSpPr txBox="1"/>
          <p:nvPr/>
        </p:nvSpPr>
        <p:spPr>
          <a:xfrm>
            <a:off x="716410" y="1664878"/>
            <a:ext cx="4025152" cy="1815882"/>
          </a:xfrm>
          <a:prstGeom prst="rect">
            <a:avLst/>
          </a:prstGeom>
          <a:noFill/>
          <a:ln w="19050">
            <a:solidFill>
              <a:srgbClr val="112345"/>
            </a:solidFill>
          </a:ln>
        </p:spPr>
        <p:txBody>
          <a:bodyPr wrap="square" rtlCol="0">
            <a:spAutoFit/>
          </a:bodyPr>
          <a:lstStyle/>
          <a:p>
            <a:pPr defTabSz="561655"/>
            <a:r>
              <a:rPr lang="en-US" sz="1400">
                <a:solidFill>
                  <a:srgbClr val="112345"/>
                </a:solidFill>
                <a:latin typeface="Arial" panose="020B0604020202020204"/>
              </a:rPr>
              <a:t>To date: </a:t>
            </a:r>
          </a:p>
          <a:p>
            <a:pPr marL="142883" indent="-142883" defTabSz="561655">
              <a:buFont typeface="Wingdings" panose="05000000000000000000" pitchFamily="2" charset="2"/>
              <a:buChar char="Ø"/>
            </a:pPr>
            <a:r>
              <a:rPr lang="en-US" sz="1400">
                <a:solidFill>
                  <a:srgbClr val="112345"/>
                </a:solidFill>
                <a:latin typeface="Arial" panose="020B0604020202020204"/>
              </a:rPr>
              <a:t>The average cost of ride is $23.84 </a:t>
            </a:r>
          </a:p>
          <a:p>
            <a:pPr defTabSz="561655"/>
            <a:r>
              <a:rPr lang="en-US" sz="1400">
                <a:solidFill>
                  <a:srgbClr val="112345"/>
                </a:solidFill>
                <a:latin typeface="Arial" panose="020B0604020202020204"/>
              </a:rPr>
              <a:t>   (range $9.99-$54.49)</a:t>
            </a:r>
          </a:p>
          <a:p>
            <a:pPr marL="142883" indent="-142883" defTabSz="561655">
              <a:buFont typeface="Wingdings" panose="05000000000000000000" pitchFamily="2" charset="2"/>
              <a:buChar char="Ø"/>
            </a:pPr>
            <a:r>
              <a:rPr lang="en-US" sz="1400">
                <a:solidFill>
                  <a:srgbClr val="112345"/>
                </a:solidFill>
                <a:latin typeface="Arial" panose="020B0604020202020204"/>
              </a:rPr>
              <a:t>The average distance of ride (in miles) is 3.98 (range 0.19-13.80)</a:t>
            </a:r>
          </a:p>
          <a:p>
            <a:pPr marL="142883" indent="-142883" defTabSz="561655">
              <a:buFont typeface="Wingdings" panose="05000000000000000000" pitchFamily="2" charset="2"/>
              <a:buChar char="Ø"/>
            </a:pPr>
            <a:r>
              <a:rPr lang="en-US" sz="1400">
                <a:solidFill>
                  <a:srgbClr val="112345"/>
                </a:solidFill>
                <a:latin typeface="Arial" panose="020B0604020202020204"/>
              </a:rPr>
              <a:t>The average length of ride (in minutes) is 13.81 (range 2.98-28.57)</a:t>
            </a:r>
          </a:p>
          <a:p>
            <a:pPr defTabSz="561655"/>
            <a:endParaRPr lang="en-US" sz="1400">
              <a:solidFill>
                <a:srgbClr val="000000"/>
              </a:solidFill>
              <a:latin typeface="Arial" panose="020B0604020202020204"/>
            </a:endParaRPr>
          </a:p>
        </p:txBody>
      </p:sp>
      <p:pic>
        <p:nvPicPr>
          <p:cNvPr id="7" name="Picture 6" descr="A board game">
            <a:extLst>
              <a:ext uri="{FF2B5EF4-FFF2-40B4-BE49-F238E27FC236}">
                <a16:creationId xmlns:a16="http://schemas.microsoft.com/office/drawing/2014/main" id="{76F97BC7-E10C-7199-BDC6-459348404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464" y="1303649"/>
            <a:ext cx="3374321" cy="2249547"/>
          </a:xfrm>
          <a:prstGeom prst="rect">
            <a:avLst/>
          </a:prstGeom>
        </p:spPr>
      </p:pic>
      <p:sp>
        <p:nvSpPr>
          <p:cNvPr id="5" name="Footer Placeholder 3">
            <a:extLst>
              <a:ext uri="{FF2B5EF4-FFF2-40B4-BE49-F238E27FC236}">
                <a16:creationId xmlns:a16="http://schemas.microsoft.com/office/drawing/2014/main" id="{BBB10185-5BDF-8122-6097-97B6A2A572FC}"/>
              </a:ext>
            </a:extLst>
          </p:cNvPr>
          <p:cNvSpPr txBox="1">
            <a:spLocks/>
          </p:cNvSpPr>
          <p:nvPr/>
        </p:nvSpPr>
        <p:spPr bwMode="auto">
          <a:xfrm>
            <a:off x="6324615" y="4483088"/>
            <a:ext cx="2128160" cy="39719"/>
          </a:xfrm>
          <a:prstGeom prst="rect">
            <a:avLst/>
          </a:prstGeom>
          <a:noFill/>
          <a:ln>
            <a:noFill/>
          </a:ln>
          <a:effectLst/>
          <a:extLst>
            <a:ext uri="{909E8E84-426E-40dd-AFC4-6F175D3DCCD1}"/>
            <a:ext uri="{91240B29-F687-4f45-9708-019B960494DF}"/>
            <a:ext uri="{AF507438-7753-43e0-B8FC-AC1667EBCBE1}"/>
          </a:extLst>
        </p:spPr>
        <p:txBody>
          <a:bodyPr vert="horz" wrap="square" lIns="45720" tIns="22860" rIns="0" bIns="22860" numCol="1" anchor="t" anchorCtr="0" compatLnSpc="1">
            <a:prstTxWarp prst="textNoShape">
              <a:avLst/>
            </a:prstTxWarp>
          </a:bodyPr>
          <a:lstStyle>
            <a:defPPr>
              <a:defRPr lang="en-US"/>
            </a:defPPr>
            <a:lvl1pPr algn="r" rtl="0" eaLnBrk="1" fontAlgn="base" hangingPunct="1">
              <a:spcBef>
                <a:spcPct val="0"/>
              </a:spcBef>
              <a:spcAft>
                <a:spcPct val="0"/>
              </a:spcAft>
              <a:defRPr sz="600" kern="1200">
                <a:solidFill>
                  <a:schemeClr val="tx1"/>
                </a:solidFill>
                <a:latin typeface="Arial"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9pPr>
          </a:lstStyle>
          <a:p>
            <a:pPr defTabSz="374456" fontAlgn="auto">
              <a:spcBef>
                <a:spcPts val="0"/>
              </a:spcBef>
              <a:spcAft>
                <a:spcPts val="0"/>
              </a:spcAft>
              <a:defRPr/>
            </a:pPr>
            <a:r>
              <a:rPr lang="en-US" altLang="en-US" sz="800">
                <a:solidFill>
                  <a:srgbClr val="1C3B61"/>
                </a:solidFill>
              </a:rPr>
              <a:t>Issaka, et al. Clin Gastro Hep, 2023</a:t>
            </a:r>
          </a:p>
        </p:txBody>
      </p:sp>
    </p:spTree>
    <p:extLst>
      <p:ext uri="{BB962C8B-B14F-4D97-AF65-F5344CB8AC3E}">
        <p14:creationId xmlns:p14="http://schemas.microsoft.com/office/powerpoint/2010/main" val="776178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B4122-4200-6A58-8833-700C8A522C14}"/>
              </a:ext>
            </a:extLst>
          </p:cNvPr>
          <p:cNvSpPr>
            <a:spLocks noGrp="1"/>
          </p:cNvSpPr>
          <p:nvPr>
            <p:ph type="ctrTitle"/>
          </p:nvPr>
        </p:nvSpPr>
        <p:spPr>
          <a:xfrm>
            <a:off x="367214" y="170803"/>
            <a:ext cx="7961434" cy="487796"/>
          </a:xfrm>
        </p:spPr>
        <p:txBody>
          <a:bodyPr/>
          <a:lstStyle/>
          <a:p>
            <a:r>
              <a:rPr lang="en-US"/>
              <a:t>Rideshare pilot program – preliminary results</a:t>
            </a:r>
          </a:p>
        </p:txBody>
      </p:sp>
      <p:grpSp>
        <p:nvGrpSpPr>
          <p:cNvPr id="5" name="Group 4">
            <a:extLst>
              <a:ext uri="{FF2B5EF4-FFF2-40B4-BE49-F238E27FC236}">
                <a16:creationId xmlns:a16="http://schemas.microsoft.com/office/drawing/2014/main" id="{2CAFBF6B-7CB6-6F9C-F20E-ED0BC11DD555}"/>
              </a:ext>
            </a:extLst>
          </p:cNvPr>
          <p:cNvGrpSpPr/>
          <p:nvPr/>
        </p:nvGrpSpPr>
        <p:grpSpPr>
          <a:xfrm>
            <a:off x="514348" y="741849"/>
            <a:ext cx="3769942" cy="2014052"/>
            <a:chOff x="-2" y="-773015"/>
            <a:chExt cx="9438781" cy="5649566"/>
          </a:xfrm>
        </p:grpSpPr>
        <p:sp>
          <p:nvSpPr>
            <p:cNvPr id="6" name="Up Arrow Callout 5">
              <a:extLst>
                <a:ext uri="{FF2B5EF4-FFF2-40B4-BE49-F238E27FC236}">
                  <a16:creationId xmlns:a16="http://schemas.microsoft.com/office/drawing/2014/main" id="{591AF4F5-630C-73DB-E3F2-BD49A37C62DC}"/>
                </a:ext>
              </a:extLst>
            </p:cNvPr>
            <p:cNvSpPr/>
            <p:nvPr/>
          </p:nvSpPr>
          <p:spPr>
            <a:xfrm rot="10800000">
              <a:off x="-1" y="-568318"/>
              <a:ext cx="9141618" cy="5444869"/>
            </a:xfrm>
            <a:prstGeom prst="upArrowCallou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pPr defTabSz="561655"/>
              <a:endParaRPr lang="en-US" sz="1106">
                <a:solidFill>
                  <a:srgbClr val="FFFFFF"/>
                </a:solidFill>
                <a:latin typeface="Arial" panose="020B0604020202020204"/>
              </a:endParaRPr>
            </a:p>
          </p:txBody>
        </p:sp>
        <p:sp>
          <p:nvSpPr>
            <p:cNvPr id="7" name="Up Arrow Callout 4">
              <a:extLst>
                <a:ext uri="{FF2B5EF4-FFF2-40B4-BE49-F238E27FC236}">
                  <a16:creationId xmlns:a16="http://schemas.microsoft.com/office/drawing/2014/main" id="{05E67C44-2E8A-C9E0-5E10-2BD322D46CBB}"/>
                </a:ext>
              </a:extLst>
            </p:cNvPr>
            <p:cNvSpPr txBox="1"/>
            <p:nvPr/>
          </p:nvSpPr>
          <p:spPr>
            <a:xfrm>
              <a:off x="-2" y="-773015"/>
              <a:ext cx="9438781" cy="38270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algn="ctr" defTabSz="933497">
                <a:lnSpc>
                  <a:spcPct val="90000"/>
                </a:lnSpc>
                <a:spcBef>
                  <a:spcPct val="0"/>
                </a:spcBef>
                <a:spcAft>
                  <a:spcPct val="35000"/>
                </a:spcAft>
              </a:pPr>
              <a:r>
                <a:rPr lang="en-US" sz="1600">
                  <a:solidFill>
                    <a:srgbClr val="FFFFFF"/>
                  </a:solidFill>
                  <a:latin typeface="Arial" panose="020B0604020202020204"/>
                </a:rPr>
                <a:t>All </a:t>
              </a:r>
              <a:r>
                <a:rPr lang="en-US" sz="1600" b="1">
                  <a:solidFill>
                    <a:srgbClr val="FFFFFF"/>
                  </a:solidFill>
                  <a:latin typeface="Arial" panose="020B0604020202020204"/>
                </a:rPr>
                <a:t>39</a:t>
              </a:r>
              <a:r>
                <a:rPr lang="en-US" sz="1600">
                  <a:solidFill>
                    <a:srgbClr val="FFFFFF"/>
                  </a:solidFill>
                  <a:latin typeface="Arial" panose="020B0604020202020204"/>
                </a:rPr>
                <a:t> patients got to their destination safely and in post-ride interviews (n=36 to date) said they would use the service again and recommend to others getting procedural sedation</a:t>
              </a:r>
            </a:p>
          </p:txBody>
        </p:sp>
      </p:grpSp>
      <p:grpSp>
        <p:nvGrpSpPr>
          <p:cNvPr id="11" name="Group 10">
            <a:extLst>
              <a:ext uri="{FF2B5EF4-FFF2-40B4-BE49-F238E27FC236}">
                <a16:creationId xmlns:a16="http://schemas.microsoft.com/office/drawing/2014/main" id="{93AA9C5A-36E8-D1C5-B60F-00A5BD907AC2}"/>
              </a:ext>
            </a:extLst>
          </p:cNvPr>
          <p:cNvGrpSpPr/>
          <p:nvPr/>
        </p:nvGrpSpPr>
        <p:grpSpPr>
          <a:xfrm>
            <a:off x="178396" y="2776181"/>
            <a:ext cx="4570809" cy="1584182"/>
            <a:chOff x="0" y="4829027"/>
            <a:chExt cx="9141618" cy="3168364"/>
          </a:xfrm>
        </p:grpSpPr>
        <p:sp>
          <p:nvSpPr>
            <p:cNvPr id="18" name="Rectangle 17">
              <a:extLst>
                <a:ext uri="{FF2B5EF4-FFF2-40B4-BE49-F238E27FC236}">
                  <a16:creationId xmlns:a16="http://schemas.microsoft.com/office/drawing/2014/main" id="{66D03022-AF6C-ADEC-EBCC-5D85872A012D}"/>
                </a:ext>
              </a:extLst>
            </p:cNvPr>
            <p:cNvSpPr/>
            <p:nvPr/>
          </p:nvSpPr>
          <p:spPr>
            <a:xfrm>
              <a:off x="0" y="4829027"/>
              <a:ext cx="9141618" cy="3168364"/>
            </a:xfrm>
            <a:prstGeom prst="rect">
              <a:avLst/>
            </a:pr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pPr defTabSz="561655"/>
              <a:endParaRPr lang="en-US" sz="1106">
                <a:solidFill>
                  <a:srgbClr val="FFFFFF"/>
                </a:solidFill>
                <a:latin typeface="Arial" panose="020B0604020202020204"/>
              </a:endParaRPr>
            </a:p>
          </p:txBody>
        </p:sp>
        <p:sp>
          <p:nvSpPr>
            <p:cNvPr id="19" name="TextBox 18">
              <a:extLst>
                <a:ext uri="{FF2B5EF4-FFF2-40B4-BE49-F238E27FC236}">
                  <a16:creationId xmlns:a16="http://schemas.microsoft.com/office/drawing/2014/main" id="{9D7E1C9F-6300-E91D-C8A8-B753BA91C834}"/>
                </a:ext>
              </a:extLst>
            </p:cNvPr>
            <p:cNvSpPr txBox="1"/>
            <p:nvPr/>
          </p:nvSpPr>
          <p:spPr>
            <a:xfrm>
              <a:off x="0" y="4829027"/>
              <a:ext cx="9141618" cy="1710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algn="ctr" defTabSz="933497">
                <a:lnSpc>
                  <a:spcPct val="90000"/>
                </a:lnSpc>
                <a:spcBef>
                  <a:spcPct val="0"/>
                </a:spcBef>
                <a:spcAft>
                  <a:spcPct val="35000"/>
                </a:spcAft>
              </a:pPr>
              <a:r>
                <a:rPr lang="en-US" sz="1750">
                  <a:solidFill>
                    <a:srgbClr val="FFFFFF"/>
                  </a:solidFill>
                  <a:latin typeface="Arial" panose="020B0604020202020204"/>
                </a:rPr>
                <a:t>Key barriers that the program addresses include</a:t>
              </a:r>
              <a:r>
                <a:rPr lang="en-US" sz="2100">
                  <a:solidFill>
                    <a:srgbClr val="FFFFFF"/>
                  </a:solidFill>
                  <a:latin typeface="Arial" panose="020B0604020202020204"/>
                </a:rPr>
                <a:t>:</a:t>
              </a:r>
            </a:p>
          </p:txBody>
        </p:sp>
      </p:grpSp>
      <p:grpSp>
        <p:nvGrpSpPr>
          <p:cNvPr id="12" name="Group 11">
            <a:extLst>
              <a:ext uri="{FF2B5EF4-FFF2-40B4-BE49-F238E27FC236}">
                <a16:creationId xmlns:a16="http://schemas.microsoft.com/office/drawing/2014/main" id="{ED2AD46E-133C-58AD-23B8-7907412BDC17}"/>
              </a:ext>
            </a:extLst>
          </p:cNvPr>
          <p:cNvGrpSpPr/>
          <p:nvPr/>
        </p:nvGrpSpPr>
        <p:grpSpPr>
          <a:xfrm>
            <a:off x="178396" y="3599956"/>
            <a:ext cx="2285405" cy="728723"/>
            <a:chOff x="0" y="6476577"/>
            <a:chExt cx="4570809" cy="1457447"/>
          </a:xfrm>
        </p:grpSpPr>
        <p:sp>
          <p:nvSpPr>
            <p:cNvPr id="16" name="Rectangle 15">
              <a:extLst>
                <a:ext uri="{FF2B5EF4-FFF2-40B4-BE49-F238E27FC236}">
                  <a16:creationId xmlns:a16="http://schemas.microsoft.com/office/drawing/2014/main" id="{FFE4544E-68BF-8FBA-4BA7-57E5E563EC94}"/>
                </a:ext>
              </a:extLst>
            </p:cNvPr>
            <p:cNvSpPr/>
            <p:nvPr/>
          </p:nvSpPr>
          <p:spPr>
            <a:xfrm>
              <a:off x="0" y="6476577"/>
              <a:ext cx="4570809" cy="145744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561655"/>
              <a:endParaRPr lang="en-US" sz="1106">
                <a:solidFill>
                  <a:srgbClr val="000000">
                    <a:hueOff val="0"/>
                    <a:satOff val="0"/>
                    <a:lumOff val="0"/>
                    <a:alphaOff val="0"/>
                  </a:srgbClr>
                </a:solidFill>
                <a:latin typeface="Arial" panose="020B0604020202020204"/>
              </a:endParaRPr>
            </a:p>
          </p:txBody>
        </p:sp>
        <p:sp>
          <p:nvSpPr>
            <p:cNvPr id="17" name="TextBox 16">
              <a:extLst>
                <a:ext uri="{FF2B5EF4-FFF2-40B4-BE49-F238E27FC236}">
                  <a16:creationId xmlns:a16="http://schemas.microsoft.com/office/drawing/2014/main" id="{23BC4676-1E5F-C327-6D73-0B0201821569}"/>
                </a:ext>
              </a:extLst>
            </p:cNvPr>
            <p:cNvSpPr txBox="1"/>
            <p:nvPr/>
          </p:nvSpPr>
          <p:spPr>
            <a:xfrm>
              <a:off x="0" y="6476577"/>
              <a:ext cx="4570809" cy="145744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2456" tIns="16510" rIns="92456" bIns="16510" numCol="1" spcCol="1270" anchor="ctr" anchorCtr="0">
              <a:noAutofit/>
            </a:bodyPr>
            <a:lstStyle/>
            <a:p>
              <a:pPr algn="ctr" defTabSz="577879">
                <a:lnSpc>
                  <a:spcPct val="90000"/>
                </a:lnSpc>
                <a:spcBef>
                  <a:spcPct val="0"/>
                </a:spcBef>
                <a:spcAft>
                  <a:spcPct val="35000"/>
                </a:spcAft>
              </a:pPr>
              <a:r>
                <a:rPr lang="en-US" sz="1300" b="1">
                  <a:solidFill>
                    <a:srgbClr val="000000">
                      <a:hueOff val="0"/>
                      <a:satOff val="0"/>
                      <a:lumOff val="0"/>
                      <a:alphaOff val="0"/>
                    </a:srgbClr>
                  </a:solidFill>
                  <a:latin typeface="Arial" panose="020B0604020202020204"/>
                </a:rPr>
                <a:t>Access to procedure</a:t>
              </a:r>
              <a:r>
                <a:rPr lang="en-US" sz="1300">
                  <a:solidFill>
                    <a:srgbClr val="000000">
                      <a:hueOff val="0"/>
                      <a:satOff val="0"/>
                      <a:lumOff val="0"/>
                      <a:alphaOff val="0"/>
                    </a:srgbClr>
                  </a:solidFill>
                  <a:latin typeface="Arial" panose="020B0604020202020204"/>
                </a:rPr>
                <a:t>: patients noted they would have to reschedule or cancel without this option</a:t>
              </a:r>
            </a:p>
          </p:txBody>
        </p:sp>
      </p:grpSp>
      <p:grpSp>
        <p:nvGrpSpPr>
          <p:cNvPr id="13" name="Group 12">
            <a:extLst>
              <a:ext uri="{FF2B5EF4-FFF2-40B4-BE49-F238E27FC236}">
                <a16:creationId xmlns:a16="http://schemas.microsoft.com/office/drawing/2014/main" id="{94BA6133-61B6-1ED2-285F-E6CD5928B62D}"/>
              </a:ext>
            </a:extLst>
          </p:cNvPr>
          <p:cNvGrpSpPr/>
          <p:nvPr/>
        </p:nvGrpSpPr>
        <p:grpSpPr>
          <a:xfrm>
            <a:off x="2463800" y="3599956"/>
            <a:ext cx="2285405" cy="728723"/>
            <a:chOff x="4570809" y="6476577"/>
            <a:chExt cx="4570809" cy="1457447"/>
          </a:xfrm>
        </p:grpSpPr>
        <p:sp>
          <p:nvSpPr>
            <p:cNvPr id="14" name="Rectangle 13">
              <a:extLst>
                <a:ext uri="{FF2B5EF4-FFF2-40B4-BE49-F238E27FC236}">
                  <a16:creationId xmlns:a16="http://schemas.microsoft.com/office/drawing/2014/main" id="{0686221B-237E-49A6-0916-9A8EDF6B7D9E}"/>
                </a:ext>
              </a:extLst>
            </p:cNvPr>
            <p:cNvSpPr/>
            <p:nvPr/>
          </p:nvSpPr>
          <p:spPr>
            <a:xfrm>
              <a:off x="4570809" y="6476577"/>
              <a:ext cx="4570809" cy="145744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pPr defTabSz="561655"/>
              <a:endParaRPr lang="en-US" sz="1106">
                <a:solidFill>
                  <a:srgbClr val="000000">
                    <a:hueOff val="0"/>
                    <a:satOff val="0"/>
                    <a:lumOff val="0"/>
                    <a:alphaOff val="0"/>
                  </a:srgbClr>
                </a:solidFill>
                <a:latin typeface="Arial" panose="020B0604020202020204"/>
              </a:endParaRPr>
            </a:p>
          </p:txBody>
        </p:sp>
        <p:sp>
          <p:nvSpPr>
            <p:cNvPr id="15" name="TextBox 14">
              <a:extLst>
                <a:ext uri="{FF2B5EF4-FFF2-40B4-BE49-F238E27FC236}">
                  <a16:creationId xmlns:a16="http://schemas.microsoft.com/office/drawing/2014/main" id="{2697ADB1-7326-6D5B-26DC-C5CD16C5A0F4}"/>
                </a:ext>
              </a:extLst>
            </p:cNvPr>
            <p:cNvSpPr txBox="1"/>
            <p:nvPr/>
          </p:nvSpPr>
          <p:spPr>
            <a:xfrm>
              <a:off x="4570809" y="6476577"/>
              <a:ext cx="4570809" cy="145744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2456" tIns="16510" rIns="92456" bIns="16510" numCol="1" spcCol="1270" anchor="ctr" anchorCtr="0">
              <a:noAutofit/>
            </a:bodyPr>
            <a:lstStyle/>
            <a:p>
              <a:pPr algn="ctr" defTabSz="577879">
                <a:lnSpc>
                  <a:spcPct val="90000"/>
                </a:lnSpc>
                <a:spcBef>
                  <a:spcPct val="0"/>
                </a:spcBef>
                <a:spcAft>
                  <a:spcPct val="35000"/>
                </a:spcAft>
              </a:pPr>
              <a:r>
                <a:rPr lang="en-US" sz="1300" b="1">
                  <a:solidFill>
                    <a:srgbClr val="000000">
                      <a:hueOff val="0"/>
                      <a:satOff val="0"/>
                      <a:lumOff val="0"/>
                      <a:alphaOff val="0"/>
                    </a:srgbClr>
                  </a:solidFill>
                  <a:latin typeface="Arial" panose="020B0604020202020204"/>
                </a:rPr>
                <a:t>Autonomy: </a:t>
              </a:r>
              <a:r>
                <a:rPr lang="en-US" sz="1300">
                  <a:solidFill>
                    <a:srgbClr val="000000">
                      <a:hueOff val="0"/>
                      <a:satOff val="0"/>
                      <a:lumOff val="0"/>
                      <a:alphaOff val="0"/>
                    </a:srgbClr>
                  </a:solidFill>
                  <a:latin typeface="Arial" panose="020B0604020202020204"/>
                </a:rPr>
                <a:t>not having to rely on an escort allowed for autonomy in attending to health needs</a:t>
              </a:r>
            </a:p>
          </p:txBody>
        </p:sp>
      </p:grpSp>
      <p:sp>
        <p:nvSpPr>
          <p:cNvPr id="20" name="Speech Bubble: Rectangle with Corners Rounded 67">
            <a:extLst>
              <a:ext uri="{FF2B5EF4-FFF2-40B4-BE49-F238E27FC236}">
                <a16:creationId xmlns:a16="http://schemas.microsoft.com/office/drawing/2014/main" id="{6C40DB64-8EA9-D27A-F23F-ECBD9B8517DD}"/>
              </a:ext>
            </a:extLst>
          </p:cNvPr>
          <p:cNvSpPr/>
          <p:nvPr/>
        </p:nvSpPr>
        <p:spPr>
          <a:xfrm>
            <a:off x="4867895" y="930193"/>
            <a:ext cx="3460753" cy="1914227"/>
          </a:xfrm>
          <a:prstGeom prst="wedgeRoundRectCallout">
            <a:avLst/>
          </a:prstGeom>
          <a:solidFill>
            <a:srgbClr val="0B799A"/>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561655"/>
            <a:r>
              <a:rPr lang="en-US" sz="1500" i="1">
                <a:solidFill>
                  <a:srgbClr val="FFFFFF"/>
                </a:solidFill>
                <a:latin typeface="Arial" panose="020B0604020202020204"/>
              </a:rPr>
              <a:t>“I just feel like there’s a lot of need for people who are … low income and …, have disabilities and stuff just to be able to rely on this more….the option would be to not have the procedure…, that’s not a really good…that’s not ideal.” </a:t>
            </a:r>
            <a:endParaRPr lang="en-US" sz="1500">
              <a:solidFill>
                <a:srgbClr val="FFFFFF"/>
              </a:solidFill>
              <a:latin typeface="Arial" panose="020B0604020202020204"/>
            </a:endParaRPr>
          </a:p>
          <a:p>
            <a:pPr algn="ctr" defTabSz="561655"/>
            <a:r>
              <a:rPr lang="en-US" sz="1500" i="1">
                <a:solidFill>
                  <a:srgbClr val="FFFFFF"/>
                </a:solidFill>
                <a:latin typeface="Arial" panose="020B0604020202020204"/>
              </a:rPr>
              <a:t>- Participant</a:t>
            </a:r>
            <a:endParaRPr lang="en-US" sz="1500">
              <a:solidFill>
                <a:srgbClr val="FFFFFF"/>
              </a:solidFill>
              <a:latin typeface="Arial" panose="020B0604020202020204"/>
            </a:endParaRPr>
          </a:p>
        </p:txBody>
      </p:sp>
      <p:sp>
        <p:nvSpPr>
          <p:cNvPr id="21" name="Speech Bubble: Rectangle 87">
            <a:extLst>
              <a:ext uri="{FF2B5EF4-FFF2-40B4-BE49-F238E27FC236}">
                <a16:creationId xmlns:a16="http://schemas.microsoft.com/office/drawing/2014/main" id="{DFE07067-C973-CD94-D8E9-D0EE36E2410F}"/>
              </a:ext>
            </a:extLst>
          </p:cNvPr>
          <p:cNvSpPr/>
          <p:nvPr/>
        </p:nvSpPr>
        <p:spPr>
          <a:xfrm>
            <a:off x="5056437" y="3136827"/>
            <a:ext cx="3083669" cy="1191852"/>
          </a:xfrm>
          <a:prstGeom prst="wedgeRectCallout">
            <a:avLst/>
          </a:prstGeom>
          <a:solidFill>
            <a:srgbClr val="0B799A"/>
          </a:solidFill>
          <a:ln>
            <a:solidFill>
              <a:srgbClr val="1C345D"/>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561655"/>
            <a:r>
              <a:rPr lang="en-US" sz="1500" i="1">
                <a:solidFill>
                  <a:srgbClr val="FFFFFF"/>
                </a:solidFill>
                <a:latin typeface="Arial" panose="020B0604020202020204"/>
              </a:rPr>
              <a:t>“Well, I would like to thank you because everything went smoothly with no problem at all and I got home safe and sound. Great service!” - Participant</a:t>
            </a:r>
          </a:p>
        </p:txBody>
      </p:sp>
      <p:sp>
        <p:nvSpPr>
          <p:cNvPr id="3" name="Footer Placeholder 3">
            <a:extLst>
              <a:ext uri="{FF2B5EF4-FFF2-40B4-BE49-F238E27FC236}">
                <a16:creationId xmlns:a16="http://schemas.microsoft.com/office/drawing/2014/main" id="{3FED3A1F-F3A9-2197-1511-CC0362A22EB9}"/>
              </a:ext>
            </a:extLst>
          </p:cNvPr>
          <p:cNvSpPr txBox="1">
            <a:spLocks/>
          </p:cNvSpPr>
          <p:nvPr/>
        </p:nvSpPr>
        <p:spPr bwMode="auto">
          <a:xfrm>
            <a:off x="6333894" y="4495177"/>
            <a:ext cx="2128160" cy="39719"/>
          </a:xfrm>
          <a:prstGeom prst="rect">
            <a:avLst/>
          </a:prstGeom>
          <a:noFill/>
          <a:ln>
            <a:noFill/>
          </a:ln>
          <a:effectLst/>
          <a:extLst>
            <a:ext uri="{909E8E84-426E-40dd-AFC4-6F175D3DCCD1}"/>
            <a:ext uri="{91240B29-F687-4f45-9708-019B960494DF}"/>
            <a:ext uri="{AF507438-7753-43e0-B8FC-AC1667EBCBE1}"/>
          </a:extLst>
        </p:spPr>
        <p:txBody>
          <a:bodyPr vert="horz" wrap="square" lIns="45720" tIns="22860" rIns="0" bIns="22860" numCol="1" anchor="t" anchorCtr="0" compatLnSpc="1">
            <a:prstTxWarp prst="textNoShape">
              <a:avLst/>
            </a:prstTxWarp>
          </a:bodyPr>
          <a:lstStyle>
            <a:defPPr>
              <a:defRPr lang="en-US"/>
            </a:defPPr>
            <a:lvl1pPr algn="r" rtl="0" eaLnBrk="1" fontAlgn="base" hangingPunct="1">
              <a:spcBef>
                <a:spcPct val="0"/>
              </a:spcBef>
              <a:spcAft>
                <a:spcPct val="0"/>
              </a:spcAft>
              <a:defRPr sz="600" kern="1200">
                <a:solidFill>
                  <a:schemeClr val="tx1"/>
                </a:solidFill>
                <a:latin typeface="Arial"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anose="020B0300000000000000" pitchFamily="34" charset="-128"/>
                <a:cs typeface="+mn-cs"/>
              </a:defRPr>
            </a:lvl9pPr>
          </a:lstStyle>
          <a:p>
            <a:pPr defTabSz="374456" fontAlgn="auto">
              <a:spcBef>
                <a:spcPts val="0"/>
              </a:spcBef>
              <a:spcAft>
                <a:spcPts val="0"/>
              </a:spcAft>
              <a:defRPr/>
            </a:pPr>
            <a:r>
              <a:rPr lang="en-US" altLang="en-US" sz="800">
                <a:solidFill>
                  <a:srgbClr val="1C3B61"/>
                </a:solidFill>
              </a:rPr>
              <a:t>Issaka, et al. Clin Gastro Hep, 2023</a:t>
            </a:r>
          </a:p>
        </p:txBody>
      </p:sp>
    </p:spTree>
    <p:extLst>
      <p:ext uri="{BB962C8B-B14F-4D97-AF65-F5344CB8AC3E}">
        <p14:creationId xmlns:p14="http://schemas.microsoft.com/office/powerpoint/2010/main" val="17280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2CE4-6338-028F-A584-9BA80CA2B8CC}"/>
              </a:ext>
            </a:extLst>
          </p:cNvPr>
          <p:cNvSpPr>
            <a:spLocks noGrp="1"/>
          </p:cNvSpPr>
          <p:nvPr>
            <p:ph type="ctrTitle"/>
          </p:nvPr>
        </p:nvSpPr>
        <p:spPr>
          <a:xfrm>
            <a:off x="306804" y="426068"/>
            <a:ext cx="7961434" cy="487796"/>
          </a:xfrm>
        </p:spPr>
        <p:txBody>
          <a:bodyPr/>
          <a:lstStyle/>
          <a:p>
            <a:r>
              <a:rPr lang="en-US"/>
              <a:t>Future Research</a:t>
            </a:r>
          </a:p>
        </p:txBody>
      </p:sp>
      <p:sp>
        <p:nvSpPr>
          <p:cNvPr id="4" name="Text Placeholder 3">
            <a:extLst>
              <a:ext uri="{FF2B5EF4-FFF2-40B4-BE49-F238E27FC236}">
                <a16:creationId xmlns:a16="http://schemas.microsoft.com/office/drawing/2014/main" id="{65F5E3B0-7EF0-1E86-878A-3D47D7FB0B3C}"/>
              </a:ext>
            </a:extLst>
          </p:cNvPr>
          <p:cNvSpPr>
            <a:spLocks noGrp="1"/>
          </p:cNvSpPr>
          <p:nvPr>
            <p:ph type="body" sz="quarter" idx="14"/>
          </p:nvPr>
        </p:nvSpPr>
        <p:spPr>
          <a:xfrm>
            <a:off x="519095" y="1154467"/>
            <a:ext cx="7961432" cy="2708234"/>
          </a:xfrm>
        </p:spPr>
        <p:txBody>
          <a:bodyPr vert="horz" lIns="68580" tIns="34290" rIns="68580" bIns="34290" rtlCol="0" anchor="t">
            <a:normAutofit/>
          </a:bodyPr>
          <a:lstStyle/>
          <a:p>
            <a:pPr marL="228600" indent="-228600"/>
            <a:r>
              <a:rPr lang="en-US" sz="1400">
                <a:latin typeface="Arial" panose="020B0604020202020204" pitchFamily="34" charset="0"/>
                <a:cs typeface="Arial" panose="020B0604020202020204" pitchFamily="34" charset="0"/>
              </a:rPr>
              <a:t>Interventions to improve follow-up colonoscopy completion are sparse and typically only address a single barrier to care</a:t>
            </a:r>
            <a:endParaRPr lang="en-US"/>
          </a:p>
          <a:p>
            <a:pPr marL="228600" indent="-228600"/>
            <a:r>
              <a:rPr lang="en-US" sz="1388">
                <a:latin typeface="Arial"/>
                <a:cs typeface="Arial"/>
              </a:rPr>
              <a:t>To date, few interventions have been developed and deployed in safety-net healthcare systems</a:t>
            </a:r>
          </a:p>
          <a:p>
            <a:pPr marL="228600" lvl="1" indent="-228600">
              <a:buFont typeface="Arial" panose="020B0604020202020204" pitchFamily="34" charset="0"/>
              <a:buChar char="•"/>
            </a:pPr>
            <a:r>
              <a:rPr lang="en-US" sz="1388">
                <a:solidFill>
                  <a:srgbClr val="1C345D"/>
                </a:solidFill>
                <a:latin typeface="Arial"/>
                <a:cs typeface="Arial"/>
              </a:rPr>
              <a:t>We are working on a multilevel intervention that addresses barriers at multiple levels of care for patients who receive care in safety-net healthcare systems</a:t>
            </a:r>
          </a:p>
          <a:p>
            <a:pPr marL="657225" lvl="3" indent="-228600"/>
            <a:r>
              <a:rPr lang="en-US" sz="1200">
                <a:solidFill>
                  <a:srgbClr val="1C345D"/>
                </a:solidFill>
                <a:latin typeface="Arial"/>
                <a:cs typeface="Arial"/>
              </a:rPr>
              <a:t>Healthcare system level (addressing fragmented care and lack of navigation)</a:t>
            </a:r>
            <a:endParaRPr lang="en-US" sz="1200">
              <a:solidFill>
                <a:srgbClr val="1C345D"/>
              </a:solidFill>
              <a:latin typeface="Arial" panose="020B0604020202020204" pitchFamily="34" charset="0"/>
              <a:cs typeface="Arial" panose="020B0604020202020204" pitchFamily="34" charset="0"/>
            </a:endParaRPr>
          </a:p>
          <a:p>
            <a:pPr marL="657225" lvl="3" indent="-228600"/>
            <a:r>
              <a:rPr lang="en-US" sz="1200">
                <a:solidFill>
                  <a:srgbClr val="1C345D"/>
                </a:solidFill>
                <a:latin typeface="Arial"/>
                <a:cs typeface="Arial"/>
              </a:rPr>
              <a:t>Patient level (addressing transportation barriers and fear of colonoscopy)</a:t>
            </a:r>
            <a:endParaRPr lang="en-US" sz="1200">
              <a:solidFill>
                <a:srgbClr val="1C34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321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82C8C-2878-6AD3-3BD2-AD0416E9B1C4}"/>
              </a:ext>
            </a:extLst>
          </p:cNvPr>
          <p:cNvSpPr>
            <a:spLocks noGrp="1"/>
          </p:cNvSpPr>
          <p:nvPr>
            <p:ph type="ctrTitle"/>
          </p:nvPr>
        </p:nvSpPr>
        <p:spPr/>
        <p:txBody>
          <a:bodyPr/>
          <a:lstStyle/>
          <a:p>
            <a:r>
              <a:rPr lang="en-US"/>
              <a:t>Conclusions</a:t>
            </a:r>
          </a:p>
        </p:txBody>
      </p:sp>
      <p:sp>
        <p:nvSpPr>
          <p:cNvPr id="4" name="Text Placeholder 3">
            <a:extLst>
              <a:ext uri="{FF2B5EF4-FFF2-40B4-BE49-F238E27FC236}">
                <a16:creationId xmlns:a16="http://schemas.microsoft.com/office/drawing/2014/main" id="{0C4E13BA-50C4-47F0-E2DE-542B5BC7C2F4}"/>
              </a:ext>
            </a:extLst>
          </p:cNvPr>
          <p:cNvSpPr>
            <a:spLocks noGrp="1"/>
          </p:cNvSpPr>
          <p:nvPr>
            <p:ph type="body" sz="quarter" idx="14"/>
          </p:nvPr>
        </p:nvSpPr>
        <p:spPr>
          <a:xfrm>
            <a:off x="591284" y="1217633"/>
            <a:ext cx="7961432" cy="2708234"/>
          </a:xfrm>
        </p:spPr>
        <p:txBody>
          <a:bodyPr vert="horz" lIns="68580" tIns="34290" rIns="68580" bIns="34290" rtlCol="0" anchor="t">
            <a:normAutofit/>
          </a:bodyPr>
          <a:lstStyle/>
          <a:p>
            <a:pPr marL="228600" indent="-228600"/>
            <a:r>
              <a:rPr lang="en-US" sz="1388">
                <a:cs typeface="Calibri"/>
              </a:rPr>
              <a:t>Providing </a:t>
            </a:r>
            <a:r>
              <a:rPr lang="en-US" sz="1388" b="1">
                <a:cs typeface="Calibri"/>
              </a:rPr>
              <a:t>accessible screening options</a:t>
            </a:r>
            <a:r>
              <a:rPr lang="en-US" sz="1388">
                <a:cs typeface="Calibri"/>
              </a:rPr>
              <a:t> (e.g., mailed FIT) and i</a:t>
            </a:r>
            <a:r>
              <a:rPr lang="en-US" sz="1388" b="1">
                <a:cs typeface="Calibri"/>
              </a:rPr>
              <a:t>mproving follow-up colonoscopy </a:t>
            </a:r>
            <a:r>
              <a:rPr lang="en-US" sz="1388">
                <a:cs typeface="Calibri"/>
              </a:rPr>
              <a:t>after abnormal non-invasive tests is important in improving CRC outcomes</a:t>
            </a:r>
          </a:p>
          <a:p>
            <a:pPr marL="228600" indent="-228600"/>
            <a:r>
              <a:rPr lang="en-US" sz="1388" b="1">
                <a:cs typeface="Calibri"/>
              </a:rPr>
              <a:t>Interventions that target multiple barriers of care</a:t>
            </a:r>
            <a:r>
              <a:rPr lang="en-US" sz="1388">
                <a:cs typeface="Calibri"/>
              </a:rPr>
              <a:t> simultaneously are needed to improve CRC screening and mortality, especially in safety-net settings</a:t>
            </a:r>
          </a:p>
          <a:p>
            <a:pPr marL="228600" indent="-228600"/>
            <a:r>
              <a:rPr lang="en-US" sz="1388">
                <a:cs typeface="Calibri"/>
              </a:rPr>
              <a:t>A </a:t>
            </a:r>
            <a:r>
              <a:rPr lang="en-US" sz="1388" b="1">
                <a:cs typeface="Calibri"/>
              </a:rPr>
              <a:t>combination of strategies</a:t>
            </a:r>
            <a:r>
              <a:rPr lang="en-US" sz="1388">
                <a:cs typeface="Calibri"/>
              </a:rPr>
              <a:t> including research, quality improvement programs, community outreach, and policy changes are all critical to moving the needle to achieve health equity in CRC</a:t>
            </a:r>
          </a:p>
        </p:txBody>
      </p:sp>
    </p:spTree>
    <p:extLst>
      <p:ext uri="{BB962C8B-B14F-4D97-AF65-F5344CB8AC3E}">
        <p14:creationId xmlns:p14="http://schemas.microsoft.com/office/powerpoint/2010/main" val="2477814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810115-9893-E682-AB60-154C7987112B}"/>
              </a:ext>
            </a:extLst>
          </p:cNvPr>
          <p:cNvSpPr>
            <a:spLocks noGrp="1"/>
          </p:cNvSpPr>
          <p:nvPr>
            <p:ph type="title"/>
          </p:nvPr>
        </p:nvSpPr>
        <p:spPr/>
        <p:txBody>
          <a:bodyPr/>
          <a:lstStyle/>
          <a:p>
            <a:r>
              <a:rPr lang="en-US"/>
              <a:t>Acknowledgments</a:t>
            </a:r>
          </a:p>
        </p:txBody>
      </p:sp>
      <p:sp>
        <p:nvSpPr>
          <p:cNvPr id="6" name="Content Placeholder 5">
            <a:extLst>
              <a:ext uri="{FF2B5EF4-FFF2-40B4-BE49-F238E27FC236}">
                <a16:creationId xmlns:a16="http://schemas.microsoft.com/office/drawing/2014/main" id="{DD1ABAB0-1D14-2801-9D6C-0A187881DFD5}"/>
              </a:ext>
            </a:extLst>
          </p:cNvPr>
          <p:cNvSpPr>
            <a:spLocks noGrp="1"/>
          </p:cNvSpPr>
          <p:nvPr>
            <p:ph sz="half" idx="1"/>
          </p:nvPr>
        </p:nvSpPr>
        <p:spPr>
          <a:xfrm>
            <a:off x="685800" y="832944"/>
            <a:ext cx="2303980" cy="3264408"/>
          </a:xfrm>
        </p:spPr>
        <p:txBody>
          <a:bodyPr>
            <a:normAutofit fontScale="92500" lnSpcReduction="10000"/>
          </a:bodyPr>
          <a:lstStyle/>
          <a:p>
            <a:pPr marL="0" indent="0">
              <a:buNone/>
            </a:pPr>
            <a:r>
              <a:rPr lang="en-US" sz="1275" b="1"/>
              <a:t>Funding Sources</a:t>
            </a:r>
          </a:p>
          <a:p>
            <a:r>
              <a:rPr lang="en-US" sz="1125">
                <a:solidFill>
                  <a:schemeClr val="accent5"/>
                </a:solidFill>
              </a:rPr>
              <a:t>American College of Gastroenterology</a:t>
            </a:r>
          </a:p>
          <a:p>
            <a:r>
              <a:rPr lang="en-US" sz="1125">
                <a:solidFill>
                  <a:schemeClr val="accent5"/>
                </a:solidFill>
              </a:rPr>
              <a:t>Fred Hutchinson Cancer Center</a:t>
            </a:r>
          </a:p>
          <a:p>
            <a:r>
              <a:rPr lang="en-US" sz="1125">
                <a:solidFill>
                  <a:schemeClr val="accent5"/>
                </a:solidFill>
              </a:rPr>
              <a:t>Carl Hassen Family Fund</a:t>
            </a:r>
          </a:p>
          <a:p>
            <a:r>
              <a:rPr lang="en-US" sz="1125">
                <a:solidFill>
                  <a:schemeClr val="accent5"/>
                </a:solidFill>
              </a:rPr>
              <a:t>NIH/NCI K08 CA241296</a:t>
            </a:r>
          </a:p>
          <a:p>
            <a:r>
              <a:rPr lang="en-US" sz="1125">
                <a:solidFill>
                  <a:schemeClr val="accent5"/>
                </a:solidFill>
              </a:rPr>
              <a:t>NIH/NCI P30 CA015704 	</a:t>
            </a:r>
          </a:p>
          <a:p>
            <a:r>
              <a:rPr lang="en-US" sz="1125">
                <a:solidFill>
                  <a:schemeClr val="accent5"/>
                </a:solidFill>
              </a:rPr>
              <a:t>NIH/NCI P50 CA244432</a:t>
            </a:r>
          </a:p>
          <a:p>
            <a:r>
              <a:rPr lang="en-US" sz="1125">
                <a:solidFill>
                  <a:schemeClr val="accent5"/>
                </a:solidFill>
              </a:rPr>
              <a:t>Kathryn </a:t>
            </a:r>
            <a:r>
              <a:rPr lang="en-US" sz="1125" err="1">
                <a:solidFill>
                  <a:schemeClr val="accent5"/>
                </a:solidFill>
              </a:rPr>
              <a:t>Surace</a:t>
            </a:r>
            <a:r>
              <a:rPr lang="en-US" sz="1125">
                <a:solidFill>
                  <a:schemeClr val="accent5"/>
                </a:solidFill>
              </a:rPr>
              <a:t>-Smith Endowment</a:t>
            </a:r>
          </a:p>
          <a:p>
            <a:r>
              <a:rPr lang="en-US" sz="1125">
                <a:solidFill>
                  <a:schemeClr val="accent5"/>
                </a:solidFill>
              </a:rPr>
              <a:t>UW Medicine</a:t>
            </a:r>
          </a:p>
          <a:p>
            <a:pPr marL="0" indent="0">
              <a:buNone/>
            </a:pPr>
            <a:r>
              <a:rPr lang="en-US" sz="1275" b="1"/>
              <a:t>Population Health CRC Screening Team</a:t>
            </a:r>
          </a:p>
          <a:p>
            <a:pPr marL="0" indent="0">
              <a:buNone/>
            </a:pPr>
            <a:endParaRPr lang="en-US" sz="1425" b="1"/>
          </a:p>
        </p:txBody>
      </p:sp>
      <p:sp>
        <p:nvSpPr>
          <p:cNvPr id="7" name="Content Placeholder 6">
            <a:extLst>
              <a:ext uri="{FF2B5EF4-FFF2-40B4-BE49-F238E27FC236}">
                <a16:creationId xmlns:a16="http://schemas.microsoft.com/office/drawing/2014/main" id="{7031F4CF-6B85-B7FD-07D2-1A238E2A41AE}"/>
              </a:ext>
            </a:extLst>
          </p:cNvPr>
          <p:cNvSpPr>
            <a:spLocks noGrp="1"/>
          </p:cNvSpPr>
          <p:nvPr>
            <p:ph sz="half" idx="2"/>
          </p:nvPr>
        </p:nvSpPr>
        <p:spPr>
          <a:xfrm>
            <a:off x="3443662" y="832384"/>
            <a:ext cx="2421491" cy="3263504"/>
          </a:xfrm>
        </p:spPr>
        <p:txBody>
          <a:bodyPr>
            <a:normAutofit fontScale="92500" lnSpcReduction="10000"/>
          </a:bodyPr>
          <a:lstStyle/>
          <a:p>
            <a:pPr marL="0" indent="0">
              <a:buNone/>
            </a:pPr>
            <a:r>
              <a:rPr lang="en-US" sz="1275" b="1"/>
              <a:t>HICOR</a:t>
            </a:r>
            <a:endParaRPr lang="en-US" b="1"/>
          </a:p>
          <a:p>
            <a:r>
              <a:rPr lang="en-US" sz="1125">
                <a:solidFill>
                  <a:schemeClr val="accent5"/>
                </a:solidFill>
              </a:rPr>
              <a:t>Talor Hopkins</a:t>
            </a:r>
          </a:p>
          <a:p>
            <a:pPr marL="0" indent="0">
              <a:buNone/>
            </a:pPr>
            <a:r>
              <a:rPr lang="en-US" sz="1275" b="1"/>
              <a:t>Health Equity Working Group</a:t>
            </a:r>
          </a:p>
          <a:p>
            <a:r>
              <a:rPr lang="en-US" sz="1125">
                <a:solidFill>
                  <a:schemeClr val="accent5"/>
                </a:solidFill>
              </a:rPr>
              <a:t>Bryan Balmadrid, MD</a:t>
            </a:r>
          </a:p>
          <a:p>
            <a:r>
              <a:rPr lang="en-US" sz="1125">
                <a:solidFill>
                  <a:schemeClr val="accent5"/>
                </a:solidFill>
              </a:rPr>
              <a:t>Vida Henderson, PhD</a:t>
            </a:r>
          </a:p>
          <a:p>
            <a:r>
              <a:rPr lang="en-US" sz="1125">
                <a:solidFill>
                  <a:schemeClr val="accent5"/>
                </a:solidFill>
              </a:rPr>
              <a:t>La Shanda Hurst</a:t>
            </a:r>
          </a:p>
          <a:p>
            <a:r>
              <a:rPr lang="en-US" sz="1125">
                <a:solidFill>
                  <a:schemeClr val="accent5"/>
                </a:solidFill>
              </a:rPr>
              <a:t>Anita Mitchell Isler</a:t>
            </a:r>
          </a:p>
          <a:p>
            <a:r>
              <a:rPr lang="en-US" sz="1125">
                <a:solidFill>
                  <a:schemeClr val="accent5"/>
                </a:solidFill>
              </a:rPr>
              <a:t>Richard Kincade, MD, MSHA</a:t>
            </a:r>
          </a:p>
          <a:p>
            <a:r>
              <a:rPr lang="en-US" sz="1125">
                <a:solidFill>
                  <a:schemeClr val="accent5"/>
                </a:solidFill>
              </a:rPr>
              <a:t>Susan Onstad</a:t>
            </a:r>
          </a:p>
          <a:p>
            <a:r>
              <a:rPr lang="en-US" sz="1125">
                <a:solidFill>
                  <a:schemeClr val="accent5"/>
                </a:solidFill>
              </a:rPr>
              <a:t>Martine Pierre-Lewis, MPH</a:t>
            </a:r>
          </a:p>
          <a:p>
            <a:r>
              <a:rPr lang="en-US" sz="1125">
                <a:solidFill>
                  <a:schemeClr val="accent5"/>
                </a:solidFill>
              </a:rPr>
              <a:t>Joycelyn Thomas, DNP, ARNP</a:t>
            </a:r>
          </a:p>
          <a:p>
            <a:pPr marL="0" indent="0">
              <a:buNone/>
            </a:pPr>
            <a:r>
              <a:rPr lang="en-US" sz="1275" b="1"/>
              <a:t>Harborview Medical Center</a:t>
            </a:r>
          </a:p>
          <a:p>
            <a:r>
              <a:rPr lang="en-US" sz="1125" err="1">
                <a:solidFill>
                  <a:schemeClr val="accent5"/>
                </a:solidFill>
              </a:rPr>
              <a:t>EthnoMed</a:t>
            </a:r>
            <a:endParaRPr lang="en-US" sz="1125">
              <a:solidFill>
                <a:schemeClr val="accent5"/>
              </a:solidFill>
            </a:endParaRPr>
          </a:p>
          <a:p>
            <a:r>
              <a:rPr lang="en-US" sz="1125">
                <a:solidFill>
                  <a:schemeClr val="accent5"/>
                </a:solidFill>
              </a:rPr>
              <a:t>GI nurses and care coordinators</a:t>
            </a:r>
          </a:p>
          <a:p>
            <a:r>
              <a:rPr lang="en-US" sz="1125">
                <a:solidFill>
                  <a:schemeClr val="accent5"/>
                </a:solidFill>
              </a:rPr>
              <a:t>Interpreter services</a:t>
            </a:r>
          </a:p>
        </p:txBody>
      </p:sp>
      <p:sp>
        <p:nvSpPr>
          <p:cNvPr id="8" name="TextBox 7">
            <a:extLst>
              <a:ext uri="{FF2B5EF4-FFF2-40B4-BE49-F238E27FC236}">
                <a16:creationId xmlns:a16="http://schemas.microsoft.com/office/drawing/2014/main" id="{455E333C-3FE8-84A7-E505-23F298885290}"/>
              </a:ext>
            </a:extLst>
          </p:cNvPr>
          <p:cNvSpPr txBox="1"/>
          <p:nvPr/>
        </p:nvSpPr>
        <p:spPr>
          <a:xfrm>
            <a:off x="6177613" y="787195"/>
            <a:ext cx="2357276" cy="3263504"/>
          </a:xfrm>
          <a:prstGeom prst="rect">
            <a:avLst/>
          </a:prstGeom>
          <a:noFill/>
        </p:spPr>
        <p:txBody>
          <a:bodyPr wrap="square" lIns="0" tIns="0" rIns="0" bIns="0" rtlCol="0">
            <a:noAutofit/>
          </a:bodyPr>
          <a:lstStyle/>
          <a:p>
            <a:pPr defTabSz="561655">
              <a:spcBef>
                <a:spcPts val="375"/>
              </a:spcBef>
            </a:pPr>
            <a:r>
              <a:rPr lang="en-US" sz="1200" b="1">
                <a:solidFill>
                  <a:srgbClr val="1B365D"/>
                </a:solidFill>
                <a:latin typeface="Arial"/>
              </a:rPr>
              <a:t>Community Partners</a:t>
            </a:r>
          </a:p>
          <a:p>
            <a:pPr marL="214313" indent="-214313" defTabSz="561655">
              <a:spcBef>
                <a:spcPts val="375"/>
              </a:spcBef>
              <a:buFont typeface="Arial" panose="020B0604020202020204" pitchFamily="34" charset="0"/>
              <a:buChar char="•"/>
            </a:pPr>
            <a:r>
              <a:rPr lang="en-US" sz="1050">
                <a:solidFill>
                  <a:srgbClr val="0A799A"/>
                </a:solidFill>
                <a:latin typeface="Arial"/>
              </a:rPr>
              <a:t>BLKHLTH</a:t>
            </a:r>
          </a:p>
          <a:p>
            <a:pPr marL="214313" indent="-214313" defTabSz="561655">
              <a:spcBef>
                <a:spcPts val="375"/>
              </a:spcBef>
              <a:buFont typeface="Arial" panose="020B0604020202020204" pitchFamily="34" charset="0"/>
              <a:buChar char="•"/>
            </a:pPr>
            <a:r>
              <a:rPr lang="en-US" sz="1050">
                <a:solidFill>
                  <a:srgbClr val="0A799A"/>
                </a:solidFill>
                <a:latin typeface="Arial"/>
              </a:rPr>
              <a:t>Colon Cancer Stars</a:t>
            </a:r>
          </a:p>
          <a:p>
            <a:pPr marL="214313" indent="-214313" defTabSz="561655">
              <a:spcBef>
                <a:spcPts val="375"/>
              </a:spcBef>
              <a:buFont typeface="Arial" panose="020B0604020202020204" pitchFamily="34" charset="0"/>
              <a:buChar char="•"/>
            </a:pPr>
            <a:r>
              <a:rPr lang="en-US" sz="1050">
                <a:solidFill>
                  <a:srgbClr val="0A799A"/>
                </a:solidFill>
                <a:latin typeface="Arial"/>
              </a:rPr>
              <a:t>Colorectal Cancer Alliance</a:t>
            </a:r>
          </a:p>
          <a:p>
            <a:pPr marL="214313" indent="-214313" defTabSz="561655">
              <a:spcBef>
                <a:spcPts val="375"/>
              </a:spcBef>
              <a:buFont typeface="Arial" panose="020B0604020202020204" pitchFamily="34" charset="0"/>
              <a:buChar char="•"/>
            </a:pPr>
            <a:r>
              <a:rPr lang="en-US" sz="1050">
                <a:solidFill>
                  <a:srgbClr val="0A799A"/>
                </a:solidFill>
                <a:latin typeface="Arial"/>
              </a:rPr>
              <a:t>Fight Colorectal Cancer</a:t>
            </a:r>
          </a:p>
          <a:p>
            <a:pPr marL="214313" indent="-214313" defTabSz="561655">
              <a:spcBef>
                <a:spcPts val="375"/>
              </a:spcBef>
              <a:buFont typeface="Arial" panose="020B0604020202020204" pitchFamily="34" charset="0"/>
              <a:buChar char="•"/>
            </a:pPr>
            <a:r>
              <a:rPr lang="en-US" sz="1050">
                <a:solidFill>
                  <a:srgbClr val="0A799A"/>
                </a:solidFill>
                <a:latin typeface="Arial"/>
              </a:rPr>
              <a:t>Marvin Williams Recreation Center</a:t>
            </a:r>
          </a:p>
          <a:p>
            <a:pPr marL="214313" indent="-214313" defTabSz="561655">
              <a:spcBef>
                <a:spcPts val="375"/>
              </a:spcBef>
              <a:buFont typeface="Arial" panose="020B0604020202020204" pitchFamily="34" charset="0"/>
              <a:buChar char="•"/>
            </a:pPr>
            <a:r>
              <a:rPr lang="en-US" sz="1050">
                <a:solidFill>
                  <a:srgbClr val="0A799A"/>
                </a:solidFill>
                <a:latin typeface="Arial"/>
              </a:rPr>
              <a:t>New Beginnings Christian Fellowship</a:t>
            </a:r>
          </a:p>
          <a:p>
            <a:pPr marL="214313" indent="-214313" defTabSz="561655">
              <a:spcBef>
                <a:spcPts val="375"/>
              </a:spcBef>
              <a:buFont typeface="Arial" panose="020B0604020202020204" pitchFamily="34" charset="0"/>
              <a:buChar char="•"/>
            </a:pPr>
            <a:r>
              <a:rPr lang="en-US" sz="1050">
                <a:solidFill>
                  <a:srgbClr val="0A799A"/>
                </a:solidFill>
                <a:latin typeface="Arial"/>
              </a:rPr>
              <a:t>Public Health Seattle &amp; King County</a:t>
            </a:r>
          </a:p>
          <a:p>
            <a:pPr marL="214313" indent="-214313" defTabSz="561655">
              <a:spcBef>
                <a:spcPts val="375"/>
              </a:spcBef>
              <a:buFont typeface="Arial" panose="020B0604020202020204" pitchFamily="34" charset="0"/>
              <a:buChar char="•"/>
            </a:pPr>
            <a:r>
              <a:rPr lang="en-US" sz="1050">
                <a:solidFill>
                  <a:srgbClr val="0A799A"/>
                </a:solidFill>
                <a:latin typeface="Arial"/>
              </a:rPr>
              <a:t>Urban League of Metropolitan Seattle</a:t>
            </a:r>
          </a:p>
          <a:p>
            <a:pPr defTabSz="561655">
              <a:spcBef>
                <a:spcPts val="375"/>
              </a:spcBef>
            </a:pPr>
            <a:r>
              <a:rPr lang="en-US" sz="1200" b="1">
                <a:solidFill>
                  <a:srgbClr val="1B365D"/>
                </a:solidFill>
                <a:latin typeface="Arial"/>
              </a:rPr>
              <a:t>Fred Hutch Office of Community Outreach &amp; Engagement</a:t>
            </a:r>
          </a:p>
          <a:p>
            <a:pPr defTabSz="561655">
              <a:spcBef>
                <a:spcPts val="375"/>
              </a:spcBef>
            </a:pPr>
            <a:endParaRPr lang="en-US" sz="1050">
              <a:solidFill>
                <a:srgbClr val="00C1D5"/>
              </a:solidFill>
              <a:latin typeface="Arial"/>
            </a:endParaRPr>
          </a:p>
          <a:p>
            <a:pPr algn="ctr" defTabSz="561655">
              <a:spcBef>
                <a:spcPts val="375"/>
              </a:spcBef>
            </a:pPr>
            <a:r>
              <a:rPr lang="en-US" sz="1350" b="1">
                <a:solidFill>
                  <a:srgbClr val="0A799A"/>
                </a:solidFill>
                <a:latin typeface="Arial"/>
              </a:rPr>
              <a:t>And many others!</a:t>
            </a:r>
          </a:p>
        </p:txBody>
      </p:sp>
      <p:pic>
        <p:nvPicPr>
          <p:cNvPr id="4" name="Picture 3">
            <a:extLst>
              <a:ext uri="{FF2B5EF4-FFF2-40B4-BE49-F238E27FC236}">
                <a16:creationId xmlns:a16="http://schemas.microsoft.com/office/drawing/2014/main" id="{2DD34347-D796-08FA-D95C-C5B05776DAE8}"/>
              </a:ext>
            </a:extLst>
          </p:cNvPr>
          <p:cNvPicPr>
            <a:picLocks noChangeAspect="1"/>
          </p:cNvPicPr>
          <p:nvPr/>
        </p:nvPicPr>
        <p:blipFill>
          <a:blip r:embed="rId2"/>
          <a:stretch>
            <a:fillRect/>
          </a:stretch>
        </p:blipFill>
        <p:spPr>
          <a:xfrm>
            <a:off x="1520705" y="3949367"/>
            <a:ext cx="548640" cy="548640"/>
          </a:xfrm>
          <a:prstGeom prst="rect">
            <a:avLst/>
          </a:prstGeom>
        </p:spPr>
      </p:pic>
      <p:pic>
        <p:nvPicPr>
          <p:cNvPr id="9" name="Picture 8">
            <a:extLst>
              <a:ext uri="{FF2B5EF4-FFF2-40B4-BE49-F238E27FC236}">
                <a16:creationId xmlns:a16="http://schemas.microsoft.com/office/drawing/2014/main" id="{DAF0A6F2-E295-7D08-23A2-44371736B02A}"/>
              </a:ext>
            </a:extLst>
          </p:cNvPr>
          <p:cNvPicPr>
            <a:picLocks noChangeAspect="1"/>
          </p:cNvPicPr>
          <p:nvPr/>
        </p:nvPicPr>
        <p:blipFill>
          <a:blip r:embed="rId3"/>
          <a:stretch>
            <a:fillRect/>
          </a:stretch>
        </p:blipFill>
        <p:spPr>
          <a:xfrm>
            <a:off x="208730" y="3273660"/>
            <a:ext cx="548640" cy="548640"/>
          </a:xfrm>
          <a:prstGeom prst="rect">
            <a:avLst/>
          </a:prstGeom>
        </p:spPr>
      </p:pic>
      <p:pic>
        <p:nvPicPr>
          <p:cNvPr id="10" name="Picture 9">
            <a:extLst>
              <a:ext uri="{FF2B5EF4-FFF2-40B4-BE49-F238E27FC236}">
                <a16:creationId xmlns:a16="http://schemas.microsoft.com/office/drawing/2014/main" id="{78D1E5B6-E5DF-8C6B-AE77-EE66FEA2C5D7}"/>
              </a:ext>
            </a:extLst>
          </p:cNvPr>
          <p:cNvPicPr>
            <a:picLocks noChangeAspect="1"/>
          </p:cNvPicPr>
          <p:nvPr/>
        </p:nvPicPr>
        <p:blipFill>
          <a:blip r:embed="rId4"/>
          <a:stretch>
            <a:fillRect/>
          </a:stretch>
        </p:blipFill>
        <p:spPr>
          <a:xfrm>
            <a:off x="1062889" y="3267293"/>
            <a:ext cx="548640" cy="548640"/>
          </a:xfrm>
          <a:prstGeom prst="rect">
            <a:avLst/>
          </a:prstGeom>
        </p:spPr>
      </p:pic>
      <p:pic>
        <p:nvPicPr>
          <p:cNvPr id="11" name="Picture 10">
            <a:extLst>
              <a:ext uri="{FF2B5EF4-FFF2-40B4-BE49-F238E27FC236}">
                <a16:creationId xmlns:a16="http://schemas.microsoft.com/office/drawing/2014/main" id="{C972C977-BCFE-136D-EF2B-70C8F9B79A9F}"/>
              </a:ext>
            </a:extLst>
          </p:cNvPr>
          <p:cNvPicPr>
            <a:picLocks noChangeAspect="1"/>
          </p:cNvPicPr>
          <p:nvPr/>
        </p:nvPicPr>
        <p:blipFill>
          <a:blip r:embed="rId5"/>
          <a:stretch>
            <a:fillRect/>
          </a:stretch>
        </p:blipFill>
        <p:spPr>
          <a:xfrm>
            <a:off x="1927285" y="3280398"/>
            <a:ext cx="548640" cy="548640"/>
          </a:xfrm>
          <a:prstGeom prst="rect">
            <a:avLst/>
          </a:prstGeom>
        </p:spPr>
      </p:pic>
      <p:pic>
        <p:nvPicPr>
          <p:cNvPr id="12" name="Picture 11">
            <a:extLst>
              <a:ext uri="{FF2B5EF4-FFF2-40B4-BE49-F238E27FC236}">
                <a16:creationId xmlns:a16="http://schemas.microsoft.com/office/drawing/2014/main" id="{20B11DA5-88D5-7243-4ECD-EDEDC6177AF1}"/>
              </a:ext>
            </a:extLst>
          </p:cNvPr>
          <p:cNvPicPr>
            <a:picLocks noChangeAspect="1"/>
          </p:cNvPicPr>
          <p:nvPr/>
        </p:nvPicPr>
        <p:blipFill>
          <a:blip r:embed="rId6"/>
          <a:stretch>
            <a:fillRect/>
          </a:stretch>
        </p:blipFill>
        <p:spPr>
          <a:xfrm>
            <a:off x="2714690" y="3252245"/>
            <a:ext cx="548640" cy="548640"/>
          </a:xfrm>
          <a:prstGeom prst="rect">
            <a:avLst/>
          </a:prstGeom>
        </p:spPr>
      </p:pic>
      <p:pic>
        <p:nvPicPr>
          <p:cNvPr id="13" name="Picture 12">
            <a:extLst>
              <a:ext uri="{FF2B5EF4-FFF2-40B4-BE49-F238E27FC236}">
                <a16:creationId xmlns:a16="http://schemas.microsoft.com/office/drawing/2014/main" id="{8DEFEBBC-691F-3007-BB3B-42BF8AE30491}"/>
              </a:ext>
            </a:extLst>
          </p:cNvPr>
          <p:cNvPicPr>
            <a:picLocks noChangeAspect="1"/>
          </p:cNvPicPr>
          <p:nvPr/>
        </p:nvPicPr>
        <p:blipFill>
          <a:blip r:embed="rId7"/>
          <a:stretch>
            <a:fillRect/>
          </a:stretch>
        </p:blipFill>
        <p:spPr>
          <a:xfrm>
            <a:off x="706567" y="3955457"/>
            <a:ext cx="548640" cy="548640"/>
          </a:xfrm>
          <a:prstGeom prst="rect">
            <a:avLst/>
          </a:prstGeom>
        </p:spPr>
      </p:pic>
      <p:pic>
        <p:nvPicPr>
          <p:cNvPr id="14" name="Picture 13">
            <a:extLst>
              <a:ext uri="{FF2B5EF4-FFF2-40B4-BE49-F238E27FC236}">
                <a16:creationId xmlns:a16="http://schemas.microsoft.com/office/drawing/2014/main" id="{35EDAAAC-5199-5584-2092-1B095971664A}"/>
              </a:ext>
            </a:extLst>
          </p:cNvPr>
          <p:cNvPicPr>
            <a:picLocks noChangeAspect="1"/>
          </p:cNvPicPr>
          <p:nvPr/>
        </p:nvPicPr>
        <p:blipFill>
          <a:blip r:embed="rId8"/>
          <a:stretch>
            <a:fillRect/>
          </a:stretch>
        </p:blipFill>
        <p:spPr>
          <a:xfrm>
            <a:off x="2318142" y="3949367"/>
            <a:ext cx="548640" cy="548640"/>
          </a:xfrm>
          <a:prstGeom prst="rect">
            <a:avLst/>
          </a:prstGeom>
        </p:spPr>
      </p:pic>
      <p:sp>
        <p:nvSpPr>
          <p:cNvPr id="16" name="TextBox 15">
            <a:extLst>
              <a:ext uri="{FF2B5EF4-FFF2-40B4-BE49-F238E27FC236}">
                <a16:creationId xmlns:a16="http://schemas.microsoft.com/office/drawing/2014/main" id="{C206A42D-B718-B4A4-DCAD-813E97A5C354}"/>
              </a:ext>
            </a:extLst>
          </p:cNvPr>
          <p:cNvSpPr txBox="1"/>
          <p:nvPr/>
        </p:nvSpPr>
        <p:spPr>
          <a:xfrm>
            <a:off x="79869" y="3800885"/>
            <a:ext cx="814736" cy="295002"/>
          </a:xfrm>
          <a:prstGeom prst="rect">
            <a:avLst/>
          </a:prstGeom>
          <a:noFill/>
        </p:spPr>
        <p:txBody>
          <a:bodyPr wrap="square" lIns="0" tIns="0" rIns="0" bIns="0" rtlCol="0">
            <a:noAutofit/>
          </a:bodyPr>
          <a:lstStyle/>
          <a:p>
            <a:pPr algn="ctr" defTabSz="561655">
              <a:lnSpc>
                <a:spcPct val="110000"/>
              </a:lnSpc>
              <a:spcBef>
                <a:spcPts val="750"/>
              </a:spcBef>
            </a:pPr>
            <a:r>
              <a:rPr lang="en-US" sz="900">
                <a:solidFill>
                  <a:srgbClr val="0A799A"/>
                </a:solidFill>
                <a:latin typeface="Arial"/>
              </a:rPr>
              <a:t>Dr. Rachel Issaka</a:t>
            </a:r>
          </a:p>
        </p:txBody>
      </p:sp>
      <p:sp>
        <p:nvSpPr>
          <p:cNvPr id="18" name="TextBox 17">
            <a:extLst>
              <a:ext uri="{FF2B5EF4-FFF2-40B4-BE49-F238E27FC236}">
                <a16:creationId xmlns:a16="http://schemas.microsoft.com/office/drawing/2014/main" id="{888DDC4E-DCF9-FA2B-8BBC-3F1DB7919730}"/>
              </a:ext>
            </a:extLst>
          </p:cNvPr>
          <p:cNvSpPr txBox="1"/>
          <p:nvPr/>
        </p:nvSpPr>
        <p:spPr>
          <a:xfrm>
            <a:off x="867765" y="3806929"/>
            <a:ext cx="907154" cy="63298"/>
          </a:xfrm>
          <a:prstGeom prst="rect">
            <a:avLst/>
          </a:prstGeom>
          <a:noFill/>
        </p:spPr>
        <p:txBody>
          <a:bodyPr wrap="square" lIns="0" tIns="0" rIns="0" bIns="0" rtlCol="0">
            <a:noAutofit/>
          </a:bodyPr>
          <a:lstStyle/>
          <a:p>
            <a:pPr algn="ctr" defTabSz="561655">
              <a:lnSpc>
                <a:spcPct val="110000"/>
              </a:lnSpc>
              <a:spcBef>
                <a:spcPts val="750"/>
              </a:spcBef>
            </a:pPr>
            <a:r>
              <a:rPr lang="en-US" sz="900">
                <a:solidFill>
                  <a:srgbClr val="0A799A"/>
                </a:solidFill>
                <a:latin typeface="Arial"/>
              </a:rPr>
              <a:t>Nkem Akinsoto</a:t>
            </a:r>
          </a:p>
        </p:txBody>
      </p:sp>
      <p:sp>
        <p:nvSpPr>
          <p:cNvPr id="19" name="TextBox 18">
            <a:extLst>
              <a:ext uri="{FF2B5EF4-FFF2-40B4-BE49-F238E27FC236}">
                <a16:creationId xmlns:a16="http://schemas.microsoft.com/office/drawing/2014/main" id="{68152D7E-4B54-ED21-882A-622835908F78}"/>
              </a:ext>
            </a:extLst>
          </p:cNvPr>
          <p:cNvSpPr txBox="1"/>
          <p:nvPr/>
        </p:nvSpPr>
        <p:spPr>
          <a:xfrm>
            <a:off x="1785043" y="3815927"/>
            <a:ext cx="807653" cy="139264"/>
          </a:xfrm>
          <a:prstGeom prst="rect">
            <a:avLst/>
          </a:prstGeom>
          <a:noFill/>
        </p:spPr>
        <p:txBody>
          <a:bodyPr wrap="square" lIns="0" tIns="0" rIns="0" bIns="0" rtlCol="0">
            <a:noAutofit/>
          </a:bodyPr>
          <a:lstStyle/>
          <a:p>
            <a:pPr algn="ctr" defTabSz="561655">
              <a:lnSpc>
                <a:spcPct val="110000"/>
              </a:lnSpc>
              <a:spcBef>
                <a:spcPts val="750"/>
              </a:spcBef>
            </a:pPr>
            <a:r>
              <a:rPr lang="en-US" sz="900">
                <a:solidFill>
                  <a:srgbClr val="0A799A"/>
                </a:solidFill>
                <a:latin typeface="Arial"/>
              </a:rPr>
              <a:t>Ari Bell-Brown</a:t>
            </a:r>
          </a:p>
        </p:txBody>
      </p:sp>
      <p:sp>
        <p:nvSpPr>
          <p:cNvPr id="20" name="TextBox 19">
            <a:extLst>
              <a:ext uri="{FF2B5EF4-FFF2-40B4-BE49-F238E27FC236}">
                <a16:creationId xmlns:a16="http://schemas.microsoft.com/office/drawing/2014/main" id="{9F762DF9-591F-8FFE-FDD2-5DB2CB9BA5E5}"/>
              </a:ext>
            </a:extLst>
          </p:cNvPr>
          <p:cNvSpPr txBox="1"/>
          <p:nvPr/>
        </p:nvSpPr>
        <p:spPr>
          <a:xfrm>
            <a:off x="2672979" y="3808593"/>
            <a:ext cx="699836" cy="187967"/>
          </a:xfrm>
          <a:prstGeom prst="rect">
            <a:avLst/>
          </a:prstGeom>
          <a:noFill/>
        </p:spPr>
        <p:txBody>
          <a:bodyPr wrap="square" lIns="0" tIns="0" rIns="0" bIns="0" rtlCol="0">
            <a:noAutofit/>
          </a:bodyPr>
          <a:lstStyle/>
          <a:p>
            <a:pPr algn="ctr" defTabSz="561655">
              <a:lnSpc>
                <a:spcPct val="110000"/>
              </a:lnSpc>
              <a:spcBef>
                <a:spcPts val="750"/>
              </a:spcBef>
            </a:pPr>
            <a:r>
              <a:rPr lang="en-US" sz="900">
                <a:solidFill>
                  <a:srgbClr val="0A799A"/>
                </a:solidFill>
                <a:latin typeface="Arial"/>
              </a:rPr>
              <a:t>Dr. Victoria Fang</a:t>
            </a:r>
          </a:p>
        </p:txBody>
      </p:sp>
      <p:sp>
        <p:nvSpPr>
          <p:cNvPr id="21" name="TextBox 20">
            <a:extLst>
              <a:ext uri="{FF2B5EF4-FFF2-40B4-BE49-F238E27FC236}">
                <a16:creationId xmlns:a16="http://schemas.microsoft.com/office/drawing/2014/main" id="{BFF760A4-88D5-A277-A084-7E04A143ED75}"/>
              </a:ext>
            </a:extLst>
          </p:cNvPr>
          <p:cNvSpPr txBox="1"/>
          <p:nvPr/>
        </p:nvSpPr>
        <p:spPr>
          <a:xfrm>
            <a:off x="514710" y="4486089"/>
            <a:ext cx="907154" cy="63298"/>
          </a:xfrm>
          <a:prstGeom prst="rect">
            <a:avLst/>
          </a:prstGeom>
          <a:noFill/>
        </p:spPr>
        <p:txBody>
          <a:bodyPr wrap="square" lIns="0" tIns="0" rIns="0" bIns="0" rtlCol="0">
            <a:noAutofit/>
          </a:bodyPr>
          <a:lstStyle/>
          <a:p>
            <a:pPr algn="ctr" defTabSz="561655">
              <a:lnSpc>
                <a:spcPct val="110000"/>
              </a:lnSpc>
              <a:spcBef>
                <a:spcPts val="750"/>
              </a:spcBef>
            </a:pPr>
            <a:r>
              <a:rPr lang="en-US" sz="900">
                <a:solidFill>
                  <a:srgbClr val="0A799A"/>
                </a:solidFill>
                <a:latin typeface="Arial"/>
              </a:rPr>
              <a:t>Amanda Kimura</a:t>
            </a:r>
          </a:p>
        </p:txBody>
      </p:sp>
      <p:sp>
        <p:nvSpPr>
          <p:cNvPr id="22" name="TextBox 21">
            <a:extLst>
              <a:ext uri="{FF2B5EF4-FFF2-40B4-BE49-F238E27FC236}">
                <a16:creationId xmlns:a16="http://schemas.microsoft.com/office/drawing/2014/main" id="{ADD26D50-6E57-6919-0340-E5CE37131478}"/>
              </a:ext>
            </a:extLst>
          </p:cNvPr>
          <p:cNvSpPr txBox="1"/>
          <p:nvPr/>
        </p:nvSpPr>
        <p:spPr>
          <a:xfrm>
            <a:off x="1353273" y="4483441"/>
            <a:ext cx="907154" cy="63298"/>
          </a:xfrm>
          <a:prstGeom prst="rect">
            <a:avLst/>
          </a:prstGeom>
          <a:noFill/>
        </p:spPr>
        <p:txBody>
          <a:bodyPr wrap="square" lIns="0" tIns="0" rIns="0" bIns="0" rtlCol="0">
            <a:noAutofit/>
          </a:bodyPr>
          <a:lstStyle/>
          <a:p>
            <a:pPr algn="ctr" defTabSz="561655">
              <a:lnSpc>
                <a:spcPct val="110000"/>
              </a:lnSpc>
              <a:spcBef>
                <a:spcPts val="750"/>
              </a:spcBef>
            </a:pPr>
            <a:r>
              <a:rPr lang="en-US" sz="900">
                <a:solidFill>
                  <a:srgbClr val="0A799A"/>
                </a:solidFill>
                <a:latin typeface="Arial"/>
              </a:rPr>
              <a:t>Amy Peck</a:t>
            </a:r>
          </a:p>
        </p:txBody>
      </p:sp>
      <p:sp>
        <p:nvSpPr>
          <p:cNvPr id="23" name="TextBox 22">
            <a:extLst>
              <a:ext uri="{FF2B5EF4-FFF2-40B4-BE49-F238E27FC236}">
                <a16:creationId xmlns:a16="http://schemas.microsoft.com/office/drawing/2014/main" id="{1D31B53D-F52B-7461-46E3-A7C6BA92DC1C}"/>
              </a:ext>
            </a:extLst>
          </p:cNvPr>
          <p:cNvSpPr txBox="1"/>
          <p:nvPr/>
        </p:nvSpPr>
        <p:spPr>
          <a:xfrm>
            <a:off x="2138885" y="4486089"/>
            <a:ext cx="907154" cy="63298"/>
          </a:xfrm>
          <a:prstGeom prst="rect">
            <a:avLst/>
          </a:prstGeom>
          <a:noFill/>
        </p:spPr>
        <p:txBody>
          <a:bodyPr wrap="square" lIns="0" tIns="0" rIns="0" bIns="0" rtlCol="0">
            <a:noAutofit/>
          </a:bodyPr>
          <a:lstStyle/>
          <a:p>
            <a:pPr algn="ctr" defTabSz="561655">
              <a:lnSpc>
                <a:spcPct val="110000"/>
              </a:lnSpc>
              <a:spcBef>
                <a:spcPts val="750"/>
              </a:spcBef>
            </a:pPr>
            <a:r>
              <a:rPr lang="en-US" sz="900">
                <a:solidFill>
                  <a:srgbClr val="0A799A"/>
                </a:solidFill>
                <a:latin typeface="Arial"/>
              </a:rPr>
              <a:t>Jerry Wood</a:t>
            </a:r>
          </a:p>
        </p:txBody>
      </p:sp>
    </p:spTree>
    <p:extLst>
      <p:ext uri="{BB962C8B-B14F-4D97-AF65-F5344CB8AC3E}">
        <p14:creationId xmlns:p14="http://schemas.microsoft.com/office/powerpoint/2010/main" val="2422312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355B-CF96-C4B2-A23C-9660E4E98A20}"/>
              </a:ext>
            </a:extLst>
          </p:cNvPr>
          <p:cNvSpPr>
            <a:spLocks noGrp="1"/>
          </p:cNvSpPr>
          <p:nvPr>
            <p:ph type="ctrTitle"/>
          </p:nvPr>
        </p:nvSpPr>
        <p:spPr>
          <a:xfrm>
            <a:off x="532221" y="1546989"/>
            <a:ext cx="4509914" cy="865614"/>
          </a:xfrm>
        </p:spPr>
        <p:txBody>
          <a:bodyPr/>
          <a:lstStyle/>
          <a:p>
            <a:r>
              <a:rPr lang="en-US" sz="4988">
                <a:latin typeface="Times"/>
                <a:cs typeface="Calibri"/>
              </a:rPr>
              <a:t>Thank You</a:t>
            </a:r>
            <a:endParaRPr lang="en-US"/>
          </a:p>
        </p:txBody>
      </p:sp>
      <p:sp>
        <p:nvSpPr>
          <p:cNvPr id="3" name="TextBox 2">
            <a:extLst>
              <a:ext uri="{FF2B5EF4-FFF2-40B4-BE49-F238E27FC236}">
                <a16:creationId xmlns:a16="http://schemas.microsoft.com/office/drawing/2014/main" id="{05E76CEA-DAFA-4C4B-99DC-050B924920E2}"/>
              </a:ext>
            </a:extLst>
          </p:cNvPr>
          <p:cNvSpPr txBox="1"/>
          <p:nvPr/>
        </p:nvSpPr>
        <p:spPr>
          <a:xfrm>
            <a:off x="2926851" y="2730898"/>
            <a:ext cx="3290299" cy="646331"/>
          </a:xfrm>
          <a:prstGeom prst="rect">
            <a:avLst/>
          </a:prstGeom>
          <a:noFill/>
        </p:spPr>
        <p:txBody>
          <a:bodyPr wrap="square" rtlCol="0">
            <a:spAutoFit/>
          </a:bodyPr>
          <a:lstStyle/>
          <a:p>
            <a:pPr algn="ctr" defTabSz="685800">
              <a:defRPr/>
            </a:pPr>
            <a:r>
              <a:rPr lang="en-US">
                <a:solidFill>
                  <a:srgbClr val="1B365D"/>
                </a:solidFill>
                <a:latin typeface="Arial" panose="020B0604020202020204"/>
              </a:rPr>
              <a:t>Contact Us!</a:t>
            </a:r>
          </a:p>
          <a:p>
            <a:pPr algn="ctr" defTabSz="685800">
              <a:defRPr/>
            </a:pPr>
            <a:r>
              <a:rPr lang="en-US">
                <a:solidFill>
                  <a:srgbClr val="1B365D"/>
                </a:solidFill>
                <a:latin typeface="Arial" panose="020B0604020202020204"/>
              </a:rPr>
              <a:t>crcscreening@fredhutch.org</a:t>
            </a:r>
          </a:p>
        </p:txBody>
      </p:sp>
      <p:pic>
        <p:nvPicPr>
          <p:cNvPr id="1026" name="Picture 2">
            <a:extLst>
              <a:ext uri="{FF2B5EF4-FFF2-40B4-BE49-F238E27FC236}">
                <a16:creationId xmlns:a16="http://schemas.microsoft.com/office/drawing/2014/main" id="{0199FEEF-1F66-0E3B-8076-9E9E85A5B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28" y="2412603"/>
            <a:ext cx="1350169" cy="13573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1C21E664-5AAA-9971-E7F0-08B9FCF944B9}"/>
              </a:ext>
            </a:extLst>
          </p:cNvPr>
          <p:cNvSpPr txBox="1"/>
          <p:nvPr/>
        </p:nvSpPr>
        <p:spPr>
          <a:xfrm>
            <a:off x="489098" y="3740621"/>
            <a:ext cx="1634583" cy="400110"/>
          </a:xfrm>
          <a:prstGeom prst="rect">
            <a:avLst/>
          </a:prstGeom>
          <a:noFill/>
        </p:spPr>
        <p:txBody>
          <a:bodyPr wrap="square" rtlCol="0">
            <a:spAutoFit/>
          </a:bodyPr>
          <a:lstStyle>
            <a:defPPr>
              <a:defRPr lang="en-US"/>
            </a:defPPr>
            <a:lvl1pPr marL="0" algn="l" defTabSz="748873" rtl="0" eaLnBrk="1" latinLnBrk="0" hangingPunct="1">
              <a:defRPr sz="1474" kern="1200">
                <a:solidFill>
                  <a:schemeClr val="tx1"/>
                </a:solidFill>
                <a:latin typeface="+mn-lt"/>
                <a:ea typeface="+mn-ea"/>
                <a:cs typeface="+mn-cs"/>
              </a:defRPr>
            </a:lvl1pPr>
            <a:lvl2pPr marL="374437" algn="l" defTabSz="748873" rtl="0" eaLnBrk="1" latinLnBrk="0" hangingPunct="1">
              <a:defRPr sz="1474" kern="1200">
                <a:solidFill>
                  <a:schemeClr val="tx1"/>
                </a:solidFill>
                <a:latin typeface="+mn-lt"/>
                <a:ea typeface="+mn-ea"/>
                <a:cs typeface="+mn-cs"/>
              </a:defRPr>
            </a:lvl2pPr>
            <a:lvl3pPr marL="748873" algn="l" defTabSz="748873" rtl="0" eaLnBrk="1" latinLnBrk="0" hangingPunct="1">
              <a:defRPr sz="1474" kern="1200">
                <a:solidFill>
                  <a:schemeClr val="tx1"/>
                </a:solidFill>
                <a:latin typeface="+mn-lt"/>
                <a:ea typeface="+mn-ea"/>
                <a:cs typeface="+mn-cs"/>
              </a:defRPr>
            </a:lvl3pPr>
            <a:lvl4pPr marL="1123310" algn="l" defTabSz="748873" rtl="0" eaLnBrk="1" latinLnBrk="0" hangingPunct="1">
              <a:defRPr sz="1474" kern="1200">
                <a:solidFill>
                  <a:schemeClr val="tx1"/>
                </a:solidFill>
                <a:latin typeface="+mn-lt"/>
                <a:ea typeface="+mn-ea"/>
                <a:cs typeface="+mn-cs"/>
              </a:defRPr>
            </a:lvl4pPr>
            <a:lvl5pPr marL="1497748" algn="l" defTabSz="748873" rtl="0" eaLnBrk="1" latinLnBrk="0" hangingPunct="1">
              <a:defRPr sz="1474" kern="1200">
                <a:solidFill>
                  <a:schemeClr val="tx1"/>
                </a:solidFill>
                <a:latin typeface="+mn-lt"/>
                <a:ea typeface="+mn-ea"/>
                <a:cs typeface="+mn-cs"/>
              </a:defRPr>
            </a:lvl5pPr>
            <a:lvl6pPr marL="1872184" algn="l" defTabSz="748873" rtl="0" eaLnBrk="1" latinLnBrk="0" hangingPunct="1">
              <a:defRPr sz="1474" kern="1200">
                <a:solidFill>
                  <a:schemeClr val="tx1"/>
                </a:solidFill>
                <a:latin typeface="+mn-lt"/>
                <a:ea typeface="+mn-ea"/>
                <a:cs typeface="+mn-cs"/>
              </a:defRPr>
            </a:lvl6pPr>
            <a:lvl7pPr marL="2246621" algn="l" defTabSz="748873" rtl="0" eaLnBrk="1" latinLnBrk="0" hangingPunct="1">
              <a:defRPr sz="1474" kern="1200">
                <a:solidFill>
                  <a:schemeClr val="tx1"/>
                </a:solidFill>
                <a:latin typeface="+mn-lt"/>
                <a:ea typeface="+mn-ea"/>
                <a:cs typeface="+mn-cs"/>
              </a:defRPr>
            </a:lvl7pPr>
            <a:lvl8pPr marL="2621057" algn="l" defTabSz="748873" rtl="0" eaLnBrk="1" latinLnBrk="0" hangingPunct="1">
              <a:defRPr sz="1474" kern="1200">
                <a:solidFill>
                  <a:schemeClr val="tx1"/>
                </a:solidFill>
                <a:latin typeface="+mn-lt"/>
                <a:ea typeface="+mn-ea"/>
                <a:cs typeface="+mn-cs"/>
              </a:defRPr>
            </a:lvl8pPr>
            <a:lvl9pPr marL="2995494" algn="l" defTabSz="748873" rtl="0" eaLnBrk="1" latinLnBrk="0" hangingPunct="1">
              <a:defRPr sz="1474" kern="1200">
                <a:solidFill>
                  <a:schemeClr val="tx1"/>
                </a:solidFill>
                <a:latin typeface="+mn-lt"/>
                <a:ea typeface="+mn-ea"/>
                <a:cs typeface="+mn-cs"/>
              </a:defRPr>
            </a:lvl9pPr>
          </a:lstStyle>
          <a:p>
            <a:pPr algn="ctr" defTabSz="561655"/>
            <a:r>
              <a:rPr lang="en-US" sz="1000" b="1">
                <a:solidFill>
                  <a:srgbClr val="1C345D"/>
                </a:solidFill>
                <a:latin typeface="Arial" panose="020B0604020202020204"/>
              </a:rPr>
              <a:t>Pop Health CRC Program</a:t>
            </a:r>
          </a:p>
        </p:txBody>
      </p:sp>
    </p:spTree>
    <p:extLst>
      <p:ext uri="{BB962C8B-B14F-4D97-AF65-F5344CB8AC3E}">
        <p14:creationId xmlns:p14="http://schemas.microsoft.com/office/powerpoint/2010/main" val="2359725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52557E-A0AE-E8F5-D988-1888AE096934}"/>
              </a:ext>
            </a:extLst>
          </p:cNvPr>
          <p:cNvSpPr>
            <a:spLocks noGrp="1"/>
          </p:cNvSpPr>
          <p:nvPr>
            <p:ph type="body" sz="quarter" idx="22"/>
          </p:nvPr>
        </p:nvSpPr>
        <p:spPr>
          <a:xfrm>
            <a:off x="842655" y="1953958"/>
            <a:ext cx="7553207" cy="3497125"/>
          </a:xfrm>
        </p:spPr>
        <p:txBody>
          <a:bodyPr/>
          <a:lstStyle/>
          <a:p>
            <a:pPr algn="ctr"/>
            <a:r>
              <a:rPr lang="en-US" sz="3600" dirty="0"/>
              <a:t>BREAK</a:t>
            </a:r>
          </a:p>
        </p:txBody>
      </p:sp>
    </p:spTree>
    <p:extLst>
      <p:ext uri="{BB962C8B-B14F-4D97-AF65-F5344CB8AC3E}">
        <p14:creationId xmlns:p14="http://schemas.microsoft.com/office/powerpoint/2010/main" val="3546260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F5CDBD-A838-106F-A2BB-86DEBAE9EB44}"/>
              </a:ext>
            </a:extLst>
          </p:cNvPr>
          <p:cNvSpPr>
            <a:spLocks noGrp="1"/>
          </p:cNvSpPr>
          <p:nvPr>
            <p:ph type="body" sz="quarter" idx="22"/>
          </p:nvPr>
        </p:nvSpPr>
        <p:spPr>
          <a:xfrm>
            <a:off x="851592" y="823187"/>
            <a:ext cx="7553207" cy="3497125"/>
          </a:xfrm>
        </p:spPr>
        <p:txBody>
          <a:bodyPr/>
          <a:lstStyle/>
          <a:p>
            <a:endPar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algn="ctr"/>
            <a:endParaRPr lang="en-US" sz="2000" dirty="0">
              <a:solidFill>
                <a:prstClr val="black"/>
              </a:solidFill>
              <a:latin typeface="Calibri Light" panose="020F0302020204030204"/>
              <a:ea typeface="+mj-ea"/>
              <a:cs typeface="+mj-cs"/>
            </a:endParaRPr>
          </a:p>
          <a:p>
            <a:pPr algn="ctr"/>
            <a:endParaRPr lang="en-US" sz="2000" dirty="0">
              <a:solidFill>
                <a:prstClr val="black"/>
              </a:solidFill>
              <a:latin typeface="Calibri Light" panose="020F0302020204030204"/>
              <a:ea typeface="+mj-ea"/>
              <a:cs typeface="+mj-cs"/>
            </a:endParaRPr>
          </a:p>
          <a:p>
            <a:pPr algn="ctr"/>
            <a:r>
              <a:rPr 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CRC National &amp; State Data Overview</a:t>
            </a:r>
          </a:p>
          <a:p>
            <a:pPr algn="ctr"/>
            <a:r>
              <a:rPr lang="en-US" sz="2000" dirty="0">
                <a:solidFill>
                  <a:prstClr val="black"/>
                </a:solidFill>
                <a:latin typeface="Calibri Light" panose="020F0302020204030204"/>
                <a:ea typeface="+mj-ea"/>
                <a:cs typeface="+mj-cs"/>
              </a:rPr>
              <a:t>Speaker: Kayla Kenyon</a:t>
            </a:r>
          </a:p>
          <a:p>
            <a:pPr algn="ctr"/>
            <a:r>
              <a:rPr lang="en-US" sz="2000" dirty="0">
                <a:solidFill>
                  <a:prstClr val="black"/>
                </a:solidFill>
                <a:latin typeface="Calibri Light" panose="020F0302020204030204"/>
                <a:ea typeface="+mj-ea"/>
                <a:cs typeface="+mj-cs"/>
              </a:rPr>
              <a:t>Fred Hutch Cancer Center </a:t>
            </a:r>
          </a:p>
        </p:txBody>
      </p:sp>
      <p:sp>
        <p:nvSpPr>
          <p:cNvPr id="3" name="Title 2">
            <a:extLst>
              <a:ext uri="{FF2B5EF4-FFF2-40B4-BE49-F238E27FC236}">
                <a16:creationId xmlns:a16="http://schemas.microsoft.com/office/drawing/2014/main" id="{9370F52B-AA85-12DD-C95E-6785AB3CA01B}"/>
              </a:ext>
            </a:extLst>
          </p:cNvPr>
          <p:cNvSpPr>
            <a:spLocks noGrp="1"/>
          </p:cNvSpPr>
          <p:nvPr>
            <p:ph type="title"/>
          </p:nvPr>
        </p:nvSpPr>
        <p:spPr/>
        <p:txBody>
          <a:bodyPr>
            <a:normAutofit fontScale="90000"/>
          </a:bodyPr>
          <a:lstStyle/>
          <a:p>
            <a:r>
              <a:rPr lang="en-US" dirty="0"/>
              <a:t>Presentation</a:t>
            </a:r>
          </a:p>
        </p:txBody>
      </p:sp>
    </p:spTree>
    <p:extLst>
      <p:ext uri="{BB962C8B-B14F-4D97-AF65-F5344CB8AC3E}">
        <p14:creationId xmlns:p14="http://schemas.microsoft.com/office/powerpoint/2010/main" val="2226637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C6B7-4F04-C917-9F52-F5982B37FAE3}"/>
              </a:ext>
            </a:extLst>
          </p:cNvPr>
          <p:cNvSpPr>
            <a:spLocks noGrp="1"/>
          </p:cNvSpPr>
          <p:nvPr>
            <p:ph type="ctrTitle"/>
          </p:nvPr>
        </p:nvSpPr>
        <p:spPr>
          <a:xfrm>
            <a:off x="464575" y="1228725"/>
            <a:ext cx="5460419" cy="2267486"/>
          </a:xfrm>
        </p:spPr>
        <p:txBody>
          <a:bodyPr/>
          <a:lstStyle/>
          <a:p>
            <a:r>
              <a:rPr lang="en-US" dirty="0"/>
              <a:t>National and State Colorectal Cancer Data Overview</a:t>
            </a:r>
            <a:br>
              <a:rPr lang="en-US" dirty="0"/>
            </a:br>
            <a:endParaRPr lang="en-US" dirty="0"/>
          </a:p>
        </p:txBody>
      </p:sp>
      <p:sp>
        <p:nvSpPr>
          <p:cNvPr id="3" name="Subtitle 2">
            <a:extLst>
              <a:ext uri="{FF2B5EF4-FFF2-40B4-BE49-F238E27FC236}">
                <a16:creationId xmlns:a16="http://schemas.microsoft.com/office/drawing/2014/main" id="{03E68F65-F591-1BA7-48EF-4F68DD058B4C}"/>
              </a:ext>
            </a:extLst>
          </p:cNvPr>
          <p:cNvSpPr>
            <a:spLocks noGrp="1"/>
          </p:cNvSpPr>
          <p:nvPr>
            <p:ph type="subTitle" idx="1"/>
          </p:nvPr>
        </p:nvSpPr>
        <p:spPr>
          <a:xfrm>
            <a:off x="464574" y="3598606"/>
            <a:ext cx="4397671" cy="1025012"/>
          </a:xfrm>
        </p:spPr>
        <p:txBody>
          <a:bodyPr/>
          <a:lstStyle/>
          <a:p>
            <a:r>
              <a:rPr lang="en-US" dirty="0"/>
              <a:t>Kayla Kenyon</a:t>
            </a:r>
            <a:br>
              <a:rPr lang="en-US" dirty="0"/>
            </a:br>
            <a:r>
              <a:rPr lang="en-US" dirty="0"/>
              <a:t>Community Health Educator for Rural Populations, Office of Community Outreach and Engagement</a:t>
            </a:r>
            <a:br>
              <a:rPr lang="en-US" dirty="0"/>
            </a:br>
            <a:endParaRPr lang="en-US" dirty="0"/>
          </a:p>
        </p:txBody>
      </p:sp>
      <p:sp>
        <p:nvSpPr>
          <p:cNvPr id="4" name="TextBox 3">
            <a:extLst>
              <a:ext uri="{FF2B5EF4-FFF2-40B4-BE49-F238E27FC236}">
                <a16:creationId xmlns:a16="http://schemas.microsoft.com/office/drawing/2014/main" id="{C69EAD8D-4C0E-370D-A0F4-A4247F6EA0C5}"/>
              </a:ext>
            </a:extLst>
          </p:cNvPr>
          <p:cNvSpPr txBox="1"/>
          <p:nvPr/>
        </p:nvSpPr>
        <p:spPr>
          <a:xfrm>
            <a:off x="930728" y="767443"/>
            <a:ext cx="0" cy="0"/>
          </a:xfrm>
          <a:prstGeom prst="rect">
            <a:avLst/>
          </a:prstGeom>
          <a:noFill/>
        </p:spPr>
        <p:txBody>
          <a:bodyPr wrap="none" lIns="0" tIns="0" rIns="0" bIns="0" rtlCol="0">
            <a:noAutofit/>
          </a:bodyPr>
          <a:lstStyle/>
          <a:p>
            <a:pPr defTabSz="561655">
              <a:lnSpc>
                <a:spcPct val="110000"/>
              </a:lnSpc>
              <a:spcBef>
                <a:spcPts val="750"/>
              </a:spcBef>
            </a:pPr>
            <a:endParaRPr lang="en-US" sz="1200" dirty="0" err="1">
              <a:solidFill>
                <a:srgbClr val="1B365D"/>
              </a:solidFill>
              <a:latin typeface="Arial"/>
            </a:endParaRPr>
          </a:p>
        </p:txBody>
      </p:sp>
    </p:spTree>
    <p:extLst>
      <p:ext uri="{BB962C8B-B14F-4D97-AF65-F5344CB8AC3E}">
        <p14:creationId xmlns:p14="http://schemas.microsoft.com/office/powerpoint/2010/main" val="2855685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0D64BC-CBE5-14F8-AC60-91B2DBFEA2D8}"/>
              </a:ext>
            </a:extLst>
          </p:cNvPr>
          <p:cNvSpPr>
            <a:spLocks noGrp="1"/>
          </p:cNvSpPr>
          <p:nvPr>
            <p:ph type="sldNum" sz="quarter" idx="11"/>
          </p:nvPr>
        </p:nvSpPr>
        <p:spPr/>
        <p:txBody>
          <a:bodyPr/>
          <a:lstStyle/>
          <a:p>
            <a:pPr defTabSz="561655"/>
            <a:fld id="{402AF41C-0C01-4292-8B40-325CC9F1007B}" type="slidenum">
              <a:rPr lang="en-US">
                <a:solidFill>
                  <a:srgbClr val="FFFFFF"/>
                </a:solidFill>
                <a:latin typeface="Arial"/>
              </a:rPr>
              <a:pPr defTabSz="561655"/>
              <a:t>39</a:t>
            </a:fld>
            <a:endParaRPr lang="en-US" dirty="0">
              <a:solidFill>
                <a:srgbClr val="FFFFFF"/>
              </a:solidFill>
              <a:latin typeface="Arial"/>
            </a:endParaRPr>
          </a:p>
        </p:txBody>
      </p:sp>
      <p:sp>
        <p:nvSpPr>
          <p:cNvPr id="4" name="Text Placeholder 3">
            <a:extLst>
              <a:ext uri="{FF2B5EF4-FFF2-40B4-BE49-F238E27FC236}">
                <a16:creationId xmlns:a16="http://schemas.microsoft.com/office/drawing/2014/main" id="{3E07423D-F1A2-026B-5DEB-6B6C46F91CA6}"/>
              </a:ext>
            </a:extLst>
          </p:cNvPr>
          <p:cNvSpPr>
            <a:spLocks noGrp="1"/>
          </p:cNvSpPr>
          <p:nvPr>
            <p:ph type="body" idx="1"/>
          </p:nvPr>
        </p:nvSpPr>
        <p:spPr/>
        <p:txBody>
          <a:bodyPr/>
          <a:lstStyle/>
          <a:p>
            <a:r>
              <a:rPr lang="en-US" dirty="0"/>
              <a:t>National Data</a:t>
            </a:r>
          </a:p>
        </p:txBody>
      </p:sp>
      <p:sp>
        <p:nvSpPr>
          <p:cNvPr id="5" name="Text Placeholder 4">
            <a:extLst>
              <a:ext uri="{FF2B5EF4-FFF2-40B4-BE49-F238E27FC236}">
                <a16:creationId xmlns:a16="http://schemas.microsoft.com/office/drawing/2014/main" id="{DD590E78-AA17-A195-1D93-C67652211EC9}"/>
              </a:ext>
            </a:extLst>
          </p:cNvPr>
          <p:cNvSpPr>
            <a:spLocks noGrp="1"/>
          </p:cNvSpPr>
          <p:nvPr>
            <p:ph type="body" idx="18"/>
          </p:nvPr>
        </p:nvSpPr>
        <p:spPr/>
        <p:txBody>
          <a:bodyPr/>
          <a:lstStyle/>
          <a:p>
            <a:r>
              <a:rPr lang="en-US" dirty="0"/>
              <a:t>Washington State Data</a:t>
            </a:r>
          </a:p>
        </p:txBody>
      </p:sp>
      <p:sp>
        <p:nvSpPr>
          <p:cNvPr id="6" name="Text Placeholder 5">
            <a:extLst>
              <a:ext uri="{FF2B5EF4-FFF2-40B4-BE49-F238E27FC236}">
                <a16:creationId xmlns:a16="http://schemas.microsoft.com/office/drawing/2014/main" id="{D1C1814A-84DF-E5B8-B862-322D93C217F6}"/>
              </a:ext>
            </a:extLst>
          </p:cNvPr>
          <p:cNvSpPr>
            <a:spLocks noGrp="1"/>
          </p:cNvSpPr>
          <p:nvPr>
            <p:ph type="body" idx="19"/>
          </p:nvPr>
        </p:nvSpPr>
        <p:spPr/>
        <p:txBody>
          <a:bodyPr/>
          <a:lstStyle/>
          <a:p>
            <a:r>
              <a:rPr lang="en-US" dirty="0"/>
              <a:t>Qualitative Data from WA</a:t>
            </a:r>
          </a:p>
        </p:txBody>
      </p:sp>
      <p:sp>
        <p:nvSpPr>
          <p:cNvPr id="8" name="Text Placeholder 7">
            <a:extLst>
              <a:ext uri="{FF2B5EF4-FFF2-40B4-BE49-F238E27FC236}">
                <a16:creationId xmlns:a16="http://schemas.microsoft.com/office/drawing/2014/main" id="{0A529BDE-C30A-58B0-0DB9-BBE3B7C5B2BE}"/>
              </a:ext>
            </a:extLst>
          </p:cNvPr>
          <p:cNvSpPr>
            <a:spLocks noGrp="1"/>
          </p:cNvSpPr>
          <p:nvPr>
            <p:ph type="body" idx="21"/>
          </p:nvPr>
        </p:nvSpPr>
        <p:spPr/>
        <p:txBody>
          <a:bodyPr/>
          <a:lstStyle/>
          <a:p>
            <a:endParaRPr lang="en-US" dirty="0"/>
          </a:p>
        </p:txBody>
      </p:sp>
      <p:sp>
        <p:nvSpPr>
          <p:cNvPr id="9" name="Text Placeholder 8">
            <a:extLst>
              <a:ext uri="{FF2B5EF4-FFF2-40B4-BE49-F238E27FC236}">
                <a16:creationId xmlns:a16="http://schemas.microsoft.com/office/drawing/2014/main" id="{FA8EDB36-C819-A554-5183-B686313979E4}"/>
              </a:ext>
            </a:extLst>
          </p:cNvPr>
          <p:cNvSpPr>
            <a:spLocks noGrp="1"/>
          </p:cNvSpPr>
          <p:nvPr>
            <p:ph type="body" sz="quarter" idx="22"/>
          </p:nvPr>
        </p:nvSpPr>
        <p:spPr/>
        <p:txBody>
          <a:bodyPr/>
          <a:lstStyle/>
          <a:p>
            <a:r>
              <a:rPr lang="en-US" dirty="0"/>
              <a:t>1</a:t>
            </a:r>
          </a:p>
        </p:txBody>
      </p:sp>
      <p:sp>
        <p:nvSpPr>
          <p:cNvPr id="10" name="Text Placeholder 9">
            <a:extLst>
              <a:ext uri="{FF2B5EF4-FFF2-40B4-BE49-F238E27FC236}">
                <a16:creationId xmlns:a16="http://schemas.microsoft.com/office/drawing/2014/main" id="{27E53E56-CA50-F7F3-2A63-131CE5921F46}"/>
              </a:ext>
            </a:extLst>
          </p:cNvPr>
          <p:cNvSpPr>
            <a:spLocks noGrp="1"/>
          </p:cNvSpPr>
          <p:nvPr>
            <p:ph type="body" sz="quarter" idx="23"/>
          </p:nvPr>
        </p:nvSpPr>
        <p:spPr/>
        <p:txBody>
          <a:bodyPr/>
          <a:lstStyle/>
          <a:p>
            <a:r>
              <a:rPr lang="en-US" dirty="0"/>
              <a:t>2</a:t>
            </a:r>
          </a:p>
        </p:txBody>
      </p:sp>
      <p:sp>
        <p:nvSpPr>
          <p:cNvPr id="11" name="Text Placeholder 10">
            <a:extLst>
              <a:ext uri="{FF2B5EF4-FFF2-40B4-BE49-F238E27FC236}">
                <a16:creationId xmlns:a16="http://schemas.microsoft.com/office/drawing/2014/main" id="{A543128A-61A4-FD13-BC78-81A0881389C0}"/>
              </a:ext>
            </a:extLst>
          </p:cNvPr>
          <p:cNvSpPr>
            <a:spLocks noGrp="1"/>
          </p:cNvSpPr>
          <p:nvPr>
            <p:ph type="body" sz="quarter" idx="24"/>
          </p:nvPr>
        </p:nvSpPr>
        <p:spPr/>
        <p:txBody>
          <a:bodyPr/>
          <a:lstStyle/>
          <a:p>
            <a:endParaRPr lang="en-US" dirty="0"/>
          </a:p>
        </p:txBody>
      </p:sp>
      <p:sp>
        <p:nvSpPr>
          <p:cNvPr id="12" name="Text Placeholder 11">
            <a:extLst>
              <a:ext uri="{FF2B5EF4-FFF2-40B4-BE49-F238E27FC236}">
                <a16:creationId xmlns:a16="http://schemas.microsoft.com/office/drawing/2014/main" id="{62F32C10-2181-6770-5C75-D49E26D8D700}"/>
              </a:ext>
            </a:extLst>
          </p:cNvPr>
          <p:cNvSpPr>
            <a:spLocks noGrp="1"/>
          </p:cNvSpPr>
          <p:nvPr>
            <p:ph type="body" sz="quarter" idx="25"/>
          </p:nvPr>
        </p:nvSpPr>
        <p:spPr>
          <a:xfrm>
            <a:off x="4186450" y="3599756"/>
            <a:ext cx="385549" cy="694134"/>
          </a:xfrm>
        </p:spPr>
        <p:txBody>
          <a:bodyPr/>
          <a:lstStyle/>
          <a:p>
            <a:endParaRPr lang="en-US" dirty="0"/>
          </a:p>
        </p:txBody>
      </p:sp>
      <p:sp>
        <p:nvSpPr>
          <p:cNvPr id="13" name="Text Placeholder 12">
            <a:extLst>
              <a:ext uri="{FF2B5EF4-FFF2-40B4-BE49-F238E27FC236}">
                <a16:creationId xmlns:a16="http://schemas.microsoft.com/office/drawing/2014/main" id="{602EFBF5-FD19-5BDE-5376-7C2FF7D7F884}"/>
              </a:ext>
            </a:extLst>
          </p:cNvPr>
          <p:cNvSpPr>
            <a:spLocks noGrp="1"/>
          </p:cNvSpPr>
          <p:nvPr>
            <p:ph type="body" sz="quarter" idx="26"/>
          </p:nvPr>
        </p:nvSpPr>
        <p:spPr/>
        <p:txBody>
          <a:bodyPr/>
          <a:lstStyle/>
          <a:p>
            <a:r>
              <a:rPr lang="en-US" dirty="0"/>
              <a:t>3</a:t>
            </a:r>
          </a:p>
        </p:txBody>
      </p:sp>
      <p:sp>
        <p:nvSpPr>
          <p:cNvPr id="14" name="Text Placeholder 13">
            <a:extLst>
              <a:ext uri="{FF2B5EF4-FFF2-40B4-BE49-F238E27FC236}">
                <a16:creationId xmlns:a16="http://schemas.microsoft.com/office/drawing/2014/main" id="{8BB93605-7D14-872C-8183-DF1DA51BE81D}"/>
              </a:ext>
            </a:extLst>
          </p:cNvPr>
          <p:cNvSpPr>
            <a:spLocks noGrp="1"/>
          </p:cNvSpPr>
          <p:nvPr>
            <p:ph type="body" idx="20"/>
          </p:nvPr>
        </p:nvSpPr>
        <p:spPr/>
        <p:txBody>
          <a:bodyPr/>
          <a:lstStyle/>
          <a:p>
            <a:endParaRPr lang="en-US" dirty="0"/>
          </a:p>
        </p:txBody>
      </p:sp>
    </p:spTree>
    <p:extLst>
      <p:ext uri="{BB962C8B-B14F-4D97-AF65-F5344CB8AC3E}">
        <p14:creationId xmlns:p14="http://schemas.microsoft.com/office/powerpoint/2010/main" val="1795097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3DC106-CF4A-D122-821C-58ACFEB4A247}"/>
              </a:ext>
            </a:extLst>
          </p:cNvPr>
          <p:cNvSpPr>
            <a:spLocks noGrp="1"/>
          </p:cNvSpPr>
          <p:nvPr>
            <p:ph type="body" sz="quarter" idx="22"/>
          </p:nvPr>
        </p:nvSpPr>
        <p:spPr>
          <a:xfrm>
            <a:off x="808279" y="1204563"/>
            <a:ext cx="7553207" cy="3503090"/>
          </a:xfrm>
        </p:spPr>
        <p:txBody>
          <a:bodyPr/>
          <a:lstStyle/>
          <a:p>
            <a:pPr marL="285750" indent="-285750">
              <a:buFont typeface="Arial" panose="020B0604020202020204" pitchFamily="34" charset="0"/>
              <a:buChar char="•"/>
            </a:pPr>
            <a:r>
              <a:rPr lang="en-US" sz="1800" b="1" dirty="0"/>
              <a:t>Northwest CRC Task Force</a:t>
            </a:r>
          </a:p>
          <a:p>
            <a:pPr marL="285750" indent="-285750">
              <a:lnSpc>
                <a:spcPct val="200000"/>
              </a:lnSpc>
              <a:buFont typeface="Arial" panose="020B0604020202020204" pitchFamily="34" charset="0"/>
              <a:buChar char="•"/>
            </a:pPr>
            <a:r>
              <a:rPr lang="en-US" sz="1800" dirty="0"/>
              <a:t>2024 Meeting Dates</a:t>
            </a:r>
          </a:p>
          <a:p>
            <a:pPr marL="742950" marR="0" lvl="1" indent="-285750">
              <a:lnSpc>
                <a:spcPct val="200000"/>
              </a:lnSpc>
              <a:spcBef>
                <a:spcPts val="0"/>
              </a:spcBef>
              <a:spcAft>
                <a:spcPts val="80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February 27</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2024, (Tuesday) 9:00am - 11:00am </a:t>
            </a:r>
          </a:p>
          <a:p>
            <a:pPr marL="742950" marR="0" lvl="1" indent="-285750">
              <a:lnSpc>
                <a:spcPct val="200000"/>
              </a:lnSpc>
              <a:spcBef>
                <a:spcPts val="0"/>
              </a:spcBef>
              <a:spcAft>
                <a:spcPts val="80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June 4</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2024 (Tuesday) 9:00am- 11:00am </a:t>
            </a:r>
          </a:p>
          <a:p>
            <a:pPr marL="742950" marR="0" lvl="1" indent="-285750">
              <a:lnSpc>
                <a:spcPct val="200000"/>
              </a:lnSpc>
              <a:spcBef>
                <a:spcPts val="0"/>
              </a:spcBef>
              <a:spcAft>
                <a:spcPts val="80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October 1</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2024 (Tuesday) 9:00am- 11:00am</a:t>
            </a:r>
            <a:endParaRPr lang="en-US" sz="1650"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79FD3986-FC08-75BC-4818-62521F841C82}"/>
              </a:ext>
            </a:extLst>
          </p:cNvPr>
          <p:cNvSpPr>
            <a:spLocks noGrp="1"/>
          </p:cNvSpPr>
          <p:nvPr>
            <p:ph type="title"/>
          </p:nvPr>
        </p:nvSpPr>
        <p:spPr/>
        <p:txBody>
          <a:bodyPr>
            <a:normAutofit fontScale="90000"/>
          </a:bodyPr>
          <a:lstStyle/>
          <a:p>
            <a:r>
              <a:rPr lang="en-US" dirty="0"/>
              <a:t>Announcements</a:t>
            </a:r>
          </a:p>
        </p:txBody>
      </p:sp>
    </p:spTree>
    <p:extLst>
      <p:ext uri="{BB962C8B-B14F-4D97-AF65-F5344CB8AC3E}">
        <p14:creationId xmlns:p14="http://schemas.microsoft.com/office/powerpoint/2010/main" val="2353670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8B365F49-451B-5870-AA87-32C9430ACEDB}"/>
              </a:ext>
            </a:extLst>
          </p:cNvPr>
          <p:cNvSpPr>
            <a:spLocks noGrp="1"/>
          </p:cNvSpPr>
          <p:nvPr>
            <p:ph sz="quarter" idx="15"/>
          </p:nvPr>
        </p:nvSpPr>
        <p:spPr>
          <a:xfrm flipH="1">
            <a:off x="5143500" y="4022677"/>
            <a:ext cx="215309" cy="320723"/>
          </a:xfrm>
        </p:spPr>
        <p:txBody>
          <a:bodyPr/>
          <a:lstStyle/>
          <a:p>
            <a:endParaRPr lang="en-US" dirty="0"/>
          </a:p>
        </p:txBody>
      </p:sp>
      <p:sp>
        <p:nvSpPr>
          <p:cNvPr id="2" name="Title 1">
            <a:extLst>
              <a:ext uri="{FF2B5EF4-FFF2-40B4-BE49-F238E27FC236}">
                <a16:creationId xmlns:a16="http://schemas.microsoft.com/office/drawing/2014/main" id="{DF1B655D-56F9-11BC-10AB-A07450C2D0D3}"/>
              </a:ext>
            </a:extLst>
          </p:cNvPr>
          <p:cNvSpPr>
            <a:spLocks noGrp="1"/>
          </p:cNvSpPr>
          <p:nvPr>
            <p:ph type="title"/>
          </p:nvPr>
        </p:nvSpPr>
        <p:spPr>
          <a:xfrm>
            <a:off x="685800" y="273843"/>
            <a:ext cx="7772400" cy="685800"/>
          </a:xfrm>
        </p:spPr>
        <p:txBody>
          <a:bodyPr anchor="ctr">
            <a:normAutofit/>
          </a:bodyPr>
          <a:lstStyle/>
          <a:p>
            <a:endParaRPr lang="en-US" dirty="0"/>
          </a:p>
        </p:txBody>
      </p:sp>
      <p:pic>
        <p:nvPicPr>
          <p:cNvPr id="7" name="Content Placeholder 6" descr="A screenshot of a graph&#10;&#10;Description automatically generated">
            <a:extLst>
              <a:ext uri="{FF2B5EF4-FFF2-40B4-BE49-F238E27FC236}">
                <a16:creationId xmlns:a16="http://schemas.microsoft.com/office/drawing/2014/main" id="{310608C1-3E74-68CD-1FDE-C98BABDEA7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6545" y="425251"/>
            <a:ext cx="6610910" cy="4131819"/>
          </a:xfrm>
          <a:noFill/>
        </p:spPr>
      </p:pic>
      <p:sp>
        <p:nvSpPr>
          <p:cNvPr id="5" name="Slide Number Placeholder 4">
            <a:extLst>
              <a:ext uri="{FF2B5EF4-FFF2-40B4-BE49-F238E27FC236}">
                <a16:creationId xmlns:a16="http://schemas.microsoft.com/office/drawing/2014/main" id="{B8309053-9AF1-A9CF-E24F-5232FF38EBD7}"/>
              </a:ext>
            </a:extLst>
          </p:cNvPr>
          <p:cNvSpPr>
            <a:spLocks noGrp="1"/>
          </p:cNvSpPr>
          <p:nvPr>
            <p:ph type="sldNum" sz="quarter" idx="12"/>
          </p:nvPr>
        </p:nvSpPr>
        <p:spPr>
          <a:xfrm>
            <a:off x="8581022" y="4512564"/>
            <a:ext cx="342900" cy="273844"/>
          </a:xfrm>
        </p:spPr>
        <p:txBody>
          <a:bodyPr anchor="ctr">
            <a:normAutofit/>
          </a:bodyPr>
          <a:lstStyle/>
          <a:p>
            <a:pPr defTabSz="561655">
              <a:spcAft>
                <a:spcPts val="450"/>
              </a:spcAft>
            </a:pPr>
            <a:fld id="{402AF41C-0C01-4292-8B40-325CC9F1007B}" type="slidenum">
              <a:rPr lang="en-US">
                <a:solidFill>
                  <a:srgbClr val="FFFFFF"/>
                </a:solidFill>
                <a:latin typeface="Arial"/>
              </a:rPr>
              <a:pPr defTabSz="561655">
                <a:spcAft>
                  <a:spcPts val="450"/>
                </a:spcAft>
              </a:pPr>
              <a:t>40</a:t>
            </a:fld>
            <a:endParaRPr lang="en-US">
              <a:solidFill>
                <a:srgbClr val="FFFFFF"/>
              </a:solidFill>
              <a:latin typeface="Arial"/>
            </a:endParaRPr>
          </a:p>
        </p:txBody>
      </p:sp>
      <p:sp>
        <p:nvSpPr>
          <p:cNvPr id="6" name="Text Placeholder 5">
            <a:extLst>
              <a:ext uri="{FF2B5EF4-FFF2-40B4-BE49-F238E27FC236}">
                <a16:creationId xmlns:a16="http://schemas.microsoft.com/office/drawing/2014/main" id="{DAE254A9-EC5B-DF8C-F0B4-6DC7942C0A0D}"/>
              </a:ext>
            </a:extLst>
          </p:cNvPr>
          <p:cNvSpPr>
            <a:spLocks noGrp="1"/>
          </p:cNvSpPr>
          <p:nvPr>
            <p:ph type="body" sz="quarter" idx="13"/>
          </p:nvPr>
        </p:nvSpPr>
        <p:spPr>
          <a:xfrm>
            <a:off x="685800" y="891540"/>
            <a:ext cx="4457700" cy="562356"/>
          </a:xfrm>
        </p:spPr>
        <p:txBody>
          <a:bodyPr anchor="ctr">
            <a:normAutofit/>
          </a:bodyPr>
          <a:lstStyle/>
          <a:p>
            <a:endParaRPr lang="en-US" dirty="0"/>
          </a:p>
        </p:txBody>
      </p:sp>
    </p:spTree>
    <p:extLst>
      <p:ext uri="{BB962C8B-B14F-4D97-AF65-F5344CB8AC3E}">
        <p14:creationId xmlns:p14="http://schemas.microsoft.com/office/powerpoint/2010/main" val="1209717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B655D-56F9-11BC-10AB-A07450C2D0D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1CD46C7-E98F-9BB1-29E3-EA54DB1F3921}"/>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B8309053-9AF1-A9CF-E24F-5232FF38EBD7}"/>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41</a:t>
            </a:fld>
            <a:endParaRPr lang="en-US" dirty="0">
              <a:solidFill>
                <a:srgbClr val="FFFFFF"/>
              </a:solidFill>
              <a:latin typeface="Arial"/>
            </a:endParaRPr>
          </a:p>
        </p:txBody>
      </p:sp>
      <p:sp>
        <p:nvSpPr>
          <p:cNvPr id="6" name="Text Placeholder 5">
            <a:extLst>
              <a:ext uri="{FF2B5EF4-FFF2-40B4-BE49-F238E27FC236}">
                <a16:creationId xmlns:a16="http://schemas.microsoft.com/office/drawing/2014/main" id="{DAE254A9-EC5B-DF8C-F0B4-6DC7942C0A0D}"/>
              </a:ext>
            </a:extLst>
          </p:cNvPr>
          <p:cNvSpPr>
            <a:spLocks noGrp="1"/>
          </p:cNvSpPr>
          <p:nvPr>
            <p:ph type="body" sz="quarter" idx="13"/>
          </p:nvPr>
        </p:nvSpPr>
        <p:spPr/>
        <p:txBody>
          <a:bodyPr/>
          <a:lstStyle/>
          <a:p>
            <a:endParaRPr lang="en-US" dirty="0"/>
          </a:p>
        </p:txBody>
      </p:sp>
      <p:pic>
        <p:nvPicPr>
          <p:cNvPr id="7" name="Picture 6" descr="A map of the united states&#10;&#10;Description automatically generated">
            <a:extLst>
              <a:ext uri="{FF2B5EF4-FFF2-40B4-BE49-F238E27FC236}">
                <a16:creationId xmlns:a16="http://schemas.microsoft.com/office/drawing/2014/main" id="{EE0A5603-B288-D9A0-83A5-C6514B919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273843"/>
            <a:ext cx="7895222" cy="4142508"/>
          </a:xfrm>
          <a:prstGeom prst="rect">
            <a:avLst/>
          </a:prstGeom>
        </p:spPr>
      </p:pic>
    </p:spTree>
    <p:extLst>
      <p:ext uri="{BB962C8B-B14F-4D97-AF65-F5344CB8AC3E}">
        <p14:creationId xmlns:p14="http://schemas.microsoft.com/office/powerpoint/2010/main" val="3446592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B655D-56F9-11BC-10AB-A07450C2D0D3}"/>
              </a:ext>
            </a:extLst>
          </p:cNvPr>
          <p:cNvSpPr>
            <a:spLocks noGrp="1"/>
          </p:cNvSpPr>
          <p:nvPr>
            <p:ph type="title"/>
          </p:nvPr>
        </p:nvSpPr>
        <p:spPr/>
        <p:txBody>
          <a:bodyPr/>
          <a:lstStyle/>
          <a:p>
            <a:endParaRPr lang="en-US" dirty="0"/>
          </a:p>
        </p:txBody>
      </p:sp>
      <p:pic>
        <p:nvPicPr>
          <p:cNvPr id="7" name="Content Placeholder 6" descr="A map of the united states&#10;&#10;Description automatically generated">
            <a:extLst>
              <a:ext uri="{FF2B5EF4-FFF2-40B4-BE49-F238E27FC236}">
                <a16:creationId xmlns:a16="http://schemas.microsoft.com/office/drawing/2014/main" id="{EFDE6609-84A1-681D-2F6B-AE44FE9010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414732"/>
            <a:ext cx="7772400" cy="4130299"/>
          </a:xfrm>
        </p:spPr>
      </p:pic>
      <p:sp>
        <p:nvSpPr>
          <p:cNvPr id="5" name="Slide Number Placeholder 4">
            <a:extLst>
              <a:ext uri="{FF2B5EF4-FFF2-40B4-BE49-F238E27FC236}">
                <a16:creationId xmlns:a16="http://schemas.microsoft.com/office/drawing/2014/main" id="{B8309053-9AF1-A9CF-E24F-5232FF38EBD7}"/>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42</a:t>
            </a:fld>
            <a:endParaRPr lang="en-US" dirty="0">
              <a:solidFill>
                <a:srgbClr val="FFFFFF"/>
              </a:solidFill>
              <a:latin typeface="Arial"/>
            </a:endParaRPr>
          </a:p>
        </p:txBody>
      </p:sp>
      <p:sp>
        <p:nvSpPr>
          <p:cNvPr id="6" name="Text Placeholder 5">
            <a:extLst>
              <a:ext uri="{FF2B5EF4-FFF2-40B4-BE49-F238E27FC236}">
                <a16:creationId xmlns:a16="http://schemas.microsoft.com/office/drawing/2014/main" id="{DAE254A9-EC5B-DF8C-F0B4-6DC7942C0A0D}"/>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1431045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86BA-3841-3340-B81C-34B853590A68}"/>
              </a:ext>
            </a:extLst>
          </p:cNvPr>
          <p:cNvSpPr>
            <a:spLocks noGrp="1"/>
          </p:cNvSpPr>
          <p:nvPr>
            <p:ph type="title"/>
          </p:nvPr>
        </p:nvSpPr>
        <p:spPr/>
        <p:txBody>
          <a:bodyPr/>
          <a:lstStyle/>
          <a:p>
            <a:r>
              <a:rPr lang="en-US" dirty="0"/>
              <a:t>Section title here or key statement</a:t>
            </a:r>
          </a:p>
        </p:txBody>
      </p:sp>
      <p:sp>
        <p:nvSpPr>
          <p:cNvPr id="3" name="Text Placeholder 2">
            <a:extLst>
              <a:ext uri="{FF2B5EF4-FFF2-40B4-BE49-F238E27FC236}">
                <a16:creationId xmlns:a16="http://schemas.microsoft.com/office/drawing/2014/main" id="{800E1184-C680-9EB5-3C14-869C5A44A874}"/>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C85B02B4-96A5-C8B6-14F6-9E5698A99CD6}"/>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43</a:t>
            </a:fld>
            <a:endParaRPr lang="en-US">
              <a:solidFill>
                <a:srgbClr val="FFFFFF"/>
              </a:solidFill>
              <a:latin typeface="Arial"/>
            </a:endParaRPr>
          </a:p>
        </p:txBody>
      </p:sp>
      <p:pic>
        <p:nvPicPr>
          <p:cNvPr id="4" name="Content Placeholder 6" descr="A blue map with white text&#10;&#10;Description automatically generated">
            <a:extLst>
              <a:ext uri="{FF2B5EF4-FFF2-40B4-BE49-F238E27FC236}">
                <a16:creationId xmlns:a16="http://schemas.microsoft.com/office/drawing/2014/main" id="{6CFCC900-C0BD-5BC7-C2A4-9F85B2CDC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458200" cy="5182236"/>
          </a:xfrm>
          <a:prstGeom prst="rect">
            <a:avLst/>
          </a:prstGeom>
        </p:spPr>
      </p:pic>
    </p:spTree>
    <p:extLst>
      <p:ext uri="{BB962C8B-B14F-4D97-AF65-F5344CB8AC3E}">
        <p14:creationId xmlns:p14="http://schemas.microsoft.com/office/powerpoint/2010/main" val="959345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493C02D-A63D-0043-B25B-3BD2DC306FDD}"/>
              </a:ext>
            </a:extLst>
          </p:cNvPr>
          <p:cNvSpPr>
            <a:spLocks noGrp="1"/>
          </p:cNvSpPr>
          <p:nvPr>
            <p:ph type="title"/>
          </p:nvPr>
        </p:nvSpPr>
        <p:spPr>
          <a:xfrm>
            <a:off x="685800" y="273844"/>
            <a:ext cx="7772400" cy="684802"/>
          </a:xfrm>
        </p:spPr>
        <p:txBody>
          <a:bodyPr/>
          <a:lstStyle/>
          <a:p>
            <a:endParaRPr lang="en-US"/>
          </a:p>
        </p:txBody>
      </p:sp>
      <p:pic>
        <p:nvPicPr>
          <p:cNvPr id="7" name="Content Placeholder 6" descr="A screen shot of a graph&#10;&#10;Description automatically generated">
            <a:extLst>
              <a:ext uri="{FF2B5EF4-FFF2-40B4-BE49-F238E27FC236}">
                <a16:creationId xmlns:a16="http://schemas.microsoft.com/office/drawing/2014/main" id="{2D4935B2-773F-447C-C6C4-BF124505B8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1532" y="497425"/>
            <a:ext cx="5365652" cy="3876683"/>
          </a:xfrm>
          <a:noFill/>
        </p:spPr>
      </p:pic>
      <p:sp>
        <p:nvSpPr>
          <p:cNvPr id="5" name="Slide Number Placeholder 4">
            <a:extLst>
              <a:ext uri="{FF2B5EF4-FFF2-40B4-BE49-F238E27FC236}">
                <a16:creationId xmlns:a16="http://schemas.microsoft.com/office/drawing/2014/main" id="{B8309053-9AF1-A9CF-E24F-5232FF38EBD7}"/>
              </a:ext>
            </a:extLst>
          </p:cNvPr>
          <p:cNvSpPr>
            <a:spLocks noGrp="1"/>
          </p:cNvSpPr>
          <p:nvPr>
            <p:ph type="sldNum" sz="quarter" idx="12"/>
          </p:nvPr>
        </p:nvSpPr>
        <p:spPr>
          <a:xfrm>
            <a:off x="8581022" y="4512564"/>
            <a:ext cx="342900" cy="273844"/>
          </a:xfrm>
        </p:spPr>
        <p:txBody>
          <a:bodyPr anchor="ctr">
            <a:normAutofit/>
          </a:bodyPr>
          <a:lstStyle/>
          <a:p>
            <a:pPr defTabSz="561655">
              <a:spcAft>
                <a:spcPts val="450"/>
              </a:spcAft>
            </a:pPr>
            <a:fld id="{402AF41C-0C01-4292-8B40-325CC9F1007B}" type="slidenum">
              <a:rPr lang="en-US">
                <a:solidFill>
                  <a:srgbClr val="FFFFFF"/>
                </a:solidFill>
                <a:latin typeface="Arial"/>
              </a:rPr>
              <a:pPr defTabSz="561655">
                <a:spcAft>
                  <a:spcPts val="450"/>
                </a:spcAft>
              </a:pPr>
              <a:t>44</a:t>
            </a:fld>
            <a:endParaRPr lang="en-US">
              <a:solidFill>
                <a:srgbClr val="FFFFFF"/>
              </a:solidFill>
              <a:latin typeface="Arial"/>
            </a:endParaRPr>
          </a:p>
        </p:txBody>
      </p:sp>
    </p:spTree>
    <p:extLst>
      <p:ext uri="{BB962C8B-B14F-4D97-AF65-F5344CB8AC3E}">
        <p14:creationId xmlns:p14="http://schemas.microsoft.com/office/powerpoint/2010/main" val="3087116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D5BC123-6757-9BF9-1764-054ECD2B892E}"/>
              </a:ext>
            </a:extLst>
          </p:cNvPr>
          <p:cNvSpPr>
            <a:spLocks noGrp="1"/>
          </p:cNvSpPr>
          <p:nvPr>
            <p:ph type="title"/>
          </p:nvPr>
        </p:nvSpPr>
        <p:spPr>
          <a:xfrm>
            <a:off x="685800" y="273843"/>
            <a:ext cx="7772400" cy="685800"/>
          </a:xfrm>
        </p:spPr>
        <p:txBody>
          <a:bodyPr anchor="ctr">
            <a:normAutofit/>
          </a:bodyPr>
          <a:lstStyle/>
          <a:p>
            <a:r>
              <a:rPr lang="en-US" dirty="0"/>
              <a:t>Washington State Screening by Geographic Location</a:t>
            </a:r>
          </a:p>
        </p:txBody>
      </p:sp>
      <p:pic>
        <p:nvPicPr>
          <p:cNvPr id="7" name="Content Placeholder 6" descr="A graph of a bar chart&#10;&#10;Description automatically generated with medium confidence">
            <a:extLst>
              <a:ext uri="{FF2B5EF4-FFF2-40B4-BE49-F238E27FC236}">
                <a16:creationId xmlns:a16="http://schemas.microsoft.com/office/drawing/2014/main" id="{F946E234-EC75-0855-BCD2-9EDF33231B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74884" y="1081495"/>
            <a:ext cx="4594232" cy="3261905"/>
          </a:xfrm>
          <a:noFill/>
        </p:spPr>
      </p:pic>
      <p:sp>
        <p:nvSpPr>
          <p:cNvPr id="5" name="Slide Number Placeholder 4">
            <a:extLst>
              <a:ext uri="{FF2B5EF4-FFF2-40B4-BE49-F238E27FC236}">
                <a16:creationId xmlns:a16="http://schemas.microsoft.com/office/drawing/2014/main" id="{B8309053-9AF1-A9CF-E24F-5232FF38EBD7}"/>
              </a:ext>
            </a:extLst>
          </p:cNvPr>
          <p:cNvSpPr>
            <a:spLocks noGrp="1"/>
          </p:cNvSpPr>
          <p:nvPr>
            <p:ph type="sldNum" sz="quarter" idx="12"/>
          </p:nvPr>
        </p:nvSpPr>
        <p:spPr>
          <a:xfrm>
            <a:off x="8581022" y="4512564"/>
            <a:ext cx="342900" cy="273844"/>
          </a:xfrm>
        </p:spPr>
        <p:txBody>
          <a:bodyPr anchor="ctr">
            <a:normAutofit/>
          </a:bodyPr>
          <a:lstStyle/>
          <a:p>
            <a:pPr defTabSz="561655">
              <a:spcAft>
                <a:spcPts val="450"/>
              </a:spcAft>
            </a:pPr>
            <a:fld id="{402AF41C-0C01-4292-8B40-325CC9F1007B}" type="slidenum">
              <a:rPr lang="en-US">
                <a:solidFill>
                  <a:srgbClr val="FFFFFF"/>
                </a:solidFill>
                <a:latin typeface="Arial"/>
              </a:rPr>
              <a:pPr defTabSz="561655">
                <a:spcAft>
                  <a:spcPts val="450"/>
                </a:spcAft>
              </a:pPr>
              <a:t>45</a:t>
            </a:fld>
            <a:endParaRPr lang="en-US">
              <a:solidFill>
                <a:srgbClr val="FFFFFF"/>
              </a:solidFill>
              <a:latin typeface="Arial"/>
            </a:endParaRPr>
          </a:p>
        </p:txBody>
      </p:sp>
    </p:spTree>
    <p:extLst>
      <p:ext uri="{BB962C8B-B14F-4D97-AF65-F5344CB8AC3E}">
        <p14:creationId xmlns:p14="http://schemas.microsoft.com/office/powerpoint/2010/main" val="1686807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7A9B620-4A24-E3D6-729A-CAF101031016}"/>
              </a:ext>
            </a:extLst>
          </p:cNvPr>
          <p:cNvSpPr>
            <a:spLocks noGrp="1"/>
          </p:cNvSpPr>
          <p:nvPr>
            <p:ph type="title"/>
          </p:nvPr>
        </p:nvSpPr>
        <p:spPr>
          <a:xfrm>
            <a:off x="685800" y="273844"/>
            <a:ext cx="7772400" cy="685800"/>
          </a:xfrm>
        </p:spPr>
        <p:txBody>
          <a:bodyPr anchor="ctr">
            <a:normAutofit/>
          </a:bodyPr>
          <a:lstStyle/>
          <a:p>
            <a:r>
              <a:rPr lang="en-US" dirty="0"/>
              <a:t>Washington State CRC Data by Race/Ethnicity</a:t>
            </a:r>
          </a:p>
        </p:txBody>
      </p:sp>
      <p:pic>
        <p:nvPicPr>
          <p:cNvPr id="9" name="Content Placeholder 8" descr="A graph of color bars&#10;&#10;Description automatically generated with medium confidence">
            <a:extLst>
              <a:ext uri="{FF2B5EF4-FFF2-40B4-BE49-F238E27FC236}">
                <a16:creationId xmlns:a16="http://schemas.microsoft.com/office/drawing/2014/main" id="{FCD35870-CEB6-A1DD-E325-2F23671384C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5800" y="1452230"/>
            <a:ext cx="3829050" cy="2546318"/>
          </a:xfrm>
          <a:noFill/>
        </p:spPr>
      </p:pic>
      <p:pic>
        <p:nvPicPr>
          <p:cNvPr id="11" name="Picture 10" descr="A graph of colorectal cancer rates&#10;&#10;Description automatically generated">
            <a:extLst>
              <a:ext uri="{FF2B5EF4-FFF2-40B4-BE49-F238E27FC236}">
                <a16:creationId xmlns:a16="http://schemas.microsoft.com/office/drawing/2014/main" id="{613536C2-F20F-8264-DA0A-1B5CB97D0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150" y="1451730"/>
            <a:ext cx="3829050" cy="2527172"/>
          </a:xfrm>
          <a:prstGeom prst="rect">
            <a:avLst/>
          </a:prstGeom>
          <a:noFill/>
        </p:spPr>
      </p:pic>
      <p:sp>
        <p:nvSpPr>
          <p:cNvPr id="5" name="Slide Number Placeholder 4">
            <a:extLst>
              <a:ext uri="{FF2B5EF4-FFF2-40B4-BE49-F238E27FC236}">
                <a16:creationId xmlns:a16="http://schemas.microsoft.com/office/drawing/2014/main" id="{B8309053-9AF1-A9CF-E24F-5232FF38EBD7}"/>
              </a:ext>
            </a:extLst>
          </p:cNvPr>
          <p:cNvSpPr>
            <a:spLocks noGrp="1"/>
          </p:cNvSpPr>
          <p:nvPr>
            <p:ph type="sldNum" sz="quarter" idx="12"/>
          </p:nvPr>
        </p:nvSpPr>
        <p:spPr>
          <a:xfrm>
            <a:off x="8581022" y="4512564"/>
            <a:ext cx="342900" cy="273844"/>
          </a:xfrm>
        </p:spPr>
        <p:txBody>
          <a:bodyPr anchor="ctr">
            <a:normAutofit/>
          </a:bodyPr>
          <a:lstStyle/>
          <a:p>
            <a:pPr defTabSz="561655">
              <a:spcAft>
                <a:spcPts val="450"/>
              </a:spcAft>
            </a:pPr>
            <a:fld id="{402AF41C-0C01-4292-8B40-325CC9F1007B}" type="slidenum">
              <a:rPr lang="en-US">
                <a:solidFill>
                  <a:srgbClr val="FFFFFF"/>
                </a:solidFill>
                <a:latin typeface="Arial"/>
              </a:rPr>
              <a:pPr defTabSz="561655">
                <a:spcAft>
                  <a:spcPts val="450"/>
                </a:spcAft>
              </a:pPr>
              <a:t>46</a:t>
            </a:fld>
            <a:endParaRPr lang="en-US">
              <a:solidFill>
                <a:srgbClr val="FFFFFF"/>
              </a:solidFill>
              <a:latin typeface="Arial"/>
            </a:endParaRPr>
          </a:p>
        </p:txBody>
      </p:sp>
    </p:spTree>
    <p:extLst>
      <p:ext uri="{BB962C8B-B14F-4D97-AF65-F5344CB8AC3E}">
        <p14:creationId xmlns:p14="http://schemas.microsoft.com/office/powerpoint/2010/main" val="919886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table with numbers and text&#10;&#10;Description automatically generated">
            <a:extLst>
              <a:ext uri="{FF2B5EF4-FFF2-40B4-BE49-F238E27FC236}">
                <a16:creationId xmlns:a16="http://schemas.microsoft.com/office/drawing/2014/main" id="{2FC5C1F5-045C-61D3-16CE-DC32D2D0E652}"/>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922963" y="1067991"/>
            <a:ext cx="3249726" cy="3282553"/>
          </a:xfrm>
          <a:noFill/>
        </p:spPr>
      </p:pic>
      <p:sp>
        <p:nvSpPr>
          <p:cNvPr id="2" name="Title 1">
            <a:extLst>
              <a:ext uri="{FF2B5EF4-FFF2-40B4-BE49-F238E27FC236}">
                <a16:creationId xmlns:a16="http://schemas.microsoft.com/office/drawing/2014/main" id="{DF1B655D-56F9-11BC-10AB-A07450C2D0D3}"/>
              </a:ext>
            </a:extLst>
          </p:cNvPr>
          <p:cNvSpPr>
            <a:spLocks noGrp="1"/>
          </p:cNvSpPr>
          <p:nvPr>
            <p:ph type="title"/>
          </p:nvPr>
        </p:nvSpPr>
        <p:spPr>
          <a:xfrm>
            <a:off x="685800" y="273843"/>
            <a:ext cx="7772400" cy="685800"/>
          </a:xfrm>
        </p:spPr>
        <p:txBody>
          <a:bodyPr anchor="ctr">
            <a:normAutofit/>
          </a:bodyPr>
          <a:lstStyle/>
          <a:p>
            <a:r>
              <a:rPr lang="en-US" dirty="0"/>
              <a:t>AI/AN Population Data</a:t>
            </a:r>
          </a:p>
        </p:txBody>
      </p:sp>
      <p:sp>
        <p:nvSpPr>
          <p:cNvPr id="5" name="Slide Number Placeholder 4">
            <a:extLst>
              <a:ext uri="{FF2B5EF4-FFF2-40B4-BE49-F238E27FC236}">
                <a16:creationId xmlns:a16="http://schemas.microsoft.com/office/drawing/2014/main" id="{B8309053-9AF1-A9CF-E24F-5232FF38EBD7}"/>
              </a:ext>
            </a:extLst>
          </p:cNvPr>
          <p:cNvSpPr>
            <a:spLocks noGrp="1"/>
          </p:cNvSpPr>
          <p:nvPr>
            <p:ph type="sldNum" sz="quarter" idx="12"/>
          </p:nvPr>
        </p:nvSpPr>
        <p:spPr>
          <a:xfrm>
            <a:off x="8581022" y="4512564"/>
            <a:ext cx="342900" cy="273844"/>
          </a:xfrm>
        </p:spPr>
        <p:txBody>
          <a:bodyPr anchor="ctr">
            <a:normAutofit/>
          </a:bodyPr>
          <a:lstStyle/>
          <a:p>
            <a:pPr defTabSz="561655">
              <a:spcAft>
                <a:spcPts val="450"/>
              </a:spcAft>
            </a:pPr>
            <a:fld id="{402AF41C-0C01-4292-8B40-325CC9F1007B}" type="slidenum">
              <a:rPr lang="en-US">
                <a:solidFill>
                  <a:srgbClr val="FFFFFF"/>
                </a:solidFill>
                <a:latin typeface="Arial"/>
              </a:rPr>
              <a:pPr defTabSz="561655">
                <a:spcAft>
                  <a:spcPts val="450"/>
                </a:spcAft>
              </a:pPr>
              <a:t>47</a:t>
            </a:fld>
            <a:endParaRPr lang="en-US">
              <a:solidFill>
                <a:srgbClr val="FFFFFF"/>
              </a:solidFill>
              <a:latin typeface="Arial"/>
            </a:endParaRPr>
          </a:p>
        </p:txBody>
      </p:sp>
      <p:pic>
        <p:nvPicPr>
          <p:cNvPr id="7" name="Content Placeholder 6" descr="A screen shot of a chart&#10;&#10;Description automatically generated">
            <a:extLst>
              <a:ext uri="{FF2B5EF4-FFF2-40B4-BE49-F238E27FC236}">
                <a16:creationId xmlns:a16="http://schemas.microsoft.com/office/drawing/2014/main" id="{0053AFF7-DAA1-A41D-D068-5EE69DD95924}"/>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5145836" y="1069848"/>
            <a:ext cx="2905059" cy="3282553"/>
          </a:xfrm>
          <a:noFill/>
        </p:spPr>
      </p:pic>
    </p:spTree>
    <p:extLst>
      <p:ext uri="{BB962C8B-B14F-4D97-AF65-F5344CB8AC3E}">
        <p14:creationId xmlns:p14="http://schemas.microsoft.com/office/powerpoint/2010/main" val="321480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table&#10;&#10;Description automatically generated">
            <a:extLst>
              <a:ext uri="{FF2B5EF4-FFF2-40B4-BE49-F238E27FC236}">
                <a16:creationId xmlns:a16="http://schemas.microsoft.com/office/drawing/2014/main" id="{95E3578D-F107-50B7-B71F-DF7FBE22C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08" y="1067991"/>
            <a:ext cx="3134837" cy="3282553"/>
          </a:xfrm>
          <a:prstGeom prst="rect">
            <a:avLst/>
          </a:prstGeom>
          <a:noFill/>
        </p:spPr>
      </p:pic>
      <p:sp>
        <p:nvSpPr>
          <p:cNvPr id="19" name="Title 2">
            <a:extLst>
              <a:ext uri="{FF2B5EF4-FFF2-40B4-BE49-F238E27FC236}">
                <a16:creationId xmlns:a16="http://schemas.microsoft.com/office/drawing/2014/main" id="{DA4D0601-0B8F-0B30-A5DE-86DA0728D92C}"/>
              </a:ext>
            </a:extLst>
          </p:cNvPr>
          <p:cNvSpPr>
            <a:spLocks noGrp="1"/>
          </p:cNvSpPr>
          <p:nvPr>
            <p:ph type="title"/>
          </p:nvPr>
        </p:nvSpPr>
        <p:spPr>
          <a:xfrm>
            <a:off x="685800" y="273843"/>
            <a:ext cx="7772400" cy="685800"/>
          </a:xfrm>
        </p:spPr>
        <p:txBody>
          <a:bodyPr/>
          <a:lstStyle/>
          <a:p>
            <a:r>
              <a:rPr lang="en-US" dirty="0"/>
              <a:t>Black/African-Descent Populations</a:t>
            </a:r>
          </a:p>
        </p:txBody>
      </p:sp>
      <p:sp>
        <p:nvSpPr>
          <p:cNvPr id="5" name="Slide Number Placeholder 4">
            <a:extLst>
              <a:ext uri="{FF2B5EF4-FFF2-40B4-BE49-F238E27FC236}">
                <a16:creationId xmlns:a16="http://schemas.microsoft.com/office/drawing/2014/main" id="{B8309053-9AF1-A9CF-E24F-5232FF38EBD7}"/>
              </a:ext>
            </a:extLst>
          </p:cNvPr>
          <p:cNvSpPr>
            <a:spLocks noGrp="1"/>
          </p:cNvSpPr>
          <p:nvPr>
            <p:ph type="sldNum" sz="quarter" idx="12"/>
          </p:nvPr>
        </p:nvSpPr>
        <p:spPr>
          <a:xfrm>
            <a:off x="8581022" y="4512564"/>
            <a:ext cx="342900" cy="273844"/>
          </a:xfrm>
        </p:spPr>
        <p:txBody>
          <a:bodyPr anchor="ctr">
            <a:normAutofit/>
          </a:bodyPr>
          <a:lstStyle/>
          <a:p>
            <a:pPr defTabSz="561655">
              <a:spcAft>
                <a:spcPts val="450"/>
              </a:spcAft>
            </a:pPr>
            <a:fld id="{402AF41C-0C01-4292-8B40-325CC9F1007B}" type="slidenum">
              <a:rPr lang="en-US">
                <a:solidFill>
                  <a:srgbClr val="FFFFFF"/>
                </a:solidFill>
                <a:latin typeface="Arial"/>
              </a:rPr>
              <a:pPr defTabSz="561655">
                <a:spcAft>
                  <a:spcPts val="450"/>
                </a:spcAft>
              </a:pPr>
              <a:t>48</a:t>
            </a:fld>
            <a:endParaRPr lang="en-US">
              <a:solidFill>
                <a:srgbClr val="FFFFFF"/>
              </a:solidFill>
              <a:latin typeface="Arial"/>
            </a:endParaRPr>
          </a:p>
        </p:txBody>
      </p:sp>
      <p:pic>
        <p:nvPicPr>
          <p:cNvPr id="7" name="Content Placeholder 6" descr="A screenshot of a medical survey&#10;&#10;Description automatically generated">
            <a:extLst>
              <a:ext uri="{FF2B5EF4-FFF2-40B4-BE49-F238E27FC236}">
                <a16:creationId xmlns:a16="http://schemas.microsoft.com/office/drawing/2014/main" id="{6918323C-E74B-47E6-610D-F164B8B726AB}"/>
              </a:ext>
            </a:extLst>
          </p:cNvPr>
          <p:cNvPicPr>
            <a:picLocks noGrp="1" noChangeAspect="1"/>
          </p:cNvPicPr>
          <p:nvPr>
            <p:ph sz="quarter" idx="16"/>
          </p:nvPr>
        </p:nvPicPr>
        <p:blipFill>
          <a:blip r:embed="rId4">
            <a:extLst>
              <a:ext uri="{28A0092B-C50C-407E-A947-70E740481C1C}">
                <a14:useLocalDpi xmlns:a14="http://schemas.microsoft.com/office/drawing/2010/main" val="0"/>
              </a:ext>
            </a:extLst>
          </a:blip>
          <a:stretch>
            <a:fillRect/>
          </a:stretch>
        </p:blipFill>
        <p:spPr>
          <a:xfrm>
            <a:off x="5133526" y="1069849"/>
            <a:ext cx="3030067" cy="3395033"/>
          </a:xfrm>
          <a:noFill/>
        </p:spPr>
      </p:pic>
    </p:spTree>
    <p:extLst>
      <p:ext uri="{BB962C8B-B14F-4D97-AF65-F5344CB8AC3E}">
        <p14:creationId xmlns:p14="http://schemas.microsoft.com/office/powerpoint/2010/main" val="3828047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67083DF-17AE-BB91-4B3C-072A62AE529D}"/>
              </a:ext>
            </a:extLst>
          </p:cNvPr>
          <p:cNvSpPr>
            <a:spLocks noGrp="1"/>
          </p:cNvSpPr>
          <p:nvPr>
            <p:ph type="title"/>
          </p:nvPr>
        </p:nvSpPr>
        <p:spPr>
          <a:xfrm>
            <a:off x="685800" y="273844"/>
            <a:ext cx="7772400" cy="684802"/>
          </a:xfrm>
        </p:spPr>
        <p:txBody>
          <a:bodyPr/>
          <a:lstStyle/>
          <a:p>
            <a:r>
              <a:rPr lang="en-US" dirty="0"/>
              <a:t>Hispanic Populations</a:t>
            </a:r>
          </a:p>
        </p:txBody>
      </p:sp>
      <p:pic>
        <p:nvPicPr>
          <p:cNvPr id="4" name="Picture 3" descr="A table of cancer&#10;&#10;Description automatically generated">
            <a:extLst>
              <a:ext uri="{FF2B5EF4-FFF2-40B4-BE49-F238E27FC236}">
                <a16:creationId xmlns:a16="http://schemas.microsoft.com/office/drawing/2014/main" id="{1CE6F7EC-6179-8FA9-3DEC-E23EFD270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88" y="1093185"/>
            <a:ext cx="3166475" cy="3264408"/>
          </a:xfrm>
          <a:prstGeom prst="rect">
            <a:avLst/>
          </a:prstGeom>
          <a:noFill/>
        </p:spPr>
      </p:pic>
      <p:pic>
        <p:nvPicPr>
          <p:cNvPr id="7" name="Content Placeholder 6" descr="A screenshot of a graph&#10;&#10;Description automatically generated">
            <a:extLst>
              <a:ext uri="{FF2B5EF4-FFF2-40B4-BE49-F238E27FC236}">
                <a16:creationId xmlns:a16="http://schemas.microsoft.com/office/drawing/2014/main" id="{AB153BFE-78F8-EE19-14A5-42DC1CFD2A1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1136851"/>
            <a:ext cx="3829050" cy="3156929"/>
          </a:xfrm>
          <a:noFill/>
        </p:spPr>
      </p:pic>
      <p:sp>
        <p:nvSpPr>
          <p:cNvPr id="5" name="Slide Number Placeholder 4">
            <a:extLst>
              <a:ext uri="{FF2B5EF4-FFF2-40B4-BE49-F238E27FC236}">
                <a16:creationId xmlns:a16="http://schemas.microsoft.com/office/drawing/2014/main" id="{B8309053-9AF1-A9CF-E24F-5232FF38EBD7}"/>
              </a:ext>
            </a:extLst>
          </p:cNvPr>
          <p:cNvSpPr>
            <a:spLocks noGrp="1"/>
          </p:cNvSpPr>
          <p:nvPr>
            <p:ph type="sldNum" sz="quarter" idx="12"/>
          </p:nvPr>
        </p:nvSpPr>
        <p:spPr>
          <a:xfrm>
            <a:off x="8581022" y="4512564"/>
            <a:ext cx="342900" cy="273844"/>
          </a:xfrm>
        </p:spPr>
        <p:txBody>
          <a:bodyPr anchor="ctr">
            <a:normAutofit/>
          </a:bodyPr>
          <a:lstStyle/>
          <a:p>
            <a:pPr defTabSz="561655">
              <a:spcAft>
                <a:spcPts val="450"/>
              </a:spcAft>
            </a:pPr>
            <a:fld id="{402AF41C-0C01-4292-8B40-325CC9F1007B}" type="slidenum">
              <a:rPr lang="en-US">
                <a:solidFill>
                  <a:srgbClr val="FFFFFF"/>
                </a:solidFill>
                <a:latin typeface="Arial"/>
              </a:rPr>
              <a:pPr defTabSz="561655">
                <a:spcAft>
                  <a:spcPts val="450"/>
                </a:spcAft>
              </a:pPr>
              <a:t>49</a:t>
            </a:fld>
            <a:endParaRPr lang="en-US">
              <a:solidFill>
                <a:srgbClr val="FFFFFF"/>
              </a:solidFill>
              <a:latin typeface="Arial"/>
            </a:endParaRPr>
          </a:p>
        </p:txBody>
      </p:sp>
    </p:spTree>
    <p:extLst>
      <p:ext uri="{BB962C8B-B14F-4D97-AF65-F5344CB8AC3E}">
        <p14:creationId xmlns:p14="http://schemas.microsoft.com/office/powerpoint/2010/main" val="1810035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D2B36C-A3C6-EB12-44EF-4CF762AFD4F9}"/>
              </a:ext>
            </a:extLst>
          </p:cNvPr>
          <p:cNvSpPr>
            <a:spLocks noGrp="1"/>
          </p:cNvSpPr>
          <p:nvPr>
            <p:ph type="body" sz="quarter" idx="22"/>
          </p:nvPr>
        </p:nvSpPr>
        <p:spPr/>
        <p:txBody>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Cancer Action Plan of WA ( </a:t>
            </a:r>
            <a:r>
              <a:rPr lang="en-US" sz="1800" dirty="0">
                <a:latin typeface="Calibri" panose="020F0502020204030204" pitchFamily="34" charset="0"/>
                <a:ea typeface="Calibri" panose="020F0502020204030204" pitchFamily="34" charset="0"/>
                <a:cs typeface="Times New Roman" panose="02020603050405020304" pitchFamily="18" charset="0"/>
              </a:rPr>
              <a:t>CAPOW) Meeting </a:t>
            </a:r>
          </a:p>
          <a:p>
            <a:pPr marL="800100" lvl="1" indent="-285750"/>
            <a:r>
              <a:rPr lang="en-US" sz="1650" dirty="0">
                <a:effectLst/>
                <a:latin typeface="Calibri" panose="020F0502020204030204" pitchFamily="34" charset="0"/>
                <a:ea typeface="Calibri" panose="020F0502020204030204" pitchFamily="34" charset="0"/>
                <a:cs typeface="Times New Roman" panose="02020603050405020304" pitchFamily="18" charset="0"/>
              </a:rPr>
              <a:t>Date: January 24</a:t>
            </a:r>
            <a:r>
              <a:rPr lang="en-US" sz="165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650" dirty="0">
                <a:effectLst/>
                <a:latin typeface="Calibri" panose="020F0502020204030204" pitchFamily="34" charset="0"/>
                <a:ea typeface="Calibri" panose="020F0502020204030204" pitchFamily="34" charset="0"/>
                <a:cs typeface="Times New Roman" panose="02020603050405020304" pitchFamily="18" charset="0"/>
              </a:rPr>
              <a:t> 2024 (Wednesday)</a:t>
            </a:r>
          </a:p>
          <a:p>
            <a:pPr marL="800100" lvl="1" indent="-285750"/>
            <a:r>
              <a:rPr lang="en-US" sz="1650" dirty="0">
                <a:latin typeface="Calibri" panose="020F0502020204030204" pitchFamily="34" charset="0"/>
                <a:ea typeface="Calibri" panose="020F0502020204030204" pitchFamily="34" charset="0"/>
                <a:cs typeface="Times New Roman" panose="02020603050405020304" pitchFamily="18" charset="0"/>
              </a:rPr>
              <a:t>Location: </a:t>
            </a:r>
            <a:r>
              <a:rPr lang="en-US" sz="1650" dirty="0">
                <a:effectLst/>
                <a:latin typeface="Calibri" panose="020F0502020204030204" pitchFamily="34" charset="0"/>
                <a:ea typeface="Calibri" panose="020F0502020204030204" pitchFamily="34" charset="0"/>
                <a:cs typeface="Times New Roman" panose="02020603050405020304" pitchFamily="18" charset="0"/>
              </a:rPr>
              <a:t>Hybrid- Olympia, and in Online; </a:t>
            </a:r>
            <a:r>
              <a:rPr lang="en-US" sz="1650" dirty="0">
                <a:latin typeface="Calibri" panose="020F0502020204030204" pitchFamily="34" charset="0"/>
                <a:ea typeface="Calibri" panose="020F0502020204030204" pitchFamily="34" charset="0"/>
                <a:cs typeface="Times New Roman" panose="02020603050405020304" pitchFamily="18" charset="0"/>
              </a:rPr>
              <a:t>Hubs in </a:t>
            </a:r>
            <a:r>
              <a:rPr lang="en-US" sz="1650" dirty="0">
                <a:effectLst/>
                <a:latin typeface="Calibri" panose="020F0502020204030204" pitchFamily="34" charset="0"/>
                <a:ea typeface="Calibri" panose="020F0502020204030204" pitchFamily="34" charset="0"/>
                <a:cs typeface="Times New Roman" panose="02020603050405020304" pitchFamily="18" charset="0"/>
              </a:rPr>
              <a:t>Poulsbo and Spokane  </a:t>
            </a:r>
          </a:p>
          <a:p>
            <a:pPr marL="800100" lvl="1" indent="-285750"/>
            <a:r>
              <a:rPr lang="en-US" sz="1650" dirty="0">
                <a:latin typeface="Calibri" panose="020F0502020204030204" pitchFamily="34" charset="0"/>
                <a:ea typeface="Calibri" panose="020F0502020204030204" pitchFamily="34" charset="0"/>
                <a:cs typeface="Times New Roman" panose="02020603050405020304" pitchFamily="18" charset="0"/>
              </a:rPr>
              <a:t>C</a:t>
            </a:r>
            <a:r>
              <a:rPr lang="en-US" sz="1650" dirty="0">
                <a:effectLst/>
                <a:latin typeface="Calibri" panose="020F0502020204030204" pitchFamily="34" charset="0"/>
                <a:ea typeface="Calibri" panose="020F0502020204030204" pitchFamily="34" charset="0"/>
                <a:cs typeface="Times New Roman" panose="02020603050405020304" pitchFamily="18" charset="0"/>
              </a:rPr>
              <a:t>ontact Katie Treend at </a:t>
            </a:r>
            <a:r>
              <a:rPr lang="en-US" sz="1650" dirty="0">
                <a:effectLst/>
                <a:latin typeface="Calibri" panose="020F0502020204030204" pitchFamily="34" charset="0"/>
                <a:ea typeface="Calibri" panose="020F0502020204030204" pitchFamily="34" charset="0"/>
                <a:cs typeface="Times New Roman" panose="02020603050405020304" pitchFamily="18" charset="0"/>
                <a:hlinkClick r:id="rId3"/>
              </a:rPr>
              <a:t>Katie.Treend@doh.wa.gov</a:t>
            </a:r>
            <a:r>
              <a:rPr lang="en-US" sz="165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Do you have any updates or upcoming events to share with the Task Force?</a:t>
            </a:r>
            <a:endParaRPr lang="en-US" sz="1800" dirty="0"/>
          </a:p>
        </p:txBody>
      </p:sp>
      <p:sp>
        <p:nvSpPr>
          <p:cNvPr id="3" name="Title 2">
            <a:extLst>
              <a:ext uri="{FF2B5EF4-FFF2-40B4-BE49-F238E27FC236}">
                <a16:creationId xmlns:a16="http://schemas.microsoft.com/office/drawing/2014/main" id="{2B7D86C8-7488-35F3-674E-F7F8F858633B}"/>
              </a:ext>
            </a:extLst>
          </p:cNvPr>
          <p:cNvSpPr>
            <a:spLocks noGrp="1"/>
          </p:cNvSpPr>
          <p:nvPr>
            <p:ph type="title"/>
          </p:nvPr>
        </p:nvSpPr>
        <p:spPr/>
        <p:txBody>
          <a:bodyPr>
            <a:normAutofit fontScale="90000"/>
          </a:bodyPr>
          <a:lstStyle/>
          <a:p>
            <a:r>
              <a:rPr lang="en-US" dirty="0"/>
              <a:t>Sharing Updates and Events</a:t>
            </a:r>
          </a:p>
        </p:txBody>
      </p:sp>
    </p:spTree>
    <p:extLst>
      <p:ext uri="{BB962C8B-B14F-4D97-AF65-F5344CB8AC3E}">
        <p14:creationId xmlns:p14="http://schemas.microsoft.com/office/powerpoint/2010/main" val="1745756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484A1-68FA-2F06-1FB9-3D4026AF483E}"/>
              </a:ext>
            </a:extLst>
          </p:cNvPr>
          <p:cNvSpPr>
            <a:spLocks noGrp="1"/>
          </p:cNvSpPr>
          <p:nvPr>
            <p:ph type="title"/>
          </p:nvPr>
        </p:nvSpPr>
        <p:spPr>
          <a:xfrm>
            <a:off x="685801" y="451346"/>
            <a:ext cx="3033656" cy="1476963"/>
          </a:xfrm>
        </p:spPr>
        <p:txBody>
          <a:bodyPr anchor="t" anchorCtr="0"/>
          <a:lstStyle/>
          <a:p>
            <a:r>
              <a:rPr lang="en-US" dirty="0"/>
              <a:t>Qualitative Data</a:t>
            </a:r>
          </a:p>
        </p:txBody>
      </p:sp>
      <p:sp>
        <p:nvSpPr>
          <p:cNvPr id="5" name="Slide Number Placeholder 4">
            <a:extLst>
              <a:ext uri="{FF2B5EF4-FFF2-40B4-BE49-F238E27FC236}">
                <a16:creationId xmlns:a16="http://schemas.microsoft.com/office/drawing/2014/main" id="{1BFA0EE4-6138-F39E-0FB9-8BA559B86952}"/>
              </a:ext>
            </a:extLst>
          </p:cNvPr>
          <p:cNvSpPr>
            <a:spLocks noGrp="1"/>
          </p:cNvSpPr>
          <p:nvPr>
            <p:ph type="sldNum" sz="quarter" idx="12"/>
          </p:nvPr>
        </p:nvSpPr>
        <p:spPr/>
        <p:txBody>
          <a:bodyPr/>
          <a:lstStyle/>
          <a:p>
            <a:pPr defTabSz="561655"/>
            <a:fld id="{402AF41C-0C01-4292-8B40-325CC9F1007B}" type="slidenum">
              <a:rPr lang="en-US">
                <a:solidFill>
                  <a:srgbClr val="FFFFFF"/>
                </a:solidFill>
                <a:latin typeface="Arial"/>
              </a:rPr>
              <a:pPr defTabSz="561655"/>
              <a:t>50</a:t>
            </a:fld>
            <a:endParaRPr lang="en-US">
              <a:solidFill>
                <a:srgbClr val="FFFFFF"/>
              </a:solidFill>
              <a:latin typeface="Arial"/>
            </a:endParaRPr>
          </a:p>
        </p:txBody>
      </p:sp>
      <p:sp>
        <p:nvSpPr>
          <p:cNvPr id="6" name="TextBox 5">
            <a:extLst>
              <a:ext uri="{FF2B5EF4-FFF2-40B4-BE49-F238E27FC236}">
                <a16:creationId xmlns:a16="http://schemas.microsoft.com/office/drawing/2014/main" id="{F4DD5590-7502-6AE1-AD6B-A805C63E5328}"/>
              </a:ext>
            </a:extLst>
          </p:cNvPr>
          <p:cNvSpPr txBox="1"/>
          <p:nvPr/>
        </p:nvSpPr>
        <p:spPr>
          <a:xfrm>
            <a:off x="4340715" y="823248"/>
            <a:ext cx="4114800" cy="602362"/>
          </a:xfrm>
          <a:prstGeom prst="rect">
            <a:avLst/>
          </a:prstGeom>
          <a:noFill/>
        </p:spPr>
        <p:txBody>
          <a:bodyPr wrap="square" lIns="0" tIns="0" rIns="0" bIns="0" rtlCol="0">
            <a:noAutofit/>
          </a:bodyPr>
          <a:lstStyle/>
          <a:p>
            <a:pPr defTabSz="561655">
              <a:lnSpc>
                <a:spcPct val="110000"/>
              </a:lnSpc>
              <a:spcBef>
                <a:spcPts val="750"/>
              </a:spcBef>
            </a:pPr>
            <a:endParaRPr lang="en-US" sz="1200" dirty="0">
              <a:solidFill>
                <a:srgbClr val="1B365D"/>
              </a:solidFill>
              <a:latin typeface="Arial"/>
            </a:endParaRPr>
          </a:p>
        </p:txBody>
      </p:sp>
      <p:sp>
        <p:nvSpPr>
          <p:cNvPr id="7" name="TextBox 6">
            <a:extLst>
              <a:ext uri="{FF2B5EF4-FFF2-40B4-BE49-F238E27FC236}">
                <a16:creationId xmlns:a16="http://schemas.microsoft.com/office/drawing/2014/main" id="{BCA1ACC7-42F2-06BF-F335-256EB715F805}"/>
              </a:ext>
            </a:extLst>
          </p:cNvPr>
          <p:cNvSpPr txBox="1"/>
          <p:nvPr/>
        </p:nvSpPr>
        <p:spPr>
          <a:xfrm>
            <a:off x="4340715" y="560569"/>
            <a:ext cx="4114800" cy="319716"/>
          </a:xfrm>
          <a:prstGeom prst="rect">
            <a:avLst/>
          </a:prstGeom>
          <a:noFill/>
        </p:spPr>
        <p:txBody>
          <a:bodyPr wrap="square" lIns="0" tIns="0" rIns="0" bIns="0" rtlCol="0">
            <a:noAutofit/>
          </a:bodyPr>
          <a:lstStyle/>
          <a:p>
            <a:pPr defTabSz="561655">
              <a:lnSpc>
                <a:spcPct val="90000"/>
              </a:lnSpc>
              <a:spcBef>
                <a:spcPts val="750"/>
              </a:spcBef>
            </a:pPr>
            <a:r>
              <a:rPr lang="en-US" sz="1425" dirty="0">
                <a:solidFill>
                  <a:srgbClr val="1B365D"/>
                </a:solidFill>
                <a:latin typeface="Arial"/>
              </a:rPr>
              <a:t>Community-informed outreach</a:t>
            </a:r>
          </a:p>
        </p:txBody>
      </p:sp>
      <p:sp>
        <p:nvSpPr>
          <p:cNvPr id="13" name="TextBox 12">
            <a:extLst>
              <a:ext uri="{FF2B5EF4-FFF2-40B4-BE49-F238E27FC236}">
                <a16:creationId xmlns:a16="http://schemas.microsoft.com/office/drawing/2014/main" id="{D1A33818-DDDE-2BB5-F660-FB164C39313B}"/>
              </a:ext>
            </a:extLst>
          </p:cNvPr>
          <p:cNvSpPr txBox="1"/>
          <p:nvPr/>
        </p:nvSpPr>
        <p:spPr>
          <a:xfrm>
            <a:off x="4340715" y="1549695"/>
            <a:ext cx="4114800" cy="319716"/>
          </a:xfrm>
          <a:prstGeom prst="rect">
            <a:avLst/>
          </a:prstGeom>
          <a:noFill/>
        </p:spPr>
        <p:txBody>
          <a:bodyPr wrap="square" lIns="0" tIns="0" rIns="0" bIns="0" rtlCol="0">
            <a:noAutofit/>
          </a:bodyPr>
          <a:lstStyle/>
          <a:p>
            <a:pPr defTabSz="561655">
              <a:lnSpc>
                <a:spcPct val="90000"/>
              </a:lnSpc>
              <a:spcBef>
                <a:spcPts val="750"/>
              </a:spcBef>
            </a:pPr>
            <a:r>
              <a:rPr lang="en-US" sz="1425" dirty="0">
                <a:solidFill>
                  <a:srgbClr val="1B365D"/>
                </a:solidFill>
                <a:latin typeface="Arial"/>
              </a:rPr>
              <a:t>Dedicated bilingual staff that mirror served community</a:t>
            </a:r>
          </a:p>
        </p:txBody>
      </p:sp>
      <p:sp>
        <p:nvSpPr>
          <p:cNvPr id="15" name="TextBox 14">
            <a:extLst>
              <a:ext uri="{FF2B5EF4-FFF2-40B4-BE49-F238E27FC236}">
                <a16:creationId xmlns:a16="http://schemas.microsoft.com/office/drawing/2014/main" id="{F1C03DE6-EB26-FB6D-D58D-6688346F0BFA}"/>
              </a:ext>
            </a:extLst>
          </p:cNvPr>
          <p:cNvSpPr txBox="1"/>
          <p:nvPr/>
        </p:nvSpPr>
        <p:spPr>
          <a:xfrm>
            <a:off x="4340715" y="2538821"/>
            <a:ext cx="4114800" cy="319716"/>
          </a:xfrm>
          <a:prstGeom prst="rect">
            <a:avLst/>
          </a:prstGeom>
          <a:noFill/>
        </p:spPr>
        <p:txBody>
          <a:bodyPr wrap="square" lIns="0" tIns="0" rIns="0" bIns="0" rtlCol="0">
            <a:noAutofit/>
          </a:bodyPr>
          <a:lstStyle/>
          <a:p>
            <a:pPr defTabSz="561655">
              <a:lnSpc>
                <a:spcPct val="90000"/>
              </a:lnSpc>
              <a:spcBef>
                <a:spcPts val="750"/>
              </a:spcBef>
            </a:pPr>
            <a:r>
              <a:rPr lang="en-US" sz="1425" dirty="0">
                <a:solidFill>
                  <a:srgbClr val="1B365D"/>
                </a:solidFill>
                <a:latin typeface="Arial"/>
              </a:rPr>
              <a:t>Best practices for rural service distribution</a:t>
            </a:r>
          </a:p>
        </p:txBody>
      </p:sp>
      <p:sp>
        <p:nvSpPr>
          <p:cNvPr id="17" name="TextBox 16">
            <a:extLst>
              <a:ext uri="{FF2B5EF4-FFF2-40B4-BE49-F238E27FC236}">
                <a16:creationId xmlns:a16="http://schemas.microsoft.com/office/drawing/2014/main" id="{2D6D204E-75F3-DB4F-1076-A7A97A18F1AF}"/>
              </a:ext>
            </a:extLst>
          </p:cNvPr>
          <p:cNvSpPr txBox="1"/>
          <p:nvPr/>
        </p:nvSpPr>
        <p:spPr>
          <a:xfrm>
            <a:off x="4340715" y="3560222"/>
            <a:ext cx="4114800" cy="319716"/>
          </a:xfrm>
          <a:prstGeom prst="rect">
            <a:avLst/>
          </a:prstGeom>
          <a:noFill/>
        </p:spPr>
        <p:txBody>
          <a:bodyPr wrap="square" lIns="0" tIns="0" rIns="0" bIns="0" rtlCol="0">
            <a:noAutofit/>
          </a:bodyPr>
          <a:lstStyle/>
          <a:p>
            <a:pPr defTabSz="561655">
              <a:lnSpc>
                <a:spcPct val="90000"/>
              </a:lnSpc>
              <a:spcBef>
                <a:spcPts val="750"/>
              </a:spcBef>
            </a:pPr>
            <a:r>
              <a:rPr lang="en-US" sz="1425" dirty="0">
                <a:solidFill>
                  <a:srgbClr val="1B365D"/>
                </a:solidFill>
                <a:latin typeface="Arial"/>
              </a:rPr>
              <a:t>Range of media to conduct outreach</a:t>
            </a:r>
          </a:p>
        </p:txBody>
      </p:sp>
      <p:grpSp>
        <p:nvGrpSpPr>
          <p:cNvPr id="30" name="Group 29">
            <a:extLst>
              <a:ext uri="{FF2B5EF4-FFF2-40B4-BE49-F238E27FC236}">
                <a16:creationId xmlns:a16="http://schemas.microsoft.com/office/drawing/2014/main" id="{08C048F5-4D20-C36D-13A3-578C6E47D6EA}"/>
              </a:ext>
            </a:extLst>
          </p:cNvPr>
          <p:cNvGrpSpPr/>
          <p:nvPr/>
        </p:nvGrpSpPr>
        <p:grpSpPr>
          <a:xfrm>
            <a:off x="3869021" y="560569"/>
            <a:ext cx="268088" cy="3222547"/>
            <a:chOff x="5158695" y="747425"/>
            <a:chExt cx="357450" cy="4296729"/>
          </a:xfrm>
        </p:grpSpPr>
        <p:sp>
          <p:nvSpPr>
            <p:cNvPr id="19" name="AutoShape 2">
              <a:extLst>
                <a:ext uri="{FF2B5EF4-FFF2-40B4-BE49-F238E27FC236}">
                  <a16:creationId xmlns:a16="http://schemas.microsoft.com/office/drawing/2014/main" id="{41DD0843-54FE-0A3E-A853-836A9616B2F2}"/>
                </a:ext>
              </a:extLst>
            </p:cNvPr>
            <p:cNvSpPr/>
            <p:nvPr userDrawn="1"/>
          </p:nvSpPr>
          <p:spPr>
            <a:xfrm>
              <a:off x="5319864" y="747425"/>
              <a:ext cx="35113" cy="4144409"/>
            </a:xfrm>
            <a:prstGeom prst="rect">
              <a:avLst/>
            </a:prstGeom>
            <a:solidFill>
              <a:srgbClr val="1B365D"/>
            </a:solidFill>
            <a:ln>
              <a:solidFill>
                <a:schemeClr val="tx1"/>
              </a:solidFill>
            </a:ln>
          </p:spPr>
          <p:txBody>
            <a:bodyPr/>
            <a:lstStyle/>
            <a:p>
              <a:pPr defTabSz="561655"/>
              <a:endParaRPr lang="en-US" sz="1106">
                <a:solidFill>
                  <a:srgbClr val="1B365D"/>
                </a:solidFill>
                <a:latin typeface="Arial"/>
              </a:endParaRPr>
            </a:p>
          </p:txBody>
        </p:sp>
        <p:grpSp>
          <p:nvGrpSpPr>
            <p:cNvPr id="20" name="Group 3">
              <a:extLst>
                <a:ext uri="{FF2B5EF4-FFF2-40B4-BE49-F238E27FC236}">
                  <a16:creationId xmlns:a16="http://schemas.microsoft.com/office/drawing/2014/main" id="{3390BFA7-689A-F920-6940-396735E6F884}"/>
                </a:ext>
              </a:extLst>
            </p:cNvPr>
            <p:cNvGrpSpPr/>
            <p:nvPr userDrawn="1"/>
          </p:nvGrpSpPr>
          <p:grpSpPr>
            <a:xfrm>
              <a:off x="5158695" y="747425"/>
              <a:ext cx="357450" cy="357450"/>
              <a:chOff x="0" y="0"/>
              <a:chExt cx="6350000" cy="6350000"/>
            </a:xfrm>
          </p:grpSpPr>
          <p:sp>
            <p:nvSpPr>
              <p:cNvPr id="29" name="Freeform 4">
                <a:extLst>
                  <a:ext uri="{FF2B5EF4-FFF2-40B4-BE49-F238E27FC236}">
                    <a16:creationId xmlns:a16="http://schemas.microsoft.com/office/drawing/2014/main" id="{2BFD515B-33F6-4B8F-57EF-D01A5744BA1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BC1D5"/>
              </a:solidFill>
            </p:spPr>
            <p:txBody>
              <a:bodyPr/>
              <a:lstStyle/>
              <a:p>
                <a:pPr defTabSz="561655"/>
                <a:endParaRPr lang="en-US" sz="1106">
                  <a:solidFill>
                    <a:srgbClr val="1B365D"/>
                  </a:solidFill>
                  <a:latin typeface="Arial"/>
                </a:endParaRPr>
              </a:p>
            </p:txBody>
          </p:sp>
        </p:grpSp>
        <p:grpSp>
          <p:nvGrpSpPr>
            <p:cNvPr id="21" name="Group 5">
              <a:extLst>
                <a:ext uri="{FF2B5EF4-FFF2-40B4-BE49-F238E27FC236}">
                  <a16:creationId xmlns:a16="http://schemas.microsoft.com/office/drawing/2014/main" id="{5C42A907-DBFD-B2AE-8C32-6403B5D247E6}"/>
                </a:ext>
              </a:extLst>
            </p:cNvPr>
            <p:cNvGrpSpPr/>
            <p:nvPr userDrawn="1"/>
          </p:nvGrpSpPr>
          <p:grpSpPr>
            <a:xfrm>
              <a:off x="5158695" y="747425"/>
              <a:ext cx="357450" cy="357450"/>
              <a:chOff x="0" y="0"/>
              <a:chExt cx="6350000" cy="6350000"/>
            </a:xfrm>
          </p:grpSpPr>
          <p:sp>
            <p:nvSpPr>
              <p:cNvPr id="28" name="Freeform 6">
                <a:extLst>
                  <a:ext uri="{FF2B5EF4-FFF2-40B4-BE49-F238E27FC236}">
                    <a16:creationId xmlns:a16="http://schemas.microsoft.com/office/drawing/2014/main" id="{48B4BB25-AC32-D850-99B6-08FF60D5B19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tx1"/>
              </a:solidFill>
            </p:spPr>
            <p:txBody>
              <a:bodyPr/>
              <a:lstStyle/>
              <a:p>
                <a:pPr defTabSz="561655"/>
                <a:endParaRPr lang="en-US" sz="1106">
                  <a:solidFill>
                    <a:srgbClr val="1B365D"/>
                  </a:solidFill>
                  <a:latin typeface="Arial"/>
                </a:endParaRPr>
              </a:p>
            </p:txBody>
          </p:sp>
        </p:grpSp>
        <p:grpSp>
          <p:nvGrpSpPr>
            <p:cNvPr id="22" name="Group 9">
              <a:extLst>
                <a:ext uri="{FF2B5EF4-FFF2-40B4-BE49-F238E27FC236}">
                  <a16:creationId xmlns:a16="http://schemas.microsoft.com/office/drawing/2014/main" id="{8B84B843-22EA-7318-26E8-73BB21849E10}"/>
                </a:ext>
              </a:extLst>
            </p:cNvPr>
            <p:cNvGrpSpPr/>
            <p:nvPr userDrawn="1"/>
          </p:nvGrpSpPr>
          <p:grpSpPr>
            <a:xfrm>
              <a:off x="5185352" y="2092193"/>
              <a:ext cx="304136" cy="304136"/>
              <a:chOff x="0" y="0"/>
              <a:chExt cx="1913890" cy="1913890"/>
            </a:xfrm>
          </p:grpSpPr>
          <p:sp>
            <p:nvSpPr>
              <p:cNvPr id="27" name="Freeform 10">
                <a:extLst>
                  <a:ext uri="{FF2B5EF4-FFF2-40B4-BE49-F238E27FC236}">
                    <a16:creationId xmlns:a16="http://schemas.microsoft.com/office/drawing/2014/main" id="{2E305C1D-A977-5AA3-7918-2F7A33FAF488}"/>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chemeClr val="accent3"/>
              </a:solidFill>
            </p:spPr>
            <p:txBody>
              <a:bodyPr/>
              <a:lstStyle/>
              <a:p>
                <a:pPr defTabSz="561655"/>
                <a:endParaRPr lang="en-US" sz="1106">
                  <a:solidFill>
                    <a:srgbClr val="1B365D"/>
                  </a:solidFill>
                  <a:latin typeface="Arial"/>
                </a:endParaRPr>
              </a:p>
            </p:txBody>
          </p:sp>
        </p:grpSp>
        <p:grpSp>
          <p:nvGrpSpPr>
            <p:cNvPr id="23" name="Group 11">
              <a:extLst>
                <a:ext uri="{FF2B5EF4-FFF2-40B4-BE49-F238E27FC236}">
                  <a16:creationId xmlns:a16="http://schemas.microsoft.com/office/drawing/2014/main" id="{E270E46B-DF62-E5E0-D758-0300B678FCCB}"/>
                </a:ext>
              </a:extLst>
            </p:cNvPr>
            <p:cNvGrpSpPr>
              <a:grpSpLocks noChangeAspect="1"/>
            </p:cNvGrpSpPr>
            <p:nvPr userDrawn="1"/>
          </p:nvGrpSpPr>
          <p:grpSpPr>
            <a:xfrm>
              <a:off x="5161822" y="3377530"/>
              <a:ext cx="351196" cy="304136"/>
              <a:chOff x="0" y="0"/>
              <a:chExt cx="6350000" cy="5499100"/>
            </a:xfrm>
          </p:grpSpPr>
          <p:sp>
            <p:nvSpPr>
              <p:cNvPr id="26" name="Freeform 12">
                <a:extLst>
                  <a:ext uri="{FF2B5EF4-FFF2-40B4-BE49-F238E27FC236}">
                    <a16:creationId xmlns:a16="http://schemas.microsoft.com/office/drawing/2014/main" id="{4F529351-5167-9DAC-3B84-E26B474FB9EB}"/>
                  </a:ext>
                </a:extLst>
              </p:cNvPr>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chemeClr val="accent4"/>
              </a:solidFill>
            </p:spPr>
            <p:txBody>
              <a:bodyPr/>
              <a:lstStyle/>
              <a:p>
                <a:pPr defTabSz="561655"/>
                <a:endParaRPr lang="en-US" sz="1106">
                  <a:solidFill>
                    <a:srgbClr val="1B365D"/>
                  </a:solidFill>
                  <a:latin typeface="Arial"/>
                </a:endParaRPr>
              </a:p>
            </p:txBody>
          </p:sp>
        </p:grpSp>
        <p:grpSp>
          <p:nvGrpSpPr>
            <p:cNvPr id="24" name="Group 13">
              <a:extLst>
                <a:ext uri="{FF2B5EF4-FFF2-40B4-BE49-F238E27FC236}">
                  <a16:creationId xmlns:a16="http://schemas.microsoft.com/office/drawing/2014/main" id="{7B659587-9A76-66D6-6C1C-1EEF4BB1D467}"/>
                </a:ext>
              </a:extLst>
            </p:cNvPr>
            <p:cNvGrpSpPr/>
            <p:nvPr userDrawn="1"/>
          </p:nvGrpSpPr>
          <p:grpSpPr>
            <a:xfrm>
              <a:off x="5161550" y="4739513"/>
              <a:ext cx="351741" cy="304641"/>
              <a:chOff x="0" y="0"/>
              <a:chExt cx="6202680" cy="5372100"/>
            </a:xfrm>
          </p:grpSpPr>
          <p:sp>
            <p:nvSpPr>
              <p:cNvPr id="25" name="Freeform 14">
                <a:extLst>
                  <a:ext uri="{FF2B5EF4-FFF2-40B4-BE49-F238E27FC236}">
                    <a16:creationId xmlns:a16="http://schemas.microsoft.com/office/drawing/2014/main" id="{CAB38BDF-3675-994C-8714-50BB4713B6F4}"/>
                  </a:ext>
                </a:extLst>
              </p:cNvPr>
              <p:cNvSpPr/>
              <p:nvPr/>
            </p:nvSpPr>
            <p:spPr>
              <a:xfrm>
                <a:off x="0" y="0"/>
                <a:ext cx="6202680" cy="5372100"/>
              </a:xfrm>
              <a:custGeom>
                <a:avLst/>
                <a:gdLst/>
                <a:ahLst/>
                <a:cxnLst/>
                <a:rect l="l" t="t" r="r" b="b"/>
                <a:pathLst>
                  <a:path w="6202680" h="5372100">
                    <a:moveTo>
                      <a:pt x="4652010" y="0"/>
                    </a:moveTo>
                    <a:lnTo>
                      <a:pt x="1550670" y="0"/>
                    </a:lnTo>
                    <a:lnTo>
                      <a:pt x="0" y="2686050"/>
                    </a:lnTo>
                    <a:lnTo>
                      <a:pt x="1550670" y="5372100"/>
                    </a:lnTo>
                    <a:lnTo>
                      <a:pt x="4652010" y="5372100"/>
                    </a:lnTo>
                    <a:lnTo>
                      <a:pt x="6202680" y="2686050"/>
                    </a:lnTo>
                    <a:lnTo>
                      <a:pt x="4652010" y="0"/>
                    </a:lnTo>
                    <a:close/>
                  </a:path>
                </a:pathLst>
              </a:custGeom>
              <a:solidFill>
                <a:schemeClr val="accent2"/>
              </a:solidFill>
            </p:spPr>
            <p:txBody>
              <a:bodyPr/>
              <a:lstStyle/>
              <a:p>
                <a:pPr defTabSz="561655"/>
                <a:endParaRPr lang="en-US" sz="1106">
                  <a:solidFill>
                    <a:srgbClr val="1B365D"/>
                  </a:solidFill>
                  <a:latin typeface="Arial"/>
                </a:endParaRPr>
              </a:p>
            </p:txBody>
          </p:sp>
        </p:grpSp>
      </p:grpSp>
    </p:spTree>
    <p:extLst>
      <p:ext uri="{BB962C8B-B14F-4D97-AF65-F5344CB8AC3E}">
        <p14:creationId xmlns:p14="http://schemas.microsoft.com/office/powerpoint/2010/main" val="309420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CDC43-6078-B264-9537-1281C5D294FF}"/>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676104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F5CDBD-A838-106F-A2BB-86DEBAE9EB44}"/>
              </a:ext>
            </a:extLst>
          </p:cNvPr>
          <p:cNvSpPr>
            <a:spLocks noGrp="1"/>
          </p:cNvSpPr>
          <p:nvPr>
            <p:ph type="body" sz="quarter" idx="22"/>
          </p:nvPr>
        </p:nvSpPr>
        <p:spPr>
          <a:xfrm>
            <a:off x="851592" y="823187"/>
            <a:ext cx="7553207" cy="3497125"/>
          </a:xfrm>
        </p:spPr>
        <p:txBody>
          <a:bodyPr/>
          <a:lstStyle/>
          <a:p>
            <a:endPar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algn="ctr"/>
            <a:endParaRPr lang="en-US" sz="2000" dirty="0">
              <a:solidFill>
                <a:prstClr val="black"/>
              </a:solidFill>
              <a:latin typeface="Calibri Light" panose="020F0302020204030204"/>
              <a:ea typeface="+mj-ea"/>
              <a:cs typeface="+mj-cs"/>
            </a:endParaRPr>
          </a:p>
          <a:p>
            <a:pPr algn="ctr"/>
            <a:r>
              <a:rPr 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Communication Campaign 2024</a:t>
            </a:r>
          </a:p>
          <a:p>
            <a:pPr algn="ctr"/>
            <a:r>
              <a:rPr lang="en-US" sz="2000" dirty="0">
                <a:solidFill>
                  <a:prstClr val="black"/>
                </a:solidFill>
                <a:latin typeface="Calibri Light" panose="020F0302020204030204"/>
                <a:ea typeface="+mj-ea"/>
                <a:cs typeface="+mj-cs"/>
              </a:rPr>
              <a:t>Facilitator: Katie Treend </a:t>
            </a:r>
          </a:p>
          <a:p>
            <a:pPr algn="ctr"/>
            <a:r>
              <a:rPr lang="en-US" sz="2000" dirty="0">
                <a:solidFill>
                  <a:prstClr val="black"/>
                </a:solidFill>
                <a:latin typeface="Calibri Light" panose="020F0302020204030204"/>
                <a:ea typeface="+mj-ea"/>
                <a:cs typeface="+mj-cs"/>
              </a:rPr>
              <a:t>WA DOH</a:t>
            </a:r>
          </a:p>
        </p:txBody>
      </p:sp>
      <p:sp>
        <p:nvSpPr>
          <p:cNvPr id="3" name="Title 2">
            <a:extLst>
              <a:ext uri="{FF2B5EF4-FFF2-40B4-BE49-F238E27FC236}">
                <a16:creationId xmlns:a16="http://schemas.microsoft.com/office/drawing/2014/main" id="{9370F52B-AA85-12DD-C95E-6785AB3CA01B}"/>
              </a:ext>
            </a:extLst>
          </p:cNvPr>
          <p:cNvSpPr>
            <a:spLocks noGrp="1"/>
          </p:cNvSpPr>
          <p:nvPr>
            <p:ph type="title"/>
          </p:nvPr>
        </p:nvSpPr>
        <p:spPr/>
        <p:txBody>
          <a:bodyPr>
            <a:normAutofit fontScale="90000"/>
          </a:bodyPr>
          <a:lstStyle/>
          <a:p>
            <a:r>
              <a:rPr lang="en-US" dirty="0"/>
              <a:t>Project Brainstorming</a:t>
            </a:r>
          </a:p>
        </p:txBody>
      </p:sp>
    </p:spTree>
    <p:extLst>
      <p:ext uri="{BB962C8B-B14F-4D97-AF65-F5344CB8AC3E}">
        <p14:creationId xmlns:p14="http://schemas.microsoft.com/office/powerpoint/2010/main" val="468284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Communication Campaign 2024</a:t>
            </a:r>
          </a:p>
        </p:txBody>
      </p:sp>
      <p:sp>
        <p:nvSpPr>
          <p:cNvPr id="3" name="Title 2"/>
          <p:cNvSpPr>
            <a:spLocks noGrp="1"/>
          </p:cNvSpPr>
          <p:nvPr>
            <p:ph type="title"/>
          </p:nvPr>
        </p:nvSpPr>
        <p:spPr/>
        <p:txBody>
          <a:bodyPr>
            <a:normAutofit fontScale="90000"/>
          </a:bodyPr>
          <a:lstStyle/>
          <a:p>
            <a:r>
              <a:rPr lang="en-US" dirty="0"/>
              <a:t>Brainstorm</a:t>
            </a:r>
          </a:p>
        </p:txBody>
      </p:sp>
    </p:spTree>
    <p:extLst>
      <p:ext uri="{BB962C8B-B14F-4D97-AF65-F5344CB8AC3E}">
        <p14:creationId xmlns:p14="http://schemas.microsoft.com/office/powerpoint/2010/main" val="25549447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2"/>
          </p:nvPr>
        </p:nvSpPr>
        <p:spPr/>
        <p:txBody>
          <a:bodyPr/>
          <a:lstStyle/>
          <a:p>
            <a:pPr marL="257175" indent="-257175">
              <a:buFont typeface="Arial" panose="020B0604020202020204" pitchFamily="34" charset="0"/>
              <a:buChar char="•"/>
            </a:pPr>
            <a:r>
              <a:rPr lang="en-US" dirty="0"/>
              <a:t>Weekly Blasts:</a:t>
            </a:r>
          </a:p>
          <a:p>
            <a:pPr marL="771525" lvl="1" indent="-257175"/>
            <a:r>
              <a:rPr lang="en-US" dirty="0"/>
              <a:t>General Information Campaign</a:t>
            </a:r>
          </a:p>
          <a:p>
            <a:pPr marL="771525" lvl="1" indent="-257175"/>
            <a:r>
              <a:rPr lang="en-US" dirty="0"/>
              <a:t>Causes, Risk Factors, and Prevention</a:t>
            </a:r>
          </a:p>
          <a:p>
            <a:pPr marL="771525" lvl="1" indent="-257175"/>
            <a:r>
              <a:rPr lang="en-US" dirty="0"/>
              <a:t>Early Detection/Diagnosis</a:t>
            </a:r>
          </a:p>
          <a:p>
            <a:pPr marL="771525" lvl="1" indent="-257175"/>
            <a:r>
              <a:rPr lang="en-US" dirty="0"/>
              <a:t>Significant Barriers to Screening</a:t>
            </a:r>
          </a:p>
          <a:p>
            <a:pPr marL="771525" lvl="1" indent="-257175"/>
            <a:r>
              <a:rPr lang="en-US" dirty="0"/>
              <a:t>Hereditary Components and Wrap Up </a:t>
            </a:r>
          </a:p>
          <a:p>
            <a:pPr marL="257175" indent="-257175">
              <a:buFont typeface="Arial" panose="020B0604020202020204" pitchFamily="34" charset="0"/>
              <a:buChar char="•"/>
            </a:pPr>
            <a:r>
              <a:rPr lang="en-US" dirty="0"/>
              <a:t>Social Media </a:t>
            </a:r>
          </a:p>
          <a:p>
            <a:pPr marL="257175" indent="-257175">
              <a:buFont typeface="Arial" panose="020B0604020202020204" pitchFamily="34" charset="0"/>
              <a:buChar char="•"/>
            </a:pPr>
            <a:r>
              <a:rPr lang="en-US" dirty="0"/>
              <a:t>In-Person Events</a:t>
            </a:r>
          </a:p>
          <a:p>
            <a:pPr marL="771525" lvl="1" indent="-257175"/>
            <a:r>
              <a:rPr lang="en-US" dirty="0"/>
              <a:t>Inflatable Colon</a:t>
            </a:r>
          </a:p>
        </p:txBody>
      </p:sp>
      <p:sp>
        <p:nvSpPr>
          <p:cNvPr id="3" name="Title 2"/>
          <p:cNvSpPr>
            <a:spLocks noGrp="1"/>
          </p:cNvSpPr>
          <p:nvPr>
            <p:ph type="title"/>
          </p:nvPr>
        </p:nvSpPr>
        <p:spPr/>
        <p:txBody>
          <a:bodyPr>
            <a:normAutofit fontScale="90000"/>
          </a:bodyPr>
          <a:lstStyle/>
          <a:p>
            <a:r>
              <a:rPr lang="en-US" dirty="0"/>
              <a:t>Past Campaign Work</a:t>
            </a:r>
          </a:p>
        </p:txBody>
      </p:sp>
    </p:spTree>
    <p:extLst>
      <p:ext uri="{BB962C8B-B14F-4D97-AF65-F5344CB8AC3E}">
        <p14:creationId xmlns:p14="http://schemas.microsoft.com/office/powerpoint/2010/main" val="3369395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eek 1_General Information_Formal Briefer Template.pub - Publisher"/>
          <p:cNvPicPr>
            <a:picLocks noGrp="1" noChangeAspect="1"/>
          </p:cNvPicPr>
          <p:nvPr>
            <p:ph idx="1"/>
          </p:nvPr>
        </p:nvPicPr>
        <p:blipFill rotWithShape="1">
          <a:blip r:embed="rId2">
            <a:extLst>
              <a:ext uri="{28A0092B-C50C-407E-A947-70E740481C1C}">
                <a14:useLocalDpi xmlns:a14="http://schemas.microsoft.com/office/drawing/2010/main" val="0"/>
              </a:ext>
            </a:extLst>
          </a:blip>
          <a:srcRect l="41566" t="24259" r="32168" b="10915"/>
          <a:stretch/>
        </p:blipFill>
        <p:spPr>
          <a:xfrm>
            <a:off x="628649" y="273844"/>
            <a:ext cx="3526047" cy="4706194"/>
          </a:xfrm>
        </p:spPr>
      </p:pic>
      <p:pic>
        <p:nvPicPr>
          <p:cNvPr id="5" name="Picture 4" descr="Week 1_General Information_Formal Briefer Template.pub - Publisher"/>
          <p:cNvPicPr>
            <a:picLocks noChangeAspect="1"/>
          </p:cNvPicPr>
          <p:nvPr/>
        </p:nvPicPr>
        <p:blipFill rotWithShape="1">
          <a:blip r:embed="rId3">
            <a:extLst>
              <a:ext uri="{28A0092B-C50C-407E-A947-70E740481C1C}">
                <a14:useLocalDpi xmlns:a14="http://schemas.microsoft.com/office/drawing/2010/main" val="0"/>
              </a:ext>
            </a:extLst>
          </a:blip>
          <a:srcRect l="41603" t="24944" r="32147" b="11467"/>
          <a:stretch/>
        </p:blipFill>
        <p:spPr>
          <a:xfrm>
            <a:off x="4852358" y="314262"/>
            <a:ext cx="3530879" cy="4625356"/>
          </a:xfrm>
          <a:prstGeom prst="rect">
            <a:avLst/>
          </a:prstGeom>
        </p:spPr>
      </p:pic>
    </p:spTree>
    <p:extLst>
      <p:ext uri="{BB962C8B-B14F-4D97-AF65-F5344CB8AC3E}">
        <p14:creationId xmlns:p14="http://schemas.microsoft.com/office/powerpoint/2010/main" val="2328317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on Action Steps</a:t>
            </a:r>
          </a:p>
        </p:txBody>
      </p:sp>
      <p:sp>
        <p:nvSpPr>
          <p:cNvPr id="3" name="Content Placeholder 2"/>
          <p:cNvSpPr>
            <a:spLocks noGrp="1"/>
          </p:cNvSpPr>
          <p:nvPr>
            <p:ph idx="1"/>
          </p:nvPr>
        </p:nvSpPr>
        <p:spPr/>
        <p:txBody>
          <a:bodyPr>
            <a:normAutofit/>
          </a:bodyPr>
          <a:lstStyle/>
          <a:p>
            <a:r>
              <a:rPr lang="en-US" b="1" i="1" u="sng" dirty="0">
                <a:hlinkClick r:id="rId2"/>
              </a:rPr>
              <a:t>Take the pledge</a:t>
            </a:r>
            <a:r>
              <a:rPr lang="en-US" u="sng" dirty="0">
                <a:hlinkClick r:id="rId2"/>
              </a:rPr>
              <a:t>:</a:t>
            </a:r>
            <a:r>
              <a:rPr lang="en-US" dirty="0"/>
              <a:t> Join the 1,700+ organizations committed to working toward our shared goal to reach an 80% screening rate nationwide by increasing the number of people screened for colorectal cancer in their communities. </a:t>
            </a:r>
          </a:p>
          <a:p>
            <a:r>
              <a:rPr lang="en-US" b="1" i="1" u="sng" dirty="0">
                <a:hlinkClick r:id="rId3"/>
              </a:rPr>
              <a:t>Spread the word:</a:t>
            </a:r>
            <a:r>
              <a:rPr lang="en-US" b="1" i="1" dirty="0"/>
              <a:t> </a:t>
            </a:r>
            <a:r>
              <a:rPr lang="en-US" dirty="0"/>
              <a:t>Many patients and providers either don’t know or consider all the options for colorectal screening. Your voice can help connect them to a testing option that is right for them. </a:t>
            </a:r>
          </a:p>
          <a:p>
            <a:r>
              <a:rPr lang="en-US" b="1" i="1" u="sng" dirty="0">
                <a:hlinkClick r:id="rId4"/>
              </a:rPr>
              <a:t>Join the conversation:</a:t>
            </a:r>
            <a:r>
              <a:rPr lang="en-US" b="1" i="1" dirty="0"/>
              <a:t> </a:t>
            </a:r>
            <a:r>
              <a:rPr lang="en-US" dirty="0"/>
              <a:t>Keep us informed of your community’s success and conversations by using #80inEveryCommunity on social media. </a:t>
            </a:r>
          </a:p>
        </p:txBody>
      </p:sp>
    </p:spTree>
    <p:extLst>
      <p:ext uri="{BB962C8B-B14F-4D97-AF65-F5344CB8AC3E}">
        <p14:creationId xmlns:p14="http://schemas.microsoft.com/office/powerpoint/2010/main" val="1927456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CCRT Steering Committee Call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24950" t="16131" r="40852"/>
          <a:stretch/>
        </p:blipFill>
        <p:spPr>
          <a:xfrm>
            <a:off x="2484408" y="81213"/>
            <a:ext cx="3817189" cy="5062287"/>
          </a:xfrm>
        </p:spPr>
      </p:pic>
    </p:spTree>
    <p:extLst>
      <p:ext uri="{BB962C8B-B14F-4D97-AF65-F5344CB8AC3E}">
        <p14:creationId xmlns:p14="http://schemas.microsoft.com/office/powerpoint/2010/main" val="34718889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0% in every community - National Colorectal Cancer Roundtable - Internet Explorer"/>
          <p:cNvPicPr>
            <a:picLocks noGrp="1" noChangeAspect="1"/>
          </p:cNvPicPr>
          <p:nvPr>
            <p:ph idx="1"/>
          </p:nvPr>
        </p:nvPicPr>
        <p:blipFill rotWithShape="1">
          <a:blip r:embed="rId2">
            <a:extLst>
              <a:ext uri="{28A0092B-C50C-407E-A947-70E740481C1C}">
                <a14:useLocalDpi xmlns:a14="http://schemas.microsoft.com/office/drawing/2010/main" val="0"/>
              </a:ext>
            </a:extLst>
          </a:blip>
          <a:srcRect t="15808"/>
          <a:stretch/>
        </p:blipFill>
        <p:spPr>
          <a:xfrm>
            <a:off x="347876" y="679331"/>
            <a:ext cx="8328141" cy="3791647"/>
          </a:xfrm>
        </p:spPr>
      </p:pic>
    </p:spTree>
    <p:extLst>
      <p:ext uri="{BB962C8B-B14F-4D97-AF65-F5344CB8AC3E}">
        <p14:creationId xmlns:p14="http://schemas.microsoft.com/office/powerpoint/2010/main" val="3449667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160" y="1153662"/>
            <a:ext cx="7886700" cy="994172"/>
          </a:xfrm>
        </p:spPr>
        <p:txBody>
          <a:bodyPr/>
          <a:lstStyle/>
          <a:p>
            <a:r>
              <a:rPr lang="en-US" dirty="0"/>
              <a:t>Personal Stories Matter</a:t>
            </a:r>
          </a:p>
        </p:txBody>
      </p:sp>
      <p:pic>
        <p:nvPicPr>
          <p:cNvPr id="4" name="Content Placeholder 3" descr="Colorectal Cancer Screening Stories | CDC - Internet Explore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010" t="18510" r="6868"/>
          <a:stretch/>
        </p:blipFill>
        <p:spPr>
          <a:xfrm>
            <a:off x="253402" y="2649954"/>
            <a:ext cx="4516032" cy="2258302"/>
          </a:xfrm>
        </p:spPr>
      </p:pic>
      <p:pic>
        <p:nvPicPr>
          <p:cNvPr id="5" name="Picture 4" descr="INSPIRATIONAL PEOPLE - Colon STARS - Internet Explorer"/>
          <p:cNvPicPr>
            <a:picLocks noChangeAspect="1"/>
          </p:cNvPicPr>
          <p:nvPr/>
        </p:nvPicPr>
        <p:blipFill rotWithShape="1">
          <a:blip r:embed="rId3">
            <a:extLst>
              <a:ext uri="{28A0092B-C50C-407E-A947-70E740481C1C}">
                <a14:useLocalDpi xmlns:a14="http://schemas.microsoft.com/office/drawing/2010/main" val="0"/>
              </a:ext>
            </a:extLst>
          </a:blip>
          <a:srcRect l="19529" t="20234" r="20330"/>
          <a:stretch/>
        </p:blipFill>
        <p:spPr>
          <a:xfrm>
            <a:off x="4898830" y="273844"/>
            <a:ext cx="3839543" cy="2753808"/>
          </a:xfrm>
          <a:prstGeom prst="rect">
            <a:avLst/>
          </a:prstGeom>
        </p:spPr>
      </p:pic>
    </p:spTree>
    <p:extLst>
      <p:ext uri="{BB962C8B-B14F-4D97-AF65-F5344CB8AC3E}">
        <p14:creationId xmlns:p14="http://schemas.microsoft.com/office/powerpoint/2010/main" val="1097625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98" t="6" r="-2353" b="-6"/>
          <a:stretch/>
        </p:blipFill>
        <p:spPr>
          <a:xfrm flipV="1">
            <a:off x="-248533" y="1013137"/>
            <a:ext cx="9508326" cy="86089"/>
          </a:xfrm>
          <a:prstGeom prst="rect">
            <a:avLst/>
          </a:prstGeom>
        </p:spPr>
      </p:pic>
      <p:sp>
        <p:nvSpPr>
          <p:cNvPr id="3" name="Title 1"/>
          <p:cNvSpPr txBox="1">
            <a:spLocks/>
          </p:cNvSpPr>
          <p:nvPr/>
        </p:nvSpPr>
        <p:spPr>
          <a:xfrm>
            <a:off x="93538" y="155886"/>
            <a:ext cx="8956923" cy="857251"/>
          </a:xfrm>
          <a:prstGeom prst="rect">
            <a:avLst/>
          </a:prstGeom>
        </p:spPr>
        <p:txBody>
          <a:bodyPr vert="horz" lIns="68580" tIns="34291" rIns="68580" bIns="3429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accent5">
                    <a:lumMod val="50000"/>
                  </a:schemeClr>
                </a:solidFill>
                <a:latin typeface="Calibri"/>
                <a:cs typeface="Calibri"/>
              </a:rPr>
              <a:t>Updated Mission Statement</a:t>
            </a:r>
          </a:p>
        </p:txBody>
      </p:sp>
      <p:sp>
        <p:nvSpPr>
          <p:cNvPr id="5" name="TextBox 4">
            <a:extLst>
              <a:ext uri="{FF2B5EF4-FFF2-40B4-BE49-F238E27FC236}">
                <a16:creationId xmlns:a16="http://schemas.microsoft.com/office/drawing/2014/main" id="{576FE08A-B86E-9114-1B75-1EB9A465FCE8}"/>
              </a:ext>
            </a:extLst>
          </p:cNvPr>
          <p:cNvSpPr txBox="1"/>
          <p:nvPr/>
        </p:nvSpPr>
        <p:spPr>
          <a:xfrm>
            <a:off x="700740" y="1396192"/>
            <a:ext cx="8232243" cy="3145413"/>
          </a:xfrm>
          <a:prstGeom prst="rect">
            <a:avLst/>
          </a:prstGeom>
          <a:noFill/>
        </p:spPr>
        <p:txBody>
          <a:bodyPr wrap="square">
            <a:spAutoFit/>
          </a:bodyPr>
          <a:lstStyle/>
          <a:p>
            <a:pPr marL="0" marR="0">
              <a:lnSpc>
                <a:spcPct val="107000"/>
              </a:lnSpc>
              <a:spcBef>
                <a:spcPts val="0"/>
              </a:spcBef>
              <a:spcAft>
                <a:spcPts val="800"/>
              </a:spcAft>
            </a:pPr>
            <a:r>
              <a:rPr lang="en-US" dirty="0"/>
              <a:t>“</a:t>
            </a:r>
            <a:r>
              <a:rPr lang="en-US" i="1" kern="100" dirty="0">
                <a:effectLst/>
                <a:latin typeface="Calibri" panose="020F0502020204030204" pitchFamily="34" charset="0"/>
                <a:ea typeface="Calibri" panose="020F0502020204030204" pitchFamily="34" charset="0"/>
                <a:cs typeface="Times New Roman" panose="02020603050405020304" pitchFamily="18" charset="0"/>
              </a:rPr>
              <a:t>Our mission is to reduce the burden of colorectal cancer and related health inequities in the Northwest region by improving cancer screening rates and outcomes. We strive to reduce the burden of colorectal cancer in the state through collaborative efforts and fostering partnerships with diverse populations and organizations working across cancer care continuum to:</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i="1" dirty="0">
                <a:effectLst/>
                <a:latin typeface="Calibri" panose="020F0502020204030204" pitchFamily="34" charset="0"/>
                <a:ea typeface="Calibri" panose="020F0502020204030204" pitchFamily="34" charset="0"/>
                <a:cs typeface="Times New Roman" panose="02020603050405020304" pitchFamily="18" charset="0"/>
              </a:rPr>
              <a:t>Increase prevention efforts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i="1" dirty="0">
                <a:effectLst/>
                <a:latin typeface="Calibri" panose="020F0502020204030204" pitchFamily="34" charset="0"/>
                <a:ea typeface="Calibri" panose="020F0502020204030204" pitchFamily="34" charset="0"/>
                <a:cs typeface="Times New Roman" panose="02020603050405020304" pitchFamily="18" charset="0"/>
              </a:rPr>
              <a:t>Promote screening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i="1" dirty="0">
                <a:effectLst/>
                <a:latin typeface="Calibri" panose="020F0502020204030204" pitchFamily="34" charset="0"/>
                <a:ea typeface="Calibri" panose="020F0502020204030204" pitchFamily="34" charset="0"/>
                <a:cs typeface="Times New Roman" panose="02020603050405020304" pitchFamily="18" charset="0"/>
              </a:rPr>
              <a:t>Improve access to care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US" i="1" dirty="0">
                <a:effectLst/>
                <a:latin typeface="Calibri" panose="020F0502020204030204" pitchFamily="34" charset="0"/>
                <a:ea typeface="Calibri" panose="020F0502020204030204" pitchFamily="34" charset="0"/>
                <a:cs typeface="Times New Roman" panose="02020603050405020304" pitchFamily="18" charset="0"/>
              </a:rPr>
              <a:t>Bolster survivorship support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en-US" i="1" dirty="0">
                <a:effectLst/>
                <a:latin typeface="Calibri" panose="020F0502020204030204" pitchFamily="34" charset="0"/>
                <a:ea typeface="Calibri" panose="020F0502020204030204" pitchFamily="34" charset="0"/>
                <a:cs typeface="Times New Roman" panose="02020603050405020304" pitchFamily="18" charset="0"/>
              </a:rPr>
              <a:t>Spread awareness</a:t>
            </a:r>
            <a:r>
              <a:rPr lang="en-US" dirty="0"/>
              <a:t>.”</a:t>
            </a:r>
          </a:p>
        </p:txBody>
      </p:sp>
    </p:spTree>
    <p:extLst>
      <p:ext uri="{BB962C8B-B14F-4D97-AF65-F5344CB8AC3E}">
        <p14:creationId xmlns:p14="http://schemas.microsoft.com/office/powerpoint/2010/main" val="18348932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Brainstorm</a:t>
            </a:r>
          </a:p>
        </p:txBody>
      </p:sp>
    </p:spTree>
    <p:extLst>
      <p:ext uri="{BB962C8B-B14F-4D97-AF65-F5344CB8AC3E}">
        <p14:creationId xmlns:p14="http://schemas.microsoft.com/office/powerpoint/2010/main" val="1381118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What topics should be considered?</a:t>
            </a:r>
          </a:p>
        </p:txBody>
      </p:sp>
      <p:sp>
        <p:nvSpPr>
          <p:cNvPr id="3" name="Title 2"/>
          <p:cNvSpPr>
            <a:spLocks noGrp="1"/>
          </p:cNvSpPr>
          <p:nvPr>
            <p:ph type="title"/>
          </p:nvPr>
        </p:nvSpPr>
        <p:spPr/>
        <p:txBody>
          <a:bodyPr>
            <a:normAutofit fontScale="90000"/>
          </a:bodyPr>
          <a:lstStyle/>
          <a:p>
            <a:r>
              <a:rPr lang="en-US" dirty="0"/>
              <a:t>Brainstorm</a:t>
            </a:r>
          </a:p>
        </p:txBody>
      </p:sp>
    </p:spTree>
    <p:extLst>
      <p:ext uri="{BB962C8B-B14F-4D97-AF65-F5344CB8AC3E}">
        <p14:creationId xmlns:p14="http://schemas.microsoft.com/office/powerpoint/2010/main" val="2417066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What methods of Communication </a:t>
            </a:r>
          </a:p>
          <a:p>
            <a:r>
              <a:rPr lang="en-US" dirty="0"/>
              <a:t>Should be Considered? </a:t>
            </a:r>
          </a:p>
        </p:txBody>
      </p:sp>
      <p:sp>
        <p:nvSpPr>
          <p:cNvPr id="3" name="Title 2"/>
          <p:cNvSpPr>
            <a:spLocks noGrp="1"/>
          </p:cNvSpPr>
          <p:nvPr>
            <p:ph type="title"/>
          </p:nvPr>
        </p:nvSpPr>
        <p:spPr/>
        <p:txBody>
          <a:bodyPr>
            <a:normAutofit fontScale="90000"/>
          </a:bodyPr>
          <a:lstStyle/>
          <a:p>
            <a:r>
              <a:rPr lang="en-US" dirty="0"/>
              <a:t>Brainstorm</a:t>
            </a:r>
          </a:p>
        </p:txBody>
      </p:sp>
    </p:spTree>
    <p:extLst>
      <p:ext uri="{BB962C8B-B14F-4D97-AF65-F5344CB8AC3E}">
        <p14:creationId xmlns:p14="http://schemas.microsoft.com/office/powerpoint/2010/main" val="22104143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Are you interested in joining a small </a:t>
            </a:r>
          </a:p>
          <a:p>
            <a:r>
              <a:rPr lang="en-US" dirty="0"/>
              <a:t>workgroup to compile materials? </a:t>
            </a:r>
          </a:p>
        </p:txBody>
      </p:sp>
      <p:sp>
        <p:nvSpPr>
          <p:cNvPr id="3" name="Title 2"/>
          <p:cNvSpPr>
            <a:spLocks noGrp="1"/>
          </p:cNvSpPr>
          <p:nvPr>
            <p:ph type="title"/>
          </p:nvPr>
        </p:nvSpPr>
        <p:spPr/>
        <p:txBody>
          <a:bodyPr>
            <a:normAutofit fontScale="90000"/>
          </a:bodyPr>
          <a:lstStyle/>
          <a:p>
            <a:r>
              <a:rPr lang="en-US" dirty="0"/>
              <a:t>Brainstorm</a:t>
            </a:r>
          </a:p>
        </p:txBody>
      </p:sp>
    </p:spTree>
    <p:extLst>
      <p:ext uri="{BB962C8B-B14F-4D97-AF65-F5344CB8AC3E}">
        <p14:creationId xmlns:p14="http://schemas.microsoft.com/office/powerpoint/2010/main" val="104017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Are you interested in facilitating </a:t>
            </a:r>
          </a:p>
          <a:p>
            <a:r>
              <a:rPr lang="en-US" dirty="0"/>
              <a:t>an in-person Event?</a:t>
            </a:r>
          </a:p>
        </p:txBody>
      </p:sp>
      <p:sp>
        <p:nvSpPr>
          <p:cNvPr id="3" name="Title 2"/>
          <p:cNvSpPr>
            <a:spLocks noGrp="1"/>
          </p:cNvSpPr>
          <p:nvPr>
            <p:ph type="title"/>
          </p:nvPr>
        </p:nvSpPr>
        <p:spPr/>
        <p:txBody>
          <a:bodyPr>
            <a:normAutofit fontScale="90000"/>
          </a:bodyPr>
          <a:lstStyle/>
          <a:p>
            <a:r>
              <a:rPr lang="en-US" dirty="0"/>
              <a:t>Brainstorm</a:t>
            </a:r>
          </a:p>
        </p:txBody>
      </p:sp>
    </p:spTree>
    <p:extLst>
      <p:ext uri="{BB962C8B-B14F-4D97-AF65-F5344CB8AC3E}">
        <p14:creationId xmlns:p14="http://schemas.microsoft.com/office/powerpoint/2010/main" val="2063917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What other Projects or Focus Areas </a:t>
            </a:r>
          </a:p>
          <a:p>
            <a:r>
              <a:rPr lang="en-US" dirty="0"/>
              <a:t>Should the task force Cover in 2024?</a:t>
            </a:r>
          </a:p>
        </p:txBody>
      </p:sp>
      <p:sp>
        <p:nvSpPr>
          <p:cNvPr id="3" name="Title 2"/>
          <p:cNvSpPr>
            <a:spLocks noGrp="1"/>
          </p:cNvSpPr>
          <p:nvPr>
            <p:ph type="title"/>
          </p:nvPr>
        </p:nvSpPr>
        <p:spPr/>
        <p:txBody>
          <a:bodyPr>
            <a:normAutofit fontScale="90000"/>
          </a:bodyPr>
          <a:lstStyle/>
          <a:p>
            <a:r>
              <a:rPr lang="en-US" dirty="0"/>
              <a:t>Brainstorm</a:t>
            </a:r>
          </a:p>
        </p:txBody>
      </p:sp>
    </p:spTree>
    <p:extLst>
      <p:ext uri="{BB962C8B-B14F-4D97-AF65-F5344CB8AC3E}">
        <p14:creationId xmlns:p14="http://schemas.microsoft.com/office/powerpoint/2010/main" val="30664571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16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98" t="6" r="-2353" b="-6"/>
          <a:stretch/>
        </p:blipFill>
        <p:spPr>
          <a:xfrm flipV="1">
            <a:off x="-248533" y="1013137"/>
            <a:ext cx="9508326" cy="86089"/>
          </a:xfrm>
          <a:prstGeom prst="rect">
            <a:avLst/>
          </a:prstGeom>
        </p:spPr>
      </p:pic>
      <p:sp>
        <p:nvSpPr>
          <p:cNvPr id="3" name="Title 1"/>
          <p:cNvSpPr txBox="1">
            <a:spLocks/>
          </p:cNvSpPr>
          <p:nvPr/>
        </p:nvSpPr>
        <p:spPr>
          <a:xfrm>
            <a:off x="93538" y="155886"/>
            <a:ext cx="8956923" cy="857251"/>
          </a:xfrm>
          <a:prstGeom prst="rect">
            <a:avLst/>
          </a:prstGeom>
        </p:spPr>
        <p:txBody>
          <a:bodyPr vert="horz" lIns="68580" tIns="34291" rIns="68580" bIns="3429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chemeClr val="accent5">
                    <a:lumMod val="50000"/>
                  </a:schemeClr>
                </a:solidFill>
                <a:latin typeface="Calibri"/>
                <a:cs typeface="Calibri"/>
              </a:rPr>
              <a:t>Next Steps</a:t>
            </a:r>
          </a:p>
        </p:txBody>
      </p:sp>
      <p:sp>
        <p:nvSpPr>
          <p:cNvPr id="7" name="TextBox 6"/>
          <p:cNvSpPr txBox="1"/>
          <p:nvPr/>
        </p:nvSpPr>
        <p:spPr>
          <a:xfrm>
            <a:off x="799337" y="1410390"/>
            <a:ext cx="7686496" cy="2585323"/>
          </a:xfrm>
          <a:prstGeom prst="rect">
            <a:avLst/>
          </a:prstGeom>
          <a:noFill/>
        </p:spPr>
        <p:txBody>
          <a:bodyPr wrap="square" rtlCol="0">
            <a:spAutoFit/>
          </a:bodyPr>
          <a:lstStyle/>
          <a:p>
            <a:pPr marL="257175" indent="-257175">
              <a:buFont typeface="Arial" panose="020B0604020202020204" pitchFamily="34" charset="0"/>
              <a:buChar char="•"/>
            </a:pPr>
            <a:r>
              <a:rPr lang="en-US" dirty="0"/>
              <a:t>Next meeting </a:t>
            </a:r>
          </a:p>
          <a:p>
            <a:pPr marL="714375" lvl="1" indent="-257175">
              <a:buFont typeface="Arial" panose="020B0604020202020204" pitchFamily="34" charset="0"/>
              <a:buChar char="•"/>
            </a:pPr>
            <a:r>
              <a:rPr lang="en-US" dirty="0"/>
              <a:t>February 27</a:t>
            </a:r>
            <a:r>
              <a:rPr lang="en-US" baseline="30000" dirty="0"/>
              <a:t>th</a:t>
            </a:r>
            <a:r>
              <a:rPr lang="en-US" dirty="0"/>
              <a:t>, 2024 (Tuesday) 9:00 am – 11:00 am</a:t>
            </a:r>
          </a:p>
          <a:p>
            <a:pPr marL="714375" lvl="1" indent="-257175">
              <a:buFont typeface="Arial" panose="020B0604020202020204" pitchFamily="34" charset="0"/>
              <a:buChar char="•"/>
            </a:pPr>
            <a:endParaRPr lang="en-US" dirty="0"/>
          </a:p>
          <a:p>
            <a:pPr marL="257175" indent="-257175">
              <a:buFont typeface="Arial" panose="020B0604020202020204" pitchFamily="34" charset="0"/>
              <a:buChar char="•"/>
            </a:pPr>
            <a:r>
              <a:rPr lang="en-US" dirty="0"/>
              <a:t>WA Cancer Coalition Meeting:</a:t>
            </a:r>
          </a:p>
          <a:p>
            <a:pPr marL="714375" lvl="1" indent="-257175">
              <a:buFont typeface="Arial" panose="020B0604020202020204" pitchFamily="34" charset="0"/>
              <a:buChar char="•"/>
            </a:pPr>
            <a:r>
              <a:rPr lang="en-US" dirty="0"/>
              <a:t>January 24</a:t>
            </a:r>
            <a:r>
              <a:rPr lang="en-US" baseline="30000" dirty="0"/>
              <a:t>th</a:t>
            </a:r>
            <a:r>
              <a:rPr lang="en-US" dirty="0"/>
              <a:t>, 2024 (Wednesday)</a:t>
            </a:r>
          </a:p>
          <a:p>
            <a:pPr marL="714375" lvl="1" indent="-257175">
              <a:buFont typeface="Arial" panose="020B0604020202020204" pitchFamily="34" charset="0"/>
              <a:buChar char="•"/>
            </a:pPr>
            <a:r>
              <a:rPr lang="en-US" dirty="0"/>
              <a:t>Contact Katie Treend</a:t>
            </a:r>
          </a:p>
          <a:p>
            <a:pPr lvl="1"/>
            <a:endParaRPr lang="en-US" dirty="0"/>
          </a:p>
          <a:p>
            <a:pPr marL="257175" indent="-257175">
              <a:buFont typeface="Arial" panose="020B0604020202020204" pitchFamily="34" charset="0"/>
              <a:buChar char="•"/>
            </a:pPr>
            <a:r>
              <a:rPr lang="en-US" dirty="0"/>
              <a:t>Next Steps: </a:t>
            </a:r>
          </a:p>
          <a:p>
            <a:pPr marL="714375" lvl="1" indent="-257175">
              <a:buFont typeface="Arial" panose="020B0604020202020204" pitchFamily="34" charset="0"/>
              <a:buChar char="•"/>
            </a:pPr>
            <a:r>
              <a:rPr lang="en-US" dirty="0"/>
              <a:t>Communication Campaign Workgroup Meeting</a:t>
            </a:r>
          </a:p>
        </p:txBody>
      </p:sp>
    </p:spTree>
    <p:extLst>
      <p:ext uri="{BB962C8B-B14F-4D97-AF65-F5344CB8AC3E}">
        <p14:creationId xmlns:p14="http://schemas.microsoft.com/office/powerpoint/2010/main" val="4697896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Logo&#10;&#10;Description automatically generated with low confidence">
            <a:extLst>
              <a:ext uri="{FF2B5EF4-FFF2-40B4-BE49-F238E27FC236}">
                <a16:creationId xmlns:a16="http://schemas.microsoft.com/office/drawing/2014/main" id="{751BD734-0ACB-A5DE-2CA2-4B8DED249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303" y="1614431"/>
            <a:ext cx="2208831" cy="651607"/>
          </a:xfrm>
          <a:prstGeom prst="rect">
            <a:avLst/>
          </a:prstGeom>
        </p:spPr>
      </p:pic>
      <p:pic>
        <p:nvPicPr>
          <p:cNvPr id="8" name="Picture 7">
            <a:extLst>
              <a:ext uri="{FF2B5EF4-FFF2-40B4-BE49-F238E27FC236}">
                <a16:creationId xmlns:a16="http://schemas.microsoft.com/office/drawing/2014/main" id="{4AB99821-B102-D1BA-3A96-C289EBC9FF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752"/>
          <a:stretch/>
        </p:blipFill>
        <p:spPr>
          <a:xfrm>
            <a:off x="5486339" y="1773098"/>
            <a:ext cx="2794122" cy="413955"/>
          </a:xfrm>
          <a:prstGeom prst="rect">
            <a:avLst/>
          </a:prstGeom>
        </p:spPr>
      </p:pic>
      <p:sp>
        <p:nvSpPr>
          <p:cNvPr id="9" name="TextBox 8">
            <a:extLst>
              <a:ext uri="{FF2B5EF4-FFF2-40B4-BE49-F238E27FC236}">
                <a16:creationId xmlns:a16="http://schemas.microsoft.com/office/drawing/2014/main" id="{993A2451-6B20-5E20-66BA-D5C57694555A}"/>
              </a:ext>
            </a:extLst>
          </p:cNvPr>
          <p:cNvSpPr txBox="1"/>
          <p:nvPr/>
        </p:nvSpPr>
        <p:spPr>
          <a:xfrm>
            <a:off x="1084940" y="599716"/>
            <a:ext cx="6974114" cy="646331"/>
          </a:xfrm>
          <a:prstGeom prst="rect">
            <a:avLst/>
          </a:prstGeom>
          <a:noFill/>
        </p:spPr>
        <p:txBody>
          <a:bodyPr wrap="square" rtlCol="0">
            <a:spAutoFit/>
          </a:bodyPr>
          <a:lstStyle/>
          <a:p>
            <a:pPr algn="ctr"/>
            <a:r>
              <a:rPr lang="en-US" sz="3600" b="1" dirty="0"/>
              <a:t>Contacts</a:t>
            </a:r>
          </a:p>
        </p:txBody>
      </p:sp>
      <p:pic>
        <p:nvPicPr>
          <p:cNvPr id="16" name="Picture 15">
            <a:extLst>
              <a:ext uri="{FF2B5EF4-FFF2-40B4-BE49-F238E27FC236}">
                <a16:creationId xmlns:a16="http://schemas.microsoft.com/office/drawing/2014/main" id="{05746477-D048-247E-A01C-41643B7378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70"/>
            <a:ext cx="9144000" cy="130717"/>
          </a:xfrm>
          <a:prstGeom prst="rect">
            <a:avLst/>
          </a:prstGeom>
        </p:spPr>
      </p:pic>
      <p:sp>
        <p:nvSpPr>
          <p:cNvPr id="2" name="Subtitle 1">
            <a:extLst>
              <a:ext uri="{FF2B5EF4-FFF2-40B4-BE49-F238E27FC236}">
                <a16:creationId xmlns:a16="http://schemas.microsoft.com/office/drawing/2014/main" id="{2D2D124C-D4E5-1B89-302F-736B2A567C03}"/>
              </a:ext>
            </a:extLst>
          </p:cNvPr>
          <p:cNvSpPr txBox="1">
            <a:spLocks/>
          </p:cNvSpPr>
          <p:nvPr/>
        </p:nvSpPr>
        <p:spPr>
          <a:xfrm>
            <a:off x="0" y="2571750"/>
            <a:ext cx="4572000" cy="173240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1800"/>
              </a:spcAft>
              <a:buNone/>
            </a:pPr>
            <a:r>
              <a:rPr lang="en-US" sz="2400" dirty="0">
                <a:solidFill>
                  <a:srgbClr val="002060"/>
                </a:solidFill>
              </a:rPr>
              <a:t>Sahla Suman, DOH  </a:t>
            </a:r>
          </a:p>
          <a:p>
            <a:pPr marL="0" indent="0" algn="ctr">
              <a:buNone/>
            </a:pPr>
            <a:r>
              <a:rPr lang="en-US" sz="2000" dirty="0">
                <a:solidFill>
                  <a:srgbClr val="002060"/>
                </a:solidFill>
              </a:rPr>
              <a:t>Sahla.Suman@doh.wa.gov</a:t>
            </a:r>
          </a:p>
          <a:p>
            <a:pPr marL="0" indent="0" algn="ctr">
              <a:buNone/>
            </a:pPr>
            <a:r>
              <a:rPr lang="en-US" sz="2000" dirty="0">
                <a:solidFill>
                  <a:srgbClr val="002060"/>
                </a:solidFill>
              </a:rPr>
              <a:t>360-742-1467 </a:t>
            </a:r>
          </a:p>
          <a:p>
            <a:pPr marL="0" indent="0" algn="ctr">
              <a:buNone/>
            </a:pPr>
            <a:endParaRPr lang="en-US" sz="2000" dirty="0">
              <a:solidFill>
                <a:srgbClr val="002060"/>
              </a:solidFill>
            </a:endParaRPr>
          </a:p>
        </p:txBody>
      </p:sp>
      <p:sp>
        <p:nvSpPr>
          <p:cNvPr id="3" name="Subtitle 1">
            <a:extLst>
              <a:ext uri="{FF2B5EF4-FFF2-40B4-BE49-F238E27FC236}">
                <a16:creationId xmlns:a16="http://schemas.microsoft.com/office/drawing/2014/main" id="{D73CFCC4-4216-22B0-5D18-04B4139FB79B}"/>
              </a:ext>
            </a:extLst>
          </p:cNvPr>
          <p:cNvSpPr txBox="1">
            <a:spLocks/>
          </p:cNvSpPr>
          <p:nvPr/>
        </p:nvSpPr>
        <p:spPr>
          <a:xfrm>
            <a:off x="4571997" y="2571749"/>
            <a:ext cx="4572000" cy="173240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Aft>
                <a:spcPts val="1800"/>
              </a:spcAft>
              <a:buNone/>
            </a:pPr>
            <a:r>
              <a:rPr lang="en-US" sz="2400" dirty="0">
                <a:solidFill>
                  <a:srgbClr val="002060"/>
                </a:solidFill>
              </a:rPr>
              <a:t>Kayla Kenyon, OCOE</a:t>
            </a:r>
          </a:p>
          <a:p>
            <a:pPr marL="0" indent="0" algn="ctr">
              <a:buNone/>
            </a:pPr>
            <a:r>
              <a:rPr lang="en-US" sz="2000" dirty="0">
                <a:solidFill>
                  <a:srgbClr val="002060"/>
                </a:solidFill>
              </a:rPr>
              <a:t>kkenyon@fredhutch.org</a:t>
            </a:r>
          </a:p>
          <a:p>
            <a:pPr marL="0" indent="0" algn="ctr">
              <a:buNone/>
            </a:pPr>
            <a:endParaRPr lang="en-US" sz="2000" dirty="0">
              <a:solidFill>
                <a:srgbClr val="002060"/>
              </a:solidFill>
            </a:endParaRPr>
          </a:p>
          <a:p>
            <a:pPr marL="0" indent="0" algn="ctr">
              <a:buNone/>
            </a:pPr>
            <a:endParaRPr lang="en-US" sz="2000" dirty="0">
              <a:solidFill>
                <a:srgbClr val="002060"/>
              </a:solidFill>
            </a:endParaRPr>
          </a:p>
        </p:txBody>
      </p:sp>
      <p:cxnSp>
        <p:nvCxnSpPr>
          <p:cNvPr id="4" name="Straight Connector 3">
            <a:extLst>
              <a:ext uri="{FF2B5EF4-FFF2-40B4-BE49-F238E27FC236}">
                <a16:creationId xmlns:a16="http://schemas.microsoft.com/office/drawing/2014/main" id="{1ACE9E5C-00AF-77C4-273A-90734B254526}"/>
              </a:ext>
            </a:extLst>
          </p:cNvPr>
          <p:cNvCxnSpPr>
            <a:cxnSpLocks/>
          </p:cNvCxnSpPr>
          <p:nvPr/>
        </p:nvCxnSpPr>
        <p:spPr>
          <a:xfrm>
            <a:off x="914400" y="3101824"/>
            <a:ext cx="2743200" cy="0"/>
          </a:xfrm>
          <a:prstGeom prst="line">
            <a:avLst/>
          </a:prstGeom>
          <a:ln>
            <a:solidFill>
              <a:srgbClr val="00206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B35DE7EE-7A93-DD5D-FC29-AC527AC6F235}"/>
              </a:ext>
            </a:extLst>
          </p:cNvPr>
          <p:cNvCxnSpPr>
            <a:cxnSpLocks/>
          </p:cNvCxnSpPr>
          <p:nvPr/>
        </p:nvCxnSpPr>
        <p:spPr>
          <a:xfrm>
            <a:off x="5511800" y="3098800"/>
            <a:ext cx="2743200" cy="3024"/>
          </a:xfrm>
          <a:prstGeom prst="line">
            <a:avLst/>
          </a:prstGeom>
          <a:ln>
            <a:solidFill>
              <a:srgbClr val="00206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59606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8BF1E6-72D6-9A3F-B8D0-B3E7BB8A40C7}"/>
              </a:ext>
            </a:extLst>
          </p:cNvPr>
          <p:cNvSpPr>
            <a:spLocks noGrp="1"/>
          </p:cNvSpPr>
          <p:nvPr>
            <p:ph type="body" sz="quarter" idx="22"/>
          </p:nvPr>
        </p:nvSpPr>
        <p:spPr>
          <a:xfrm>
            <a:off x="870844" y="559670"/>
            <a:ext cx="7553207" cy="3497125"/>
          </a:xfrm>
        </p:spPr>
        <p:txBody>
          <a:bodyPr/>
          <a:lstStyle/>
          <a:p>
            <a:endPar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endParaRPr lang="en-US" sz="2000" dirty="0">
              <a:solidFill>
                <a:prstClr val="black"/>
              </a:solidFill>
              <a:latin typeface="Calibri Light" panose="020F0302020204030204"/>
              <a:ea typeface="+mj-ea"/>
              <a:cs typeface="+mj-cs"/>
            </a:endParaRPr>
          </a:p>
          <a:p>
            <a:endParaRPr kumimoji="0" lang="en-US"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algn="ctr"/>
            <a:r>
              <a:rPr lang="en-US" sz="2000" b="1" dirty="0">
                <a:effectLst/>
                <a:latin typeface="Calibri" panose="020F0502020204030204" pitchFamily="34" charset="0"/>
                <a:ea typeface="Calibri" panose="020F0502020204030204" pitchFamily="34" charset="0"/>
                <a:cs typeface="Times New Roman" panose="02020603050405020304" pitchFamily="18" charset="0"/>
              </a:rPr>
              <a:t>The Fred Hutch/UW Medicine Population Health </a:t>
            </a:r>
          </a:p>
          <a:p>
            <a:pPr algn="ctr"/>
            <a:r>
              <a:rPr lang="en-US" sz="2000" b="1" dirty="0">
                <a:effectLst/>
                <a:latin typeface="Calibri" panose="020F0502020204030204" pitchFamily="34" charset="0"/>
                <a:ea typeface="Calibri" panose="020F0502020204030204" pitchFamily="34" charset="0"/>
                <a:cs typeface="Times New Roman" panose="02020603050405020304" pitchFamily="18" charset="0"/>
              </a:rPr>
              <a:t>Colorectal Cancer Screening Program</a:t>
            </a:r>
            <a:endParaRPr lang="en-US" sz="2000" b="1" dirty="0">
              <a:solidFill>
                <a:prstClr val="black"/>
              </a:solidFill>
              <a:latin typeface="Calibri Light" panose="020F0302020204030204"/>
              <a:ea typeface="+mj-ea"/>
              <a:cs typeface="+mj-cs"/>
            </a:endParaRPr>
          </a:p>
          <a:p>
            <a:pPr algn="ctr"/>
            <a:r>
              <a:rPr lang="en-US" sz="2000" dirty="0">
                <a:solidFill>
                  <a:prstClr val="black"/>
                </a:solidFill>
                <a:latin typeface="Calibri Light" panose="020F0302020204030204"/>
                <a:ea typeface="+mj-ea"/>
                <a:cs typeface="+mj-cs"/>
              </a:rPr>
              <a:t>Speakers: Ari Bell-Brown, Amanda Kimura</a:t>
            </a:r>
          </a:p>
          <a:p>
            <a:pPr algn="ctr"/>
            <a:r>
              <a:rPr lang="en-US" dirty="0"/>
              <a:t>Fred Hutchinson Cancer Center</a:t>
            </a:r>
          </a:p>
          <a:p>
            <a:pPr algn="ctr"/>
            <a:endParaRPr lang="en-US" dirty="0"/>
          </a:p>
        </p:txBody>
      </p:sp>
      <p:sp>
        <p:nvSpPr>
          <p:cNvPr id="3" name="Title 2">
            <a:extLst>
              <a:ext uri="{FF2B5EF4-FFF2-40B4-BE49-F238E27FC236}">
                <a16:creationId xmlns:a16="http://schemas.microsoft.com/office/drawing/2014/main" id="{00A2542F-1F5F-BBF8-7D94-90D1AA9306C5}"/>
              </a:ext>
            </a:extLst>
          </p:cNvPr>
          <p:cNvSpPr>
            <a:spLocks noGrp="1"/>
          </p:cNvSpPr>
          <p:nvPr>
            <p:ph type="title"/>
          </p:nvPr>
        </p:nvSpPr>
        <p:spPr/>
        <p:txBody>
          <a:bodyPr>
            <a:normAutofit fontScale="90000"/>
          </a:bodyPr>
          <a:lstStyle/>
          <a:p>
            <a:r>
              <a:rPr lang="en-US" dirty="0"/>
              <a:t>Presentation</a:t>
            </a:r>
          </a:p>
        </p:txBody>
      </p:sp>
    </p:spTree>
    <p:extLst>
      <p:ext uri="{BB962C8B-B14F-4D97-AF65-F5344CB8AC3E}">
        <p14:creationId xmlns:p14="http://schemas.microsoft.com/office/powerpoint/2010/main" val="32737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C6B7-4F04-C917-9F52-F5982B37FAE3}"/>
              </a:ext>
            </a:extLst>
          </p:cNvPr>
          <p:cNvSpPr>
            <a:spLocks noGrp="1"/>
          </p:cNvSpPr>
          <p:nvPr>
            <p:ph type="ctrTitle"/>
          </p:nvPr>
        </p:nvSpPr>
        <p:spPr>
          <a:xfrm>
            <a:off x="464575" y="1228725"/>
            <a:ext cx="5460419" cy="2267486"/>
          </a:xfrm>
        </p:spPr>
        <p:txBody>
          <a:bodyPr/>
          <a:lstStyle/>
          <a:p>
            <a:r>
              <a:rPr lang="en-US"/>
              <a:t>The Fred Hutch/UW Medicine Population Health Colorectal Cancer Screening Program</a:t>
            </a:r>
          </a:p>
        </p:txBody>
      </p:sp>
      <p:sp>
        <p:nvSpPr>
          <p:cNvPr id="5" name="Subtitle 4">
            <a:extLst>
              <a:ext uri="{FF2B5EF4-FFF2-40B4-BE49-F238E27FC236}">
                <a16:creationId xmlns:a16="http://schemas.microsoft.com/office/drawing/2014/main" id="{3DCF9BBB-39DF-7430-D7DD-F7DD8BDB4689}"/>
              </a:ext>
            </a:extLst>
          </p:cNvPr>
          <p:cNvSpPr>
            <a:spLocks noGrp="1"/>
          </p:cNvSpPr>
          <p:nvPr>
            <p:ph type="subTitle" idx="1"/>
          </p:nvPr>
        </p:nvSpPr>
        <p:spPr/>
        <p:txBody>
          <a:bodyPr vert="horz" lIns="0" tIns="0" rIns="0" bIns="0" rtlCol="0" anchor="t">
            <a:normAutofit/>
          </a:bodyPr>
          <a:lstStyle/>
          <a:p>
            <a:r>
              <a:rPr lang="en-US"/>
              <a:t>Ari Bell-Brown, MPH &amp; Amanda Kimura, MPH</a:t>
            </a:r>
          </a:p>
          <a:p>
            <a:r>
              <a:rPr lang="en-US"/>
              <a:t>Hutchinson Institute for Cancer Outcomes Research</a:t>
            </a:r>
          </a:p>
          <a:p>
            <a:r>
              <a:rPr lang="en-US"/>
              <a:t>Fred Hutchinson Cancer Center</a:t>
            </a:r>
          </a:p>
          <a:p>
            <a:r>
              <a:rPr lang="en-US"/>
              <a:t>November 3, 2023</a:t>
            </a:r>
          </a:p>
          <a:p>
            <a:endParaRPr lang="en-US"/>
          </a:p>
        </p:txBody>
      </p:sp>
    </p:spTree>
    <p:extLst>
      <p:ext uri="{BB962C8B-B14F-4D97-AF65-F5344CB8AC3E}">
        <p14:creationId xmlns:p14="http://schemas.microsoft.com/office/powerpoint/2010/main" val="322348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8BE06F-2F22-D105-5045-A69F592B4100}"/>
              </a:ext>
            </a:extLst>
          </p:cNvPr>
          <p:cNvSpPr>
            <a:spLocks noGrp="1"/>
          </p:cNvSpPr>
          <p:nvPr>
            <p:ph type="sldNum" sz="quarter" idx="11"/>
          </p:nvPr>
        </p:nvSpPr>
        <p:spPr/>
        <p:txBody>
          <a:bodyPr/>
          <a:lstStyle/>
          <a:p>
            <a:pPr defTabSz="561655"/>
            <a:fld id="{402AF41C-0C01-4292-8B40-325CC9F1007B}" type="slidenum">
              <a:rPr lang="en-US">
                <a:solidFill>
                  <a:srgbClr val="FFFFFF"/>
                </a:solidFill>
                <a:latin typeface="Arial"/>
              </a:rPr>
              <a:pPr defTabSz="561655"/>
              <a:t>9</a:t>
            </a:fld>
            <a:endParaRPr lang="en-US">
              <a:solidFill>
                <a:srgbClr val="FFFFFF"/>
              </a:solidFill>
              <a:latin typeface="Arial"/>
            </a:endParaRPr>
          </a:p>
        </p:txBody>
      </p:sp>
      <p:sp>
        <p:nvSpPr>
          <p:cNvPr id="5" name="Text Placeholder 4">
            <a:extLst>
              <a:ext uri="{FF2B5EF4-FFF2-40B4-BE49-F238E27FC236}">
                <a16:creationId xmlns:a16="http://schemas.microsoft.com/office/drawing/2014/main" id="{8EF1ABC8-A2F2-EA29-8C27-9A8B00F862F3}"/>
              </a:ext>
            </a:extLst>
          </p:cNvPr>
          <p:cNvSpPr>
            <a:spLocks noGrp="1"/>
          </p:cNvSpPr>
          <p:nvPr>
            <p:ph type="body" idx="1"/>
          </p:nvPr>
        </p:nvSpPr>
        <p:spPr>
          <a:xfrm>
            <a:off x="4572000" y="1331619"/>
            <a:ext cx="3886200" cy="531829"/>
          </a:xfrm>
        </p:spPr>
        <p:txBody>
          <a:bodyPr/>
          <a:lstStyle/>
          <a:p>
            <a:r>
              <a:rPr lang="en-US"/>
              <a:t>Program Overview</a:t>
            </a:r>
          </a:p>
        </p:txBody>
      </p:sp>
      <p:sp>
        <p:nvSpPr>
          <p:cNvPr id="6" name="Text Placeholder 5">
            <a:extLst>
              <a:ext uri="{FF2B5EF4-FFF2-40B4-BE49-F238E27FC236}">
                <a16:creationId xmlns:a16="http://schemas.microsoft.com/office/drawing/2014/main" id="{E6C5B70D-811F-D998-D2BE-903DE9DFE15F}"/>
              </a:ext>
            </a:extLst>
          </p:cNvPr>
          <p:cNvSpPr>
            <a:spLocks noGrp="1"/>
          </p:cNvSpPr>
          <p:nvPr>
            <p:ph type="body" idx="18"/>
          </p:nvPr>
        </p:nvSpPr>
        <p:spPr>
          <a:xfrm>
            <a:off x="4572000" y="2150682"/>
            <a:ext cx="3886200" cy="534924"/>
          </a:xfrm>
        </p:spPr>
        <p:txBody>
          <a:bodyPr/>
          <a:lstStyle/>
          <a:p>
            <a:r>
              <a:rPr lang="en-US"/>
              <a:t>Community Engagement</a:t>
            </a:r>
          </a:p>
        </p:txBody>
      </p:sp>
      <p:sp>
        <p:nvSpPr>
          <p:cNvPr id="7" name="Text Placeholder 6">
            <a:extLst>
              <a:ext uri="{FF2B5EF4-FFF2-40B4-BE49-F238E27FC236}">
                <a16:creationId xmlns:a16="http://schemas.microsoft.com/office/drawing/2014/main" id="{DD947E75-02FF-3885-D0E4-376BE162E75C}"/>
              </a:ext>
            </a:extLst>
          </p:cNvPr>
          <p:cNvSpPr>
            <a:spLocks noGrp="1"/>
          </p:cNvSpPr>
          <p:nvPr>
            <p:ph type="body" idx="19"/>
          </p:nvPr>
        </p:nvSpPr>
        <p:spPr>
          <a:xfrm>
            <a:off x="4572000" y="2939168"/>
            <a:ext cx="3886200" cy="534924"/>
          </a:xfrm>
        </p:spPr>
        <p:txBody>
          <a:bodyPr/>
          <a:lstStyle/>
          <a:p>
            <a:r>
              <a:rPr lang="en-US"/>
              <a:t>Research Projects</a:t>
            </a:r>
          </a:p>
        </p:txBody>
      </p:sp>
      <p:sp>
        <p:nvSpPr>
          <p:cNvPr id="10" name="Text Placeholder 9">
            <a:extLst>
              <a:ext uri="{FF2B5EF4-FFF2-40B4-BE49-F238E27FC236}">
                <a16:creationId xmlns:a16="http://schemas.microsoft.com/office/drawing/2014/main" id="{8E745EAA-7530-F6EA-53CE-4CCD7C8B4796}"/>
              </a:ext>
            </a:extLst>
          </p:cNvPr>
          <p:cNvSpPr>
            <a:spLocks noGrp="1"/>
          </p:cNvSpPr>
          <p:nvPr>
            <p:ph type="body" sz="quarter" idx="22"/>
          </p:nvPr>
        </p:nvSpPr>
        <p:spPr>
          <a:xfrm>
            <a:off x="4129365" y="1175141"/>
            <a:ext cx="442635" cy="694134"/>
          </a:xfrm>
        </p:spPr>
        <p:txBody>
          <a:bodyPr/>
          <a:lstStyle/>
          <a:p>
            <a:endParaRPr lang="en-US"/>
          </a:p>
        </p:txBody>
      </p:sp>
      <p:sp>
        <p:nvSpPr>
          <p:cNvPr id="11" name="Text Placeholder 10">
            <a:extLst>
              <a:ext uri="{FF2B5EF4-FFF2-40B4-BE49-F238E27FC236}">
                <a16:creationId xmlns:a16="http://schemas.microsoft.com/office/drawing/2014/main" id="{A4C1F25A-BC1B-9C4A-CDAA-F48368899A6B}"/>
              </a:ext>
            </a:extLst>
          </p:cNvPr>
          <p:cNvSpPr>
            <a:spLocks noGrp="1"/>
          </p:cNvSpPr>
          <p:nvPr>
            <p:ph type="body" sz="quarter" idx="23"/>
          </p:nvPr>
        </p:nvSpPr>
        <p:spPr>
          <a:xfrm>
            <a:off x="4139005" y="1991472"/>
            <a:ext cx="432995" cy="694134"/>
          </a:xfrm>
        </p:spPr>
        <p:txBody>
          <a:bodyPr/>
          <a:lstStyle/>
          <a:p>
            <a:endParaRPr lang="en-US"/>
          </a:p>
        </p:txBody>
      </p:sp>
      <p:sp>
        <p:nvSpPr>
          <p:cNvPr id="14" name="Text Placeholder 13">
            <a:extLst>
              <a:ext uri="{FF2B5EF4-FFF2-40B4-BE49-F238E27FC236}">
                <a16:creationId xmlns:a16="http://schemas.microsoft.com/office/drawing/2014/main" id="{294060D8-4C3A-67FE-0C13-EC79DC7E7742}"/>
              </a:ext>
            </a:extLst>
          </p:cNvPr>
          <p:cNvSpPr>
            <a:spLocks noGrp="1"/>
          </p:cNvSpPr>
          <p:nvPr>
            <p:ph type="body" sz="quarter" idx="26"/>
          </p:nvPr>
        </p:nvSpPr>
        <p:spPr>
          <a:xfrm>
            <a:off x="4139005" y="2779958"/>
            <a:ext cx="432995" cy="694134"/>
          </a:xfrm>
        </p:spPr>
        <p:txBody>
          <a:bodyPr/>
          <a:lstStyle/>
          <a:p>
            <a:endParaRPr lang="en-US"/>
          </a:p>
        </p:txBody>
      </p:sp>
    </p:spTree>
    <p:extLst>
      <p:ext uri="{BB962C8B-B14F-4D97-AF65-F5344CB8AC3E}">
        <p14:creationId xmlns:p14="http://schemas.microsoft.com/office/powerpoint/2010/main" val="2857212983"/>
      </p:ext>
    </p:extLst>
  </p:cSld>
  <p:clrMapOvr>
    <a:masterClrMapping/>
  </p:clrMapOvr>
</p:sld>
</file>

<file path=ppt/theme/theme1.xml><?xml version="1.0" encoding="utf-8"?>
<a:theme xmlns:a="http://schemas.openxmlformats.org/drawingml/2006/main" name="Office Theme">
  <a:themeElements>
    <a:clrScheme name="Office Them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edHutch_2023">
  <a:themeElements>
    <a:clrScheme name="FredHutch_2023">
      <a:dk1>
        <a:srgbClr val="1B365D"/>
      </a:dk1>
      <a:lt1>
        <a:srgbClr val="FFFFFF"/>
      </a:lt1>
      <a:dk2>
        <a:srgbClr val="1B365D"/>
      </a:dk2>
      <a:lt2>
        <a:srgbClr val="FFFFFF"/>
      </a:lt2>
      <a:accent1>
        <a:srgbClr val="1B365D"/>
      </a:accent1>
      <a:accent2>
        <a:srgbClr val="FFB500"/>
      </a:accent2>
      <a:accent3>
        <a:srgbClr val="00C1D5"/>
      </a:accent3>
      <a:accent4>
        <a:srgbClr val="AA4AC4"/>
      </a:accent4>
      <a:accent5>
        <a:srgbClr val="0A799A"/>
      </a:accent5>
      <a:accent6>
        <a:srgbClr val="F4F4F4"/>
      </a:accent6>
      <a:hlink>
        <a:srgbClr val="0A799A"/>
      </a:hlink>
      <a:folHlink>
        <a:srgbClr val="AA4AC4"/>
      </a:folHlink>
    </a:clrScheme>
    <a:fontScheme name="FHCC_2022_fon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lnSpc>
            <a:spcPct val="110000"/>
          </a:lnSpc>
          <a:spcBef>
            <a:spcPts val="1000"/>
          </a:spcBef>
          <a:defRPr sz="1600" dirty="0" err="1" smtClean="0"/>
        </a:defPPr>
      </a:lstStyle>
    </a:txDef>
  </a:objectDefaults>
  <a:extraClrSchemeLst/>
  <a:extLst>
    <a:ext uri="{05A4C25C-085E-4340-85A3-A5531E510DB2}">
      <thm15:themeFamily xmlns:thm15="http://schemas.microsoft.com/office/thememl/2012/main" name="FredHutch_2023" id="{7EE05441-FB19-4753-ADDC-C26D5D171C07}" vid="{240FB84A-9AB6-4B46-9752-D5BD72ADBD8E}"/>
    </a:ext>
  </a:extLst>
</a:theme>
</file>

<file path=ppt/theme/theme3.xml><?xml version="1.0" encoding="utf-8"?>
<a:theme xmlns:a="http://schemas.openxmlformats.org/drawingml/2006/main" name="1_Office Theme">
  <a:themeElements>
    <a:clrScheme name="FHCC">
      <a:dk1>
        <a:srgbClr val="000000"/>
      </a:dk1>
      <a:lt1>
        <a:srgbClr val="FFFFFF"/>
      </a:lt1>
      <a:dk2>
        <a:srgbClr val="1B365D"/>
      </a:dk2>
      <a:lt2>
        <a:srgbClr val="F8F8F8"/>
      </a:lt2>
      <a:accent1>
        <a:srgbClr val="1B365D"/>
      </a:accent1>
      <a:accent2>
        <a:srgbClr val="FFB501"/>
      </a:accent2>
      <a:accent3>
        <a:srgbClr val="00C1D5"/>
      </a:accent3>
      <a:accent4>
        <a:srgbClr val="AC4FC6"/>
      </a:accent4>
      <a:accent5>
        <a:srgbClr val="0A799A"/>
      </a:accent5>
      <a:accent6>
        <a:srgbClr val="FFB500"/>
      </a:accent6>
      <a:hlink>
        <a:srgbClr val="1B365D"/>
      </a:hlink>
      <a:folHlink>
        <a:srgbClr val="AC4FC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red-Hutchinson-Cancer-Center-Cobranded-Powerpoint" id="{995F96AD-C787-1941-92F2-67FB528245E9}" vid="{45E03513-01E6-3A4A-B919-C15635D9C652}"/>
    </a:ext>
  </a:extLst>
</a:theme>
</file>

<file path=ppt/theme/theme4.xml><?xml version="1.0" encoding="utf-8"?>
<a:theme xmlns:a="http://schemas.openxmlformats.org/drawingml/2006/main" name="2_Office Theme">
  <a:themeElements>
    <a:clrScheme name="FHCC">
      <a:dk1>
        <a:srgbClr val="000000"/>
      </a:dk1>
      <a:lt1>
        <a:srgbClr val="FFFFFF"/>
      </a:lt1>
      <a:dk2>
        <a:srgbClr val="1B365D"/>
      </a:dk2>
      <a:lt2>
        <a:srgbClr val="F8F8F8"/>
      </a:lt2>
      <a:accent1>
        <a:srgbClr val="1B365D"/>
      </a:accent1>
      <a:accent2>
        <a:srgbClr val="FFB501"/>
      </a:accent2>
      <a:accent3>
        <a:srgbClr val="00C1D5"/>
      </a:accent3>
      <a:accent4>
        <a:srgbClr val="AC4FC6"/>
      </a:accent4>
      <a:accent5>
        <a:srgbClr val="0A799A"/>
      </a:accent5>
      <a:accent6>
        <a:srgbClr val="FFB500"/>
      </a:accent6>
      <a:hlink>
        <a:srgbClr val="1B365D"/>
      </a:hlink>
      <a:folHlink>
        <a:srgbClr val="AC4FC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red-Hutchinson-Cancer-Center-Powerpoint-Light-Version" id="{790CD754-FAF3-6E4B-A997-72E3D48194CE}" vid="{F7FA2D7F-9F3D-F448-844C-0553142C0C8D}"/>
    </a:ext>
  </a:extLst>
</a:theme>
</file>

<file path=ppt/theme/theme5.xml><?xml version="1.0" encoding="utf-8"?>
<a:theme xmlns:a="http://schemas.openxmlformats.org/drawingml/2006/main" name="3_Office Theme">
  <a:themeElements>
    <a:clrScheme name="FHCC">
      <a:dk1>
        <a:srgbClr val="000000"/>
      </a:dk1>
      <a:lt1>
        <a:srgbClr val="FFFFFF"/>
      </a:lt1>
      <a:dk2>
        <a:srgbClr val="1B365D"/>
      </a:dk2>
      <a:lt2>
        <a:srgbClr val="F8F8F8"/>
      </a:lt2>
      <a:accent1>
        <a:srgbClr val="1B365D"/>
      </a:accent1>
      <a:accent2>
        <a:srgbClr val="FFB501"/>
      </a:accent2>
      <a:accent3>
        <a:srgbClr val="00C1D5"/>
      </a:accent3>
      <a:accent4>
        <a:srgbClr val="AC4FC6"/>
      </a:accent4>
      <a:accent5>
        <a:srgbClr val="0A799A"/>
      </a:accent5>
      <a:accent6>
        <a:srgbClr val="FFB500"/>
      </a:accent6>
      <a:hlink>
        <a:srgbClr val="1B365D"/>
      </a:hlink>
      <a:folHlink>
        <a:srgbClr val="AC4FC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red-Hutchinson-Cancer-Center-Powerpoint-Navy-Version" id="{69B162B4-BF75-A54B-91C8-149B33945A48}" vid="{17E6F686-C6AC-9B48-93D9-35EEA7FA1639}"/>
    </a:ext>
  </a:extLst>
</a:theme>
</file>

<file path=ppt/theme/theme6.xml><?xml version="1.0" encoding="utf-8"?>
<a:theme xmlns:a="http://schemas.openxmlformats.org/drawingml/2006/main" name="1_FredHutch_2023">
  <a:themeElements>
    <a:clrScheme name="FredHutch_2023">
      <a:dk1>
        <a:srgbClr val="1B365D"/>
      </a:dk1>
      <a:lt1>
        <a:srgbClr val="FFFFFF"/>
      </a:lt1>
      <a:dk2>
        <a:srgbClr val="1B365D"/>
      </a:dk2>
      <a:lt2>
        <a:srgbClr val="FFFFFF"/>
      </a:lt2>
      <a:accent1>
        <a:srgbClr val="1B365D"/>
      </a:accent1>
      <a:accent2>
        <a:srgbClr val="FFB500"/>
      </a:accent2>
      <a:accent3>
        <a:srgbClr val="00C1D5"/>
      </a:accent3>
      <a:accent4>
        <a:srgbClr val="AA4AC4"/>
      </a:accent4>
      <a:accent5>
        <a:srgbClr val="0A799A"/>
      </a:accent5>
      <a:accent6>
        <a:srgbClr val="F4F4F4"/>
      </a:accent6>
      <a:hlink>
        <a:srgbClr val="0A799A"/>
      </a:hlink>
      <a:folHlink>
        <a:srgbClr val="AA4AC4"/>
      </a:folHlink>
    </a:clrScheme>
    <a:fontScheme name="FHCC_2022_fon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lnSpc>
            <a:spcPct val="110000"/>
          </a:lnSpc>
          <a:spcBef>
            <a:spcPts val="1000"/>
          </a:spcBef>
          <a:defRPr sz="1600" dirty="0" err="1" smtClean="0"/>
        </a:defPPr>
      </a:lstStyle>
    </a:txDef>
  </a:objectDefaults>
  <a:extraClrSchemeLst/>
  <a:extLst>
    <a:ext uri="{05A4C25C-085E-4340-85A3-A5531E510DB2}">
      <thm15:themeFamily xmlns:thm15="http://schemas.microsoft.com/office/thememl/2012/main" name="FredHutch_2023" id="{7EE05441-FB19-4753-ADDC-C26D5D171C07}" vid="{240FB84A-9AB6-4B46-9752-D5BD72ADBD8E}"/>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Rebrand Colors">
      <a:dk1>
        <a:srgbClr val="000000"/>
      </a:dk1>
      <a:lt1>
        <a:srgbClr val="FFFFFF"/>
      </a:lt1>
      <a:dk2>
        <a:srgbClr val="3F3F3F"/>
      </a:dk2>
      <a:lt2>
        <a:srgbClr val="FFFFFF"/>
      </a:lt2>
      <a:accent1>
        <a:srgbClr val="2699BB"/>
      </a:accent1>
      <a:accent2>
        <a:srgbClr val="FFCC00"/>
      </a:accent2>
      <a:accent3>
        <a:srgbClr val="E8E8E8"/>
      </a:accent3>
      <a:accent4>
        <a:srgbClr val="6B7C8F"/>
      </a:accent4>
      <a:accent5>
        <a:srgbClr val="3069B2"/>
      </a:accent5>
      <a:accent6>
        <a:srgbClr val="3F3F3F"/>
      </a:accent6>
      <a:hlink>
        <a:srgbClr val="2699BB"/>
      </a:hlink>
      <a:folHlink>
        <a:srgbClr val="3069B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PPT Template2.potx" id="{5898FDF5-3F3F-469B-A93D-9CD3D81F0B87}" vid="{6A118528-C9F9-4441-8AC6-EB840EA39D6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a18e22-2233-4d5e-81fc-5f8be2578775">
      <Terms xmlns="http://schemas.microsoft.com/office/infopath/2007/PartnerControls"/>
    </lcf76f155ced4ddcb4097134ff3c332f>
    <TaxCatchAll xmlns="8c161251-4012-46e1-8202-65e8930e311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2E1B8ED8BB01489DB5E61696F4C7DF" ma:contentTypeVersion="11" ma:contentTypeDescription="Create a new document." ma:contentTypeScope="" ma:versionID="71fcae5199da5106cdc8ea4fdba0b363">
  <xsd:schema xmlns:xsd="http://www.w3.org/2001/XMLSchema" xmlns:xs="http://www.w3.org/2001/XMLSchema" xmlns:p="http://schemas.microsoft.com/office/2006/metadata/properties" xmlns:ns2="4ea18e22-2233-4d5e-81fc-5f8be2578775" xmlns:ns3="8c161251-4012-46e1-8202-65e8930e3119" targetNamespace="http://schemas.microsoft.com/office/2006/metadata/properties" ma:root="true" ma:fieldsID="91df95f1e1031e70018c6b74f2404838" ns2:_="" ns3:_="">
    <xsd:import namespace="4ea18e22-2233-4d5e-81fc-5f8be2578775"/>
    <xsd:import namespace="8c161251-4012-46e1-8202-65e8930e31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a18e22-2233-4d5e-81fc-5f8be25787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24e6e45-2433-4efa-90ac-389e9d1bba19" ma:termSetId="09814cd3-568e-fe90-9814-8d621ff8fb84" ma:anchorId="fba54fb3-c3e1-fe81-a776-ca4b69148c4d" ma:open="true" ma:isKeyword="false">
      <xsd:complexType>
        <xsd:sequence>
          <xsd:element ref="pc:Terms" minOccurs="0" maxOccurs="1"/>
        </xsd:sequence>
      </xsd:complex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161251-4012-46e1-8202-65e8930e311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f56089a-8247-426a-9c35-2f9b76c01b08}" ma:internalName="TaxCatchAll" ma:showField="CatchAllData" ma:web="8c161251-4012-46e1-8202-65e8930e31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B48471-6677-4130-A1C0-444EE55B55BC}">
  <ds:schemaRefs>
    <ds:schemaRef ds:uri="http://schemas.microsoft.com/sharepoint/v3/contenttype/forms"/>
  </ds:schemaRefs>
</ds:datastoreItem>
</file>

<file path=customXml/itemProps2.xml><?xml version="1.0" encoding="utf-8"?>
<ds:datastoreItem xmlns:ds="http://schemas.openxmlformats.org/officeDocument/2006/customXml" ds:itemID="{B693A934-E157-4C6B-B61C-C88289B05B6A}">
  <ds:schemaRefs>
    <ds:schemaRef ds:uri="http://schemas.microsoft.com/office/2006/documentManagement/types"/>
    <ds:schemaRef ds:uri="http://www.w3.org/XML/1998/namespace"/>
    <ds:schemaRef ds:uri="http://schemas.microsoft.com/office/2006/metadata/properties"/>
    <ds:schemaRef ds:uri="4ea18e22-2233-4d5e-81fc-5f8be2578775"/>
    <ds:schemaRef ds:uri="http://purl.org/dc/terms/"/>
    <ds:schemaRef ds:uri="http://purl.org/dc/dcmitype/"/>
    <ds:schemaRef ds:uri="http://schemas.openxmlformats.org/package/2006/metadata/core-properties"/>
    <ds:schemaRef ds:uri="http://purl.org/dc/elements/1.1/"/>
    <ds:schemaRef ds:uri="http://schemas.microsoft.com/office/infopath/2007/PartnerControls"/>
    <ds:schemaRef ds:uri="8c161251-4012-46e1-8202-65e8930e3119"/>
  </ds:schemaRefs>
</ds:datastoreItem>
</file>

<file path=customXml/itemProps3.xml><?xml version="1.0" encoding="utf-8"?>
<ds:datastoreItem xmlns:ds="http://schemas.openxmlformats.org/officeDocument/2006/customXml" ds:itemID="{87026291-C696-4C58-88BA-A1FB39F0C1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a18e22-2233-4d5e-81fc-5f8be2578775"/>
    <ds:schemaRef ds:uri="8c161251-4012-46e1-8202-65e8930e31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17716</TotalTime>
  <Words>4389</Words>
  <Application>Microsoft Office PowerPoint</Application>
  <PresentationFormat>On-screen Show (16:9)</PresentationFormat>
  <Paragraphs>505</Paragraphs>
  <Slides>68</Slides>
  <Notes>46</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68</vt:i4>
      </vt:variant>
    </vt:vector>
  </HeadingPairs>
  <TitlesOfParts>
    <vt:vector size="89" baseType="lpstr">
      <vt:lpstr>Arial</vt:lpstr>
      <vt:lpstr>Calibri</vt:lpstr>
      <vt:lpstr>Calibri Light</vt:lpstr>
      <vt:lpstr>Century Gothic</vt:lpstr>
      <vt:lpstr>Courier New</vt:lpstr>
      <vt:lpstr>Montserrat</vt:lpstr>
      <vt:lpstr>Open Sans</vt:lpstr>
      <vt:lpstr>Segoe UI</vt:lpstr>
      <vt:lpstr>Symbol</vt:lpstr>
      <vt:lpstr>Times</vt:lpstr>
      <vt:lpstr>Times New Roman</vt:lpstr>
      <vt:lpstr>Wingdings</vt:lpstr>
      <vt:lpstr>Office Theme</vt:lpstr>
      <vt:lpstr>FredHutch_2023</vt:lpstr>
      <vt:lpstr>1_Office Theme</vt:lpstr>
      <vt:lpstr>2_Office Theme</vt:lpstr>
      <vt:lpstr>3_Office Theme</vt:lpstr>
      <vt:lpstr>1_FredHutch_2023</vt:lpstr>
      <vt:lpstr>4_Office Theme</vt:lpstr>
      <vt:lpstr>5_Office Theme</vt:lpstr>
      <vt:lpstr>6_Office Theme</vt:lpstr>
      <vt:lpstr>PowerPoint Presentation</vt:lpstr>
      <vt:lpstr>PowerPoint Presentation</vt:lpstr>
      <vt:lpstr>Introduction &amp; Icebreaker</vt:lpstr>
      <vt:lpstr>Announcements</vt:lpstr>
      <vt:lpstr>Sharing Updates and Events</vt:lpstr>
      <vt:lpstr>PowerPoint Presentation</vt:lpstr>
      <vt:lpstr>Presentation</vt:lpstr>
      <vt:lpstr>The Fred Hutch/UW Medicine Population Health Colorectal Cancer Screening Program</vt:lpstr>
      <vt:lpstr>PowerPoint Presentation</vt:lpstr>
      <vt:lpstr>PowerPoint Presentation</vt:lpstr>
      <vt:lpstr>Population Health Colorectal Cancer (CRC) Screening Program</vt:lpstr>
      <vt:lpstr>Year 1 - Implementing the CRC screening program</vt:lpstr>
      <vt:lpstr>Year 1 – Establishing mailed FIT workflow</vt:lpstr>
      <vt:lpstr>PowerPoint Presentation</vt:lpstr>
      <vt:lpstr>Year 2 Impact – CRC screening by race</vt:lpstr>
      <vt:lpstr>2022- 2023 Program Highlights Towards Health Equity </vt:lpstr>
      <vt:lpstr>Program Impact – 2023 WA Health Alliance Report</vt:lpstr>
      <vt:lpstr>2023 Mailed FIT Outreach - Ongoing </vt:lpstr>
      <vt:lpstr>Looking Ahead – Year 03 Goals and Priorities</vt:lpstr>
      <vt:lpstr>Community Engagement</vt:lpstr>
      <vt:lpstr>March CRC Community Awareness Event</vt:lpstr>
      <vt:lpstr>Colon Health Event at The Marvin Williams Center- Bremerton</vt:lpstr>
      <vt:lpstr>Research Projects</vt:lpstr>
      <vt:lpstr>Lack of follow-up colonoscopy impact millions of people</vt:lpstr>
      <vt:lpstr>Preliminary Work</vt:lpstr>
      <vt:lpstr>Operationalizing rideshare for colonoscopy completion</vt:lpstr>
      <vt:lpstr>Operationalizing rideshare for colonoscopy completion</vt:lpstr>
      <vt:lpstr>Pilot Study Workflow</vt:lpstr>
      <vt:lpstr>Rideshare pilot program – preliminary results</vt:lpstr>
      <vt:lpstr>Rideshare program pilot – preliminary results, cont'd</vt:lpstr>
      <vt:lpstr>Rideshare pilot program – preliminary results</vt:lpstr>
      <vt:lpstr>Future Research</vt:lpstr>
      <vt:lpstr>Conclusions</vt:lpstr>
      <vt:lpstr>Acknowledgments</vt:lpstr>
      <vt:lpstr>Thank You</vt:lpstr>
      <vt:lpstr>PowerPoint Presentation</vt:lpstr>
      <vt:lpstr>Presentation</vt:lpstr>
      <vt:lpstr>National and State Colorectal Cancer Data Overview </vt:lpstr>
      <vt:lpstr>PowerPoint Presentation</vt:lpstr>
      <vt:lpstr>PowerPoint Presentation</vt:lpstr>
      <vt:lpstr>PowerPoint Presentation</vt:lpstr>
      <vt:lpstr>PowerPoint Presentation</vt:lpstr>
      <vt:lpstr>Section title here or key statement</vt:lpstr>
      <vt:lpstr>PowerPoint Presentation</vt:lpstr>
      <vt:lpstr>Washington State Screening by Geographic Location</vt:lpstr>
      <vt:lpstr>Washington State CRC Data by Race/Ethnicity</vt:lpstr>
      <vt:lpstr>AI/AN Population Data</vt:lpstr>
      <vt:lpstr>Black/African-Descent Populations</vt:lpstr>
      <vt:lpstr>Hispanic Populations</vt:lpstr>
      <vt:lpstr>Qualitative Data</vt:lpstr>
      <vt:lpstr>Thank you</vt:lpstr>
      <vt:lpstr>Project Brainstorming</vt:lpstr>
      <vt:lpstr>Brainstorm</vt:lpstr>
      <vt:lpstr>Past Campaign Work</vt:lpstr>
      <vt:lpstr>PowerPoint Presentation</vt:lpstr>
      <vt:lpstr>Tips on Action Steps</vt:lpstr>
      <vt:lpstr>PowerPoint Presentation</vt:lpstr>
      <vt:lpstr>PowerPoint Presentation</vt:lpstr>
      <vt:lpstr>Personal Stories Matter</vt:lpstr>
      <vt:lpstr>Brainstorm</vt:lpstr>
      <vt:lpstr>Brainstorm</vt:lpstr>
      <vt:lpstr>Brainstorm</vt:lpstr>
      <vt:lpstr>Brainstorm</vt:lpstr>
      <vt:lpstr>Brainstorm</vt:lpstr>
      <vt:lpstr>Brainstorm</vt:lpstr>
      <vt:lpstr>PowerPoint Presentation</vt:lpstr>
      <vt:lpstr>PowerPoint Presentation</vt:lpstr>
      <vt:lpstr>PowerPoint Presentation</vt:lpstr>
    </vt:vector>
  </TitlesOfParts>
  <Company>Fred Hutch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 Wendy</dc:creator>
  <cp:lastModifiedBy>Suman, Sahla (DOH)</cp:lastModifiedBy>
  <cp:revision>65</cp:revision>
  <cp:lastPrinted>2017-02-07T22:25:32Z</cp:lastPrinted>
  <dcterms:created xsi:type="dcterms:W3CDTF">2017-01-23T21:14:50Z</dcterms:created>
  <dcterms:modified xsi:type="dcterms:W3CDTF">2024-05-23T18:20:42Z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0x010100382E1B8ED8BB01489DB5E61696F4C7DF</vt:lpwstr>
  </property>
  <property fmtid="{D5CDD505-2E9C-101B-9397-08002B2CF9AE}" pid="3" name="MSIP_Label_1520fa42-cf58-4c22-8b93-58cf1d3bd1cb_Enabled">
    <vt:lpwstr>true</vt:lpwstr>
  </property>
  <property fmtid="{D5CDD505-2E9C-101B-9397-08002B2CF9AE}" pid="4" name="MSIP_Label_1520fa42-cf58-4c22-8b93-58cf1d3bd1cb_SetDate">
    <vt:lpwstr>2023-06-20T17:56:59Z</vt:lpwstr>
  </property>
  <property fmtid="{D5CDD505-2E9C-101B-9397-08002B2CF9AE}" pid="5" name="MSIP_Label_1520fa42-cf58-4c22-8b93-58cf1d3bd1cb_Method">
    <vt:lpwstr>Standard</vt:lpwstr>
  </property>
  <property fmtid="{D5CDD505-2E9C-101B-9397-08002B2CF9AE}" pid="6" name="MSIP_Label_1520fa42-cf58-4c22-8b93-58cf1d3bd1cb_Name">
    <vt:lpwstr>Public Information</vt:lpwstr>
  </property>
  <property fmtid="{D5CDD505-2E9C-101B-9397-08002B2CF9AE}" pid="7" name="MSIP_Label_1520fa42-cf58-4c22-8b93-58cf1d3bd1cb_SiteId">
    <vt:lpwstr>11d0e217-264e-400a-8ba0-57dcc127d72d</vt:lpwstr>
  </property>
  <property fmtid="{D5CDD505-2E9C-101B-9397-08002B2CF9AE}" pid="8" name="MSIP_Label_1520fa42-cf58-4c22-8b93-58cf1d3bd1cb_ActionId">
    <vt:lpwstr>32f1f418-8f4c-41ea-8407-01fb215ee0b7</vt:lpwstr>
  </property>
  <property fmtid="{D5CDD505-2E9C-101B-9397-08002B2CF9AE}" pid="9" name="MSIP_Label_1520fa42-cf58-4c22-8b93-58cf1d3bd1cb_ContentBits">
    <vt:lpwstr>0</vt:lpwstr>
  </property>
</Properties>
</file>