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0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6BC7EB-D741-43E1-9A26-9CC80A7ACF60}" v="5" dt="2025-04-21T19:50:32.1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 autoAdjust="0"/>
    <p:restoredTop sz="94648" autoAdjust="0"/>
  </p:normalViewPr>
  <p:slideViewPr>
    <p:cSldViewPr snapToGrid="0" snapToObjects="1">
      <p:cViewPr varScale="1">
        <p:scale>
          <a:sx n="97" d="100"/>
          <a:sy n="97" d="100"/>
        </p:scale>
        <p:origin x="224" y="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a Helland" userId="abd5a003-ad72-4132-aac3-a59fd8492a0c" providerId="ADAL" clId="{E16BC7EB-D741-43E1-9A26-9CC80A7ACF60}"/>
    <pc:docChg chg="undo custSel addSld delSld modSld">
      <pc:chgData name="Anna Helland" userId="abd5a003-ad72-4132-aac3-a59fd8492a0c" providerId="ADAL" clId="{E16BC7EB-D741-43E1-9A26-9CC80A7ACF60}" dt="2025-04-21T19:53:48.183" v="49" actId="2696"/>
      <pc:docMkLst>
        <pc:docMk/>
      </pc:docMkLst>
      <pc:sldChg chg="addSp delSp modSp mod">
        <pc:chgData name="Anna Helland" userId="abd5a003-ad72-4132-aac3-a59fd8492a0c" providerId="ADAL" clId="{E16BC7EB-D741-43E1-9A26-9CC80A7ACF60}" dt="2025-04-21T19:50:49.448" v="41" actId="1076"/>
        <pc:sldMkLst>
          <pc:docMk/>
          <pc:sldMk cId="337184844" sldId="260"/>
        </pc:sldMkLst>
        <pc:spChg chg="add del">
          <ac:chgData name="Anna Helland" userId="abd5a003-ad72-4132-aac3-a59fd8492a0c" providerId="ADAL" clId="{E16BC7EB-D741-43E1-9A26-9CC80A7ACF60}" dt="2025-04-21T19:49:41.462" v="28" actId="931"/>
          <ac:spMkLst>
            <pc:docMk/>
            <pc:sldMk cId="337184844" sldId="260"/>
            <ac:spMk id="3" creationId="{B0FF1731-1382-2C94-3C99-ACE77F87E5CC}"/>
          </ac:spMkLst>
        </pc:spChg>
        <pc:spChg chg="mod">
          <ac:chgData name="Anna Helland" userId="abd5a003-ad72-4132-aac3-a59fd8492a0c" providerId="ADAL" clId="{E16BC7EB-D741-43E1-9A26-9CC80A7ACF60}" dt="2025-04-21T19:49:07.842" v="18" actId="20577"/>
          <ac:spMkLst>
            <pc:docMk/>
            <pc:sldMk cId="337184844" sldId="260"/>
            <ac:spMk id="7" creationId="{D2D66D3E-B6D3-874A-823E-0D8BC2774969}"/>
          </ac:spMkLst>
        </pc:spChg>
        <pc:spChg chg="add mod">
          <ac:chgData name="Anna Helland" userId="abd5a003-ad72-4132-aac3-a59fd8492a0c" providerId="ADAL" clId="{E16BC7EB-D741-43E1-9A26-9CC80A7ACF60}" dt="2025-04-21T19:50:49.448" v="41" actId="1076"/>
          <ac:spMkLst>
            <pc:docMk/>
            <pc:sldMk cId="337184844" sldId="260"/>
            <ac:spMk id="14" creationId="{739C767A-59D9-052E-5DA2-1B6CD8DE9F31}"/>
          </ac:spMkLst>
        </pc:spChg>
        <pc:picChg chg="add mod">
          <ac:chgData name="Anna Helland" userId="abd5a003-ad72-4132-aac3-a59fd8492a0c" providerId="ADAL" clId="{E16BC7EB-D741-43E1-9A26-9CC80A7ACF60}" dt="2025-04-21T19:49:27.828" v="23" actId="931"/>
          <ac:picMkLst>
            <pc:docMk/>
            <pc:sldMk cId="337184844" sldId="260"/>
            <ac:picMk id="11" creationId="{9F87C6D8-311C-B248-EF3D-4941205B4261}"/>
          </ac:picMkLst>
        </pc:picChg>
        <pc:picChg chg="add mod">
          <ac:chgData name="Anna Helland" userId="abd5a003-ad72-4132-aac3-a59fd8492a0c" providerId="ADAL" clId="{E16BC7EB-D741-43E1-9A26-9CC80A7ACF60}" dt="2025-04-21T19:49:41.462" v="28" actId="931"/>
          <ac:picMkLst>
            <pc:docMk/>
            <pc:sldMk cId="337184844" sldId="260"/>
            <ac:picMk id="13" creationId="{C65B7207-461E-334A-F7AE-F826980E8E89}"/>
          </ac:picMkLst>
        </pc:picChg>
      </pc:sldChg>
      <pc:sldChg chg="modSp add del mod">
        <pc:chgData name="Anna Helland" userId="abd5a003-ad72-4132-aac3-a59fd8492a0c" providerId="ADAL" clId="{E16BC7EB-D741-43E1-9A26-9CC80A7ACF60}" dt="2025-04-21T19:53:48.183" v="49" actId="2696"/>
        <pc:sldMkLst>
          <pc:docMk/>
          <pc:sldMk cId="1516811872" sldId="261"/>
        </pc:sldMkLst>
        <pc:spChg chg="mod">
          <ac:chgData name="Anna Helland" userId="abd5a003-ad72-4132-aac3-a59fd8492a0c" providerId="ADAL" clId="{E16BC7EB-D741-43E1-9A26-9CC80A7ACF60}" dt="2025-04-21T19:51:18.570" v="43" actId="207"/>
          <ac:spMkLst>
            <pc:docMk/>
            <pc:sldMk cId="1516811872" sldId="261"/>
            <ac:spMk id="6" creationId="{D8091F28-291F-7585-F5DB-979ADF0C4302}"/>
          </ac:spMkLst>
        </pc:spChg>
        <pc:spChg chg="mod">
          <ac:chgData name="Anna Helland" userId="abd5a003-ad72-4132-aac3-a59fd8492a0c" providerId="ADAL" clId="{E16BC7EB-D741-43E1-9A26-9CC80A7ACF60}" dt="2025-04-21T19:51:26.656" v="47" actId="20577"/>
          <ac:spMkLst>
            <pc:docMk/>
            <pc:sldMk cId="1516811872" sldId="261"/>
            <ac:spMk id="8" creationId="{FDC30CD1-4DC2-F6DF-3A53-EC2209D0CD3E}"/>
          </ac:spMkLst>
        </pc:spChg>
        <pc:spChg chg="mod">
          <ac:chgData name="Anna Helland" userId="abd5a003-ad72-4132-aac3-a59fd8492a0c" providerId="ADAL" clId="{E16BC7EB-D741-43E1-9A26-9CC80A7ACF60}" dt="2025-04-21T19:51:30.704" v="48" actId="20577"/>
          <ac:spMkLst>
            <pc:docMk/>
            <pc:sldMk cId="1516811872" sldId="261"/>
            <ac:spMk id="9" creationId="{900BB8B2-939C-5CAB-D7E0-74F7B8C766E7}"/>
          </ac:spMkLst>
        </pc:spChg>
      </pc:sldChg>
    </pc:docChg>
  </pc:docChgLst>
  <pc:docChgLst>
    <pc:chgData name="Anna Helland" userId="abd5a003-ad72-4132-aac3-a59fd8492a0c" providerId="ADAL" clId="{6FABA980-A856-4D1C-8F5C-47A749832156}"/>
    <pc:docChg chg="custSel addSld delSld modSld">
      <pc:chgData name="Anna Helland" userId="abd5a003-ad72-4132-aac3-a59fd8492a0c" providerId="ADAL" clId="{6FABA980-A856-4D1C-8F5C-47A749832156}" dt="2024-06-27T19:29:50.407" v="180" actId="20577"/>
      <pc:docMkLst>
        <pc:docMk/>
      </pc:docMkLst>
      <pc:sldChg chg="modSp del mod">
        <pc:chgData name="Anna Helland" userId="abd5a003-ad72-4132-aac3-a59fd8492a0c" providerId="ADAL" clId="{6FABA980-A856-4D1C-8F5C-47A749832156}" dt="2024-06-27T19:29:33.888" v="157" actId="47"/>
        <pc:sldMkLst>
          <pc:docMk/>
          <pc:sldMk cId="3071092680" sldId="256"/>
        </pc:sldMkLst>
      </pc:sldChg>
      <pc:sldChg chg="modSp add del mod">
        <pc:chgData name="Anna Helland" userId="abd5a003-ad72-4132-aac3-a59fd8492a0c" providerId="ADAL" clId="{6FABA980-A856-4D1C-8F5C-47A749832156}" dt="2024-06-27T19:29:33.888" v="157" actId="47"/>
        <pc:sldMkLst>
          <pc:docMk/>
          <pc:sldMk cId="2562947360" sldId="257"/>
        </pc:sldMkLst>
      </pc:sldChg>
      <pc:sldChg chg="modSp add del mod">
        <pc:chgData name="Anna Helland" userId="abd5a003-ad72-4132-aac3-a59fd8492a0c" providerId="ADAL" clId="{6FABA980-A856-4D1C-8F5C-47A749832156}" dt="2024-06-27T19:29:33.888" v="157" actId="47"/>
        <pc:sldMkLst>
          <pc:docMk/>
          <pc:sldMk cId="1571500888" sldId="258"/>
        </pc:sldMkLst>
      </pc:sldChg>
      <pc:sldChg chg="modSp add del mod">
        <pc:chgData name="Anna Helland" userId="abd5a003-ad72-4132-aac3-a59fd8492a0c" providerId="ADAL" clId="{6FABA980-A856-4D1C-8F5C-47A749832156}" dt="2024-06-27T19:29:33.888" v="157" actId="47"/>
        <pc:sldMkLst>
          <pc:docMk/>
          <pc:sldMk cId="2416863989" sldId="259"/>
        </pc:sldMkLst>
      </pc:sldChg>
      <pc:sldChg chg="modSp add mod">
        <pc:chgData name="Anna Helland" userId="abd5a003-ad72-4132-aac3-a59fd8492a0c" providerId="ADAL" clId="{6FABA980-A856-4D1C-8F5C-47A749832156}" dt="2024-06-27T19:29:50.407" v="180" actId="20577"/>
        <pc:sldMkLst>
          <pc:docMk/>
          <pc:sldMk cId="337184844" sldId="26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B2297B-54E9-8694-DA95-192519654A7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0A7A81-D5DB-1B39-D57A-A12FE9D54BB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FEF7F3-818C-4EDD-9202-3C6729A4188A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230B75-4530-801C-2409-384F56A7E3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363E25-9E94-BC67-E802-EC8DFC52FB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1CDE4-CC9A-406F-840A-E4B6CDE8D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391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D504B-B5F7-4275-8F22-807E33AC349E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82E3BA-641B-483F-A14B-701800E22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512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B82E3BA-641B-483F-A14B-701800E223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80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86A0A70-F39C-E14E-A9AD-78E4291BBA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0058400" cy="7772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D08AF5C-E0AF-A5B7-FB75-DD4B7C03C1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028565" y="0"/>
            <a:ext cx="5029835" cy="39236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1741C1-F7C2-1F4A-A6E8-F0967C4FEC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036503" y="3913417"/>
            <a:ext cx="5021897" cy="38589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184774-42D8-494A-BB89-BDD8A44D25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027929" cy="39236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B96A839-0584-804A-B308-7793CAFB46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86229" y="475343"/>
            <a:ext cx="9085943" cy="6821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060E7A2A-60E9-8F44-96B5-608AFD9997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0880" y="1974507"/>
            <a:ext cx="8675370" cy="595315"/>
          </a:xfrm>
        </p:spPr>
        <p:txBody>
          <a:bodyPr>
            <a:normAutofit/>
          </a:bodyPr>
          <a:lstStyle>
            <a:lvl1pPr algn="ctr">
              <a:defRPr sz="2800" b="1" i="0" cap="all" spc="300" baseline="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098CB78-AC04-D042-99AD-C2F1E4750D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3420" y="2943297"/>
            <a:ext cx="8671560" cy="417743"/>
          </a:xfrm>
        </p:spPr>
        <p:txBody>
          <a:bodyPr>
            <a:normAutofit/>
          </a:bodyPr>
          <a:lstStyle>
            <a:lvl1pPr marL="0" indent="0" algn="ctr">
              <a:buNone/>
              <a:defRPr sz="1800" b="0" i="0">
                <a:latin typeface="Myriad Pro" panose="020B0503030403020204" pitchFamily="34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6B59FE82-774C-BB4A-A05E-24C963164A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2150" y="3361040"/>
            <a:ext cx="8674100" cy="1118504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 b="1" i="0" cap="all" spc="300" baseline="0">
                <a:latin typeface="Myriad Pro" panose="020B0503030403020204" pitchFamily="34" charset="0"/>
              </a:defRPr>
            </a:lvl1pPr>
            <a:lvl2pPr marL="502920" indent="0">
              <a:buNone/>
              <a:defRPr/>
            </a:lvl2pPr>
            <a:lvl3pPr marL="1005840" indent="0">
              <a:buNone/>
              <a:defRPr/>
            </a:lvl3pPr>
            <a:lvl4pPr marL="1508760" indent="0">
              <a:buNone/>
              <a:defRPr/>
            </a:lvl4pPr>
            <a:lvl5pPr marL="201168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931E6A6E-1BA7-1F45-A08D-307AACEBEB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150" y="4493145"/>
            <a:ext cx="8672830" cy="522968"/>
          </a:xfrm>
        </p:spPr>
        <p:txBody>
          <a:bodyPr>
            <a:normAutofit/>
          </a:bodyPr>
          <a:lstStyle>
            <a:lvl1pPr marL="0" indent="0" algn="ctr">
              <a:buNone/>
              <a:defRPr sz="1800" b="0" i="0">
                <a:latin typeface="Myriad Pro" panose="020B0503030403020204" pitchFamily="34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3049D150-13BC-384D-BEE8-E9527DB605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34457" y="5998890"/>
            <a:ext cx="6589486" cy="0"/>
            <a:chOff x="1872342" y="5979886"/>
            <a:chExt cx="6589486" cy="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8158FB6-64E7-264E-BD07-114D31C9718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872342" y="5979886"/>
              <a:ext cx="2743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503DA16-86E8-5840-BA1E-44CC83BAF50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718628" y="5979886"/>
              <a:ext cx="27432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8018AF-5E5E-4B81-9EF1-A16639E6FCF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909763" y="5386511"/>
            <a:ext cx="2387600" cy="66675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latin typeface="Myriad Pro" panose="020B0503030403020204" pitchFamily="34" charset="0"/>
              </a:defRPr>
            </a:lvl1pPr>
          </a:lstStyle>
          <a:p>
            <a:r>
              <a:rPr lang="en-US" dirty="0"/>
              <a:t>Click to add signature</a:t>
            </a:r>
          </a:p>
        </p:txBody>
      </p:sp>
      <p:sp>
        <p:nvSpPr>
          <p:cNvPr id="26" name="Text Placeholder 23">
            <a:extLst>
              <a:ext uri="{FF2B5EF4-FFF2-40B4-BE49-F238E27FC236}">
                <a16:creationId xmlns:a16="http://schemas.microsoft.com/office/drawing/2014/main" id="{1992CD75-2B6A-794B-BA19-6C895CC5067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94340" y="5521842"/>
            <a:ext cx="3127375" cy="428061"/>
          </a:xfrm>
        </p:spPr>
        <p:txBody>
          <a:bodyPr anchor="b">
            <a:noAutofit/>
          </a:bodyPr>
          <a:lstStyle>
            <a:lvl1pPr marL="0" indent="0">
              <a:buNone/>
              <a:defRPr sz="1600" b="0" i="0">
                <a:latin typeface="Myriad Pro" panose="020B0503030403020204" pitchFamily="34" charset="0"/>
              </a:defRPr>
            </a:lvl1pPr>
            <a:lvl2pPr marL="502920" indent="0">
              <a:buNone/>
              <a:defRPr b="0" i="0">
                <a:latin typeface="Century Gothic" panose="020B0502020202020204" pitchFamily="34" charset="0"/>
              </a:defRPr>
            </a:lvl2pPr>
            <a:lvl3pPr marL="1005840" indent="0">
              <a:buNone/>
              <a:defRPr b="0" i="0">
                <a:latin typeface="Century Gothic" panose="020B0502020202020204" pitchFamily="34" charset="0"/>
              </a:defRPr>
            </a:lvl3pPr>
            <a:lvl4pPr marL="1508760" indent="0">
              <a:buNone/>
              <a:defRPr b="0" i="0">
                <a:latin typeface="Century Gothic" panose="020B0502020202020204" pitchFamily="34" charset="0"/>
              </a:defRPr>
            </a:lvl4pPr>
            <a:lvl5pPr marL="2011680" indent="0">
              <a:buNone/>
              <a:defRPr b="0" i="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D283EC73-AB32-5D48-A0E4-F1D99FE00B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33540" y="6107631"/>
            <a:ext cx="3127375" cy="428061"/>
          </a:xfrm>
        </p:spPr>
        <p:txBody>
          <a:bodyPr>
            <a:noAutofit/>
          </a:bodyPr>
          <a:lstStyle>
            <a:lvl1pPr marL="0" indent="0">
              <a:buNone/>
              <a:defRPr sz="1200" b="0" i="0">
                <a:latin typeface="Myriad Pro" panose="020B0503030403020204" pitchFamily="34" charset="0"/>
              </a:defRPr>
            </a:lvl1pPr>
            <a:lvl2pPr marL="502920" indent="0">
              <a:buNone/>
              <a:defRPr b="0" i="0">
                <a:latin typeface="Century Gothic" panose="020B0502020202020204" pitchFamily="34" charset="0"/>
              </a:defRPr>
            </a:lvl2pPr>
            <a:lvl3pPr marL="1005840" indent="0">
              <a:buNone/>
              <a:defRPr b="0" i="0">
                <a:latin typeface="Century Gothic" panose="020B0502020202020204" pitchFamily="34" charset="0"/>
              </a:defRPr>
            </a:lvl3pPr>
            <a:lvl4pPr marL="1508760" indent="0">
              <a:buNone/>
              <a:defRPr b="0" i="0">
                <a:latin typeface="Century Gothic" panose="020B0502020202020204" pitchFamily="34" charset="0"/>
              </a:defRPr>
            </a:lvl4pPr>
            <a:lvl5pPr marL="2011680" indent="0">
              <a:buNone/>
              <a:defRPr b="0" i="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862A197F-3655-7548-A845-8B9429889BF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94340" y="6107631"/>
            <a:ext cx="3127375" cy="428061"/>
          </a:xfrm>
        </p:spPr>
        <p:txBody>
          <a:bodyPr>
            <a:noAutofit/>
          </a:bodyPr>
          <a:lstStyle>
            <a:lvl1pPr marL="0" indent="0">
              <a:buNone/>
              <a:defRPr sz="1200" b="0" i="0">
                <a:latin typeface="Myriad Pro" panose="020B0503030403020204" pitchFamily="34" charset="0"/>
              </a:defRPr>
            </a:lvl1pPr>
            <a:lvl2pPr marL="502920" indent="0">
              <a:buNone/>
              <a:defRPr b="0" i="0">
                <a:latin typeface="Century Gothic" panose="020B0502020202020204" pitchFamily="34" charset="0"/>
              </a:defRPr>
            </a:lvl2pPr>
            <a:lvl3pPr marL="1005840" indent="0">
              <a:buNone/>
              <a:defRPr b="0" i="0">
                <a:latin typeface="Century Gothic" panose="020B0502020202020204" pitchFamily="34" charset="0"/>
              </a:defRPr>
            </a:lvl3pPr>
            <a:lvl4pPr marL="1508760" indent="0">
              <a:buNone/>
              <a:defRPr b="0" i="0">
                <a:latin typeface="Century Gothic" panose="020B0502020202020204" pitchFamily="34" charset="0"/>
              </a:defRPr>
            </a:lvl4pPr>
            <a:lvl5pPr marL="2011680" indent="0">
              <a:buNone/>
              <a:defRPr b="0" i="0">
                <a:latin typeface="Century Gothic" panose="020B0502020202020204" pitchFamily="34" charset="0"/>
              </a:defRPr>
            </a:lvl5pPr>
          </a:lstStyle>
          <a:p>
            <a:pPr lvl="0"/>
            <a:r>
              <a:rPr lang="en-US" dirty="0"/>
              <a:t>Click to edit Master text</a:t>
            </a:r>
          </a:p>
        </p:txBody>
      </p:sp>
      <p:pic>
        <p:nvPicPr>
          <p:cNvPr id="4" name="Picture 3" descr="A blue and green text on a black background&#10;&#10;Description automatically generated">
            <a:extLst>
              <a:ext uri="{FF2B5EF4-FFF2-40B4-BE49-F238E27FC236}">
                <a16:creationId xmlns:a16="http://schemas.microsoft.com/office/drawing/2014/main" id="{CAEFD169-7C8C-8CA8-2064-20BA6A701C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81340" y="1025735"/>
            <a:ext cx="1295721" cy="75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753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55A94-CD46-C44F-8A53-8AA853BE1DF7}" type="datetimeFigureOut">
              <a:rPr lang="en-US" smtClean="0"/>
              <a:t>4/21/2025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CBA5E-A969-C44D-8E38-C70ED41C06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068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ertificate of Achievement">
            <a:extLst>
              <a:ext uri="{FF2B5EF4-FFF2-40B4-BE49-F238E27FC236}">
                <a16:creationId xmlns:a16="http://schemas.microsoft.com/office/drawing/2014/main" id="{6CE66C72-8BEE-B947-88BE-D6AE32BB1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880" y="1953926"/>
            <a:ext cx="8675370" cy="595315"/>
          </a:xfrm>
        </p:spPr>
        <p:txBody>
          <a:bodyPr/>
          <a:lstStyle/>
          <a:p>
            <a:r>
              <a:rPr lang="en-US" dirty="0"/>
              <a:t>CERTIFICATE OF ACHIEVEMENT</a:t>
            </a:r>
          </a:p>
        </p:txBody>
      </p:sp>
      <p:sp>
        <p:nvSpPr>
          <p:cNvPr id="5" name="This acknowledges that">
            <a:extLst>
              <a:ext uri="{FF2B5EF4-FFF2-40B4-BE49-F238E27FC236}">
                <a16:creationId xmlns:a16="http://schemas.microsoft.com/office/drawing/2014/main" id="{9E9660E2-F05F-4D4C-9E31-E8A668CA18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93420" y="2687408"/>
            <a:ext cx="8671560" cy="417743"/>
          </a:xfrm>
        </p:spPr>
        <p:txBody>
          <a:bodyPr/>
          <a:lstStyle/>
          <a:p>
            <a:r>
              <a:rPr lang="en-US" dirty="0"/>
              <a:t>This acknowledges that</a:t>
            </a:r>
          </a:p>
        </p:txBody>
      </p:sp>
      <p:sp>
        <p:nvSpPr>
          <p:cNvPr id="6" name="Dominique Dutertre">
            <a:extLst>
              <a:ext uri="{FF2B5EF4-FFF2-40B4-BE49-F238E27FC236}">
                <a16:creationId xmlns:a16="http://schemas.microsoft.com/office/drawing/2014/main" id="{7E42DC84-5D9D-BB48-BDD8-C8418027C25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92150" y="3105151"/>
            <a:ext cx="8674100" cy="1118504"/>
          </a:xfrm>
        </p:spPr>
        <p:txBody>
          <a:bodyPr/>
          <a:lstStyle/>
          <a:p>
            <a:r>
              <a:rPr lang="en-US" dirty="0"/>
              <a:t>Name </a:t>
            </a:r>
            <a:r>
              <a:rPr lang="en-US" dirty="0" err="1"/>
              <a:t>Name</a:t>
            </a:r>
            <a:endParaRPr lang="en-US" dirty="0"/>
          </a:p>
        </p:txBody>
      </p:sp>
      <p:sp>
        <p:nvSpPr>
          <p:cNvPr id="7" name="has successfully completed Cheese Production Training">
            <a:extLst>
              <a:ext uri="{FF2B5EF4-FFF2-40B4-BE49-F238E27FC236}">
                <a16:creationId xmlns:a16="http://schemas.microsoft.com/office/drawing/2014/main" id="{D2D66D3E-B6D3-874A-823E-0D8BC277496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2150" y="4237256"/>
            <a:ext cx="8672830" cy="52296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has successfully completed the Trusted Messenger Training in connection to</a:t>
            </a:r>
          </a:p>
          <a:p>
            <a:r>
              <a:rPr lang="en-US" dirty="0"/>
              <a:t>the campaign to increase Brain Health &amp; Dementia Awareness in Our Communities (BDAC)</a:t>
            </a:r>
          </a:p>
        </p:txBody>
      </p:sp>
      <p:sp>
        <p:nvSpPr>
          <p:cNvPr id="10" name="June 04, 20XX">
            <a:extLst>
              <a:ext uri="{FF2B5EF4-FFF2-40B4-BE49-F238E27FC236}">
                <a16:creationId xmlns:a16="http://schemas.microsoft.com/office/drawing/2014/main" id="{8662A95D-9BF5-554F-9E5A-1DDA890463E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94340" y="5430723"/>
            <a:ext cx="3127375" cy="428061"/>
          </a:xfrm>
        </p:spPr>
        <p:txBody>
          <a:bodyPr/>
          <a:lstStyle/>
          <a:p>
            <a:endParaRPr lang="en-US" i="1" dirty="0"/>
          </a:p>
        </p:txBody>
      </p:sp>
      <p:sp>
        <p:nvSpPr>
          <p:cNvPr id="8" name="Rajesh Santoshi, Sr. Cheesemaker">
            <a:extLst>
              <a:ext uri="{FF2B5EF4-FFF2-40B4-BE49-F238E27FC236}">
                <a16:creationId xmlns:a16="http://schemas.microsoft.com/office/drawing/2014/main" id="{6886D0F9-E1DE-6548-8686-07462DB4189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33540" y="6139867"/>
            <a:ext cx="3127375" cy="428061"/>
          </a:xfrm>
        </p:spPr>
        <p:txBody>
          <a:bodyPr/>
          <a:lstStyle/>
          <a:p>
            <a:r>
              <a:rPr lang="en-US"/>
              <a:t>Name, </a:t>
            </a:r>
            <a:r>
              <a:rPr lang="en-US" dirty="0"/>
              <a:t>BDAC Trainer</a:t>
            </a:r>
          </a:p>
        </p:txBody>
      </p:sp>
      <p:sp>
        <p:nvSpPr>
          <p:cNvPr id="9" name="Date">
            <a:extLst>
              <a:ext uri="{FF2B5EF4-FFF2-40B4-BE49-F238E27FC236}">
                <a16:creationId xmlns:a16="http://schemas.microsoft.com/office/drawing/2014/main" id="{86BA2A65-AE1C-7846-A1E5-42C8503BA44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94340" y="6135118"/>
            <a:ext cx="3127375" cy="428061"/>
          </a:xfrm>
        </p:spPr>
        <p:txBody>
          <a:bodyPr/>
          <a:lstStyle/>
          <a:p>
            <a:r>
              <a:rPr lang="en-US" dirty="0"/>
              <a:t>Date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FF1731-1382-2C94-3C99-ACE77F87E5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39C767A-59D9-052E-5DA2-1B6CD8DE9F31}"/>
              </a:ext>
            </a:extLst>
          </p:cNvPr>
          <p:cNvSpPr>
            <a:spLocks noChangeAspect="1"/>
          </p:cNvSpPr>
          <p:nvPr/>
        </p:nvSpPr>
        <p:spPr>
          <a:xfrm>
            <a:off x="4719419" y="5087788"/>
            <a:ext cx="619562" cy="597445"/>
          </a:xfrm>
          <a:prstGeom prst="rect">
            <a:avLst/>
          </a:prstGeom>
          <a:blipFill dpi="0" rotWithShape="0">
            <a:blip r:embed="rId3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8484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IDAC">
      <a:dk1>
        <a:sysClr val="windowText" lastClr="000000"/>
      </a:dk1>
      <a:lt1>
        <a:sysClr val="window" lastClr="FFFFFF"/>
      </a:lt1>
      <a:dk2>
        <a:srgbClr val="0067A6"/>
      </a:dk2>
      <a:lt2>
        <a:srgbClr val="F4F0F3"/>
      </a:lt2>
      <a:accent1>
        <a:srgbClr val="0067A6"/>
      </a:accent1>
      <a:accent2>
        <a:srgbClr val="845890"/>
      </a:accent2>
      <a:accent3>
        <a:srgbClr val="00A19B"/>
      </a:accent3>
      <a:accent4>
        <a:srgbClr val="B0B628"/>
      </a:accent4>
      <a:accent5>
        <a:srgbClr val="7F9557"/>
      </a:accent5>
      <a:accent6>
        <a:srgbClr val="922B6E"/>
      </a:accent6>
      <a:hlink>
        <a:srgbClr val="6D2052"/>
      </a:hlink>
      <a:folHlink>
        <a:srgbClr val="A3819E"/>
      </a:folHlink>
    </a:clrScheme>
    <a:fontScheme name="Century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07AD79F167EB4497FA24C42E84F09C" ma:contentTypeVersion="21" ma:contentTypeDescription="Create a new document." ma:contentTypeScope="" ma:versionID="10b57a0dcd99d4ea84292d9dbe5a03fc">
  <xsd:schema xmlns:xsd="http://www.w3.org/2001/XMLSchema" xmlns:xs="http://www.w3.org/2001/XMLSchema" xmlns:p="http://schemas.microsoft.com/office/2006/metadata/properties" xmlns:ns2="85103c27-ac26-4a88-a54f-900b4db47c56" xmlns:ns3="ad794a85-a875-48d4-a964-99aa79086211" targetNamespace="http://schemas.microsoft.com/office/2006/metadata/properties" ma:root="true" ma:fieldsID="c82accf647ae8f045045779e6430886a" ns2:_="" ns3:_="">
    <xsd:import namespace="85103c27-ac26-4a88-a54f-900b4db47c56"/>
    <xsd:import namespace="ad794a85-a875-48d4-a964-99aa790862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size" minOccurs="0"/>
                <xsd:element ref="ns2:MediaServiceObjectDetectorVersions" minOccurs="0"/>
                <xsd:element ref="ns2:MediaServiceSearchProperties" minOccurs="0"/>
                <xsd:element ref="ns2:Image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103c27-ac26-4a88-a54f-900b4db47c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76fdac-4db5-4b75-aa44-e3e16677fbb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size" ma:index="24" nillable="true" ma:displayName="size" ma:internalName="size">
      <xsd:simpleType>
        <xsd:restriction base="dms:Unknown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Image" ma:index="27" nillable="true" ma:displayName="Image" ma:format="Thumbnail" ma:internalName="Image">
      <xsd:simpleType>
        <xsd:restriction base="dms:Unknown"/>
      </xsd:simpleType>
    </xsd:element>
    <xsd:element name="MediaServiceBillingMetadata" ma:index="28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794a85-a875-48d4-a964-99aa7908621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fcbdee-5e69-4039-9941-99b819e1259c}" ma:internalName="TaxCatchAll" ma:showField="CatchAllData" ma:web="ad794a85-a875-48d4-a964-99aa790862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d794a85-a875-48d4-a964-99aa79086211" xsi:nil="true"/>
    <MediaServiceKeyPoints xmlns="85103c27-ac26-4a88-a54f-900b4db47c56" xsi:nil="true"/>
    <size xmlns="85103c27-ac26-4a88-a54f-900b4db47c56" xsi:nil="true"/>
    <lcf76f155ced4ddcb4097134ff3c332f xmlns="85103c27-ac26-4a88-a54f-900b4db47c56">
      <Terms xmlns="http://schemas.microsoft.com/office/infopath/2007/PartnerControls"/>
    </lcf76f155ced4ddcb4097134ff3c332f>
    <Image xmlns="85103c27-ac26-4a88-a54f-900b4db47c56" xsi:nil="true"/>
  </documentManagement>
</p:properties>
</file>

<file path=customXml/itemProps1.xml><?xml version="1.0" encoding="utf-8"?>
<ds:datastoreItem xmlns:ds="http://schemas.openxmlformats.org/officeDocument/2006/customXml" ds:itemID="{B6284EA3-5DEE-4963-913F-BF271CF2BCE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D635BC-D046-42BC-8897-41D98E37806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103c27-ac26-4a88-a54f-900b4db47c56"/>
    <ds:schemaRef ds:uri="ad794a85-a875-48d4-a964-99aa790862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0004771-9332-485E-8D3E-D89C063CC041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  <ds:schemaRef ds:uri="ad794a85-a875-48d4-a964-99aa79086211"/>
    <ds:schemaRef ds:uri="85103c27-ac26-4a88-a54f-900b4db47c56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</TotalTime>
  <Words>39</Words>
  <Application>Microsoft Office PowerPoint</Application>
  <PresentationFormat>Custom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Myriad Pro</vt:lpstr>
      <vt:lpstr>Custom</vt:lpstr>
      <vt:lpstr>CERTIFICATE OF ACHIEVEMENT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CERTIFICATE OF ACHIEVEMENT</dc:title>
  <dc:creator/>
  <cp:lastModifiedBy>Anna Helland</cp:lastModifiedBy>
  <cp:revision>2</cp:revision>
  <dcterms:created xsi:type="dcterms:W3CDTF">2023-12-02T17:07:59Z</dcterms:created>
  <dcterms:modified xsi:type="dcterms:W3CDTF">2025-04-21T19:53:49Z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0x0101003807AD79F167EB4497FA24C42E84F09C</vt:lpwstr>
  </property>
  <property fmtid="{D5CDD505-2E9C-101B-9397-08002B2CF9AE}" pid="3" name="MediaServiceImageTags">
    <vt:lpwstr/>
  </property>
</Properties>
</file>