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27"/>
  </p:notesMasterIdLst>
  <p:sldIdLst>
    <p:sldId id="256" r:id="rId6"/>
    <p:sldId id="265" r:id="rId7"/>
    <p:sldId id="261" r:id="rId8"/>
    <p:sldId id="2147471282" r:id="rId9"/>
    <p:sldId id="257" r:id="rId10"/>
    <p:sldId id="258" r:id="rId11"/>
    <p:sldId id="259" r:id="rId12"/>
    <p:sldId id="260" r:id="rId13"/>
    <p:sldId id="2147471283" r:id="rId14"/>
    <p:sldId id="262" r:id="rId15"/>
    <p:sldId id="263" r:id="rId16"/>
    <p:sldId id="264" r:id="rId17"/>
    <p:sldId id="2147471284" r:id="rId18"/>
    <p:sldId id="266" r:id="rId19"/>
    <p:sldId id="267" r:id="rId20"/>
    <p:sldId id="268" r:id="rId21"/>
    <p:sldId id="2147471280" r:id="rId22"/>
    <p:sldId id="269" r:id="rId23"/>
    <p:sldId id="2147471281" r:id="rId24"/>
    <p:sldId id="2147471129" r:id="rId25"/>
    <p:sldId id="66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335"/>
    <p:restoredTop sz="93447" autoAdjust="0"/>
  </p:normalViewPr>
  <p:slideViewPr>
    <p:cSldViewPr snapToGrid="0">
      <p:cViewPr varScale="1">
        <p:scale>
          <a:sx n="54" d="100"/>
          <a:sy n="54" d="100"/>
        </p:scale>
        <p:origin x="64"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849EB6-DE9D-4337-A8A9-1271281EB3F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D3D285D-4A11-49F7-A308-A6B97093304D}">
      <dgm:prSet custT="1"/>
      <dgm:spPr/>
      <dgm:t>
        <a:bodyPr/>
        <a:lstStyle/>
        <a:p>
          <a:pPr>
            <a:lnSpc>
              <a:spcPct val="100000"/>
            </a:lnSpc>
          </a:pPr>
          <a:r>
            <a:rPr lang="en-US" sz="2800" dirty="0">
              <a:latin typeface="Calibri" panose="020F0502020204030204" pitchFamily="34" charset="0"/>
              <a:ea typeface="Calibri" panose="020F0502020204030204" pitchFamily="34" charset="0"/>
              <a:cs typeface="Calibri" panose="020F0502020204030204" pitchFamily="34" charset="0"/>
            </a:rPr>
            <a:t>Welcome </a:t>
          </a:r>
        </a:p>
      </dgm:t>
    </dgm:pt>
    <dgm:pt modelId="{F0A21013-CC1A-4A1F-9666-4BDCCDC7FDC6}" type="parTrans" cxnId="{1AAD72DF-53BC-412E-95BC-3B5DEA097625}">
      <dgm:prSet/>
      <dgm:spPr/>
      <dgm:t>
        <a:bodyPr/>
        <a:lstStyle/>
        <a:p>
          <a:endParaRPr lang="en-US"/>
        </a:p>
      </dgm:t>
    </dgm:pt>
    <dgm:pt modelId="{35B528F2-B293-49E6-8198-14AF5CC14E51}" type="sibTrans" cxnId="{1AAD72DF-53BC-412E-95BC-3B5DEA097625}">
      <dgm:prSet/>
      <dgm:spPr/>
      <dgm:t>
        <a:bodyPr/>
        <a:lstStyle/>
        <a:p>
          <a:endParaRPr lang="en-US"/>
        </a:p>
      </dgm:t>
    </dgm:pt>
    <dgm:pt modelId="{4ADE7836-2217-4ACE-A4A6-928D719DCBF7}">
      <dgm:prSet custT="1"/>
      <dgm:spPr/>
      <dgm:t>
        <a:bodyPr/>
        <a:lstStyle/>
        <a:p>
          <a:pPr>
            <a:lnSpc>
              <a:spcPct val="100000"/>
            </a:lnSpc>
          </a:pPr>
          <a:r>
            <a:rPr lang="en-US" sz="2600" dirty="0">
              <a:latin typeface="Calibri" panose="020F0502020204030204" pitchFamily="34" charset="0"/>
              <a:ea typeface="Calibri" panose="020F0502020204030204" pitchFamily="34" charset="0"/>
              <a:cs typeface="Calibri" panose="020F0502020204030204" pitchFamily="34" charset="0"/>
            </a:rPr>
            <a:t>Just Futures – A Model for Participatory Decision-Making </a:t>
          </a:r>
        </a:p>
      </dgm:t>
    </dgm:pt>
    <dgm:pt modelId="{66FDCDE7-69C9-4857-9697-324565F0E86C}" type="parTrans" cxnId="{0A44C738-55BB-4A17-92F8-F4CB2355F488}">
      <dgm:prSet/>
      <dgm:spPr/>
      <dgm:t>
        <a:bodyPr/>
        <a:lstStyle/>
        <a:p>
          <a:endParaRPr lang="en-US"/>
        </a:p>
      </dgm:t>
    </dgm:pt>
    <dgm:pt modelId="{B41F4705-706A-4C8A-9168-C3AB77AD669D}" type="sibTrans" cxnId="{0A44C738-55BB-4A17-92F8-F4CB2355F488}">
      <dgm:prSet/>
      <dgm:spPr/>
      <dgm:t>
        <a:bodyPr/>
        <a:lstStyle/>
        <a:p>
          <a:endParaRPr lang="en-US"/>
        </a:p>
      </dgm:t>
    </dgm:pt>
    <dgm:pt modelId="{5A037D35-2799-4199-94C1-65C058DAEFE5}">
      <dgm:prSet custT="1"/>
      <dgm:spPr/>
      <dgm:t>
        <a:bodyPr/>
        <a:lstStyle/>
        <a:p>
          <a:pPr>
            <a:lnSpc>
              <a:spcPct val="100000"/>
            </a:lnSpc>
          </a:pPr>
          <a:r>
            <a:rPr lang="en-US" sz="2800" dirty="0">
              <a:latin typeface="Calibri" panose="020F0502020204030204" pitchFamily="34" charset="0"/>
              <a:ea typeface="Calibri" panose="020F0502020204030204" pitchFamily="34" charset="0"/>
              <a:cs typeface="Calibri" panose="020F0502020204030204" pitchFamily="34" charset="0"/>
            </a:rPr>
            <a:t>Q&amp;A with Sec. Dennis Worsham </a:t>
          </a:r>
        </a:p>
      </dgm:t>
    </dgm:pt>
    <dgm:pt modelId="{EED10007-C164-4D8B-9457-22C858EAE417}" type="parTrans" cxnId="{D733E60C-2930-4ABF-A072-7C526DAF49AA}">
      <dgm:prSet/>
      <dgm:spPr/>
      <dgm:t>
        <a:bodyPr/>
        <a:lstStyle/>
        <a:p>
          <a:endParaRPr lang="en-US"/>
        </a:p>
      </dgm:t>
    </dgm:pt>
    <dgm:pt modelId="{34726218-1AED-46EF-BD76-EA28EC0EAABD}" type="sibTrans" cxnId="{D733E60C-2930-4ABF-A072-7C526DAF49AA}">
      <dgm:prSet/>
      <dgm:spPr/>
      <dgm:t>
        <a:bodyPr/>
        <a:lstStyle/>
        <a:p>
          <a:endParaRPr lang="en-US"/>
        </a:p>
      </dgm:t>
    </dgm:pt>
    <dgm:pt modelId="{762565FE-1A1F-41BE-B4B1-639757138C4C}">
      <dgm:prSet/>
      <dgm:spPr/>
      <dgm:t>
        <a:bodyPr/>
        <a:lstStyle/>
        <a:p>
          <a:pPr>
            <a:lnSpc>
              <a:spcPct val="100000"/>
            </a:lnSpc>
          </a:pPr>
          <a:endParaRPr lang="en-US" dirty="0"/>
        </a:p>
      </dgm:t>
    </dgm:pt>
    <dgm:pt modelId="{490233C0-9912-4EF7-9974-9564B957C4F0}" type="parTrans" cxnId="{ABB7EF2B-4840-476D-BB52-6BD095740186}">
      <dgm:prSet/>
      <dgm:spPr/>
      <dgm:t>
        <a:bodyPr/>
        <a:lstStyle/>
        <a:p>
          <a:endParaRPr lang="en-US"/>
        </a:p>
      </dgm:t>
    </dgm:pt>
    <dgm:pt modelId="{69D2C81B-B1AA-4C62-8D02-56BD8225DB41}" type="sibTrans" cxnId="{ABB7EF2B-4840-476D-BB52-6BD095740186}">
      <dgm:prSet/>
      <dgm:spPr/>
      <dgm:t>
        <a:bodyPr/>
        <a:lstStyle/>
        <a:p>
          <a:endParaRPr lang="en-US"/>
        </a:p>
      </dgm:t>
    </dgm:pt>
    <dgm:pt modelId="{C63697E8-4E71-4A8A-9DF0-B44462CBDD88}">
      <dgm:prSet custT="1"/>
      <dgm:spPr/>
      <dgm:t>
        <a:bodyPr/>
        <a:lstStyle/>
        <a:p>
          <a:pPr>
            <a:lnSpc>
              <a:spcPct val="100000"/>
            </a:lnSpc>
          </a:pPr>
          <a:r>
            <a:rPr lang="en-US" sz="2800" dirty="0">
              <a:latin typeface="Calibri" panose="020F0502020204030204" pitchFamily="34" charset="0"/>
              <a:ea typeface="Calibri" panose="020F0502020204030204" pitchFamily="34" charset="0"/>
              <a:cs typeface="Calibri" panose="020F0502020204030204" pitchFamily="34" charset="0"/>
            </a:rPr>
            <a:t>Next Meeting and Close</a:t>
          </a:r>
        </a:p>
      </dgm:t>
    </dgm:pt>
    <dgm:pt modelId="{EA6D00DD-7572-4E68-B67B-E6797B8B9D32}" type="parTrans" cxnId="{0D66B996-82C2-4A41-AA26-EBA0ADD029CC}">
      <dgm:prSet/>
      <dgm:spPr/>
      <dgm:t>
        <a:bodyPr/>
        <a:lstStyle/>
        <a:p>
          <a:endParaRPr lang="en-US"/>
        </a:p>
      </dgm:t>
    </dgm:pt>
    <dgm:pt modelId="{DC69C778-2E2C-43F6-93AA-666DF64C3355}" type="sibTrans" cxnId="{0D66B996-82C2-4A41-AA26-EBA0ADD029CC}">
      <dgm:prSet/>
      <dgm:spPr/>
      <dgm:t>
        <a:bodyPr/>
        <a:lstStyle/>
        <a:p>
          <a:endParaRPr lang="en-US"/>
        </a:p>
      </dgm:t>
    </dgm:pt>
    <dgm:pt modelId="{BE6E1A6A-76CB-4EC2-9FF9-E2AB74A88CC9}" type="pres">
      <dgm:prSet presAssocID="{31849EB6-DE9D-4337-A8A9-1271281EB3FC}" presName="root" presStyleCnt="0">
        <dgm:presLayoutVars>
          <dgm:dir/>
          <dgm:resizeHandles val="exact"/>
        </dgm:presLayoutVars>
      </dgm:prSet>
      <dgm:spPr/>
    </dgm:pt>
    <dgm:pt modelId="{1A1FABC0-4F13-43D4-AC0C-FF67C43B9E83}" type="pres">
      <dgm:prSet presAssocID="{5D3D285D-4A11-49F7-A308-A6B97093304D}" presName="compNode" presStyleCnt="0"/>
      <dgm:spPr/>
    </dgm:pt>
    <dgm:pt modelId="{3A7655D8-0055-489B-A387-7B28C3F1F3EA}" type="pres">
      <dgm:prSet presAssocID="{5D3D285D-4A11-49F7-A308-A6B97093304D}" presName="bgRect" presStyleLbl="bgShp" presStyleIdx="0" presStyleCnt="4" custLinFactNeighborX="2138" custLinFactNeighborY="-704"/>
      <dgm:spPr/>
    </dgm:pt>
    <dgm:pt modelId="{1BC5CA5C-96EB-4C57-B566-9B8A9E8A3C39}" type="pres">
      <dgm:prSet presAssocID="{5D3D285D-4A11-49F7-A308-A6B97093304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F31E20D0-43FA-44AC-86EF-286E4EE151E1}" type="pres">
      <dgm:prSet presAssocID="{5D3D285D-4A11-49F7-A308-A6B97093304D}" presName="spaceRect" presStyleCnt="0"/>
      <dgm:spPr/>
    </dgm:pt>
    <dgm:pt modelId="{05469C14-94BB-4E76-9F41-F32B31497821}" type="pres">
      <dgm:prSet presAssocID="{5D3D285D-4A11-49F7-A308-A6B97093304D}" presName="parTx" presStyleLbl="revTx" presStyleIdx="0" presStyleCnt="5">
        <dgm:presLayoutVars>
          <dgm:chMax val="0"/>
          <dgm:chPref val="0"/>
        </dgm:presLayoutVars>
      </dgm:prSet>
      <dgm:spPr/>
    </dgm:pt>
    <dgm:pt modelId="{AB20F109-1091-421E-9934-817C73C85323}" type="pres">
      <dgm:prSet presAssocID="{35B528F2-B293-49E6-8198-14AF5CC14E51}" presName="sibTrans" presStyleCnt="0"/>
      <dgm:spPr/>
    </dgm:pt>
    <dgm:pt modelId="{83E55F9F-92E7-4FEE-A8BD-6D920FF00966}" type="pres">
      <dgm:prSet presAssocID="{4ADE7836-2217-4ACE-A4A6-928D719DCBF7}" presName="compNode" presStyleCnt="0"/>
      <dgm:spPr/>
    </dgm:pt>
    <dgm:pt modelId="{D1652B67-E60F-4D79-AE88-4A09B9ACCDC7}" type="pres">
      <dgm:prSet presAssocID="{4ADE7836-2217-4ACE-A4A6-928D719DCBF7}" presName="bgRect" presStyleLbl="bgShp" presStyleIdx="1" presStyleCnt="4" custLinFactNeighborX="618" custLinFactNeighborY="-1314"/>
      <dgm:spPr/>
    </dgm:pt>
    <dgm:pt modelId="{F406ACBB-DCBB-4D66-96CF-8AE9B998BBC2}" type="pres">
      <dgm:prSet presAssocID="{4ADE7836-2217-4ACE-A4A6-928D719DCBF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B8F38D1A-07C6-473E-A43D-97AC057DAA26}" type="pres">
      <dgm:prSet presAssocID="{4ADE7836-2217-4ACE-A4A6-928D719DCBF7}" presName="spaceRect" presStyleCnt="0"/>
      <dgm:spPr/>
    </dgm:pt>
    <dgm:pt modelId="{33A1446F-8B2D-46F3-ACE4-F3BE00AFC69E}" type="pres">
      <dgm:prSet presAssocID="{4ADE7836-2217-4ACE-A4A6-928D719DCBF7}" presName="parTx" presStyleLbl="revTx" presStyleIdx="1" presStyleCnt="5">
        <dgm:presLayoutVars>
          <dgm:chMax val="0"/>
          <dgm:chPref val="0"/>
        </dgm:presLayoutVars>
      </dgm:prSet>
      <dgm:spPr/>
    </dgm:pt>
    <dgm:pt modelId="{2D08EB2B-CF27-455E-A370-DA3B1F24F045}" type="pres">
      <dgm:prSet presAssocID="{B41F4705-706A-4C8A-9168-C3AB77AD669D}" presName="sibTrans" presStyleCnt="0"/>
      <dgm:spPr/>
    </dgm:pt>
    <dgm:pt modelId="{B33A3624-FB33-4895-8337-E4999C261503}" type="pres">
      <dgm:prSet presAssocID="{5A037D35-2799-4199-94C1-65C058DAEFE5}" presName="compNode" presStyleCnt="0"/>
      <dgm:spPr/>
    </dgm:pt>
    <dgm:pt modelId="{80187576-C920-4E16-AA59-BA3E26C74A74}" type="pres">
      <dgm:prSet presAssocID="{5A037D35-2799-4199-94C1-65C058DAEFE5}" presName="bgRect" presStyleLbl="bgShp" presStyleIdx="2" presStyleCnt="4" custLinFactNeighborX="-3206" custLinFactNeighborY="-5257"/>
      <dgm:spPr/>
    </dgm:pt>
    <dgm:pt modelId="{283D1642-F29F-44E8-ADB7-A187C511FF78}" type="pres">
      <dgm:prSet presAssocID="{5A037D35-2799-4199-94C1-65C058DAEFE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s"/>
        </a:ext>
      </dgm:extLst>
    </dgm:pt>
    <dgm:pt modelId="{15346057-5143-491A-A660-B26B12601A25}" type="pres">
      <dgm:prSet presAssocID="{5A037D35-2799-4199-94C1-65C058DAEFE5}" presName="spaceRect" presStyleCnt="0"/>
      <dgm:spPr/>
    </dgm:pt>
    <dgm:pt modelId="{14E72BBC-7F5E-46DC-AC66-B5A4CBE962E7}" type="pres">
      <dgm:prSet presAssocID="{5A037D35-2799-4199-94C1-65C058DAEFE5}" presName="parTx" presStyleLbl="revTx" presStyleIdx="2" presStyleCnt="5" custScaleX="149487" custLinFactNeighborX="23233" custLinFactNeighborY="-1234">
        <dgm:presLayoutVars>
          <dgm:chMax val="0"/>
          <dgm:chPref val="0"/>
        </dgm:presLayoutVars>
      </dgm:prSet>
      <dgm:spPr/>
    </dgm:pt>
    <dgm:pt modelId="{D54992AF-B8AC-499F-9A55-F4BE30A486A4}" type="pres">
      <dgm:prSet presAssocID="{5A037D35-2799-4199-94C1-65C058DAEFE5}" presName="desTx" presStyleLbl="revTx" presStyleIdx="3" presStyleCnt="5">
        <dgm:presLayoutVars/>
      </dgm:prSet>
      <dgm:spPr/>
    </dgm:pt>
    <dgm:pt modelId="{07CDC38C-5E67-43C2-8A6E-1476FE87B6BD}" type="pres">
      <dgm:prSet presAssocID="{34726218-1AED-46EF-BD76-EA28EC0EAABD}" presName="sibTrans" presStyleCnt="0"/>
      <dgm:spPr/>
    </dgm:pt>
    <dgm:pt modelId="{A6298709-1492-473F-A2F6-29D12D1CB894}" type="pres">
      <dgm:prSet presAssocID="{C63697E8-4E71-4A8A-9DF0-B44462CBDD88}" presName="compNode" presStyleCnt="0"/>
      <dgm:spPr/>
    </dgm:pt>
    <dgm:pt modelId="{F069BDA8-20DE-4D30-8BC8-87E60D715BCF}" type="pres">
      <dgm:prSet presAssocID="{C63697E8-4E71-4A8A-9DF0-B44462CBDD88}" presName="bgRect" presStyleLbl="bgShp" presStyleIdx="3" presStyleCnt="4" custLinFactNeighborX="1351" custLinFactNeighborY="1286"/>
      <dgm:spPr/>
    </dgm:pt>
    <dgm:pt modelId="{C647CE8E-E7ED-4C08-91EE-71409989E3F3}" type="pres">
      <dgm:prSet presAssocID="{C63697E8-4E71-4A8A-9DF0-B44462CBDD8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636B9B34-0C6A-486F-B70D-A97F96433B9C}" type="pres">
      <dgm:prSet presAssocID="{C63697E8-4E71-4A8A-9DF0-B44462CBDD88}" presName="spaceRect" presStyleCnt="0"/>
      <dgm:spPr/>
    </dgm:pt>
    <dgm:pt modelId="{D8EE1271-AEB9-4986-B64F-28D0C434F629}" type="pres">
      <dgm:prSet presAssocID="{C63697E8-4E71-4A8A-9DF0-B44462CBDD88}" presName="parTx" presStyleLbl="revTx" presStyleIdx="4" presStyleCnt="5" custLinFactNeighborX="1128" custLinFactNeighborY="-339">
        <dgm:presLayoutVars>
          <dgm:chMax val="0"/>
          <dgm:chPref val="0"/>
        </dgm:presLayoutVars>
      </dgm:prSet>
      <dgm:spPr/>
    </dgm:pt>
  </dgm:ptLst>
  <dgm:cxnLst>
    <dgm:cxn modelId="{D733E60C-2930-4ABF-A072-7C526DAF49AA}" srcId="{31849EB6-DE9D-4337-A8A9-1271281EB3FC}" destId="{5A037D35-2799-4199-94C1-65C058DAEFE5}" srcOrd="2" destOrd="0" parTransId="{EED10007-C164-4D8B-9457-22C858EAE417}" sibTransId="{34726218-1AED-46EF-BD76-EA28EC0EAABD}"/>
    <dgm:cxn modelId="{47C5401B-7729-48DA-8112-364B7B4AEB22}" type="presOf" srcId="{762565FE-1A1F-41BE-B4B1-639757138C4C}" destId="{D54992AF-B8AC-499F-9A55-F4BE30A486A4}" srcOrd="0" destOrd="0" presId="urn:microsoft.com/office/officeart/2018/2/layout/IconVerticalSolidList"/>
    <dgm:cxn modelId="{ABB7EF2B-4840-476D-BB52-6BD095740186}" srcId="{5A037D35-2799-4199-94C1-65C058DAEFE5}" destId="{762565FE-1A1F-41BE-B4B1-639757138C4C}" srcOrd="0" destOrd="0" parTransId="{490233C0-9912-4EF7-9974-9564B957C4F0}" sibTransId="{69D2C81B-B1AA-4C62-8D02-56BD8225DB41}"/>
    <dgm:cxn modelId="{0A44C738-55BB-4A17-92F8-F4CB2355F488}" srcId="{31849EB6-DE9D-4337-A8A9-1271281EB3FC}" destId="{4ADE7836-2217-4ACE-A4A6-928D719DCBF7}" srcOrd="1" destOrd="0" parTransId="{66FDCDE7-69C9-4857-9697-324565F0E86C}" sibTransId="{B41F4705-706A-4C8A-9168-C3AB77AD669D}"/>
    <dgm:cxn modelId="{ED348540-1747-4FD7-A295-C4B4A3234DEC}" type="presOf" srcId="{31849EB6-DE9D-4337-A8A9-1271281EB3FC}" destId="{BE6E1A6A-76CB-4EC2-9FF9-E2AB74A88CC9}" srcOrd="0" destOrd="0" presId="urn:microsoft.com/office/officeart/2018/2/layout/IconVerticalSolidList"/>
    <dgm:cxn modelId="{0D5F7759-9AF3-4AAC-8336-4B81F59F5623}" type="presOf" srcId="{5A037D35-2799-4199-94C1-65C058DAEFE5}" destId="{14E72BBC-7F5E-46DC-AC66-B5A4CBE962E7}" srcOrd="0" destOrd="0" presId="urn:microsoft.com/office/officeart/2018/2/layout/IconVerticalSolidList"/>
    <dgm:cxn modelId="{9BA0CF7F-6D4A-4751-B65E-EB1F92583D28}" type="presOf" srcId="{C63697E8-4E71-4A8A-9DF0-B44462CBDD88}" destId="{D8EE1271-AEB9-4986-B64F-28D0C434F629}" srcOrd="0" destOrd="0" presId="urn:microsoft.com/office/officeart/2018/2/layout/IconVerticalSolidList"/>
    <dgm:cxn modelId="{0D66B996-82C2-4A41-AA26-EBA0ADD029CC}" srcId="{31849EB6-DE9D-4337-A8A9-1271281EB3FC}" destId="{C63697E8-4E71-4A8A-9DF0-B44462CBDD88}" srcOrd="3" destOrd="0" parTransId="{EA6D00DD-7572-4E68-B67B-E6797B8B9D32}" sibTransId="{DC69C778-2E2C-43F6-93AA-666DF64C3355}"/>
    <dgm:cxn modelId="{5DD41BB4-F030-42D9-8B18-739397A55A59}" type="presOf" srcId="{4ADE7836-2217-4ACE-A4A6-928D719DCBF7}" destId="{33A1446F-8B2D-46F3-ACE4-F3BE00AFC69E}" srcOrd="0" destOrd="0" presId="urn:microsoft.com/office/officeart/2018/2/layout/IconVerticalSolidList"/>
    <dgm:cxn modelId="{1AAD72DF-53BC-412E-95BC-3B5DEA097625}" srcId="{31849EB6-DE9D-4337-A8A9-1271281EB3FC}" destId="{5D3D285D-4A11-49F7-A308-A6B97093304D}" srcOrd="0" destOrd="0" parTransId="{F0A21013-CC1A-4A1F-9666-4BDCCDC7FDC6}" sibTransId="{35B528F2-B293-49E6-8198-14AF5CC14E51}"/>
    <dgm:cxn modelId="{6F5FEFE2-EB1C-4BAD-90CB-6754BBC5B4FE}" type="presOf" srcId="{5D3D285D-4A11-49F7-A308-A6B97093304D}" destId="{05469C14-94BB-4E76-9F41-F32B31497821}" srcOrd="0" destOrd="0" presId="urn:microsoft.com/office/officeart/2018/2/layout/IconVerticalSolidList"/>
    <dgm:cxn modelId="{E23FA382-E844-4953-B514-06A8870EC379}" type="presParOf" srcId="{BE6E1A6A-76CB-4EC2-9FF9-E2AB74A88CC9}" destId="{1A1FABC0-4F13-43D4-AC0C-FF67C43B9E83}" srcOrd="0" destOrd="0" presId="urn:microsoft.com/office/officeart/2018/2/layout/IconVerticalSolidList"/>
    <dgm:cxn modelId="{877EB0AA-68CE-4154-BC0B-2C1094651E41}" type="presParOf" srcId="{1A1FABC0-4F13-43D4-AC0C-FF67C43B9E83}" destId="{3A7655D8-0055-489B-A387-7B28C3F1F3EA}" srcOrd="0" destOrd="0" presId="urn:microsoft.com/office/officeart/2018/2/layout/IconVerticalSolidList"/>
    <dgm:cxn modelId="{BBB07C12-EC6C-4E57-BAF1-B3353641B4FF}" type="presParOf" srcId="{1A1FABC0-4F13-43D4-AC0C-FF67C43B9E83}" destId="{1BC5CA5C-96EB-4C57-B566-9B8A9E8A3C39}" srcOrd="1" destOrd="0" presId="urn:microsoft.com/office/officeart/2018/2/layout/IconVerticalSolidList"/>
    <dgm:cxn modelId="{EA089248-0772-4004-8C45-1978307C00CF}" type="presParOf" srcId="{1A1FABC0-4F13-43D4-AC0C-FF67C43B9E83}" destId="{F31E20D0-43FA-44AC-86EF-286E4EE151E1}" srcOrd="2" destOrd="0" presId="urn:microsoft.com/office/officeart/2018/2/layout/IconVerticalSolidList"/>
    <dgm:cxn modelId="{3FA2118A-3C39-4D60-89C0-8F8E187534FE}" type="presParOf" srcId="{1A1FABC0-4F13-43D4-AC0C-FF67C43B9E83}" destId="{05469C14-94BB-4E76-9F41-F32B31497821}" srcOrd="3" destOrd="0" presId="urn:microsoft.com/office/officeart/2018/2/layout/IconVerticalSolidList"/>
    <dgm:cxn modelId="{503540D5-47D2-44F2-AE80-707A4F057F7C}" type="presParOf" srcId="{BE6E1A6A-76CB-4EC2-9FF9-E2AB74A88CC9}" destId="{AB20F109-1091-421E-9934-817C73C85323}" srcOrd="1" destOrd="0" presId="urn:microsoft.com/office/officeart/2018/2/layout/IconVerticalSolidList"/>
    <dgm:cxn modelId="{3EFB716D-E9EB-42D3-B83D-CBA7D30AA4C7}" type="presParOf" srcId="{BE6E1A6A-76CB-4EC2-9FF9-E2AB74A88CC9}" destId="{83E55F9F-92E7-4FEE-A8BD-6D920FF00966}" srcOrd="2" destOrd="0" presId="urn:microsoft.com/office/officeart/2018/2/layout/IconVerticalSolidList"/>
    <dgm:cxn modelId="{81855386-1B17-497A-B9AC-79C1FDD6948B}" type="presParOf" srcId="{83E55F9F-92E7-4FEE-A8BD-6D920FF00966}" destId="{D1652B67-E60F-4D79-AE88-4A09B9ACCDC7}" srcOrd="0" destOrd="0" presId="urn:microsoft.com/office/officeart/2018/2/layout/IconVerticalSolidList"/>
    <dgm:cxn modelId="{5AD3054B-3DEA-4BFA-99A8-CBC9C6F6CF66}" type="presParOf" srcId="{83E55F9F-92E7-4FEE-A8BD-6D920FF00966}" destId="{F406ACBB-DCBB-4D66-96CF-8AE9B998BBC2}" srcOrd="1" destOrd="0" presId="urn:microsoft.com/office/officeart/2018/2/layout/IconVerticalSolidList"/>
    <dgm:cxn modelId="{6AAA4EA4-D090-4EDE-8B9C-8401A4F47449}" type="presParOf" srcId="{83E55F9F-92E7-4FEE-A8BD-6D920FF00966}" destId="{B8F38D1A-07C6-473E-A43D-97AC057DAA26}" srcOrd="2" destOrd="0" presId="urn:microsoft.com/office/officeart/2018/2/layout/IconVerticalSolidList"/>
    <dgm:cxn modelId="{5B37C329-C43F-4607-9533-726668FFF665}" type="presParOf" srcId="{83E55F9F-92E7-4FEE-A8BD-6D920FF00966}" destId="{33A1446F-8B2D-46F3-ACE4-F3BE00AFC69E}" srcOrd="3" destOrd="0" presId="urn:microsoft.com/office/officeart/2018/2/layout/IconVerticalSolidList"/>
    <dgm:cxn modelId="{F7B313C1-978F-4E12-9165-BF4358897362}" type="presParOf" srcId="{BE6E1A6A-76CB-4EC2-9FF9-E2AB74A88CC9}" destId="{2D08EB2B-CF27-455E-A370-DA3B1F24F045}" srcOrd="3" destOrd="0" presId="urn:microsoft.com/office/officeart/2018/2/layout/IconVerticalSolidList"/>
    <dgm:cxn modelId="{880259C0-EEE2-47CC-BE78-AB3EE2CB44DC}" type="presParOf" srcId="{BE6E1A6A-76CB-4EC2-9FF9-E2AB74A88CC9}" destId="{B33A3624-FB33-4895-8337-E4999C261503}" srcOrd="4" destOrd="0" presId="urn:microsoft.com/office/officeart/2018/2/layout/IconVerticalSolidList"/>
    <dgm:cxn modelId="{9DEAF2DC-5875-4570-BC81-9C44CD40343D}" type="presParOf" srcId="{B33A3624-FB33-4895-8337-E4999C261503}" destId="{80187576-C920-4E16-AA59-BA3E26C74A74}" srcOrd="0" destOrd="0" presId="urn:microsoft.com/office/officeart/2018/2/layout/IconVerticalSolidList"/>
    <dgm:cxn modelId="{7865B8D7-1866-467A-85C3-76581DF45FF8}" type="presParOf" srcId="{B33A3624-FB33-4895-8337-E4999C261503}" destId="{283D1642-F29F-44E8-ADB7-A187C511FF78}" srcOrd="1" destOrd="0" presId="urn:microsoft.com/office/officeart/2018/2/layout/IconVerticalSolidList"/>
    <dgm:cxn modelId="{FB3619D4-4843-4C9F-9861-BEE1285800C6}" type="presParOf" srcId="{B33A3624-FB33-4895-8337-E4999C261503}" destId="{15346057-5143-491A-A660-B26B12601A25}" srcOrd="2" destOrd="0" presId="urn:microsoft.com/office/officeart/2018/2/layout/IconVerticalSolidList"/>
    <dgm:cxn modelId="{9D4B6F42-DF1C-451D-BCCE-DA557E7400B3}" type="presParOf" srcId="{B33A3624-FB33-4895-8337-E4999C261503}" destId="{14E72BBC-7F5E-46DC-AC66-B5A4CBE962E7}" srcOrd="3" destOrd="0" presId="urn:microsoft.com/office/officeart/2018/2/layout/IconVerticalSolidList"/>
    <dgm:cxn modelId="{5F03E2EA-01E2-4558-BF61-92AD5D3AE032}" type="presParOf" srcId="{B33A3624-FB33-4895-8337-E4999C261503}" destId="{D54992AF-B8AC-499F-9A55-F4BE30A486A4}" srcOrd="4" destOrd="0" presId="urn:microsoft.com/office/officeart/2018/2/layout/IconVerticalSolidList"/>
    <dgm:cxn modelId="{34204F78-40EB-4C29-AF8A-B13C4ECDFDF8}" type="presParOf" srcId="{BE6E1A6A-76CB-4EC2-9FF9-E2AB74A88CC9}" destId="{07CDC38C-5E67-43C2-8A6E-1476FE87B6BD}" srcOrd="5" destOrd="0" presId="urn:microsoft.com/office/officeart/2018/2/layout/IconVerticalSolidList"/>
    <dgm:cxn modelId="{FE388B4F-9CDC-4225-B7A2-15197D28E810}" type="presParOf" srcId="{BE6E1A6A-76CB-4EC2-9FF9-E2AB74A88CC9}" destId="{A6298709-1492-473F-A2F6-29D12D1CB894}" srcOrd="6" destOrd="0" presId="urn:microsoft.com/office/officeart/2018/2/layout/IconVerticalSolidList"/>
    <dgm:cxn modelId="{D2D36E8E-6E6A-49CF-BA49-648868D76CD8}" type="presParOf" srcId="{A6298709-1492-473F-A2F6-29D12D1CB894}" destId="{F069BDA8-20DE-4D30-8BC8-87E60D715BCF}" srcOrd="0" destOrd="0" presId="urn:microsoft.com/office/officeart/2018/2/layout/IconVerticalSolidList"/>
    <dgm:cxn modelId="{0E4F9AE0-9949-4E13-8CDB-489BAE0B613F}" type="presParOf" srcId="{A6298709-1492-473F-A2F6-29D12D1CB894}" destId="{C647CE8E-E7ED-4C08-91EE-71409989E3F3}" srcOrd="1" destOrd="0" presId="urn:microsoft.com/office/officeart/2018/2/layout/IconVerticalSolidList"/>
    <dgm:cxn modelId="{B7419B56-F909-4A8A-93C8-36B501D51F0F}" type="presParOf" srcId="{A6298709-1492-473F-A2F6-29D12D1CB894}" destId="{636B9B34-0C6A-486F-B70D-A97F96433B9C}" srcOrd="2" destOrd="0" presId="urn:microsoft.com/office/officeart/2018/2/layout/IconVerticalSolidList"/>
    <dgm:cxn modelId="{1F4DADE4-960C-4D25-A8D0-D31BF150D155}" type="presParOf" srcId="{A6298709-1492-473F-A2F6-29D12D1CB894}" destId="{D8EE1271-AEB9-4986-B64F-28D0C434F6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655D8-0055-489B-A387-7B28C3F1F3EA}">
      <dsp:nvSpPr>
        <dsp:cNvPr id="0" name=""/>
        <dsp:cNvSpPr/>
      </dsp:nvSpPr>
      <dsp:spPr>
        <a:xfrm>
          <a:off x="0" y="2"/>
          <a:ext cx="9027160" cy="7729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C5CA5C-96EB-4C57-B566-9B8A9E8A3C39}">
      <dsp:nvSpPr>
        <dsp:cNvPr id="0" name=""/>
        <dsp:cNvSpPr/>
      </dsp:nvSpPr>
      <dsp:spPr>
        <a:xfrm>
          <a:off x="178082" y="179367"/>
          <a:ext cx="425978" cy="4251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69C14-94BB-4E76-9F41-F32B31497821}">
      <dsp:nvSpPr>
        <dsp:cNvPr id="0" name=""/>
        <dsp:cNvSpPr/>
      </dsp:nvSpPr>
      <dsp:spPr>
        <a:xfrm>
          <a:off x="837891" y="5444"/>
          <a:ext cx="8105566" cy="82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1" tIns="87001" rIns="87001" bIns="87001"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Welcome </a:t>
          </a:r>
        </a:p>
      </dsp:txBody>
      <dsp:txXfrm>
        <a:off x="837891" y="5444"/>
        <a:ext cx="8105566" cy="822060"/>
      </dsp:txXfrm>
    </dsp:sp>
    <dsp:sp modelId="{D1652B67-E60F-4D79-AE88-4A09B9ACCDC7}">
      <dsp:nvSpPr>
        <dsp:cNvPr id="0" name=""/>
        <dsp:cNvSpPr/>
      </dsp:nvSpPr>
      <dsp:spPr>
        <a:xfrm>
          <a:off x="0" y="1022862"/>
          <a:ext cx="9027160" cy="7729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06ACBB-DCBB-4D66-96CF-8AE9B998BBC2}">
      <dsp:nvSpPr>
        <dsp:cNvPr id="0" name=""/>
        <dsp:cNvSpPr/>
      </dsp:nvSpPr>
      <dsp:spPr>
        <a:xfrm>
          <a:off x="178082" y="1206943"/>
          <a:ext cx="425978" cy="425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A1446F-8B2D-46F3-ACE4-F3BE00AFC69E}">
      <dsp:nvSpPr>
        <dsp:cNvPr id="0" name=""/>
        <dsp:cNvSpPr/>
      </dsp:nvSpPr>
      <dsp:spPr>
        <a:xfrm>
          <a:off x="837891" y="1033020"/>
          <a:ext cx="8105566" cy="82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1" tIns="87001" rIns="87001" bIns="87001" numCol="1" spcCol="1270" anchor="ctr" anchorCtr="0">
          <a:noAutofit/>
        </a:bodyPr>
        <a:lstStyle/>
        <a:p>
          <a:pPr marL="0" lvl="0" indent="0" algn="l" defTabSz="1155700">
            <a:lnSpc>
              <a:spcPct val="100000"/>
            </a:lnSpc>
            <a:spcBef>
              <a:spcPct val="0"/>
            </a:spcBef>
            <a:spcAft>
              <a:spcPct val="35000"/>
            </a:spcAft>
            <a:buNone/>
          </a:pPr>
          <a:r>
            <a:rPr lang="en-US" sz="2600" kern="1200" dirty="0">
              <a:latin typeface="Calibri" panose="020F0502020204030204" pitchFamily="34" charset="0"/>
              <a:ea typeface="Calibri" panose="020F0502020204030204" pitchFamily="34" charset="0"/>
              <a:cs typeface="Calibri" panose="020F0502020204030204" pitchFamily="34" charset="0"/>
            </a:rPr>
            <a:t>Just Futures – A Model for Participatory Decision-Making </a:t>
          </a:r>
        </a:p>
      </dsp:txBody>
      <dsp:txXfrm>
        <a:off x="837891" y="1033020"/>
        <a:ext cx="8105566" cy="822060"/>
      </dsp:txXfrm>
    </dsp:sp>
    <dsp:sp modelId="{80187576-C920-4E16-AA59-BA3E26C74A74}">
      <dsp:nvSpPr>
        <dsp:cNvPr id="0" name=""/>
        <dsp:cNvSpPr/>
      </dsp:nvSpPr>
      <dsp:spPr>
        <a:xfrm>
          <a:off x="0" y="2019959"/>
          <a:ext cx="9027160" cy="7729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3D1642-F29F-44E8-ADB7-A187C511FF78}">
      <dsp:nvSpPr>
        <dsp:cNvPr id="0" name=""/>
        <dsp:cNvSpPr/>
      </dsp:nvSpPr>
      <dsp:spPr>
        <a:xfrm>
          <a:off x="289578" y="2234519"/>
          <a:ext cx="425978" cy="4251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E72BBC-7F5E-46DC-AC66-B5A4CBE962E7}">
      <dsp:nvSpPr>
        <dsp:cNvPr id="0" name=""/>
        <dsp:cNvSpPr/>
      </dsp:nvSpPr>
      <dsp:spPr>
        <a:xfrm>
          <a:off x="888027" y="2050451"/>
          <a:ext cx="6072493" cy="82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1" tIns="87001" rIns="87001" bIns="87001"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Q&amp;A with Sec. Dennis Worsham </a:t>
          </a:r>
        </a:p>
      </dsp:txBody>
      <dsp:txXfrm>
        <a:off x="888027" y="2050451"/>
        <a:ext cx="6072493" cy="822060"/>
      </dsp:txXfrm>
    </dsp:sp>
    <dsp:sp modelId="{D54992AF-B8AC-499F-9A55-F4BE30A486A4}">
      <dsp:nvSpPr>
        <dsp:cNvPr id="0" name=""/>
        <dsp:cNvSpPr/>
      </dsp:nvSpPr>
      <dsp:spPr>
        <a:xfrm>
          <a:off x="5011609" y="2060596"/>
          <a:ext cx="4043344" cy="77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888" tIns="81888" rIns="81888" bIns="81888"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5011609" y="2060596"/>
        <a:ext cx="4043344" cy="773749"/>
      </dsp:txXfrm>
    </dsp:sp>
    <dsp:sp modelId="{F069BDA8-20DE-4D30-8BC8-87E60D715BCF}">
      <dsp:nvSpPr>
        <dsp:cNvPr id="0" name=""/>
        <dsp:cNvSpPr/>
      </dsp:nvSpPr>
      <dsp:spPr>
        <a:xfrm>
          <a:off x="0" y="3098112"/>
          <a:ext cx="9027160" cy="7729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47CE8E-E7ED-4C08-91EE-71409989E3F3}">
      <dsp:nvSpPr>
        <dsp:cNvPr id="0" name=""/>
        <dsp:cNvSpPr/>
      </dsp:nvSpPr>
      <dsp:spPr>
        <a:xfrm>
          <a:off x="178082" y="3262095"/>
          <a:ext cx="425978" cy="4251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E1271-AEB9-4986-B64F-28D0C434F629}">
      <dsp:nvSpPr>
        <dsp:cNvPr id="0" name=""/>
        <dsp:cNvSpPr/>
      </dsp:nvSpPr>
      <dsp:spPr>
        <a:xfrm>
          <a:off x="921593" y="3085385"/>
          <a:ext cx="8105566" cy="82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01" tIns="87001" rIns="87001" bIns="87001"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Next Meeting and Close</a:t>
          </a:r>
        </a:p>
      </dsp:txBody>
      <dsp:txXfrm>
        <a:off x="921593" y="3085385"/>
        <a:ext cx="8105566" cy="8220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4A5F8-C216-4CA4-B5E5-409599C12A98}"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15E8F-9851-4248-B966-3E81FE5BF299}" type="slidenum">
              <a:rPr lang="en-US" smtClean="0"/>
              <a:t>‹#›</a:t>
            </a:fld>
            <a:endParaRPr lang="en-US"/>
          </a:p>
        </p:txBody>
      </p:sp>
    </p:spTree>
    <p:extLst>
      <p:ext uri="{BB962C8B-B14F-4D97-AF65-F5344CB8AC3E}">
        <p14:creationId xmlns:p14="http://schemas.microsoft.com/office/powerpoint/2010/main" val="122178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E9E47-7D37-E1AB-3AD6-7517C289C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CB6C4-F38E-1526-308E-288838DD3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7B8BB-E16C-3E12-134D-10F3451902F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Cyril Walrond</a:t>
            </a:r>
          </a:p>
          <a:p>
            <a:r>
              <a:rPr lang="en-US" sz="1200" kern="1200" dirty="0" err="1">
                <a:solidFill>
                  <a:schemeClr val="tx1"/>
                </a:solidFill>
                <a:effectLst/>
                <a:latin typeface="+mn-lt"/>
                <a:ea typeface="+mn-ea"/>
                <a:cs typeface="+mn-cs"/>
              </a:rPr>
              <a:t>Davven</a:t>
            </a:r>
            <a:r>
              <a:rPr lang="en-US" sz="1200" kern="1200" dirty="0">
                <a:solidFill>
                  <a:schemeClr val="tx1"/>
                </a:solidFill>
                <a:effectLst/>
                <a:latin typeface="+mn-lt"/>
                <a:ea typeface="+mn-ea"/>
                <a:cs typeface="+mn-cs"/>
              </a:rPr>
              <a:t> Davenport </a:t>
            </a:r>
          </a:p>
          <a:p>
            <a:r>
              <a:rPr lang="en-US" sz="1200" kern="1200" dirty="0">
                <a:solidFill>
                  <a:schemeClr val="tx1"/>
                </a:solidFill>
                <a:effectLst/>
                <a:latin typeface="+mn-lt"/>
                <a:ea typeface="+mn-ea"/>
                <a:cs typeface="+mn-cs"/>
              </a:rPr>
              <a:t>Grady Mitchell</a:t>
            </a:r>
          </a:p>
          <a:p>
            <a:r>
              <a:rPr lang="en-US" sz="1200" kern="1200" dirty="0">
                <a:solidFill>
                  <a:schemeClr val="tx1"/>
                </a:solidFill>
                <a:effectLst/>
                <a:latin typeface="+mn-lt"/>
                <a:ea typeface="+mn-ea"/>
                <a:cs typeface="+mn-cs"/>
              </a:rPr>
              <a:t>Ireion Turner</a:t>
            </a:r>
          </a:p>
          <a:p>
            <a:r>
              <a:rPr lang="en-US" sz="1200" kern="1200" dirty="0">
                <a:solidFill>
                  <a:schemeClr val="tx1"/>
                </a:solidFill>
                <a:effectLst/>
                <a:latin typeface="+mn-lt"/>
                <a:ea typeface="+mn-ea"/>
                <a:cs typeface="+mn-cs"/>
              </a:rPr>
              <a:t>Jerry Thomas</a:t>
            </a:r>
          </a:p>
          <a:p>
            <a:r>
              <a:rPr lang="en-US" sz="1200" kern="1200" dirty="0">
                <a:solidFill>
                  <a:schemeClr val="tx1"/>
                </a:solidFill>
                <a:effectLst/>
                <a:latin typeface="+mn-lt"/>
                <a:ea typeface="+mn-ea"/>
                <a:cs typeface="+mn-cs"/>
              </a:rPr>
              <a:t>Marriam Oliver</a:t>
            </a:r>
          </a:p>
          <a:p>
            <a:r>
              <a:rPr lang="en-US" sz="1200" kern="1200" dirty="0">
                <a:solidFill>
                  <a:schemeClr val="tx1"/>
                </a:solidFill>
                <a:effectLst/>
                <a:latin typeface="+mn-lt"/>
                <a:ea typeface="+mn-ea"/>
                <a:cs typeface="+mn-cs"/>
              </a:rPr>
              <a:t>Matthew Durham </a:t>
            </a:r>
          </a:p>
          <a:p>
            <a:r>
              <a:rPr lang="en-US" sz="1200" kern="1200" dirty="0">
                <a:solidFill>
                  <a:schemeClr val="tx1"/>
                </a:solidFill>
                <a:effectLst/>
                <a:latin typeface="+mn-lt"/>
                <a:ea typeface="+mn-ea"/>
                <a:cs typeface="+mn-cs"/>
              </a:rPr>
              <a:t>Robb Hampton</a:t>
            </a:r>
          </a:p>
          <a:p>
            <a:r>
              <a:rPr lang="en-US" sz="1200" kern="1200" dirty="0">
                <a:solidFill>
                  <a:schemeClr val="tx1"/>
                </a:solidFill>
                <a:effectLst/>
                <a:latin typeface="+mn-lt"/>
                <a:ea typeface="+mn-ea"/>
                <a:cs typeface="+mn-cs"/>
              </a:rPr>
              <a:t>Russell Williams</a:t>
            </a:r>
          </a:p>
          <a:p>
            <a:r>
              <a:rPr lang="en-US" sz="1200" kern="1200" dirty="0">
                <a:solidFill>
                  <a:schemeClr val="tx1"/>
                </a:solidFill>
                <a:effectLst/>
                <a:latin typeface="+mn-lt"/>
                <a:ea typeface="+mn-ea"/>
                <a:cs typeface="+mn-cs"/>
              </a:rPr>
              <a:t>Thomas Hill</a:t>
            </a:r>
          </a:p>
          <a:p>
            <a:r>
              <a:rPr lang="en-US" sz="1200" kern="1200" dirty="0">
                <a:solidFill>
                  <a:schemeClr val="tx1"/>
                </a:solidFill>
                <a:effectLst/>
                <a:latin typeface="+mn-lt"/>
                <a:ea typeface="+mn-ea"/>
                <a:cs typeface="+mn-cs"/>
              </a:rPr>
              <a:t>Tiana Wood-Sims</a:t>
            </a:r>
          </a:p>
          <a:p>
            <a:endParaRPr lang="en-US" dirty="0"/>
          </a:p>
        </p:txBody>
      </p:sp>
      <p:sp>
        <p:nvSpPr>
          <p:cNvPr id="4" name="Slide Number Placeholder 3">
            <a:extLst>
              <a:ext uri="{FF2B5EF4-FFF2-40B4-BE49-F238E27FC236}">
                <a16:creationId xmlns:a16="http://schemas.microsoft.com/office/drawing/2014/main" id="{DB7CE901-6E62-163F-A8F8-E5AFCE63FFE2}"/>
              </a:ext>
            </a:extLst>
          </p:cNvPr>
          <p:cNvSpPr>
            <a:spLocks noGrp="1"/>
          </p:cNvSpPr>
          <p:nvPr>
            <p:ph type="sldNum" sz="quarter" idx="5"/>
          </p:nvPr>
        </p:nvSpPr>
        <p:spPr/>
        <p:txBody>
          <a:bodyPr/>
          <a:lstStyle/>
          <a:p>
            <a:fld id="{FA815E8F-9851-4248-B966-3E81FE5BF299}" type="slidenum">
              <a:rPr lang="en-US" smtClean="0"/>
              <a:t>2</a:t>
            </a:fld>
            <a:endParaRPr lang="en-US"/>
          </a:p>
        </p:txBody>
      </p:sp>
    </p:spTree>
    <p:extLst>
      <p:ext uri="{BB962C8B-B14F-4D97-AF65-F5344CB8AC3E}">
        <p14:creationId xmlns:p14="http://schemas.microsoft.com/office/powerpoint/2010/main" val="228826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7d42240b4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37d42240b4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None/>
            </a:pPr>
            <a:r>
              <a:rPr lang="en-US" b="1">
                <a:solidFill>
                  <a:srgbClr val="515759"/>
                </a:solidFill>
              </a:rPr>
              <a:t>Marcy</a:t>
            </a:r>
            <a:endParaRPr b="1">
              <a:solidFill>
                <a:srgbClr val="515759"/>
              </a:solidFill>
            </a:endParaRPr>
          </a:p>
          <a:p>
            <a:pPr marL="0" lvl="0" indent="0" algn="l" rtl="0">
              <a:lnSpc>
                <a:spcPct val="120000"/>
              </a:lnSpc>
              <a:spcBef>
                <a:spcPts val="0"/>
              </a:spcBef>
              <a:spcAft>
                <a:spcPts val="0"/>
              </a:spcAft>
              <a:buNone/>
            </a:pPr>
            <a:r>
              <a:rPr lang="en-US" sz="1200">
                <a:solidFill>
                  <a:srgbClr val="515759"/>
                </a:solidFill>
              </a:rPr>
              <a:t>Disparities in health care, housing, and safe environments are due, </a:t>
            </a:r>
            <a:br>
              <a:rPr lang="en-US" sz="1200">
                <a:solidFill>
                  <a:srgbClr val="515759"/>
                </a:solidFill>
              </a:rPr>
            </a:br>
            <a:r>
              <a:rPr lang="en-US" sz="1200">
                <a:solidFill>
                  <a:srgbClr val="515759"/>
                </a:solidFill>
              </a:rPr>
              <a:t>in part, to a disconnect between government policy making and community members facing </a:t>
            </a:r>
            <a:br>
              <a:rPr lang="en-US" sz="1200">
                <a:solidFill>
                  <a:srgbClr val="515759"/>
                </a:solidFill>
              </a:rPr>
            </a:br>
            <a:r>
              <a:rPr lang="en-US" sz="1200">
                <a:solidFill>
                  <a:srgbClr val="515759"/>
                </a:solidFill>
              </a:rPr>
              <a:t>these challenges. </a:t>
            </a:r>
            <a:endParaRPr/>
          </a:p>
          <a:p>
            <a:pPr marL="0" lvl="0" indent="0" algn="l" rtl="0">
              <a:lnSpc>
                <a:spcPct val="120000"/>
              </a:lnSpc>
              <a:spcBef>
                <a:spcPts val="0"/>
              </a:spcBef>
              <a:spcAft>
                <a:spcPts val="0"/>
              </a:spcAft>
              <a:buNone/>
            </a:pPr>
            <a:endParaRPr sz="1200">
              <a:solidFill>
                <a:srgbClr val="515759"/>
              </a:solidFill>
            </a:endParaRPr>
          </a:p>
          <a:p>
            <a:pPr marL="0" lvl="0" indent="0" algn="l" rtl="0">
              <a:lnSpc>
                <a:spcPct val="120000"/>
              </a:lnSpc>
              <a:spcBef>
                <a:spcPts val="0"/>
              </a:spcBef>
              <a:spcAft>
                <a:spcPts val="0"/>
              </a:spcAft>
              <a:buNone/>
            </a:pPr>
            <a:r>
              <a:rPr lang="en-US" sz="1200" b="1">
                <a:solidFill>
                  <a:srgbClr val="515759"/>
                </a:solidFill>
              </a:rPr>
              <a:t>Collaborative governance </a:t>
            </a:r>
            <a:r>
              <a:rPr lang="en-US" sz="1200">
                <a:solidFill>
                  <a:srgbClr val="515759"/>
                </a:solidFill>
              </a:rPr>
              <a:t>empowers community members to translate their lived experiences into policy that can create more effective outcomes.</a:t>
            </a:r>
            <a:endParaRPr sz="1200">
              <a:solidFill>
                <a:srgbClr val="515759"/>
              </a:solidFill>
            </a:endParaRPr>
          </a:p>
          <a:p>
            <a:pPr marL="0" lvl="0" indent="0" algn="l" rtl="0">
              <a:lnSpc>
                <a:spcPct val="120000"/>
              </a:lnSpc>
              <a:spcBef>
                <a:spcPts val="0"/>
              </a:spcBef>
              <a:spcAft>
                <a:spcPts val="0"/>
              </a:spcAft>
              <a:buNone/>
            </a:pPr>
            <a:endParaRPr>
              <a:solidFill>
                <a:srgbClr val="515759"/>
              </a:solidFill>
            </a:endParaRPr>
          </a:p>
          <a:p>
            <a:pPr marL="0" lvl="0" indent="0" algn="l" rtl="0">
              <a:lnSpc>
                <a:spcPct val="120000"/>
              </a:lnSpc>
              <a:spcBef>
                <a:spcPts val="0"/>
              </a:spcBef>
              <a:spcAft>
                <a:spcPts val="0"/>
              </a:spcAft>
              <a:buNone/>
            </a:pPr>
            <a:r>
              <a:rPr lang="en-US">
                <a:solidFill>
                  <a:srgbClr val="515759"/>
                </a:solidFill>
              </a:rPr>
              <a:t>Collaborative governance happens when government and communities work together to make collective policy decisions, co-create programs to meet community needs and ensure policies and programs are implemented effectively</a:t>
            </a:r>
            <a:endParaRPr>
              <a:solidFill>
                <a:srgbClr val="515759"/>
              </a:solidFill>
            </a:endParaRPr>
          </a:p>
          <a:p>
            <a:pPr marL="0" lvl="0" indent="0" algn="l" rtl="0">
              <a:lnSpc>
                <a:spcPct val="120000"/>
              </a:lnSpc>
              <a:spcBef>
                <a:spcPts val="0"/>
              </a:spcBef>
              <a:spcAft>
                <a:spcPts val="0"/>
              </a:spcAft>
              <a:buNone/>
            </a:pPr>
            <a:endParaRPr>
              <a:solidFill>
                <a:srgbClr val="515759"/>
              </a:solidFill>
            </a:endParaRPr>
          </a:p>
          <a:p>
            <a:pPr marL="0" lvl="0" indent="0" algn="l" rtl="0">
              <a:lnSpc>
                <a:spcPct val="120000"/>
              </a:lnSpc>
              <a:spcBef>
                <a:spcPts val="0"/>
              </a:spcBef>
              <a:spcAft>
                <a:spcPts val="0"/>
              </a:spcAft>
              <a:buNone/>
            </a:pPr>
            <a:endParaRPr>
              <a:solidFill>
                <a:srgbClr val="515759"/>
              </a:solidFill>
            </a:endParaRPr>
          </a:p>
          <a:p>
            <a:pPr marL="0" lvl="0" indent="0" algn="l" rtl="0">
              <a:spcBef>
                <a:spcPts val="0"/>
              </a:spcBef>
              <a:spcAft>
                <a:spcPts val="0"/>
              </a:spcAft>
              <a:buNone/>
            </a:pPr>
            <a:endParaRPr/>
          </a:p>
        </p:txBody>
      </p:sp>
      <p:sp>
        <p:nvSpPr>
          <p:cNvPr id="280" name="Google Shape;280;g37d42240b4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a:t>Marcy</a:t>
            </a:r>
            <a:endParaRPr sz="1100"/>
          </a:p>
          <a:p>
            <a:pPr marL="457200" lvl="0" indent="-298450" algn="l" rtl="0">
              <a:lnSpc>
                <a:spcPct val="115000"/>
              </a:lnSpc>
              <a:spcBef>
                <a:spcPts val="1200"/>
              </a:spcBef>
              <a:spcAft>
                <a:spcPts val="0"/>
              </a:spcAft>
              <a:buSzPts val="1100"/>
              <a:buChar char="●"/>
            </a:pPr>
            <a:r>
              <a:rPr lang="en-US" sz="1100"/>
              <a:t>Frontline communities have wisdom and expertise to help our state solve our biggest problems.</a:t>
            </a:r>
            <a:endParaRPr sz="1100"/>
          </a:p>
          <a:p>
            <a:pPr marL="457200" lvl="0" indent="-298450" algn="l" rtl="0">
              <a:lnSpc>
                <a:spcPct val="115000"/>
              </a:lnSpc>
              <a:spcBef>
                <a:spcPts val="0"/>
              </a:spcBef>
              <a:spcAft>
                <a:spcPts val="0"/>
              </a:spcAft>
              <a:buSzPts val="1100"/>
              <a:buChar char="●"/>
            </a:pPr>
            <a:r>
              <a:rPr lang="en-US" sz="1100"/>
              <a:t>But right now, Washington has very few effective methods to activate community insights.</a:t>
            </a:r>
            <a:endParaRPr sz="1100"/>
          </a:p>
          <a:p>
            <a:pPr marL="457200" lvl="0" indent="-298450" algn="l" rtl="0">
              <a:lnSpc>
                <a:spcPct val="115000"/>
              </a:lnSpc>
              <a:spcBef>
                <a:spcPts val="0"/>
              </a:spcBef>
              <a:spcAft>
                <a:spcPts val="0"/>
              </a:spcAft>
              <a:buSzPts val="1100"/>
              <a:buChar char="●"/>
            </a:pPr>
            <a:r>
              <a:rPr lang="en-US" sz="1100"/>
              <a:t>Just Futures is working to establish collaborative governance in Washington, to help people gain the skills and relationships they need to make a difference in their communities</a:t>
            </a:r>
            <a:endParaRPr sz="1100"/>
          </a:p>
          <a:p>
            <a:pPr marL="457200" lvl="0" indent="-298450" algn="l" rtl="0">
              <a:lnSpc>
                <a:spcPct val="115000"/>
              </a:lnSpc>
              <a:spcBef>
                <a:spcPts val="0"/>
              </a:spcBef>
              <a:spcAft>
                <a:spcPts val="0"/>
              </a:spcAft>
              <a:buSzPts val="1100"/>
              <a:buChar char="●"/>
            </a:pPr>
            <a:r>
              <a:rPr lang="en-US" sz="1100"/>
              <a:t>Growing community skills will result in more effective government programs and create local leaders who are working to better their communities</a:t>
            </a:r>
            <a:endParaRPr sz="1100"/>
          </a:p>
          <a:p>
            <a:pPr marL="0" lvl="0" indent="0" algn="l" rtl="0">
              <a:lnSpc>
                <a:spcPct val="100000"/>
              </a:lnSpc>
              <a:spcBef>
                <a:spcPts val="1200"/>
              </a:spcBef>
              <a:spcAft>
                <a:spcPts val="0"/>
              </a:spcAft>
              <a:buSzPts val="1400"/>
              <a:buNone/>
            </a:pPr>
            <a:endParaRPr/>
          </a:p>
        </p:txBody>
      </p:sp>
      <p:sp>
        <p:nvSpPr>
          <p:cNvPr id="288" name="Google Shape;2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7d42240b43_0_4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Marcy</a:t>
            </a:r>
            <a:endParaRPr/>
          </a:p>
        </p:txBody>
      </p:sp>
      <p:sp>
        <p:nvSpPr>
          <p:cNvPr id="296" name="Google Shape;296;g37d42240b43_0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a:t>Faduma</a:t>
            </a:r>
            <a:endParaRPr/>
          </a:p>
          <a:p>
            <a:pPr marL="0" lvl="0" indent="0" algn="l" rtl="0">
              <a:lnSpc>
                <a:spcPct val="115000"/>
              </a:lnSpc>
              <a:spcBef>
                <a:spcPts val="0"/>
              </a:spcBef>
              <a:spcAft>
                <a:spcPts val="0"/>
              </a:spcAft>
              <a:buNone/>
            </a:pPr>
            <a:r>
              <a:rPr lang="en-US"/>
              <a:t>Washington State both piloted assemblies which took place in Seattle, Spokane, Walla Walla, Tacoma, Sea-Tac, Sunnyside, Everson and Yakima, as well as in Skagit, Whatcom and King Counties</a:t>
            </a:r>
            <a:endParaRPr/>
          </a:p>
          <a:p>
            <a:pPr marL="0" lvl="0" indent="0" algn="l" rtl="0">
              <a:spcBef>
                <a:spcPts val="0"/>
              </a:spcBef>
              <a:spcAft>
                <a:spcPts val="0"/>
              </a:spcAft>
              <a:buNone/>
            </a:pPr>
            <a:r>
              <a:rPr lang="en-US"/>
              <a:t>Assemblies are being led by trusted community organizations, including:</a:t>
            </a:r>
            <a:endParaRPr/>
          </a:p>
          <a:p>
            <a:pPr marL="457200" lvl="0" indent="-317500" algn="l" rtl="0">
              <a:spcBef>
                <a:spcPts val="0"/>
              </a:spcBef>
              <a:spcAft>
                <a:spcPts val="0"/>
              </a:spcAft>
              <a:buClr>
                <a:schemeClr val="dk1"/>
              </a:buClr>
              <a:buSzPts val="1400"/>
              <a:buChar char="●"/>
            </a:pPr>
            <a:r>
              <a:rPr lang="en-US"/>
              <a:t>BMAC</a:t>
            </a:r>
            <a:endParaRPr/>
          </a:p>
          <a:p>
            <a:pPr marL="457200" lvl="0" indent="-317500" algn="l" rtl="0">
              <a:spcBef>
                <a:spcPts val="0"/>
              </a:spcBef>
              <a:spcAft>
                <a:spcPts val="0"/>
              </a:spcAft>
              <a:buClr>
                <a:schemeClr val="dk1"/>
              </a:buClr>
              <a:buSzPts val="1400"/>
              <a:buChar char="●"/>
            </a:pPr>
            <a:r>
              <a:rPr lang="en-US"/>
              <a:t>ERRA</a:t>
            </a:r>
            <a:endParaRPr/>
          </a:p>
          <a:p>
            <a:pPr marL="457200" lvl="0" indent="-317500" algn="l" rtl="0">
              <a:spcBef>
                <a:spcPts val="0"/>
              </a:spcBef>
              <a:spcAft>
                <a:spcPts val="0"/>
              </a:spcAft>
              <a:buClr>
                <a:schemeClr val="dk1"/>
              </a:buClr>
              <a:buSzPts val="1400"/>
              <a:buChar char="●"/>
            </a:pPr>
            <a:r>
              <a:rPr lang="en-US"/>
              <a:t>C2C </a:t>
            </a:r>
            <a:endParaRPr/>
          </a:p>
          <a:p>
            <a:pPr marL="457200" lvl="0" indent="-317500" algn="l" rtl="0">
              <a:spcBef>
                <a:spcPts val="0"/>
              </a:spcBef>
              <a:spcAft>
                <a:spcPts val="0"/>
              </a:spcAft>
              <a:buClr>
                <a:schemeClr val="dk1"/>
              </a:buClr>
              <a:buSzPts val="1400"/>
              <a:buChar char="●"/>
            </a:pPr>
            <a:r>
              <a:rPr lang="en-US"/>
              <a:t>ECOSS</a:t>
            </a:r>
            <a:endParaRPr/>
          </a:p>
          <a:p>
            <a:pPr marL="457200" lvl="0" indent="-317500" algn="l" rtl="0">
              <a:spcBef>
                <a:spcPts val="0"/>
              </a:spcBef>
              <a:spcAft>
                <a:spcPts val="0"/>
              </a:spcAft>
              <a:buClr>
                <a:schemeClr val="dk1"/>
              </a:buClr>
              <a:buSzPts val="1400"/>
              <a:buChar char="●"/>
            </a:pPr>
            <a:r>
              <a:rPr lang="en-US"/>
              <a:t>Utopia</a:t>
            </a:r>
            <a:endParaRPr/>
          </a:p>
          <a:p>
            <a:pPr marL="457200" lvl="0" indent="-317500" algn="l" rtl="0">
              <a:spcBef>
                <a:spcPts val="0"/>
              </a:spcBef>
              <a:spcAft>
                <a:spcPts val="0"/>
              </a:spcAft>
              <a:buClr>
                <a:schemeClr val="dk1"/>
              </a:buClr>
              <a:buSzPts val="1400"/>
              <a:buChar char="●"/>
            </a:pPr>
            <a:r>
              <a:rPr lang="en-US"/>
              <a:t>Nuestra Casa</a:t>
            </a:r>
            <a:endParaRPr/>
          </a:p>
          <a:p>
            <a:pPr marL="0" lvl="0" indent="0" algn="l" rtl="0">
              <a:spcBef>
                <a:spcPts val="0"/>
              </a:spcBef>
              <a:spcAft>
                <a:spcPts val="0"/>
              </a:spcAft>
              <a:buNone/>
            </a:pPr>
            <a:endParaRPr/>
          </a:p>
          <a:p>
            <a:pPr marL="0" marR="0" lvl="0" indent="0" algn="l" rtl="0">
              <a:lnSpc>
                <a:spcPct val="115000"/>
              </a:lnSpc>
              <a:spcBef>
                <a:spcPts val="800"/>
              </a:spcBef>
              <a:spcAft>
                <a:spcPts val="800"/>
              </a:spcAft>
              <a:buSzPts val="1400"/>
              <a:buNone/>
            </a:pPr>
            <a:endParaRPr sz="1000"/>
          </a:p>
        </p:txBody>
      </p:sp>
      <p:sp>
        <p:nvSpPr>
          <p:cNvPr id="305" name="Google Shape;3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SzPts val="1400"/>
              <a:buNone/>
            </a:pPr>
            <a:r>
              <a:rPr lang="en-US"/>
              <a:t>Faduma</a:t>
            </a:r>
            <a:endParaRPr/>
          </a:p>
        </p:txBody>
      </p:sp>
      <p:sp>
        <p:nvSpPr>
          <p:cNvPr id="314" name="Google Shape;31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7d42240b43_0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37d42240b43_0_16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Esther - some suggested discussion questions in breakout room.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194CC-C793-6686-1627-1B048AFE5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6EC98-5ADB-058A-D19E-F53AB4555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CE0FC-80B6-29B7-7747-5FB2BD89B4C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Cyril Walrond</a:t>
            </a:r>
          </a:p>
          <a:p>
            <a:r>
              <a:rPr lang="en-US" sz="1200" kern="1200" dirty="0" err="1">
                <a:solidFill>
                  <a:schemeClr val="tx1"/>
                </a:solidFill>
                <a:effectLst/>
                <a:latin typeface="+mn-lt"/>
                <a:ea typeface="+mn-ea"/>
                <a:cs typeface="+mn-cs"/>
              </a:rPr>
              <a:t>Davven</a:t>
            </a:r>
            <a:r>
              <a:rPr lang="en-US" sz="1200" kern="1200" dirty="0">
                <a:solidFill>
                  <a:schemeClr val="tx1"/>
                </a:solidFill>
                <a:effectLst/>
                <a:latin typeface="+mn-lt"/>
                <a:ea typeface="+mn-ea"/>
                <a:cs typeface="+mn-cs"/>
              </a:rPr>
              <a:t> Davenport </a:t>
            </a:r>
          </a:p>
          <a:p>
            <a:r>
              <a:rPr lang="en-US" sz="1200" kern="1200" dirty="0">
                <a:solidFill>
                  <a:schemeClr val="tx1"/>
                </a:solidFill>
                <a:effectLst/>
                <a:latin typeface="+mn-lt"/>
                <a:ea typeface="+mn-ea"/>
                <a:cs typeface="+mn-cs"/>
              </a:rPr>
              <a:t>Grady Mitchell</a:t>
            </a:r>
          </a:p>
          <a:p>
            <a:r>
              <a:rPr lang="en-US" sz="1200" kern="1200" dirty="0">
                <a:solidFill>
                  <a:schemeClr val="tx1"/>
                </a:solidFill>
                <a:effectLst/>
                <a:latin typeface="+mn-lt"/>
                <a:ea typeface="+mn-ea"/>
                <a:cs typeface="+mn-cs"/>
              </a:rPr>
              <a:t>Ireion Turner</a:t>
            </a:r>
          </a:p>
          <a:p>
            <a:r>
              <a:rPr lang="en-US" sz="1200" kern="1200" dirty="0">
                <a:solidFill>
                  <a:schemeClr val="tx1"/>
                </a:solidFill>
                <a:effectLst/>
                <a:latin typeface="+mn-lt"/>
                <a:ea typeface="+mn-ea"/>
                <a:cs typeface="+mn-cs"/>
              </a:rPr>
              <a:t>Jerry Thomas</a:t>
            </a:r>
          </a:p>
          <a:p>
            <a:r>
              <a:rPr lang="en-US" sz="1200" kern="1200" dirty="0">
                <a:solidFill>
                  <a:schemeClr val="tx1"/>
                </a:solidFill>
                <a:effectLst/>
                <a:latin typeface="+mn-lt"/>
                <a:ea typeface="+mn-ea"/>
                <a:cs typeface="+mn-cs"/>
              </a:rPr>
              <a:t>Marriam Oliver</a:t>
            </a:r>
          </a:p>
          <a:p>
            <a:r>
              <a:rPr lang="en-US" sz="1200" kern="1200" dirty="0">
                <a:solidFill>
                  <a:schemeClr val="tx1"/>
                </a:solidFill>
                <a:effectLst/>
                <a:latin typeface="+mn-lt"/>
                <a:ea typeface="+mn-ea"/>
                <a:cs typeface="+mn-cs"/>
              </a:rPr>
              <a:t>Matthew Durham </a:t>
            </a:r>
          </a:p>
          <a:p>
            <a:r>
              <a:rPr lang="en-US" sz="1200" kern="1200" dirty="0">
                <a:solidFill>
                  <a:schemeClr val="tx1"/>
                </a:solidFill>
                <a:effectLst/>
                <a:latin typeface="+mn-lt"/>
                <a:ea typeface="+mn-ea"/>
                <a:cs typeface="+mn-cs"/>
              </a:rPr>
              <a:t>Robb Hampton</a:t>
            </a:r>
          </a:p>
          <a:p>
            <a:r>
              <a:rPr lang="en-US" sz="1200" kern="1200" dirty="0">
                <a:solidFill>
                  <a:schemeClr val="tx1"/>
                </a:solidFill>
                <a:effectLst/>
                <a:latin typeface="+mn-lt"/>
                <a:ea typeface="+mn-ea"/>
                <a:cs typeface="+mn-cs"/>
              </a:rPr>
              <a:t>Russell Williams</a:t>
            </a:r>
          </a:p>
          <a:p>
            <a:r>
              <a:rPr lang="en-US" sz="1200" kern="1200" dirty="0">
                <a:solidFill>
                  <a:schemeClr val="tx1"/>
                </a:solidFill>
                <a:effectLst/>
                <a:latin typeface="+mn-lt"/>
                <a:ea typeface="+mn-ea"/>
                <a:cs typeface="+mn-cs"/>
              </a:rPr>
              <a:t>Thomas Hill</a:t>
            </a:r>
          </a:p>
          <a:p>
            <a:r>
              <a:rPr lang="en-US" sz="1200" kern="1200" dirty="0">
                <a:solidFill>
                  <a:schemeClr val="tx1"/>
                </a:solidFill>
                <a:effectLst/>
                <a:latin typeface="+mn-lt"/>
                <a:ea typeface="+mn-ea"/>
                <a:cs typeface="+mn-cs"/>
              </a:rPr>
              <a:t>Tiana Wood-Sims</a:t>
            </a:r>
          </a:p>
          <a:p>
            <a:endParaRPr lang="en-US" dirty="0"/>
          </a:p>
        </p:txBody>
      </p:sp>
      <p:sp>
        <p:nvSpPr>
          <p:cNvPr id="4" name="Slide Number Placeholder 3">
            <a:extLst>
              <a:ext uri="{FF2B5EF4-FFF2-40B4-BE49-F238E27FC236}">
                <a16:creationId xmlns:a16="http://schemas.microsoft.com/office/drawing/2014/main" id="{8C479240-6009-EA56-B4A3-EF739BCCA677}"/>
              </a:ext>
            </a:extLst>
          </p:cNvPr>
          <p:cNvSpPr>
            <a:spLocks noGrp="1"/>
          </p:cNvSpPr>
          <p:nvPr>
            <p:ph type="sldNum" sz="quarter" idx="5"/>
          </p:nvPr>
        </p:nvSpPr>
        <p:spPr/>
        <p:txBody>
          <a:bodyPr/>
          <a:lstStyle/>
          <a:p>
            <a:fld id="{FA815E8F-9851-4248-B966-3E81FE5BF299}" type="slidenum">
              <a:rPr lang="en-US" smtClean="0"/>
              <a:t>19</a:t>
            </a:fld>
            <a:endParaRPr lang="en-US"/>
          </a:p>
        </p:txBody>
      </p:sp>
    </p:spTree>
    <p:extLst>
      <p:ext uri="{BB962C8B-B14F-4D97-AF65-F5344CB8AC3E}">
        <p14:creationId xmlns:p14="http://schemas.microsoft.com/office/powerpoint/2010/main" val="288921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i="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44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Cyril Walrond</a:t>
            </a:r>
          </a:p>
          <a:p>
            <a:r>
              <a:rPr lang="en-US" sz="1200" kern="1200" dirty="0" err="1">
                <a:solidFill>
                  <a:schemeClr val="tx1"/>
                </a:solidFill>
                <a:effectLst/>
                <a:latin typeface="+mn-lt"/>
                <a:ea typeface="+mn-ea"/>
                <a:cs typeface="+mn-cs"/>
              </a:rPr>
              <a:t>Davven</a:t>
            </a:r>
            <a:r>
              <a:rPr lang="en-US" sz="1200" kern="1200" dirty="0">
                <a:solidFill>
                  <a:schemeClr val="tx1"/>
                </a:solidFill>
                <a:effectLst/>
                <a:latin typeface="+mn-lt"/>
                <a:ea typeface="+mn-ea"/>
                <a:cs typeface="+mn-cs"/>
              </a:rPr>
              <a:t> Davenport </a:t>
            </a:r>
          </a:p>
          <a:p>
            <a:r>
              <a:rPr lang="en-US" sz="1200" kern="1200" dirty="0">
                <a:solidFill>
                  <a:schemeClr val="tx1"/>
                </a:solidFill>
                <a:effectLst/>
                <a:latin typeface="+mn-lt"/>
                <a:ea typeface="+mn-ea"/>
                <a:cs typeface="+mn-cs"/>
              </a:rPr>
              <a:t>Grady Mitchell</a:t>
            </a:r>
          </a:p>
          <a:p>
            <a:r>
              <a:rPr lang="en-US" sz="1200" kern="1200" dirty="0">
                <a:solidFill>
                  <a:schemeClr val="tx1"/>
                </a:solidFill>
                <a:effectLst/>
                <a:latin typeface="+mn-lt"/>
                <a:ea typeface="+mn-ea"/>
                <a:cs typeface="+mn-cs"/>
              </a:rPr>
              <a:t>Ireion Turner</a:t>
            </a:r>
          </a:p>
          <a:p>
            <a:r>
              <a:rPr lang="en-US" sz="1200" kern="1200" dirty="0">
                <a:solidFill>
                  <a:schemeClr val="tx1"/>
                </a:solidFill>
                <a:effectLst/>
                <a:latin typeface="+mn-lt"/>
                <a:ea typeface="+mn-ea"/>
                <a:cs typeface="+mn-cs"/>
              </a:rPr>
              <a:t>Jerry Thomas</a:t>
            </a:r>
          </a:p>
          <a:p>
            <a:r>
              <a:rPr lang="en-US" sz="1200" kern="1200" dirty="0">
                <a:solidFill>
                  <a:schemeClr val="tx1"/>
                </a:solidFill>
                <a:effectLst/>
                <a:latin typeface="+mn-lt"/>
                <a:ea typeface="+mn-ea"/>
                <a:cs typeface="+mn-cs"/>
              </a:rPr>
              <a:t>Marriam Oliver</a:t>
            </a:r>
          </a:p>
          <a:p>
            <a:r>
              <a:rPr lang="en-US" sz="1200" kern="1200" dirty="0">
                <a:solidFill>
                  <a:schemeClr val="tx1"/>
                </a:solidFill>
                <a:effectLst/>
                <a:latin typeface="+mn-lt"/>
                <a:ea typeface="+mn-ea"/>
                <a:cs typeface="+mn-cs"/>
              </a:rPr>
              <a:t>Matthew Durham </a:t>
            </a:r>
          </a:p>
          <a:p>
            <a:r>
              <a:rPr lang="en-US" sz="1200" kern="1200" dirty="0">
                <a:solidFill>
                  <a:schemeClr val="tx1"/>
                </a:solidFill>
                <a:effectLst/>
                <a:latin typeface="+mn-lt"/>
                <a:ea typeface="+mn-ea"/>
                <a:cs typeface="+mn-cs"/>
              </a:rPr>
              <a:t>Robb Hampton</a:t>
            </a:r>
          </a:p>
          <a:p>
            <a:r>
              <a:rPr lang="en-US" sz="1200" kern="1200" dirty="0">
                <a:solidFill>
                  <a:schemeClr val="tx1"/>
                </a:solidFill>
                <a:effectLst/>
                <a:latin typeface="+mn-lt"/>
                <a:ea typeface="+mn-ea"/>
                <a:cs typeface="+mn-cs"/>
              </a:rPr>
              <a:t>Russell Williams</a:t>
            </a:r>
          </a:p>
          <a:p>
            <a:r>
              <a:rPr lang="en-US" sz="1200" kern="1200" dirty="0">
                <a:solidFill>
                  <a:schemeClr val="tx1"/>
                </a:solidFill>
                <a:effectLst/>
                <a:latin typeface="+mn-lt"/>
                <a:ea typeface="+mn-ea"/>
                <a:cs typeface="+mn-cs"/>
              </a:rPr>
              <a:t>Thomas Hill</a:t>
            </a:r>
          </a:p>
          <a:p>
            <a:r>
              <a:rPr lang="en-US" sz="1200" kern="1200" dirty="0">
                <a:solidFill>
                  <a:schemeClr val="tx1"/>
                </a:solidFill>
                <a:effectLst/>
                <a:latin typeface="+mn-lt"/>
                <a:ea typeface="+mn-ea"/>
                <a:cs typeface="+mn-cs"/>
              </a:rPr>
              <a:t>Tiana Wood-Sims</a:t>
            </a:r>
          </a:p>
          <a:p>
            <a:endParaRPr lang="en-US" dirty="0"/>
          </a:p>
        </p:txBody>
      </p:sp>
      <p:sp>
        <p:nvSpPr>
          <p:cNvPr id="4" name="Slide Number Placeholder 3"/>
          <p:cNvSpPr>
            <a:spLocks noGrp="1"/>
          </p:cNvSpPr>
          <p:nvPr>
            <p:ph type="sldNum" sz="quarter" idx="5"/>
          </p:nvPr>
        </p:nvSpPr>
        <p:spPr/>
        <p:txBody>
          <a:bodyPr/>
          <a:lstStyle/>
          <a:p>
            <a:fld id="{FA815E8F-9851-4248-B966-3E81FE5BF299}" type="slidenum">
              <a:rPr lang="en-US" smtClean="0"/>
              <a:t>3</a:t>
            </a:fld>
            <a:endParaRPr lang="en-US"/>
          </a:p>
        </p:txBody>
      </p:sp>
    </p:spTree>
    <p:extLst>
      <p:ext uri="{BB962C8B-B14F-4D97-AF65-F5344CB8AC3E}">
        <p14:creationId xmlns:p14="http://schemas.microsoft.com/office/powerpoint/2010/main" val="243557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Everyone introduces themselves briefly - name, org, role </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Welcome-</a:t>
            </a:r>
            <a:endParaRPr/>
          </a:p>
        </p:txBody>
      </p:sp>
      <p:sp>
        <p:nvSpPr>
          <p:cNvPr id="213" name="Google Shape;21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7d42240b43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37d42240b43_0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Faduma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7d42240b43_0_2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37d42240b43_0_23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Faduma</a:t>
            </a:r>
            <a:endParaRPr sz="1200">
              <a:latin typeface="Arial"/>
              <a:ea typeface="Arial"/>
              <a:cs typeface="Arial"/>
              <a:sym typeface="Arial"/>
            </a:endParaRPr>
          </a:p>
        </p:txBody>
      </p:sp>
      <p:sp>
        <p:nvSpPr>
          <p:cNvPr id="236" name="Google Shape;236;g37d42240b43_0_23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t>Faduma</a:t>
            </a:r>
            <a:endParaRPr sz="1100"/>
          </a:p>
          <a:p>
            <a:pPr marL="457200" lvl="0" indent="-298450" algn="l" rtl="0">
              <a:lnSpc>
                <a:spcPct val="115000"/>
              </a:lnSpc>
              <a:spcBef>
                <a:spcPts val="0"/>
              </a:spcBef>
              <a:spcAft>
                <a:spcPts val="0"/>
              </a:spcAft>
              <a:buSzPts val="1100"/>
              <a:buChar char="●"/>
            </a:pPr>
            <a:r>
              <a:rPr lang="en-US" sz="1100"/>
              <a:t>Too many people feel like their voice does not make a difference.</a:t>
            </a:r>
            <a:endParaRPr sz="1100"/>
          </a:p>
          <a:p>
            <a:pPr marL="457200" lvl="0" indent="-298450" algn="l" rtl="0">
              <a:lnSpc>
                <a:spcPct val="115000"/>
              </a:lnSpc>
              <a:spcBef>
                <a:spcPts val="0"/>
              </a:spcBef>
              <a:spcAft>
                <a:spcPts val="0"/>
              </a:spcAft>
              <a:buSzPts val="1100"/>
              <a:buChar char="●"/>
            </a:pPr>
            <a:r>
              <a:rPr lang="en-US" sz="1100"/>
              <a:t>Community members and government officials both often feel that traditional engagement methods like listening sessions and town halls are not venues for real problem-solving.</a:t>
            </a:r>
            <a:endParaRPr sz="1100"/>
          </a:p>
          <a:p>
            <a:pPr marL="457200" lvl="0" indent="-298450" algn="l" rtl="0">
              <a:lnSpc>
                <a:spcPct val="115000"/>
              </a:lnSpc>
              <a:spcBef>
                <a:spcPts val="0"/>
              </a:spcBef>
              <a:spcAft>
                <a:spcPts val="0"/>
              </a:spcAft>
              <a:buSzPts val="1100"/>
              <a:buChar char="●"/>
            </a:pPr>
            <a:r>
              <a:rPr lang="en-US" sz="1100"/>
              <a:t>Just Futures is a coalition of community and government who are building new ways to create policies that reflect the lived experience of frontline communities.</a:t>
            </a:r>
            <a:endParaRPr sz="1100"/>
          </a:p>
          <a:p>
            <a:pPr marL="0" lvl="0" indent="0" algn="l" rtl="0">
              <a:lnSpc>
                <a:spcPct val="120000"/>
              </a:lnSpc>
              <a:spcBef>
                <a:spcPts val="1200"/>
              </a:spcBef>
              <a:spcAft>
                <a:spcPts val="0"/>
              </a:spcAft>
              <a:buSzPts val="1400"/>
              <a:buNone/>
            </a:pPr>
            <a:endParaRPr sz="1600"/>
          </a:p>
          <a:p>
            <a:pPr marL="0" lvl="0" indent="0" algn="l" rtl="0">
              <a:lnSpc>
                <a:spcPct val="100000"/>
              </a:lnSpc>
              <a:spcBef>
                <a:spcPts val="0"/>
              </a:spcBef>
              <a:spcAft>
                <a:spcPts val="0"/>
              </a:spcAft>
              <a:buSzPts val="1400"/>
              <a:buNone/>
            </a:pPr>
            <a:endParaRPr/>
          </a:p>
        </p:txBody>
      </p:sp>
      <p:sp>
        <p:nvSpPr>
          <p:cNvPr id="245" name="Google Shape;2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7d42240b43_0_1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300" b="1"/>
              <a:t>Lindsay</a:t>
            </a:r>
            <a:endParaRPr sz="1300" b="1"/>
          </a:p>
          <a:p>
            <a:pPr marL="0" marR="0" lvl="0" indent="0" algn="l" rtl="0">
              <a:lnSpc>
                <a:spcPct val="115000"/>
              </a:lnSpc>
              <a:spcBef>
                <a:spcPts val="0"/>
              </a:spcBef>
              <a:spcAft>
                <a:spcPts val="0"/>
              </a:spcAft>
              <a:buNone/>
            </a:pPr>
            <a:r>
              <a:rPr lang="en-US" sz="1300" b="1"/>
              <a:t>North star slide</a:t>
            </a:r>
            <a:endParaRPr sz="1300" b="1"/>
          </a:p>
          <a:p>
            <a:pPr marL="342900" marR="0" lvl="0" indent="-311150" algn="l" rtl="0">
              <a:lnSpc>
                <a:spcPct val="115000"/>
              </a:lnSpc>
              <a:spcBef>
                <a:spcPts val="0"/>
              </a:spcBef>
              <a:spcAft>
                <a:spcPts val="0"/>
              </a:spcAft>
              <a:buSzPts val="900"/>
              <a:buFont typeface="Noto Sans Symbols"/>
              <a:buChar char="∙"/>
            </a:pPr>
            <a:r>
              <a:rPr lang="en-US" sz="1300" b="1">
                <a:latin typeface="Arial"/>
                <a:ea typeface="Arial"/>
                <a:cs typeface="Arial"/>
                <a:sym typeface="Arial"/>
              </a:rPr>
              <a:t>Collaborative governance </a:t>
            </a:r>
            <a:r>
              <a:rPr lang="en-US" sz="1300">
                <a:latin typeface="Arial"/>
                <a:ea typeface="Arial"/>
                <a:cs typeface="Arial"/>
                <a:sym typeface="Arial"/>
              </a:rPr>
              <a:t>empowers community members to translate their lived experiences into policy that can create more effective outcomes.</a:t>
            </a:r>
            <a:endParaRPr sz="700"/>
          </a:p>
          <a:p>
            <a:pPr marL="342900" marR="0" lvl="0" indent="-311150" algn="l" rtl="0">
              <a:lnSpc>
                <a:spcPct val="115000"/>
              </a:lnSpc>
              <a:spcBef>
                <a:spcPts val="0"/>
              </a:spcBef>
              <a:spcAft>
                <a:spcPts val="0"/>
              </a:spcAft>
              <a:buSzPts val="900"/>
              <a:buFont typeface="Noto Sans Symbols"/>
              <a:buChar char="∙"/>
            </a:pPr>
            <a:r>
              <a:rPr lang="en-US" sz="1300">
                <a:latin typeface="Arial"/>
                <a:ea typeface="Arial"/>
                <a:cs typeface="Arial"/>
                <a:sym typeface="Arial"/>
              </a:rPr>
              <a:t>Collaborative governance happens when government and communities work together to make collective policy decisions, co-create programs to meet community needs and ensure policies and programs are implemented effectively</a:t>
            </a:r>
            <a:endParaRPr sz="700"/>
          </a:p>
          <a:p>
            <a:pPr marL="0" lvl="0" indent="0" algn="l" rtl="0">
              <a:lnSpc>
                <a:spcPct val="100000"/>
              </a:lnSpc>
              <a:spcBef>
                <a:spcPts val="800"/>
              </a:spcBef>
              <a:spcAft>
                <a:spcPts val="0"/>
              </a:spcAft>
              <a:buSzPts val="1400"/>
              <a:buNone/>
            </a:pPr>
            <a:endParaRPr sz="700"/>
          </a:p>
        </p:txBody>
      </p:sp>
      <p:sp>
        <p:nvSpPr>
          <p:cNvPr id="253" name="Google Shape;253;g37d42240b43_0_1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7d42240b43_0_2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Lindsay</a:t>
            </a:r>
            <a:endParaRPr/>
          </a:p>
        </p:txBody>
      </p:sp>
      <p:sp>
        <p:nvSpPr>
          <p:cNvPr id="259" name="Google Shape;259;g37d42240b43_0_2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7d42240b43_0_2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37d42240b43_0_26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Lindsay</a:t>
            </a:r>
            <a:endParaRPr/>
          </a:p>
          <a:p>
            <a:pPr marL="0" marR="0" lvl="0" indent="0" algn="l" rtl="0">
              <a:lnSpc>
                <a:spcPct val="100000"/>
              </a:lnSpc>
              <a:spcBef>
                <a:spcPts val="0"/>
              </a:spcBef>
              <a:spcAft>
                <a:spcPts val="0"/>
              </a:spcAft>
              <a:buClr>
                <a:schemeClr val="dk1"/>
              </a:buClr>
              <a:buSzPts val="1200"/>
              <a:buFont typeface="Arial"/>
              <a:buNone/>
            </a:pPr>
            <a:r>
              <a:rPr lang="en-US"/>
              <a:t>To complement what we shared, the two biggest existential threats to well-being are </a:t>
            </a:r>
            <a:endParaRPr/>
          </a:p>
          <a:p>
            <a:pPr marL="228600" marR="0" lvl="0" indent="-228600" algn="l" rtl="0">
              <a:lnSpc>
                <a:spcPct val="100000"/>
              </a:lnSpc>
              <a:spcBef>
                <a:spcPts val="0"/>
              </a:spcBef>
              <a:spcAft>
                <a:spcPts val="0"/>
              </a:spcAft>
              <a:buClr>
                <a:schemeClr val="dk1"/>
              </a:buClr>
              <a:buSzPts val="1200"/>
              <a:buFont typeface="Arial"/>
              <a:buAutoNum type="arabicPeriod"/>
            </a:pPr>
            <a:r>
              <a:rPr lang="en-US"/>
              <a:t>Climate justice</a:t>
            </a:r>
            <a:endParaRPr/>
          </a:p>
          <a:p>
            <a:pPr marL="228600" marR="0" lvl="0" indent="-228600" algn="l" rtl="0">
              <a:lnSpc>
                <a:spcPct val="100000"/>
              </a:lnSpc>
              <a:spcBef>
                <a:spcPts val="0"/>
              </a:spcBef>
              <a:spcAft>
                <a:spcPts val="0"/>
              </a:spcAft>
              <a:buClr>
                <a:schemeClr val="dk1"/>
              </a:buClr>
              <a:buSzPts val="1200"/>
              <a:buFont typeface="Arial"/>
              <a:buAutoNum type="arabicPeriod"/>
            </a:pPr>
            <a:r>
              <a:rPr lang="en-US"/>
              <a:t>Poverty – with the most egregious representation of poverty being homelessness</a:t>
            </a:r>
            <a:endParaRPr/>
          </a:p>
          <a:p>
            <a:pPr marL="228600" marR="0" lvl="0" indent="-228600" algn="l" rtl="0">
              <a:lnSpc>
                <a:spcPct val="100000"/>
              </a:lnSpc>
              <a:spcBef>
                <a:spcPts val="0"/>
              </a:spcBef>
              <a:spcAft>
                <a:spcPts val="0"/>
              </a:spcAft>
              <a:buClr>
                <a:schemeClr val="dk1"/>
              </a:buClr>
              <a:buSzPts val="1200"/>
              <a:buFont typeface="Arial"/>
              <a:buAutoNum type="arabicPeriod"/>
            </a:pPr>
            <a:r>
              <a:rPr lang="en-US"/>
              <a:t>NOW democracy too</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We have aligned approaches within our sets of work as we are both centering equity in all forms, but specifically racial equity, and incorporating human-centered design methodologies. </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a:t>Centering lived expertise is cornerstone within the HEAL Act, Washington’s state Office of Equity, and the 10-Year Plan: WA State’s Blueprint for a Just &amp; Equitable Future. Complementing this work is the Executive Order sign in December 2021 from the White House on transforming the federal customer experience and service delivery to rebuild trust in the government.</a:t>
            </a:r>
            <a:endParaRPr/>
          </a:p>
        </p:txBody>
      </p:sp>
      <p:sp>
        <p:nvSpPr>
          <p:cNvPr id="266" name="Google Shape;266;g37d42240b43_0_26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A4396E0-7734-8AEB-C46F-C664EB30E228}"/>
              </a:ext>
            </a:extLst>
          </p:cNvPr>
          <p:cNvSpPr>
            <a:spLocks noGrp="1"/>
          </p:cNvSpPr>
          <p:nvPr>
            <p:ph type="subTitle" idx="1"/>
          </p:nvPr>
        </p:nvSpPr>
        <p:spPr>
          <a:xfrm>
            <a:off x="5931243" y="4670854"/>
            <a:ext cx="5535827" cy="172376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6233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8" name="Picture Placeholder 17"/>
          <p:cNvSpPr>
            <a:spLocks noGrp="1"/>
          </p:cNvSpPr>
          <p:nvPr>
            <p:ph type="pic" sz="quarter" idx="13"/>
          </p:nvPr>
        </p:nvSpPr>
        <p:spPr>
          <a:xfrm>
            <a:off x="2423585" y="2239963"/>
            <a:ext cx="3312583" cy="2487612"/>
          </a:xfrm>
          <a:effectLst/>
        </p:spPr>
        <p:txBody>
          <a:bodyPr/>
          <a:lstStyle>
            <a:lvl1pPr marL="0" indent="0">
              <a:buNone/>
              <a:defRPr>
                <a:solidFill>
                  <a:schemeClr val="tx1">
                    <a:lumMod val="65000"/>
                    <a:lumOff val="35000"/>
                  </a:schemeClr>
                </a:solidFill>
                <a:latin typeface="+mn-lt"/>
              </a:defRPr>
            </a:lvl1pPr>
          </a:lstStyle>
          <a:p>
            <a:r>
              <a:rPr lang="en-US"/>
              <a:t>Click icon to add picture</a:t>
            </a:r>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a:t>@ location</a:t>
            </a:r>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solidFill>
              </a:defRPr>
            </a:lvl1pPr>
          </a:lstStyle>
          <a:p>
            <a:pPr lvl="0"/>
            <a:r>
              <a:rPr lang="en-US"/>
              <a:t>Date</a:t>
            </a:r>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solidFill>
                <a:latin typeface="+mn-lt"/>
              </a:defRPr>
            </a:lvl1pPr>
          </a:lstStyle>
          <a:p>
            <a:pPr lvl="0"/>
            <a:r>
              <a:rPr lang="en-US"/>
              <a:t>Name</a:t>
            </a:r>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solidFill>
                <a:latin typeface="+mn-lt"/>
              </a:defRPr>
            </a:lvl1pPr>
          </a:lstStyle>
          <a:p>
            <a:pPr lvl="0"/>
            <a:r>
              <a:rPr lang="en-US"/>
              <a:t>Name</a:t>
            </a:r>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chemeClr val="tx1"/>
                </a:solidFill>
                <a:latin typeface="+mn-lt"/>
              </a:defRPr>
            </a:lvl1pPr>
          </a:lstStyle>
          <a:p>
            <a:pPr lvl="0"/>
            <a:r>
              <a:rPr lang="en-US"/>
              <a:t>Title</a:t>
            </a:r>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chemeClr val="tx1"/>
                </a:solidFill>
                <a:latin typeface="+mn-lt"/>
              </a:defRPr>
            </a:lvl1pPr>
          </a:lstStyle>
          <a:p>
            <a:pPr lvl="0"/>
            <a:r>
              <a:rPr lang="en-US"/>
              <a:t>Title</a:t>
            </a:r>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solidFill>
                <a:latin typeface="+mn-lt"/>
              </a:defRPr>
            </a:lvl1pPr>
          </a:lstStyle>
          <a:p>
            <a:pPr lvl="0"/>
            <a:r>
              <a:rPr lang="en-US"/>
              <a:t>Program</a:t>
            </a:r>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solidFill>
                <a:latin typeface="+mn-lt"/>
              </a:defRPr>
            </a:lvl1pPr>
          </a:lstStyle>
          <a:p>
            <a:pPr lvl="0"/>
            <a:r>
              <a:rPr lang="en-US"/>
              <a:t>Program</a:t>
            </a:r>
          </a:p>
        </p:txBody>
      </p:sp>
      <p:sp>
        <p:nvSpPr>
          <p:cNvPr id="15" name="Title 2"/>
          <p:cNvSpPr>
            <a:spLocks noGrp="1"/>
          </p:cNvSpPr>
          <p:nvPr>
            <p:ph type="title" hasCustomPrompt="1"/>
          </p:nvPr>
        </p:nvSpPr>
        <p:spPr>
          <a:xfrm>
            <a:off x="0" y="673320"/>
            <a:ext cx="12192000" cy="437941"/>
          </a:xfrm>
        </p:spPr>
        <p:txBody>
          <a:bodyPr>
            <a:normAutofit/>
          </a:bodyPr>
          <a:lstStyle>
            <a:lvl1pPr algn="ctr">
              <a:defRPr sz="3000"/>
            </a:lvl1pPr>
          </a:lstStyle>
          <a:p>
            <a:pPr lvl="0"/>
            <a:r>
              <a:rPr lang="en-US"/>
              <a:t>Subtitle 1</a:t>
            </a:r>
          </a:p>
        </p:txBody>
      </p:sp>
    </p:spTree>
    <p:extLst>
      <p:ext uri="{BB962C8B-B14F-4D97-AF65-F5344CB8AC3E}">
        <p14:creationId xmlns:p14="http://schemas.microsoft.com/office/powerpoint/2010/main" val="126800697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15"/>
          <p:cNvSpPr txBox="1">
            <a:spLocks noGrp="1"/>
          </p:cNvSpPr>
          <p:nvPr>
            <p:ph type="subTitle" idx="1"/>
          </p:nvPr>
        </p:nvSpPr>
        <p:spPr>
          <a:xfrm>
            <a:off x="1524000" y="4728410"/>
            <a:ext cx="9144000" cy="89033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2E393F"/>
              </a:buClr>
              <a:buSzPts val="2400"/>
              <a:buNone/>
              <a:defRPr sz="2400"/>
            </a:lvl1pPr>
            <a:lvl2pPr lvl="1" algn="ctr">
              <a:lnSpc>
                <a:spcPct val="90000"/>
              </a:lnSpc>
              <a:spcBef>
                <a:spcPts val="500"/>
              </a:spcBef>
              <a:spcAft>
                <a:spcPts val="0"/>
              </a:spcAft>
              <a:buClr>
                <a:srgbClr val="2E393F"/>
              </a:buClr>
              <a:buSzPts val="2000"/>
              <a:buNone/>
              <a:defRPr sz="2000"/>
            </a:lvl2pPr>
            <a:lvl3pPr lvl="2" algn="ctr">
              <a:lnSpc>
                <a:spcPct val="90000"/>
              </a:lnSpc>
              <a:spcBef>
                <a:spcPts val="500"/>
              </a:spcBef>
              <a:spcAft>
                <a:spcPts val="0"/>
              </a:spcAft>
              <a:buClr>
                <a:srgbClr val="2E393F"/>
              </a:buClr>
              <a:buSzPts val="1800"/>
              <a:buNone/>
              <a:defRPr sz="1800"/>
            </a:lvl3pPr>
            <a:lvl4pPr lvl="3" algn="ctr">
              <a:lnSpc>
                <a:spcPct val="90000"/>
              </a:lnSpc>
              <a:spcBef>
                <a:spcPts val="500"/>
              </a:spcBef>
              <a:spcAft>
                <a:spcPts val="0"/>
              </a:spcAft>
              <a:buClr>
                <a:srgbClr val="2E393F"/>
              </a:buClr>
              <a:buSzPts val="1600"/>
              <a:buNone/>
              <a:defRPr sz="1600"/>
            </a:lvl4pPr>
            <a:lvl5pPr lvl="4" algn="ctr">
              <a:lnSpc>
                <a:spcPct val="90000"/>
              </a:lnSpc>
              <a:spcBef>
                <a:spcPts val="500"/>
              </a:spcBef>
              <a:spcAft>
                <a:spcPts val="0"/>
              </a:spcAft>
              <a:buClr>
                <a:srgbClr val="2E39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15"/>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15"/>
          <p:cNvSpPr/>
          <p:nvPr/>
        </p:nvSpPr>
        <p:spPr>
          <a:xfrm>
            <a:off x="0" y="0"/>
            <a:ext cx="12192000" cy="53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1" name="Google Shape;21;p15" descr="A black and grey text&#10;&#10;Description automatically generated"/>
          <p:cNvPicPr preferRelativeResize="0"/>
          <p:nvPr/>
        </p:nvPicPr>
        <p:blipFill rotWithShape="1">
          <a:blip r:embed="rId2">
            <a:alphaModFix/>
          </a:blip>
          <a:srcRect/>
          <a:stretch/>
        </p:blipFill>
        <p:spPr>
          <a:xfrm>
            <a:off x="2638924" y="1627105"/>
            <a:ext cx="6914150" cy="2448762"/>
          </a:xfrm>
          <a:prstGeom prst="rect">
            <a:avLst/>
          </a:prstGeom>
          <a:noFill/>
          <a:ln>
            <a:noFill/>
          </a:ln>
        </p:spPr>
      </p:pic>
    </p:spTree>
    <p:extLst>
      <p:ext uri="{BB962C8B-B14F-4D97-AF65-F5344CB8AC3E}">
        <p14:creationId xmlns:p14="http://schemas.microsoft.com/office/powerpoint/2010/main" val="34083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Content with Caption">
  <p:cSld name="5_Content with Caption">
    <p:spTree>
      <p:nvGrpSpPr>
        <p:cNvPr id="1" name="Shape 22"/>
        <p:cNvGrpSpPr/>
        <p:nvPr/>
      </p:nvGrpSpPr>
      <p:grpSpPr>
        <a:xfrm>
          <a:off x="0" y="0"/>
          <a:ext cx="0" cy="0"/>
          <a:chOff x="0" y="0"/>
          <a:chExt cx="0" cy="0"/>
        </a:xfrm>
      </p:grpSpPr>
      <p:sp>
        <p:nvSpPr>
          <p:cNvPr id="23" name="Google Shape;23;p16"/>
          <p:cNvSpPr txBox="1">
            <a:spLocks noGrp="1"/>
          </p:cNvSpPr>
          <p:nvPr>
            <p:ph type="title"/>
          </p:nvPr>
        </p:nvSpPr>
        <p:spPr>
          <a:xfrm>
            <a:off x="7702299" y="697830"/>
            <a:ext cx="3932237" cy="135956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body" idx="1"/>
          </p:nvPr>
        </p:nvSpPr>
        <p:spPr>
          <a:xfrm>
            <a:off x="7702299" y="2227128"/>
            <a:ext cx="3932237" cy="36418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600"/>
              <a:buNone/>
              <a:defRPr sz="1600"/>
            </a:lvl1pPr>
            <a:lvl2pPr marL="914400" lvl="1" indent="-228600" algn="l">
              <a:lnSpc>
                <a:spcPct val="90000"/>
              </a:lnSpc>
              <a:spcBef>
                <a:spcPts val="500"/>
              </a:spcBef>
              <a:spcAft>
                <a:spcPts val="0"/>
              </a:spcAft>
              <a:buClr>
                <a:srgbClr val="2E393F"/>
              </a:buClr>
              <a:buSzPts val="1400"/>
              <a:buNone/>
              <a:defRPr sz="1400"/>
            </a:lvl2pPr>
            <a:lvl3pPr marL="1371600" lvl="2" indent="-228600" algn="l">
              <a:lnSpc>
                <a:spcPct val="90000"/>
              </a:lnSpc>
              <a:spcBef>
                <a:spcPts val="500"/>
              </a:spcBef>
              <a:spcAft>
                <a:spcPts val="0"/>
              </a:spcAft>
              <a:buClr>
                <a:srgbClr val="2E393F"/>
              </a:buClr>
              <a:buSzPts val="1200"/>
              <a:buNone/>
              <a:defRPr sz="1200"/>
            </a:lvl3pPr>
            <a:lvl4pPr marL="1828800" lvl="3" indent="-228600" algn="l">
              <a:lnSpc>
                <a:spcPct val="90000"/>
              </a:lnSpc>
              <a:spcBef>
                <a:spcPts val="500"/>
              </a:spcBef>
              <a:spcAft>
                <a:spcPts val="0"/>
              </a:spcAft>
              <a:buClr>
                <a:srgbClr val="2E393F"/>
              </a:buClr>
              <a:buSzPts val="1000"/>
              <a:buNone/>
              <a:defRPr sz="1000"/>
            </a:lvl4pPr>
            <a:lvl5pPr marL="2286000" lvl="4" indent="-228600" algn="l">
              <a:lnSpc>
                <a:spcPct val="90000"/>
              </a:lnSpc>
              <a:spcBef>
                <a:spcPts val="500"/>
              </a:spcBef>
              <a:spcAft>
                <a:spcPts val="0"/>
              </a:spcAft>
              <a:buClr>
                <a:srgbClr val="2E39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16"/>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6"/>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16"/>
          <p:cNvSpPr>
            <a:spLocks noGrp="1"/>
          </p:cNvSpPr>
          <p:nvPr>
            <p:ph type="pic" idx="2"/>
          </p:nvPr>
        </p:nvSpPr>
        <p:spPr>
          <a:xfrm>
            <a:off x="627856" y="698500"/>
            <a:ext cx="6821488" cy="5170488"/>
          </a:xfrm>
          <a:prstGeom prst="rect">
            <a:avLst/>
          </a:prstGeom>
          <a:noFill/>
          <a:ln>
            <a:noFill/>
          </a:ln>
        </p:spPr>
      </p:sp>
      <p:sp>
        <p:nvSpPr>
          <p:cNvPr id="29" name="Google Shape;29;p16"/>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5541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
        <p:cNvGrpSpPr/>
        <p:nvPr/>
      </p:nvGrpSpPr>
      <p:grpSpPr>
        <a:xfrm>
          <a:off x="0" y="0"/>
          <a:ext cx="0" cy="0"/>
          <a:chOff x="0" y="0"/>
          <a:chExt cx="0" cy="0"/>
        </a:xfrm>
      </p:grpSpPr>
      <p:sp>
        <p:nvSpPr>
          <p:cNvPr id="31" name="Google Shape;31;p17"/>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7"/>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17"/>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5" name="Google Shape;35;p17"/>
          <p:cNvSpPr txBox="1">
            <a:spLocks noGrp="1"/>
          </p:cNvSpPr>
          <p:nvPr>
            <p:ph type="title"/>
          </p:nvPr>
        </p:nvSpPr>
        <p:spPr>
          <a:xfrm>
            <a:off x="609598" y="565484"/>
            <a:ext cx="11024937" cy="11252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84667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609599" y="697830"/>
            <a:ext cx="3932237" cy="135956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609599" y="2227128"/>
            <a:ext cx="3932237" cy="36418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600"/>
              <a:buNone/>
              <a:defRPr sz="1600"/>
            </a:lvl1pPr>
            <a:lvl2pPr marL="914400" lvl="1" indent="-228600" algn="l">
              <a:lnSpc>
                <a:spcPct val="90000"/>
              </a:lnSpc>
              <a:spcBef>
                <a:spcPts val="500"/>
              </a:spcBef>
              <a:spcAft>
                <a:spcPts val="0"/>
              </a:spcAft>
              <a:buClr>
                <a:srgbClr val="2E393F"/>
              </a:buClr>
              <a:buSzPts val="1400"/>
              <a:buNone/>
              <a:defRPr sz="1400"/>
            </a:lvl2pPr>
            <a:lvl3pPr marL="1371600" lvl="2" indent="-228600" algn="l">
              <a:lnSpc>
                <a:spcPct val="90000"/>
              </a:lnSpc>
              <a:spcBef>
                <a:spcPts val="500"/>
              </a:spcBef>
              <a:spcAft>
                <a:spcPts val="0"/>
              </a:spcAft>
              <a:buClr>
                <a:srgbClr val="2E393F"/>
              </a:buClr>
              <a:buSzPts val="1200"/>
              <a:buNone/>
              <a:defRPr sz="1200"/>
            </a:lvl3pPr>
            <a:lvl4pPr marL="1828800" lvl="3" indent="-228600" algn="l">
              <a:lnSpc>
                <a:spcPct val="90000"/>
              </a:lnSpc>
              <a:spcBef>
                <a:spcPts val="500"/>
              </a:spcBef>
              <a:spcAft>
                <a:spcPts val="0"/>
              </a:spcAft>
              <a:buClr>
                <a:srgbClr val="2E393F"/>
              </a:buClr>
              <a:buSzPts val="1000"/>
              <a:buNone/>
              <a:defRPr sz="1000"/>
            </a:lvl4pPr>
            <a:lvl5pPr marL="2286000" lvl="4" indent="-228600" algn="l">
              <a:lnSpc>
                <a:spcPct val="90000"/>
              </a:lnSpc>
              <a:spcBef>
                <a:spcPts val="500"/>
              </a:spcBef>
              <a:spcAft>
                <a:spcPts val="0"/>
              </a:spcAft>
              <a:buClr>
                <a:srgbClr val="2E39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 name="Google Shape;39;p18"/>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8"/>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18"/>
          <p:cNvSpPr>
            <a:spLocks noGrp="1"/>
          </p:cNvSpPr>
          <p:nvPr>
            <p:ph type="pic" idx="2"/>
          </p:nvPr>
        </p:nvSpPr>
        <p:spPr>
          <a:xfrm>
            <a:off x="4813300" y="698500"/>
            <a:ext cx="6821488" cy="5170488"/>
          </a:xfrm>
          <a:prstGeom prst="rect">
            <a:avLst/>
          </a:prstGeom>
          <a:noFill/>
          <a:ln>
            <a:noFill/>
          </a:ln>
        </p:spPr>
      </p:sp>
      <p:sp>
        <p:nvSpPr>
          <p:cNvPr id="43" name="Google Shape;43;p18"/>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71130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625726" y="2867799"/>
            <a:ext cx="4655701" cy="3035695"/>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4300"/>
              <a:buFont typeface="Century Gothic"/>
              <a:buNone/>
              <a:defRPr sz="5967" b="1" i="0">
                <a:solidFill>
                  <a:schemeClr val="dk1"/>
                </a:solidFill>
                <a:latin typeface="Century Gothic"/>
                <a:ea typeface="Century Gothic"/>
                <a:cs typeface="Century Gothic"/>
                <a:sym typeface="Century Gothic"/>
              </a:defRPr>
            </a:lvl1pPr>
            <a:lvl2pPr lvl="1" algn="ctr">
              <a:lnSpc>
                <a:spcPct val="100000"/>
              </a:lnSpc>
              <a:spcBef>
                <a:spcPts val="0"/>
              </a:spcBef>
              <a:spcAft>
                <a:spcPts val="0"/>
              </a:spcAft>
              <a:buSzPts val="4300"/>
              <a:buNone/>
              <a:defRPr sz="5967"/>
            </a:lvl2pPr>
            <a:lvl3pPr lvl="2" algn="ctr">
              <a:lnSpc>
                <a:spcPct val="100000"/>
              </a:lnSpc>
              <a:spcBef>
                <a:spcPts val="0"/>
              </a:spcBef>
              <a:spcAft>
                <a:spcPts val="0"/>
              </a:spcAft>
              <a:buSzPts val="4300"/>
              <a:buNone/>
              <a:defRPr sz="5967"/>
            </a:lvl3pPr>
            <a:lvl4pPr lvl="3" algn="ctr">
              <a:lnSpc>
                <a:spcPct val="100000"/>
              </a:lnSpc>
              <a:spcBef>
                <a:spcPts val="0"/>
              </a:spcBef>
              <a:spcAft>
                <a:spcPts val="0"/>
              </a:spcAft>
              <a:buSzPts val="4300"/>
              <a:buNone/>
              <a:defRPr sz="5967"/>
            </a:lvl4pPr>
            <a:lvl5pPr lvl="4" algn="ctr">
              <a:lnSpc>
                <a:spcPct val="100000"/>
              </a:lnSpc>
              <a:spcBef>
                <a:spcPts val="0"/>
              </a:spcBef>
              <a:spcAft>
                <a:spcPts val="0"/>
              </a:spcAft>
              <a:buSzPts val="4300"/>
              <a:buNone/>
              <a:defRPr sz="5967"/>
            </a:lvl5pPr>
            <a:lvl6pPr lvl="5" algn="ctr">
              <a:lnSpc>
                <a:spcPct val="100000"/>
              </a:lnSpc>
              <a:spcBef>
                <a:spcPts val="0"/>
              </a:spcBef>
              <a:spcAft>
                <a:spcPts val="0"/>
              </a:spcAft>
              <a:buSzPts val="4300"/>
              <a:buNone/>
              <a:defRPr sz="5967"/>
            </a:lvl6pPr>
            <a:lvl7pPr lvl="6" algn="ctr">
              <a:lnSpc>
                <a:spcPct val="100000"/>
              </a:lnSpc>
              <a:spcBef>
                <a:spcPts val="0"/>
              </a:spcBef>
              <a:spcAft>
                <a:spcPts val="0"/>
              </a:spcAft>
              <a:buSzPts val="4300"/>
              <a:buNone/>
              <a:defRPr sz="5967"/>
            </a:lvl7pPr>
            <a:lvl8pPr lvl="7" algn="ctr">
              <a:lnSpc>
                <a:spcPct val="100000"/>
              </a:lnSpc>
              <a:spcBef>
                <a:spcPts val="0"/>
              </a:spcBef>
              <a:spcAft>
                <a:spcPts val="0"/>
              </a:spcAft>
              <a:buSzPts val="4300"/>
              <a:buNone/>
              <a:defRPr sz="5967"/>
            </a:lvl8pPr>
            <a:lvl9pPr lvl="8" algn="ctr">
              <a:lnSpc>
                <a:spcPct val="100000"/>
              </a:lnSpc>
              <a:spcBef>
                <a:spcPts val="0"/>
              </a:spcBef>
              <a:spcAft>
                <a:spcPts val="0"/>
              </a:spcAft>
              <a:buSzPts val="4300"/>
              <a:buNone/>
              <a:defRPr sz="5967"/>
            </a:lvl9pPr>
          </a:lstStyle>
          <a:p>
            <a:endParaRPr/>
          </a:p>
        </p:txBody>
      </p:sp>
      <p:sp>
        <p:nvSpPr>
          <p:cNvPr id="46" name="Google Shape;46;p22"/>
          <p:cNvSpPr txBox="1">
            <a:spLocks noGrp="1"/>
          </p:cNvSpPr>
          <p:nvPr>
            <p:ph type="title" idx="2"/>
          </p:nvPr>
        </p:nvSpPr>
        <p:spPr>
          <a:xfrm>
            <a:off x="625725" y="1326100"/>
            <a:ext cx="4655700" cy="13704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2E393F"/>
              </a:buClr>
              <a:buSzPts val="4500"/>
              <a:buFont typeface="Century Gothic"/>
              <a:buNone/>
              <a:defRPr sz="5167" b="1" i="0">
                <a:solidFill>
                  <a:srgbClr val="2E393F"/>
                </a:solidFill>
                <a:latin typeface="Century Gothic"/>
                <a:ea typeface="Century Gothic"/>
                <a:cs typeface="Century Gothic"/>
                <a:sym typeface="Century Gothic"/>
              </a:defRPr>
            </a:lvl1pPr>
            <a:lvl2pPr lvl="1" algn="ctr">
              <a:lnSpc>
                <a:spcPct val="100000"/>
              </a:lnSpc>
              <a:spcBef>
                <a:spcPts val="0"/>
              </a:spcBef>
              <a:spcAft>
                <a:spcPts val="0"/>
              </a:spcAft>
              <a:buSzPts val="4500"/>
              <a:buNone/>
              <a:defRPr sz="6500"/>
            </a:lvl2pPr>
            <a:lvl3pPr lvl="2" algn="ctr">
              <a:lnSpc>
                <a:spcPct val="100000"/>
              </a:lnSpc>
              <a:spcBef>
                <a:spcPts val="0"/>
              </a:spcBef>
              <a:spcAft>
                <a:spcPts val="0"/>
              </a:spcAft>
              <a:buSzPts val="4500"/>
              <a:buNone/>
              <a:defRPr sz="6500"/>
            </a:lvl3pPr>
            <a:lvl4pPr lvl="3" algn="ctr">
              <a:lnSpc>
                <a:spcPct val="100000"/>
              </a:lnSpc>
              <a:spcBef>
                <a:spcPts val="0"/>
              </a:spcBef>
              <a:spcAft>
                <a:spcPts val="0"/>
              </a:spcAft>
              <a:buSzPts val="4500"/>
              <a:buNone/>
              <a:defRPr sz="6500"/>
            </a:lvl4pPr>
            <a:lvl5pPr lvl="4" algn="ctr">
              <a:lnSpc>
                <a:spcPct val="100000"/>
              </a:lnSpc>
              <a:spcBef>
                <a:spcPts val="0"/>
              </a:spcBef>
              <a:spcAft>
                <a:spcPts val="0"/>
              </a:spcAft>
              <a:buSzPts val="4500"/>
              <a:buNone/>
              <a:defRPr sz="6500"/>
            </a:lvl5pPr>
            <a:lvl6pPr lvl="5" algn="ctr">
              <a:lnSpc>
                <a:spcPct val="100000"/>
              </a:lnSpc>
              <a:spcBef>
                <a:spcPts val="0"/>
              </a:spcBef>
              <a:spcAft>
                <a:spcPts val="0"/>
              </a:spcAft>
              <a:buSzPts val="4500"/>
              <a:buNone/>
              <a:defRPr sz="6500"/>
            </a:lvl6pPr>
            <a:lvl7pPr lvl="6" algn="ctr">
              <a:lnSpc>
                <a:spcPct val="100000"/>
              </a:lnSpc>
              <a:spcBef>
                <a:spcPts val="0"/>
              </a:spcBef>
              <a:spcAft>
                <a:spcPts val="0"/>
              </a:spcAft>
              <a:buSzPts val="4500"/>
              <a:buNone/>
              <a:defRPr sz="6500"/>
            </a:lvl7pPr>
            <a:lvl8pPr lvl="7" algn="ctr">
              <a:lnSpc>
                <a:spcPct val="100000"/>
              </a:lnSpc>
              <a:spcBef>
                <a:spcPts val="0"/>
              </a:spcBef>
              <a:spcAft>
                <a:spcPts val="0"/>
              </a:spcAft>
              <a:buSzPts val="4500"/>
              <a:buNone/>
              <a:defRPr sz="6500"/>
            </a:lvl8pPr>
            <a:lvl9pPr lvl="8" algn="ctr">
              <a:lnSpc>
                <a:spcPct val="100000"/>
              </a:lnSpc>
              <a:spcBef>
                <a:spcPts val="0"/>
              </a:spcBef>
              <a:spcAft>
                <a:spcPts val="0"/>
              </a:spcAft>
              <a:buSzPts val="4500"/>
              <a:buNone/>
              <a:defRPr sz="6500"/>
            </a:lvl9pPr>
          </a:lstStyle>
          <a:p>
            <a:endParaRPr/>
          </a:p>
        </p:txBody>
      </p:sp>
      <p:sp>
        <p:nvSpPr>
          <p:cNvPr id="47" name="Google Shape;47;p22"/>
          <p:cNvSpPr/>
          <p:nvPr/>
        </p:nvSpPr>
        <p:spPr>
          <a:xfrm>
            <a:off x="0" y="0"/>
            <a:ext cx="12192000" cy="713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p:txBody>
      </p:sp>
      <p:sp>
        <p:nvSpPr>
          <p:cNvPr id="48" name="Google Shape;48;p22"/>
          <p:cNvSpPr>
            <a:spLocks noGrp="1"/>
          </p:cNvSpPr>
          <p:nvPr>
            <p:ph type="pic" idx="3"/>
          </p:nvPr>
        </p:nvSpPr>
        <p:spPr>
          <a:xfrm>
            <a:off x="6582834" y="1064685"/>
            <a:ext cx="5236633" cy="5236633"/>
          </a:xfrm>
          <a:prstGeom prst="rect">
            <a:avLst/>
          </a:prstGeom>
          <a:noFill/>
          <a:ln>
            <a:noFill/>
          </a:ln>
        </p:spPr>
      </p:sp>
    </p:spTree>
    <p:extLst>
      <p:ext uri="{BB962C8B-B14F-4D97-AF65-F5344CB8AC3E}">
        <p14:creationId xmlns:p14="http://schemas.microsoft.com/office/powerpoint/2010/main" val="123852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type="blank">
  <p:cSld name="1_Blank">
    <p:spTree>
      <p:nvGrpSpPr>
        <p:cNvPr id="1" name="Shape 49"/>
        <p:cNvGrpSpPr/>
        <p:nvPr/>
      </p:nvGrpSpPr>
      <p:grpSpPr>
        <a:xfrm>
          <a:off x="0" y="0"/>
          <a:ext cx="0" cy="0"/>
          <a:chOff x="0" y="0"/>
          <a:chExt cx="0" cy="0"/>
        </a:xfrm>
      </p:grpSpPr>
      <p:sp>
        <p:nvSpPr>
          <p:cNvPr id="50" name="Google Shape;50;p20"/>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769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3"/>
        <p:cNvGrpSpPr/>
        <p:nvPr/>
      </p:nvGrpSpPr>
      <p:grpSpPr>
        <a:xfrm>
          <a:off x="0" y="0"/>
          <a:ext cx="0" cy="0"/>
          <a:chOff x="0" y="0"/>
          <a:chExt cx="0" cy="0"/>
        </a:xfrm>
      </p:grpSpPr>
      <p:sp>
        <p:nvSpPr>
          <p:cNvPr id="54" name="Google Shape;54;p19"/>
          <p:cNvSpPr txBox="1">
            <a:spLocks noGrp="1"/>
          </p:cNvSpPr>
          <p:nvPr>
            <p:ph type="subTitle" idx="1"/>
          </p:nvPr>
        </p:nvSpPr>
        <p:spPr>
          <a:xfrm>
            <a:off x="1330820" y="2415840"/>
            <a:ext cx="4080400" cy="550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Raleway"/>
              <a:buNone/>
              <a:defRPr sz="2400" b="1" i="0">
                <a:solidFill>
                  <a:schemeClr val="dk1"/>
                </a:solidFill>
                <a:latin typeface="Century Gothic"/>
                <a:ea typeface="Century Gothic"/>
                <a:cs typeface="Century Gothic"/>
                <a:sym typeface="Century Gothic"/>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55" name="Google Shape;55;p19"/>
          <p:cNvSpPr txBox="1">
            <a:spLocks noGrp="1"/>
          </p:cNvSpPr>
          <p:nvPr>
            <p:ph type="subTitle" idx="2"/>
          </p:nvPr>
        </p:nvSpPr>
        <p:spPr>
          <a:xfrm>
            <a:off x="6203972" y="2415840"/>
            <a:ext cx="4080400" cy="550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Raleway"/>
              <a:buNone/>
              <a:defRPr sz="2400" b="1" i="0">
                <a:solidFill>
                  <a:schemeClr val="dk1"/>
                </a:solidFill>
                <a:latin typeface="Century Gothic"/>
                <a:ea typeface="Century Gothic"/>
                <a:cs typeface="Century Gothic"/>
                <a:sym typeface="Century Gothic"/>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56" name="Google Shape;56;p19"/>
          <p:cNvSpPr txBox="1">
            <a:spLocks noGrp="1"/>
          </p:cNvSpPr>
          <p:nvPr>
            <p:ph type="title"/>
          </p:nvPr>
        </p:nvSpPr>
        <p:spPr>
          <a:xfrm>
            <a:off x="563601" y="593367"/>
            <a:ext cx="102720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3000"/>
              <a:buFont typeface="Century Gothic"/>
              <a:buNone/>
              <a:defRPr sz="3200" b="1" i="0">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7" name="Google Shape;57;p19"/>
          <p:cNvSpPr/>
          <p:nvPr/>
        </p:nvSpPr>
        <p:spPr>
          <a:xfrm>
            <a:off x="0" y="0"/>
            <a:ext cx="12192000" cy="304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p:txBody>
      </p:sp>
      <p:sp>
        <p:nvSpPr>
          <p:cNvPr id="58" name="Google Shape;58;p19"/>
          <p:cNvSpPr txBox="1">
            <a:spLocks noGrp="1"/>
          </p:cNvSpPr>
          <p:nvPr>
            <p:ph type="body" idx="3"/>
          </p:nvPr>
        </p:nvSpPr>
        <p:spPr>
          <a:xfrm>
            <a:off x="1414400" y="3022175"/>
            <a:ext cx="3593400" cy="2935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a:lvl1pPr>
            <a:lvl2pPr marL="914400" lvl="1" indent="-355600" algn="l">
              <a:lnSpc>
                <a:spcPct val="90000"/>
              </a:lnSpc>
              <a:spcBef>
                <a:spcPts val="500"/>
              </a:spcBef>
              <a:spcAft>
                <a:spcPts val="0"/>
              </a:spcAft>
              <a:buSzPts val="2000"/>
              <a:buChar char="•"/>
              <a:defRPr/>
            </a:lvl2pPr>
            <a:lvl3pPr marL="1371600" lvl="2" indent="-342900" algn="l">
              <a:lnSpc>
                <a:spcPct val="90000"/>
              </a:lnSpc>
              <a:spcBef>
                <a:spcPts val="500"/>
              </a:spcBef>
              <a:spcAft>
                <a:spcPts val="0"/>
              </a:spcAft>
              <a:buSzPts val="1800"/>
              <a:buChar char="•"/>
              <a:defRPr/>
            </a:lvl3pPr>
            <a:lvl4pPr marL="1828800" lvl="3" indent="-330200" algn="l">
              <a:lnSpc>
                <a:spcPct val="90000"/>
              </a:lnSpc>
              <a:spcBef>
                <a:spcPts val="500"/>
              </a:spcBef>
              <a:spcAft>
                <a:spcPts val="0"/>
              </a:spcAft>
              <a:buSzPts val="1600"/>
              <a:buChar char="•"/>
              <a:defRPr/>
            </a:lvl4pPr>
            <a:lvl5pPr marL="2286000" lvl="4" indent="-330200" algn="l">
              <a:lnSpc>
                <a:spcPct val="9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9" name="Google Shape;59;p19"/>
          <p:cNvSpPr txBox="1">
            <a:spLocks noGrp="1"/>
          </p:cNvSpPr>
          <p:nvPr>
            <p:ph type="body" idx="4"/>
          </p:nvPr>
        </p:nvSpPr>
        <p:spPr>
          <a:xfrm>
            <a:off x="6240825" y="2998675"/>
            <a:ext cx="3840000" cy="29829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a:lvl1pPr>
            <a:lvl2pPr marL="914400" lvl="1" indent="-355600" algn="l">
              <a:lnSpc>
                <a:spcPct val="90000"/>
              </a:lnSpc>
              <a:spcBef>
                <a:spcPts val="500"/>
              </a:spcBef>
              <a:spcAft>
                <a:spcPts val="0"/>
              </a:spcAft>
              <a:buSzPts val="2000"/>
              <a:buChar char="•"/>
              <a:defRPr/>
            </a:lvl2pPr>
            <a:lvl3pPr marL="1371600" lvl="2" indent="-342900" algn="l">
              <a:lnSpc>
                <a:spcPct val="90000"/>
              </a:lnSpc>
              <a:spcBef>
                <a:spcPts val="500"/>
              </a:spcBef>
              <a:spcAft>
                <a:spcPts val="0"/>
              </a:spcAft>
              <a:buSzPts val="1800"/>
              <a:buChar char="•"/>
              <a:defRPr/>
            </a:lvl3pPr>
            <a:lvl4pPr marL="1828800" lvl="3" indent="-330200" algn="l">
              <a:lnSpc>
                <a:spcPct val="90000"/>
              </a:lnSpc>
              <a:spcBef>
                <a:spcPts val="500"/>
              </a:spcBef>
              <a:spcAft>
                <a:spcPts val="0"/>
              </a:spcAft>
              <a:buSzPts val="1600"/>
              <a:buChar char="•"/>
              <a:defRPr/>
            </a:lvl4pPr>
            <a:lvl5pPr marL="2286000" lvl="4" indent="-330200" algn="l">
              <a:lnSpc>
                <a:spcPct val="9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079394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60"/>
        <p:cNvGrpSpPr/>
        <p:nvPr/>
      </p:nvGrpSpPr>
      <p:grpSpPr>
        <a:xfrm>
          <a:off x="0" y="0"/>
          <a:ext cx="0" cy="0"/>
          <a:chOff x="0" y="0"/>
          <a:chExt cx="0" cy="0"/>
        </a:xfrm>
      </p:grpSpPr>
      <p:sp>
        <p:nvSpPr>
          <p:cNvPr id="61" name="Google Shape;61;p21"/>
          <p:cNvSpPr txBox="1">
            <a:spLocks noGrp="1"/>
          </p:cNvSpPr>
          <p:nvPr>
            <p:ph type="title"/>
          </p:nvPr>
        </p:nvSpPr>
        <p:spPr>
          <a:xfrm>
            <a:off x="609598" y="565484"/>
            <a:ext cx="11024937" cy="7339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1"/>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21"/>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66" name="Google Shape;66;p21"/>
          <p:cNvSpPr txBox="1">
            <a:spLocks noGrp="1"/>
          </p:cNvSpPr>
          <p:nvPr>
            <p:ph type="subTitle" idx="1"/>
          </p:nvPr>
        </p:nvSpPr>
        <p:spPr>
          <a:xfrm>
            <a:off x="911537" y="2204475"/>
            <a:ext cx="3109200" cy="550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Raleway"/>
              <a:buNone/>
              <a:defRPr sz="2400" b="1" i="0">
                <a:solidFill>
                  <a:schemeClr val="dk1"/>
                </a:solidFill>
                <a:latin typeface="Century Gothic"/>
                <a:ea typeface="Century Gothic"/>
                <a:cs typeface="Century Gothic"/>
                <a:sym typeface="Century Gothic"/>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67" name="Google Shape;67;p21"/>
          <p:cNvSpPr txBox="1">
            <a:spLocks noGrp="1"/>
          </p:cNvSpPr>
          <p:nvPr>
            <p:ph type="subTitle" idx="2"/>
          </p:nvPr>
        </p:nvSpPr>
        <p:spPr>
          <a:xfrm>
            <a:off x="4624838" y="2204475"/>
            <a:ext cx="3109200" cy="550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Raleway"/>
              <a:buNone/>
              <a:defRPr sz="2400" b="1" i="0">
                <a:solidFill>
                  <a:schemeClr val="dk1"/>
                </a:solidFill>
                <a:latin typeface="Century Gothic"/>
                <a:ea typeface="Century Gothic"/>
                <a:cs typeface="Century Gothic"/>
                <a:sym typeface="Century Gothic"/>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68" name="Google Shape;68;p21"/>
          <p:cNvSpPr txBox="1">
            <a:spLocks noGrp="1"/>
          </p:cNvSpPr>
          <p:nvPr>
            <p:ph type="body" idx="3"/>
          </p:nvPr>
        </p:nvSpPr>
        <p:spPr>
          <a:xfrm>
            <a:off x="975225" y="2810807"/>
            <a:ext cx="2738100" cy="29358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a:lvl1pPr>
            <a:lvl2pPr marL="914400" lvl="1" indent="-355600" algn="l">
              <a:lnSpc>
                <a:spcPct val="90000"/>
              </a:lnSpc>
              <a:spcBef>
                <a:spcPts val="500"/>
              </a:spcBef>
              <a:spcAft>
                <a:spcPts val="0"/>
              </a:spcAft>
              <a:buSzPts val="2000"/>
              <a:buChar char="•"/>
              <a:defRPr/>
            </a:lvl2pPr>
            <a:lvl3pPr marL="1371600" lvl="2" indent="-342900" algn="l">
              <a:lnSpc>
                <a:spcPct val="90000"/>
              </a:lnSpc>
              <a:spcBef>
                <a:spcPts val="500"/>
              </a:spcBef>
              <a:spcAft>
                <a:spcPts val="0"/>
              </a:spcAft>
              <a:buSzPts val="1800"/>
              <a:buChar char="•"/>
              <a:defRPr/>
            </a:lvl3pPr>
            <a:lvl4pPr marL="1828800" lvl="3" indent="-330200" algn="l">
              <a:lnSpc>
                <a:spcPct val="90000"/>
              </a:lnSpc>
              <a:spcBef>
                <a:spcPts val="500"/>
              </a:spcBef>
              <a:spcAft>
                <a:spcPts val="0"/>
              </a:spcAft>
              <a:buSzPts val="1600"/>
              <a:buChar char="•"/>
              <a:defRPr/>
            </a:lvl4pPr>
            <a:lvl5pPr marL="2286000" lvl="4" indent="-330200" algn="l">
              <a:lnSpc>
                <a:spcPct val="9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9" name="Google Shape;69;p21"/>
          <p:cNvSpPr txBox="1">
            <a:spLocks noGrp="1"/>
          </p:cNvSpPr>
          <p:nvPr>
            <p:ph type="body" idx="4"/>
          </p:nvPr>
        </p:nvSpPr>
        <p:spPr>
          <a:xfrm>
            <a:off x="4652920" y="2787307"/>
            <a:ext cx="2926200" cy="29829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a:lvl1pPr>
            <a:lvl2pPr marL="914400" lvl="1" indent="-355600" algn="l">
              <a:lnSpc>
                <a:spcPct val="90000"/>
              </a:lnSpc>
              <a:spcBef>
                <a:spcPts val="500"/>
              </a:spcBef>
              <a:spcAft>
                <a:spcPts val="0"/>
              </a:spcAft>
              <a:buSzPts val="2000"/>
              <a:buChar char="•"/>
              <a:defRPr/>
            </a:lvl2pPr>
            <a:lvl3pPr marL="1371600" lvl="2" indent="-342900" algn="l">
              <a:lnSpc>
                <a:spcPct val="90000"/>
              </a:lnSpc>
              <a:spcBef>
                <a:spcPts val="500"/>
              </a:spcBef>
              <a:spcAft>
                <a:spcPts val="0"/>
              </a:spcAft>
              <a:buSzPts val="1800"/>
              <a:buChar char="•"/>
              <a:defRPr/>
            </a:lvl3pPr>
            <a:lvl4pPr marL="1828800" lvl="3" indent="-330200" algn="l">
              <a:lnSpc>
                <a:spcPct val="90000"/>
              </a:lnSpc>
              <a:spcBef>
                <a:spcPts val="500"/>
              </a:spcBef>
              <a:spcAft>
                <a:spcPts val="0"/>
              </a:spcAft>
              <a:buSzPts val="1600"/>
              <a:buChar char="•"/>
              <a:defRPr/>
            </a:lvl4pPr>
            <a:lvl5pPr marL="2286000" lvl="4" indent="-330200" algn="l">
              <a:lnSpc>
                <a:spcPct val="9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0" name="Google Shape;70;p21"/>
          <p:cNvSpPr txBox="1">
            <a:spLocks noGrp="1"/>
          </p:cNvSpPr>
          <p:nvPr>
            <p:ph type="subTitle" idx="5"/>
          </p:nvPr>
        </p:nvSpPr>
        <p:spPr>
          <a:xfrm>
            <a:off x="8171263" y="2204475"/>
            <a:ext cx="3109200" cy="550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2400"/>
              <a:buFont typeface="Raleway"/>
              <a:buNone/>
              <a:defRPr sz="2400" b="1" i="0">
                <a:solidFill>
                  <a:schemeClr val="dk1"/>
                </a:solidFill>
                <a:latin typeface="Century Gothic"/>
                <a:ea typeface="Century Gothic"/>
                <a:cs typeface="Century Gothic"/>
                <a:sym typeface="Century Gothic"/>
              </a:defRPr>
            </a:lvl1pPr>
            <a:lvl2pPr lvl="1"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2400"/>
              <a:buFont typeface="Raleway"/>
              <a:buNone/>
              <a:defRPr sz="3200">
                <a:solidFill>
                  <a:schemeClr val="dk1"/>
                </a:solidFill>
                <a:latin typeface="Raleway"/>
                <a:ea typeface="Raleway"/>
                <a:cs typeface="Raleway"/>
                <a:sym typeface="Raleway"/>
              </a:defRPr>
            </a:lvl9pPr>
          </a:lstStyle>
          <a:p>
            <a:endParaRPr/>
          </a:p>
        </p:txBody>
      </p:sp>
      <p:sp>
        <p:nvSpPr>
          <p:cNvPr id="71" name="Google Shape;71;p21"/>
          <p:cNvSpPr txBox="1">
            <a:spLocks noGrp="1"/>
          </p:cNvSpPr>
          <p:nvPr>
            <p:ph type="body" idx="6"/>
          </p:nvPr>
        </p:nvSpPr>
        <p:spPr>
          <a:xfrm>
            <a:off x="8199345" y="2787307"/>
            <a:ext cx="2926200" cy="29829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a:lvl1pPr>
            <a:lvl2pPr marL="914400" lvl="1" indent="-355600" algn="l">
              <a:lnSpc>
                <a:spcPct val="90000"/>
              </a:lnSpc>
              <a:spcBef>
                <a:spcPts val="500"/>
              </a:spcBef>
              <a:spcAft>
                <a:spcPts val="0"/>
              </a:spcAft>
              <a:buSzPts val="2000"/>
              <a:buChar char="•"/>
              <a:defRPr/>
            </a:lvl2pPr>
            <a:lvl3pPr marL="1371600" lvl="2" indent="-342900" algn="l">
              <a:lnSpc>
                <a:spcPct val="90000"/>
              </a:lnSpc>
              <a:spcBef>
                <a:spcPts val="500"/>
              </a:spcBef>
              <a:spcAft>
                <a:spcPts val="0"/>
              </a:spcAft>
              <a:buSzPts val="1800"/>
              <a:buChar char="•"/>
              <a:defRPr/>
            </a:lvl3pPr>
            <a:lvl4pPr marL="1828800" lvl="3" indent="-330200" algn="l">
              <a:lnSpc>
                <a:spcPct val="90000"/>
              </a:lnSpc>
              <a:spcBef>
                <a:spcPts val="500"/>
              </a:spcBef>
              <a:spcAft>
                <a:spcPts val="0"/>
              </a:spcAft>
              <a:buSzPts val="1600"/>
              <a:buChar char="•"/>
              <a:defRPr/>
            </a:lvl4pPr>
            <a:lvl5pPr marL="2286000" lvl="4" indent="-330200" algn="l">
              <a:lnSpc>
                <a:spcPct val="9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1890083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2"/>
        <p:cNvGrpSpPr/>
        <p:nvPr/>
      </p:nvGrpSpPr>
      <p:grpSpPr>
        <a:xfrm>
          <a:off x="0" y="0"/>
          <a:ext cx="0" cy="0"/>
          <a:chOff x="0" y="0"/>
          <a:chExt cx="0" cy="0"/>
        </a:xfrm>
      </p:grpSpPr>
      <p:sp>
        <p:nvSpPr>
          <p:cNvPr id="73" name="Google Shape;73;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2E393F"/>
              </a:buClr>
              <a:buSzPts val="2400"/>
              <a:buNone/>
              <a:defRPr sz="2400"/>
            </a:lvl1pPr>
            <a:lvl2pPr lvl="1" algn="ctr">
              <a:lnSpc>
                <a:spcPct val="90000"/>
              </a:lnSpc>
              <a:spcBef>
                <a:spcPts val="500"/>
              </a:spcBef>
              <a:spcAft>
                <a:spcPts val="0"/>
              </a:spcAft>
              <a:buClr>
                <a:srgbClr val="2E393F"/>
              </a:buClr>
              <a:buSzPts val="2000"/>
              <a:buNone/>
              <a:defRPr sz="2000"/>
            </a:lvl2pPr>
            <a:lvl3pPr lvl="2" algn="ctr">
              <a:lnSpc>
                <a:spcPct val="90000"/>
              </a:lnSpc>
              <a:spcBef>
                <a:spcPts val="500"/>
              </a:spcBef>
              <a:spcAft>
                <a:spcPts val="0"/>
              </a:spcAft>
              <a:buClr>
                <a:srgbClr val="2E393F"/>
              </a:buClr>
              <a:buSzPts val="1800"/>
              <a:buNone/>
              <a:defRPr sz="1800"/>
            </a:lvl3pPr>
            <a:lvl4pPr lvl="3" algn="ctr">
              <a:lnSpc>
                <a:spcPct val="90000"/>
              </a:lnSpc>
              <a:spcBef>
                <a:spcPts val="500"/>
              </a:spcBef>
              <a:spcAft>
                <a:spcPts val="0"/>
              </a:spcAft>
              <a:buClr>
                <a:srgbClr val="2E393F"/>
              </a:buClr>
              <a:buSzPts val="1600"/>
              <a:buNone/>
              <a:defRPr sz="1600"/>
            </a:lvl4pPr>
            <a:lvl5pPr lvl="4" algn="ctr">
              <a:lnSpc>
                <a:spcPct val="90000"/>
              </a:lnSpc>
              <a:spcBef>
                <a:spcPts val="500"/>
              </a:spcBef>
              <a:spcAft>
                <a:spcPts val="0"/>
              </a:spcAft>
              <a:buClr>
                <a:srgbClr val="2E39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5" name="Google Shape;75;p23"/>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23"/>
          <p:cNvSpPr/>
          <p:nvPr/>
        </p:nvSpPr>
        <p:spPr>
          <a:xfrm>
            <a:off x="0" y="0"/>
            <a:ext cx="12192000" cy="534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37887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CE51-8408-3221-5111-8668C6A348D4}"/>
              </a:ext>
            </a:extLst>
          </p:cNvPr>
          <p:cNvSpPr>
            <a:spLocks noGrp="1"/>
          </p:cNvSpPr>
          <p:nvPr>
            <p:ph type="title"/>
          </p:nvPr>
        </p:nvSpPr>
        <p:spPr>
          <a:xfrm>
            <a:off x="5849814" y="1865870"/>
            <a:ext cx="6074455" cy="2696605"/>
          </a:xfrm>
        </p:spPr>
        <p:txBody>
          <a:bodyPr anchor="b"/>
          <a:lstStyle>
            <a:lvl1pPr>
              <a:defRPr sz="6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A481E5E-3A33-2D26-4F61-37E84D88DDA2}"/>
              </a:ext>
            </a:extLst>
          </p:cNvPr>
          <p:cNvSpPr>
            <a:spLocks noGrp="1"/>
          </p:cNvSpPr>
          <p:nvPr>
            <p:ph type="body" idx="1"/>
          </p:nvPr>
        </p:nvSpPr>
        <p:spPr>
          <a:xfrm>
            <a:off x="5849814" y="4683211"/>
            <a:ext cx="6074456" cy="1124465"/>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2285947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9"/>
        <p:cNvGrpSpPr/>
        <p:nvPr/>
      </p:nvGrpSpPr>
      <p:grpSpPr>
        <a:xfrm>
          <a:off x="0" y="0"/>
          <a:ext cx="0" cy="0"/>
          <a:chOff x="0" y="0"/>
          <a:chExt cx="0" cy="0"/>
        </a:xfrm>
      </p:grpSpPr>
      <p:sp>
        <p:nvSpPr>
          <p:cNvPr id="80" name="Google Shape;80;p24"/>
          <p:cNvSpPr txBox="1">
            <a:spLocks noGrp="1"/>
          </p:cNvSpPr>
          <p:nvPr>
            <p:ph type="title"/>
          </p:nvPr>
        </p:nvSpPr>
        <p:spPr>
          <a:xfrm>
            <a:off x="609599" y="794084"/>
            <a:ext cx="11024937"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body" idx="1"/>
          </p:nvPr>
        </p:nvSpPr>
        <p:spPr>
          <a:xfrm>
            <a:off x="609599" y="1825625"/>
            <a:ext cx="11024937" cy="440975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E393F"/>
              </a:buClr>
              <a:buSzPts val="2400"/>
              <a:buChar char="•"/>
              <a:defRPr sz="2400"/>
            </a:lvl1pPr>
            <a:lvl2pPr marL="914400" lvl="1" indent="-355600" algn="l">
              <a:lnSpc>
                <a:spcPct val="90000"/>
              </a:lnSpc>
              <a:spcBef>
                <a:spcPts val="500"/>
              </a:spcBef>
              <a:spcAft>
                <a:spcPts val="0"/>
              </a:spcAft>
              <a:buClr>
                <a:srgbClr val="2E393F"/>
              </a:buClr>
              <a:buSzPts val="2000"/>
              <a:buChar char="•"/>
              <a:defRPr sz="2000"/>
            </a:lvl2pPr>
            <a:lvl3pPr marL="1371600" lvl="2" indent="-342900" algn="l">
              <a:lnSpc>
                <a:spcPct val="90000"/>
              </a:lnSpc>
              <a:spcBef>
                <a:spcPts val="500"/>
              </a:spcBef>
              <a:spcAft>
                <a:spcPts val="0"/>
              </a:spcAft>
              <a:buClr>
                <a:srgbClr val="2E393F"/>
              </a:buClr>
              <a:buSzPts val="1800"/>
              <a:buChar char="•"/>
              <a:defRPr sz="1800"/>
            </a:lvl3pPr>
            <a:lvl4pPr marL="1828800" lvl="3" indent="-330200" algn="l">
              <a:lnSpc>
                <a:spcPct val="90000"/>
              </a:lnSpc>
              <a:spcBef>
                <a:spcPts val="500"/>
              </a:spcBef>
              <a:spcAft>
                <a:spcPts val="0"/>
              </a:spcAft>
              <a:buClr>
                <a:srgbClr val="2E393F"/>
              </a:buClr>
              <a:buSzPts val="1600"/>
              <a:buChar char="•"/>
              <a:defRPr sz="1600"/>
            </a:lvl4pPr>
            <a:lvl5pPr marL="2286000" lvl="4" indent="-330200" algn="l">
              <a:lnSpc>
                <a:spcPct val="90000"/>
              </a:lnSpc>
              <a:spcBef>
                <a:spcPts val="500"/>
              </a:spcBef>
              <a:spcAft>
                <a:spcPts val="0"/>
              </a:spcAft>
              <a:buClr>
                <a:srgbClr val="2E393F"/>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4"/>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4"/>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24"/>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26926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86"/>
        <p:cNvGrpSpPr/>
        <p:nvPr/>
      </p:nvGrpSpPr>
      <p:grpSpPr>
        <a:xfrm>
          <a:off x="0" y="0"/>
          <a:ext cx="0" cy="0"/>
          <a:chOff x="0" y="0"/>
          <a:chExt cx="0" cy="0"/>
        </a:xfrm>
      </p:grpSpPr>
      <p:sp>
        <p:nvSpPr>
          <p:cNvPr id="87" name="Google Shape;87;p25"/>
          <p:cNvSpPr txBox="1">
            <a:spLocks noGrp="1"/>
          </p:cNvSpPr>
          <p:nvPr>
            <p:ph type="title"/>
          </p:nvPr>
        </p:nvSpPr>
        <p:spPr>
          <a:xfrm>
            <a:off x="609598" y="1709738"/>
            <a:ext cx="11024937"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5"/>
          <p:cNvSpPr txBox="1">
            <a:spLocks noGrp="1"/>
          </p:cNvSpPr>
          <p:nvPr>
            <p:ph type="body" idx="1"/>
          </p:nvPr>
        </p:nvSpPr>
        <p:spPr>
          <a:xfrm>
            <a:off x="609598" y="4589463"/>
            <a:ext cx="1102493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2400"/>
              <a:buNone/>
              <a:defRPr sz="2400">
                <a:solidFill>
                  <a:srgbClr val="2E393F"/>
                </a:solidFill>
              </a:defRPr>
            </a:lvl1pPr>
            <a:lvl2pPr marL="914400" lvl="1" indent="-228600" algn="l">
              <a:lnSpc>
                <a:spcPct val="90000"/>
              </a:lnSpc>
              <a:spcBef>
                <a:spcPts val="500"/>
              </a:spcBef>
              <a:spcAft>
                <a:spcPts val="0"/>
              </a:spcAft>
              <a:buClr>
                <a:srgbClr val="8C989F"/>
              </a:buClr>
              <a:buSzPts val="2000"/>
              <a:buNone/>
              <a:defRPr sz="2000">
                <a:solidFill>
                  <a:srgbClr val="8C989F"/>
                </a:solidFill>
              </a:defRPr>
            </a:lvl2pPr>
            <a:lvl3pPr marL="1371600" lvl="2" indent="-228600" algn="l">
              <a:lnSpc>
                <a:spcPct val="90000"/>
              </a:lnSpc>
              <a:spcBef>
                <a:spcPts val="500"/>
              </a:spcBef>
              <a:spcAft>
                <a:spcPts val="0"/>
              </a:spcAft>
              <a:buClr>
                <a:srgbClr val="8C989F"/>
              </a:buClr>
              <a:buSzPts val="1800"/>
              <a:buNone/>
              <a:defRPr sz="1800">
                <a:solidFill>
                  <a:srgbClr val="8C989F"/>
                </a:solidFill>
              </a:defRPr>
            </a:lvl3pPr>
            <a:lvl4pPr marL="1828800" lvl="3" indent="-228600" algn="l">
              <a:lnSpc>
                <a:spcPct val="90000"/>
              </a:lnSpc>
              <a:spcBef>
                <a:spcPts val="500"/>
              </a:spcBef>
              <a:spcAft>
                <a:spcPts val="0"/>
              </a:spcAft>
              <a:buClr>
                <a:srgbClr val="8C989F"/>
              </a:buClr>
              <a:buSzPts val="1600"/>
              <a:buNone/>
              <a:defRPr sz="1600">
                <a:solidFill>
                  <a:srgbClr val="8C989F"/>
                </a:solidFill>
              </a:defRPr>
            </a:lvl4pPr>
            <a:lvl5pPr marL="2286000" lvl="4" indent="-228600" algn="l">
              <a:lnSpc>
                <a:spcPct val="90000"/>
              </a:lnSpc>
              <a:spcBef>
                <a:spcPts val="500"/>
              </a:spcBef>
              <a:spcAft>
                <a:spcPts val="0"/>
              </a:spcAft>
              <a:buClr>
                <a:srgbClr val="8C989F"/>
              </a:buClr>
              <a:buSzPts val="1600"/>
              <a:buNone/>
              <a:defRPr sz="1600">
                <a:solidFill>
                  <a:srgbClr val="8C989F"/>
                </a:solidFill>
              </a:defRPr>
            </a:lvl5pPr>
            <a:lvl6pPr marL="2743200" lvl="5" indent="-228600" algn="l">
              <a:lnSpc>
                <a:spcPct val="90000"/>
              </a:lnSpc>
              <a:spcBef>
                <a:spcPts val="500"/>
              </a:spcBef>
              <a:spcAft>
                <a:spcPts val="0"/>
              </a:spcAft>
              <a:buClr>
                <a:srgbClr val="8C989F"/>
              </a:buClr>
              <a:buSzPts val="1600"/>
              <a:buNone/>
              <a:defRPr sz="1600">
                <a:solidFill>
                  <a:srgbClr val="8C989F"/>
                </a:solidFill>
              </a:defRPr>
            </a:lvl6pPr>
            <a:lvl7pPr marL="3200400" lvl="6" indent="-228600" algn="l">
              <a:lnSpc>
                <a:spcPct val="90000"/>
              </a:lnSpc>
              <a:spcBef>
                <a:spcPts val="500"/>
              </a:spcBef>
              <a:spcAft>
                <a:spcPts val="0"/>
              </a:spcAft>
              <a:buClr>
                <a:srgbClr val="8C989F"/>
              </a:buClr>
              <a:buSzPts val="1600"/>
              <a:buNone/>
              <a:defRPr sz="1600">
                <a:solidFill>
                  <a:srgbClr val="8C989F"/>
                </a:solidFill>
              </a:defRPr>
            </a:lvl7pPr>
            <a:lvl8pPr marL="3657600" lvl="7" indent="-228600" algn="l">
              <a:lnSpc>
                <a:spcPct val="90000"/>
              </a:lnSpc>
              <a:spcBef>
                <a:spcPts val="500"/>
              </a:spcBef>
              <a:spcAft>
                <a:spcPts val="0"/>
              </a:spcAft>
              <a:buClr>
                <a:srgbClr val="8C989F"/>
              </a:buClr>
              <a:buSzPts val="1600"/>
              <a:buNone/>
              <a:defRPr sz="1600">
                <a:solidFill>
                  <a:srgbClr val="8C989F"/>
                </a:solidFill>
              </a:defRPr>
            </a:lvl8pPr>
            <a:lvl9pPr marL="4114800" lvl="8" indent="-228600" algn="l">
              <a:lnSpc>
                <a:spcPct val="90000"/>
              </a:lnSpc>
              <a:spcBef>
                <a:spcPts val="500"/>
              </a:spcBef>
              <a:spcAft>
                <a:spcPts val="0"/>
              </a:spcAft>
              <a:buClr>
                <a:srgbClr val="8C989F"/>
              </a:buClr>
              <a:buSzPts val="1600"/>
              <a:buNone/>
              <a:defRPr sz="1600">
                <a:solidFill>
                  <a:srgbClr val="8C989F"/>
                </a:solidFill>
              </a:defRPr>
            </a:lvl9pPr>
          </a:lstStyle>
          <a:p>
            <a:endParaRPr/>
          </a:p>
        </p:txBody>
      </p:sp>
      <p:sp>
        <p:nvSpPr>
          <p:cNvPr id="89" name="Google Shape;89;p25"/>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5"/>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25"/>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33951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3"/>
        <p:cNvGrpSpPr/>
        <p:nvPr/>
      </p:nvGrpSpPr>
      <p:grpSpPr>
        <a:xfrm>
          <a:off x="0" y="0"/>
          <a:ext cx="0" cy="0"/>
          <a:chOff x="0" y="0"/>
          <a:chExt cx="0" cy="0"/>
        </a:xfrm>
      </p:grpSpPr>
      <p:sp>
        <p:nvSpPr>
          <p:cNvPr id="94" name="Google Shape;94;p26"/>
          <p:cNvSpPr txBox="1">
            <a:spLocks noGrp="1"/>
          </p:cNvSpPr>
          <p:nvPr>
            <p:ph type="body" idx="1"/>
          </p:nvPr>
        </p:nvSpPr>
        <p:spPr>
          <a:xfrm>
            <a:off x="609599" y="1825625"/>
            <a:ext cx="5181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E393F"/>
              </a:buClr>
              <a:buSzPts val="2400"/>
              <a:buChar char="•"/>
              <a:defRPr sz="2400"/>
            </a:lvl1pPr>
            <a:lvl2pPr marL="914400" lvl="1" indent="-355600" algn="l">
              <a:lnSpc>
                <a:spcPct val="90000"/>
              </a:lnSpc>
              <a:spcBef>
                <a:spcPts val="500"/>
              </a:spcBef>
              <a:spcAft>
                <a:spcPts val="0"/>
              </a:spcAft>
              <a:buClr>
                <a:srgbClr val="2E393F"/>
              </a:buClr>
              <a:buSzPts val="2000"/>
              <a:buChar char="•"/>
              <a:defRPr sz="2000"/>
            </a:lvl2pPr>
            <a:lvl3pPr marL="1371600" lvl="2" indent="-342900" algn="l">
              <a:lnSpc>
                <a:spcPct val="90000"/>
              </a:lnSpc>
              <a:spcBef>
                <a:spcPts val="500"/>
              </a:spcBef>
              <a:spcAft>
                <a:spcPts val="0"/>
              </a:spcAft>
              <a:buClr>
                <a:srgbClr val="2E393F"/>
              </a:buClr>
              <a:buSzPts val="1800"/>
              <a:buChar char="•"/>
              <a:defRPr sz="1800"/>
            </a:lvl3pPr>
            <a:lvl4pPr marL="1828800" lvl="3" indent="-330200" algn="l">
              <a:lnSpc>
                <a:spcPct val="90000"/>
              </a:lnSpc>
              <a:spcBef>
                <a:spcPts val="500"/>
              </a:spcBef>
              <a:spcAft>
                <a:spcPts val="0"/>
              </a:spcAft>
              <a:buClr>
                <a:srgbClr val="2E393F"/>
              </a:buClr>
              <a:buSzPts val="1600"/>
              <a:buChar char="•"/>
              <a:defRPr sz="1600"/>
            </a:lvl4pPr>
            <a:lvl5pPr marL="2286000" lvl="4" indent="-330200" algn="l">
              <a:lnSpc>
                <a:spcPct val="90000"/>
              </a:lnSpc>
              <a:spcBef>
                <a:spcPts val="500"/>
              </a:spcBef>
              <a:spcAft>
                <a:spcPts val="0"/>
              </a:spcAft>
              <a:buClr>
                <a:srgbClr val="2E393F"/>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26"/>
          <p:cNvSpPr txBox="1">
            <a:spLocks noGrp="1"/>
          </p:cNvSpPr>
          <p:nvPr>
            <p:ph type="body" idx="2"/>
          </p:nvPr>
        </p:nvSpPr>
        <p:spPr>
          <a:xfrm>
            <a:off x="6452936" y="1825625"/>
            <a:ext cx="5181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E393F"/>
              </a:buClr>
              <a:buSzPts val="2400"/>
              <a:buChar char="•"/>
              <a:defRPr sz="2400"/>
            </a:lvl1pPr>
            <a:lvl2pPr marL="914400" lvl="1" indent="-355600" algn="l">
              <a:lnSpc>
                <a:spcPct val="90000"/>
              </a:lnSpc>
              <a:spcBef>
                <a:spcPts val="500"/>
              </a:spcBef>
              <a:spcAft>
                <a:spcPts val="0"/>
              </a:spcAft>
              <a:buClr>
                <a:srgbClr val="2E393F"/>
              </a:buClr>
              <a:buSzPts val="2000"/>
              <a:buChar char="•"/>
              <a:defRPr sz="2000"/>
            </a:lvl2pPr>
            <a:lvl3pPr marL="1371600" lvl="2" indent="-342900" algn="l">
              <a:lnSpc>
                <a:spcPct val="90000"/>
              </a:lnSpc>
              <a:spcBef>
                <a:spcPts val="500"/>
              </a:spcBef>
              <a:spcAft>
                <a:spcPts val="0"/>
              </a:spcAft>
              <a:buClr>
                <a:srgbClr val="2E393F"/>
              </a:buClr>
              <a:buSzPts val="1800"/>
              <a:buChar char="•"/>
              <a:defRPr sz="1800"/>
            </a:lvl3pPr>
            <a:lvl4pPr marL="1828800" lvl="3" indent="-330200" algn="l">
              <a:lnSpc>
                <a:spcPct val="90000"/>
              </a:lnSpc>
              <a:spcBef>
                <a:spcPts val="500"/>
              </a:spcBef>
              <a:spcAft>
                <a:spcPts val="0"/>
              </a:spcAft>
              <a:buClr>
                <a:srgbClr val="2E393F"/>
              </a:buClr>
              <a:buSzPts val="1600"/>
              <a:buChar char="•"/>
              <a:defRPr sz="1600"/>
            </a:lvl4pPr>
            <a:lvl5pPr marL="2286000" lvl="4" indent="-330200" algn="l">
              <a:lnSpc>
                <a:spcPct val="90000"/>
              </a:lnSpc>
              <a:spcBef>
                <a:spcPts val="500"/>
              </a:spcBef>
              <a:spcAft>
                <a:spcPts val="0"/>
              </a:spcAft>
              <a:buClr>
                <a:srgbClr val="2E393F"/>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6"/>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6"/>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26"/>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00" name="Google Shape;100;p26"/>
          <p:cNvSpPr txBox="1">
            <a:spLocks noGrp="1"/>
          </p:cNvSpPr>
          <p:nvPr>
            <p:ph type="title"/>
          </p:nvPr>
        </p:nvSpPr>
        <p:spPr>
          <a:xfrm>
            <a:off x="609598" y="565484"/>
            <a:ext cx="11024937" cy="11252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759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1"/>
        <p:cNvGrpSpPr/>
        <p:nvPr/>
      </p:nvGrpSpPr>
      <p:grpSpPr>
        <a:xfrm>
          <a:off x="0" y="0"/>
          <a:ext cx="0" cy="0"/>
          <a:chOff x="0" y="0"/>
          <a:chExt cx="0" cy="0"/>
        </a:xfrm>
      </p:grpSpPr>
      <p:sp>
        <p:nvSpPr>
          <p:cNvPr id="102" name="Google Shape;102;p27"/>
          <p:cNvSpPr txBox="1">
            <a:spLocks noGrp="1"/>
          </p:cNvSpPr>
          <p:nvPr>
            <p:ph type="title"/>
          </p:nvPr>
        </p:nvSpPr>
        <p:spPr>
          <a:xfrm>
            <a:off x="609598" y="565484"/>
            <a:ext cx="11024937" cy="11252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7"/>
          <p:cNvSpPr txBox="1">
            <a:spLocks noGrp="1"/>
          </p:cNvSpPr>
          <p:nvPr>
            <p:ph type="body" idx="1"/>
          </p:nvPr>
        </p:nvSpPr>
        <p:spPr>
          <a:xfrm>
            <a:off x="609599" y="2019827"/>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2400"/>
              <a:buNone/>
              <a:defRPr sz="24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 name="Google Shape;104;p27"/>
          <p:cNvSpPr txBox="1">
            <a:spLocks noGrp="1"/>
          </p:cNvSpPr>
          <p:nvPr>
            <p:ph type="body" idx="2"/>
          </p:nvPr>
        </p:nvSpPr>
        <p:spPr>
          <a:xfrm>
            <a:off x="609599" y="2945338"/>
            <a:ext cx="5157787" cy="30368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2400"/>
              <a:buNone/>
              <a:defRPr sz="24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7"/>
          <p:cNvSpPr txBox="1">
            <a:spLocks noGrp="1"/>
          </p:cNvSpPr>
          <p:nvPr>
            <p:ph type="body" idx="3"/>
          </p:nvPr>
        </p:nvSpPr>
        <p:spPr>
          <a:xfrm>
            <a:off x="6451348" y="2019827"/>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2400"/>
              <a:buNone/>
              <a:defRPr sz="24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6" name="Google Shape;106;p27"/>
          <p:cNvSpPr txBox="1">
            <a:spLocks noGrp="1"/>
          </p:cNvSpPr>
          <p:nvPr>
            <p:ph type="body" idx="4"/>
          </p:nvPr>
        </p:nvSpPr>
        <p:spPr>
          <a:xfrm>
            <a:off x="6451348" y="2945338"/>
            <a:ext cx="5183188" cy="30368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2400"/>
              <a:buNone/>
              <a:defRPr sz="24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7"/>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7"/>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7"/>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54814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609598" y="565484"/>
            <a:ext cx="11024937" cy="11252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8"/>
          <p:cNvSpPr txBox="1">
            <a:spLocks noGrp="1"/>
          </p:cNvSpPr>
          <p:nvPr>
            <p:ph type="body" idx="1"/>
          </p:nvPr>
        </p:nvSpPr>
        <p:spPr>
          <a:xfrm>
            <a:off x="1295400" y="2117449"/>
            <a:ext cx="4287254"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800"/>
              <a:buNone/>
              <a:defRPr sz="18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4" name="Google Shape;114;p28"/>
          <p:cNvSpPr txBox="1">
            <a:spLocks noGrp="1"/>
          </p:cNvSpPr>
          <p:nvPr>
            <p:ph type="body" idx="2"/>
          </p:nvPr>
        </p:nvSpPr>
        <p:spPr>
          <a:xfrm>
            <a:off x="1295400" y="2692566"/>
            <a:ext cx="4287254" cy="843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600"/>
              <a:buNone/>
              <a:defRPr sz="16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28"/>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8"/>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28"/>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19" name="Google Shape;119;p28"/>
          <p:cNvSpPr txBox="1">
            <a:spLocks noGrp="1"/>
          </p:cNvSpPr>
          <p:nvPr>
            <p:ph type="body" idx="3"/>
          </p:nvPr>
        </p:nvSpPr>
        <p:spPr>
          <a:xfrm>
            <a:off x="6609346" y="2117449"/>
            <a:ext cx="4287254"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800"/>
              <a:buNone/>
              <a:defRPr sz="18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8"/>
          <p:cNvSpPr txBox="1">
            <a:spLocks noGrp="1"/>
          </p:cNvSpPr>
          <p:nvPr>
            <p:ph type="body" idx="4"/>
          </p:nvPr>
        </p:nvSpPr>
        <p:spPr>
          <a:xfrm>
            <a:off x="6609346" y="2692566"/>
            <a:ext cx="4287254" cy="843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600"/>
              <a:buNone/>
              <a:defRPr sz="16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8"/>
          <p:cNvSpPr txBox="1">
            <a:spLocks noGrp="1"/>
          </p:cNvSpPr>
          <p:nvPr>
            <p:ph type="body" idx="5"/>
          </p:nvPr>
        </p:nvSpPr>
        <p:spPr>
          <a:xfrm>
            <a:off x="1295400" y="3945271"/>
            <a:ext cx="4287254"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800"/>
              <a:buNone/>
              <a:defRPr sz="18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28"/>
          <p:cNvSpPr txBox="1">
            <a:spLocks noGrp="1"/>
          </p:cNvSpPr>
          <p:nvPr>
            <p:ph type="body" idx="6"/>
          </p:nvPr>
        </p:nvSpPr>
        <p:spPr>
          <a:xfrm>
            <a:off x="1295400" y="4520388"/>
            <a:ext cx="4287254" cy="843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600"/>
              <a:buNone/>
              <a:defRPr sz="16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8"/>
          <p:cNvSpPr txBox="1">
            <a:spLocks noGrp="1"/>
          </p:cNvSpPr>
          <p:nvPr>
            <p:ph type="body" idx="7"/>
          </p:nvPr>
        </p:nvSpPr>
        <p:spPr>
          <a:xfrm>
            <a:off x="6609346" y="3945271"/>
            <a:ext cx="4287254"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800"/>
              <a:buNone/>
              <a:defRPr sz="18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28"/>
          <p:cNvSpPr txBox="1">
            <a:spLocks noGrp="1"/>
          </p:cNvSpPr>
          <p:nvPr>
            <p:ph type="body" idx="8"/>
          </p:nvPr>
        </p:nvSpPr>
        <p:spPr>
          <a:xfrm>
            <a:off x="6609346" y="4520388"/>
            <a:ext cx="4287254" cy="843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600"/>
              <a:buNone/>
              <a:defRPr sz="16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36075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609598" y="565484"/>
            <a:ext cx="11024937" cy="11252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9"/>
          <p:cNvSpPr txBox="1">
            <a:spLocks noGrp="1"/>
          </p:cNvSpPr>
          <p:nvPr>
            <p:ph type="body" idx="1"/>
          </p:nvPr>
        </p:nvSpPr>
        <p:spPr>
          <a:xfrm>
            <a:off x="609598" y="2117449"/>
            <a:ext cx="3420981"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600"/>
              <a:buNone/>
              <a:defRPr sz="16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29"/>
          <p:cNvSpPr txBox="1">
            <a:spLocks noGrp="1"/>
          </p:cNvSpPr>
          <p:nvPr>
            <p:ph type="body" idx="2"/>
          </p:nvPr>
        </p:nvSpPr>
        <p:spPr>
          <a:xfrm>
            <a:off x="609598" y="2692566"/>
            <a:ext cx="3420981" cy="1049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400"/>
              <a:buNone/>
              <a:defRPr sz="14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9"/>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9"/>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p29"/>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3" name="Google Shape;133;p29"/>
          <p:cNvSpPr txBox="1">
            <a:spLocks noGrp="1"/>
          </p:cNvSpPr>
          <p:nvPr>
            <p:ph type="body" idx="3"/>
          </p:nvPr>
        </p:nvSpPr>
        <p:spPr>
          <a:xfrm>
            <a:off x="609598" y="4225093"/>
            <a:ext cx="3420981"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600"/>
              <a:buNone/>
              <a:defRPr sz="16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29"/>
          <p:cNvSpPr txBox="1">
            <a:spLocks noGrp="1"/>
          </p:cNvSpPr>
          <p:nvPr>
            <p:ph type="body" idx="4"/>
          </p:nvPr>
        </p:nvSpPr>
        <p:spPr>
          <a:xfrm>
            <a:off x="609598" y="4800210"/>
            <a:ext cx="3420981" cy="1049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400"/>
              <a:buNone/>
              <a:defRPr sz="14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9"/>
          <p:cNvSpPr txBox="1">
            <a:spLocks noGrp="1"/>
          </p:cNvSpPr>
          <p:nvPr>
            <p:ph type="body" idx="5"/>
          </p:nvPr>
        </p:nvSpPr>
        <p:spPr>
          <a:xfrm>
            <a:off x="4411576" y="2117449"/>
            <a:ext cx="3420981"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600"/>
              <a:buNone/>
              <a:defRPr sz="16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29"/>
          <p:cNvSpPr txBox="1">
            <a:spLocks noGrp="1"/>
          </p:cNvSpPr>
          <p:nvPr>
            <p:ph type="body" idx="6"/>
          </p:nvPr>
        </p:nvSpPr>
        <p:spPr>
          <a:xfrm>
            <a:off x="4411576" y="2692566"/>
            <a:ext cx="3420981" cy="1049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400"/>
              <a:buNone/>
              <a:defRPr sz="14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29"/>
          <p:cNvSpPr txBox="1">
            <a:spLocks noGrp="1"/>
          </p:cNvSpPr>
          <p:nvPr>
            <p:ph type="body" idx="7"/>
          </p:nvPr>
        </p:nvSpPr>
        <p:spPr>
          <a:xfrm>
            <a:off x="4411576" y="4225093"/>
            <a:ext cx="3420981"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600"/>
              <a:buNone/>
              <a:defRPr sz="16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p29"/>
          <p:cNvSpPr txBox="1">
            <a:spLocks noGrp="1"/>
          </p:cNvSpPr>
          <p:nvPr>
            <p:ph type="body" idx="8"/>
          </p:nvPr>
        </p:nvSpPr>
        <p:spPr>
          <a:xfrm>
            <a:off x="4411576" y="4800210"/>
            <a:ext cx="3420981" cy="1049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400"/>
              <a:buNone/>
              <a:defRPr sz="14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29"/>
          <p:cNvSpPr txBox="1">
            <a:spLocks noGrp="1"/>
          </p:cNvSpPr>
          <p:nvPr>
            <p:ph type="body" idx="9"/>
          </p:nvPr>
        </p:nvSpPr>
        <p:spPr>
          <a:xfrm>
            <a:off x="8213554" y="2117449"/>
            <a:ext cx="3420981"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600"/>
              <a:buNone/>
              <a:defRPr sz="16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 name="Google Shape;140;p29"/>
          <p:cNvSpPr txBox="1">
            <a:spLocks noGrp="1"/>
          </p:cNvSpPr>
          <p:nvPr>
            <p:ph type="body" idx="13"/>
          </p:nvPr>
        </p:nvSpPr>
        <p:spPr>
          <a:xfrm>
            <a:off x="8213554" y="2692566"/>
            <a:ext cx="3420981" cy="1049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400"/>
              <a:buNone/>
              <a:defRPr sz="14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9"/>
          <p:cNvSpPr txBox="1">
            <a:spLocks noGrp="1"/>
          </p:cNvSpPr>
          <p:nvPr>
            <p:ph type="body" idx="14"/>
          </p:nvPr>
        </p:nvSpPr>
        <p:spPr>
          <a:xfrm>
            <a:off x="8213554" y="4225093"/>
            <a:ext cx="3420981" cy="4735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E393F"/>
              </a:buClr>
              <a:buSzPts val="1600"/>
              <a:buNone/>
              <a:defRPr sz="1600" b="1"/>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29"/>
          <p:cNvSpPr txBox="1">
            <a:spLocks noGrp="1"/>
          </p:cNvSpPr>
          <p:nvPr>
            <p:ph type="body" idx="15"/>
          </p:nvPr>
        </p:nvSpPr>
        <p:spPr>
          <a:xfrm>
            <a:off x="8213554" y="4800210"/>
            <a:ext cx="3420981" cy="1049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400"/>
              <a:buNone/>
              <a:defRPr sz="14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66457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3"/>
        <p:cNvGrpSpPr/>
        <p:nvPr/>
      </p:nvGrpSpPr>
      <p:grpSpPr>
        <a:xfrm>
          <a:off x="0" y="0"/>
          <a:ext cx="0" cy="0"/>
          <a:chOff x="0" y="0"/>
          <a:chExt cx="0" cy="0"/>
        </a:xfrm>
      </p:grpSpPr>
      <p:sp>
        <p:nvSpPr>
          <p:cNvPr id="144" name="Google Shape;144;p30"/>
          <p:cNvSpPr txBox="1">
            <a:spLocks noGrp="1"/>
          </p:cNvSpPr>
          <p:nvPr>
            <p:ph type="title"/>
          </p:nvPr>
        </p:nvSpPr>
        <p:spPr>
          <a:xfrm>
            <a:off x="609599" y="697830"/>
            <a:ext cx="3932237" cy="135956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0"/>
          <p:cNvSpPr txBox="1">
            <a:spLocks noGrp="1"/>
          </p:cNvSpPr>
          <p:nvPr>
            <p:ph type="body" idx="1"/>
          </p:nvPr>
        </p:nvSpPr>
        <p:spPr>
          <a:xfrm>
            <a:off x="4788567" y="697831"/>
            <a:ext cx="6793833" cy="516321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E393F"/>
              </a:buClr>
              <a:buSzPts val="2800"/>
              <a:buChar char="•"/>
              <a:defRPr sz="2800"/>
            </a:lvl1pPr>
            <a:lvl2pPr marL="914400" lvl="1" indent="-381000" algn="l">
              <a:lnSpc>
                <a:spcPct val="90000"/>
              </a:lnSpc>
              <a:spcBef>
                <a:spcPts val="500"/>
              </a:spcBef>
              <a:spcAft>
                <a:spcPts val="0"/>
              </a:spcAft>
              <a:buClr>
                <a:srgbClr val="2E393F"/>
              </a:buClr>
              <a:buSzPts val="2400"/>
              <a:buChar char="•"/>
              <a:defRPr sz="2400"/>
            </a:lvl2pPr>
            <a:lvl3pPr marL="1371600" lvl="2" indent="-355600" algn="l">
              <a:lnSpc>
                <a:spcPct val="90000"/>
              </a:lnSpc>
              <a:spcBef>
                <a:spcPts val="500"/>
              </a:spcBef>
              <a:spcAft>
                <a:spcPts val="0"/>
              </a:spcAft>
              <a:buClr>
                <a:srgbClr val="2E393F"/>
              </a:buClr>
              <a:buSzPts val="2000"/>
              <a:buChar char="•"/>
              <a:defRPr sz="2000"/>
            </a:lvl3pPr>
            <a:lvl4pPr marL="1828800" lvl="3" indent="-342900" algn="l">
              <a:lnSpc>
                <a:spcPct val="90000"/>
              </a:lnSpc>
              <a:spcBef>
                <a:spcPts val="500"/>
              </a:spcBef>
              <a:spcAft>
                <a:spcPts val="0"/>
              </a:spcAft>
              <a:buClr>
                <a:srgbClr val="2E393F"/>
              </a:buClr>
              <a:buSzPts val="1800"/>
              <a:buChar char="•"/>
              <a:defRPr sz="1800"/>
            </a:lvl4pPr>
            <a:lvl5pPr marL="2286000" lvl="4" indent="-342900" algn="l">
              <a:lnSpc>
                <a:spcPct val="90000"/>
              </a:lnSpc>
              <a:spcBef>
                <a:spcPts val="500"/>
              </a:spcBef>
              <a:spcAft>
                <a:spcPts val="0"/>
              </a:spcAft>
              <a:buClr>
                <a:srgbClr val="2E393F"/>
              </a:buClr>
              <a:buSzPts val="1800"/>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6" name="Google Shape;146;p30"/>
          <p:cNvSpPr txBox="1">
            <a:spLocks noGrp="1"/>
          </p:cNvSpPr>
          <p:nvPr>
            <p:ph type="body" idx="2"/>
          </p:nvPr>
        </p:nvSpPr>
        <p:spPr>
          <a:xfrm>
            <a:off x="609599" y="2227128"/>
            <a:ext cx="3932237" cy="36418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600"/>
              <a:buNone/>
              <a:defRPr sz="1600"/>
            </a:lvl1pPr>
            <a:lvl2pPr marL="914400" lvl="1" indent="-228600" algn="l">
              <a:lnSpc>
                <a:spcPct val="90000"/>
              </a:lnSpc>
              <a:spcBef>
                <a:spcPts val="500"/>
              </a:spcBef>
              <a:spcAft>
                <a:spcPts val="0"/>
              </a:spcAft>
              <a:buClr>
                <a:srgbClr val="2E393F"/>
              </a:buClr>
              <a:buSzPts val="1400"/>
              <a:buNone/>
              <a:defRPr sz="1400"/>
            </a:lvl2pPr>
            <a:lvl3pPr marL="1371600" lvl="2" indent="-228600" algn="l">
              <a:lnSpc>
                <a:spcPct val="90000"/>
              </a:lnSpc>
              <a:spcBef>
                <a:spcPts val="500"/>
              </a:spcBef>
              <a:spcAft>
                <a:spcPts val="0"/>
              </a:spcAft>
              <a:buClr>
                <a:srgbClr val="2E393F"/>
              </a:buClr>
              <a:buSzPts val="1200"/>
              <a:buNone/>
              <a:defRPr sz="1200"/>
            </a:lvl3pPr>
            <a:lvl4pPr marL="1828800" lvl="3" indent="-228600" algn="l">
              <a:lnSpc>
                <a:spcPct val="90000"/>
              </a:lnSpc>
              <a:spcBef>
                <a:spcPts val="500"/>
              </a:spcBef>
              <a:spcAft>
                <a:spcPts val="0"/>
              </a:spcAft>
              <a:buClr>
                <a:srgbClr val="2E393F"/>
              </a:buClr>
              <a:buSzPts val="1000"/>
              <a:buNone/>
              <a:defRPr sz="1000"/>
            </a:lvl4pPr>
            <a:lvl5pPr marL="2286000" lvl="4" indent="-228600" algn="l">
              <a:lnSpc>
                <a:spcPct val="90000"/>
              </a:lnSpc>
              <a:spcBef>
                <a:spcPts val="500"/>
              </a:spcBef>
              <a:spcAft>
                <a:spcPts val="0"/>
              </a:spcAft>
              <a:buClr>
                <a:srgbClr val="2E39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7" name="Google Shape;147;p30"/>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0"/>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30"/>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29772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Testimonial Quote">
  <p:cSld name="5_Testimonial Quote">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5678905" y="698500"/>
            <a:ext cx="5955631" cy="394568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4800"/>
              <a:buFont typeface="Century Gothic"/>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1"/>
          <p:cNvSpPr txBox="1">
            <a:spLocks noGrp="1"/>
          </p:cNvSpPr>
          <p:nvPr>
            <p:ph type="body" idx="1"/>
          </p:nvPr>
        </p:nvSpPr>
        <p:spPr>
          <a:xfrm>
            <a:off x="5678905" y="4918497"/>
            <a:ext cx="5955631" cy="914398"/>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2E393F"/>
              </a:buClr>
              <a:buSzPts val="2000"/>
              <a:buNone/>
              <a:defRPr sz="2000"/>
            </a:lvl1pPr>
            <a:lvl2pPr marL="914400" lvl="1" indent="-228600" algn="l">
              <a:lnSpc>
                <a:spcPct val="90000"/>
              </a:lnSpc>
              <a:spcBef>
                <a:spcPts val="500"/>
              </a:spcBef>
              <a:spcAft>
                <a:spcPts val="0"/>
              </a:spcAft>
              <a:buClr>
                <a:srgbClr val="2E393F"/>
              </a:buClr>
              <a:buSzPts val="1400"/>
              <a:buNone/>
              <a:defRPr sz="1400"/>
            </a:lvl2pPr>
            <a:lvl3pPr marL="1371600" lvl="2" indent="-228600" algn="l">
              <a:lnSpc>
                <a:spcPct val="90000"/>
              </a:lnSpc>
              <a:spcBef>
                <a:spcPts val="500"/>
              </a:spcBef>
              <a:spcAft>
                <a:spcPts val="0"/>
              </a:spcAft>
              <a:buClr>
                <a:srgbClr val="2E393F"/>
              </a:buClr>
              <a:buSzPts val="1200"/>
              <a:buNone/>
              <a:defRPr sz="1200"/>
            </a:lvl3pPr>
            <a:lvl4pPr marL="1828800" lvl="3" indent="-228600" algn="l">
              <a:lnSpc>
                <a:spcPct val="90000"/>
              </a:lnSpc>
              <a:spcBef>
                <a:spcPts val="500"/>
              </a:spcBef>
              <a:spcAft>
                <a:spcPts val="0"/>
              </a:spcAft>
              <a:buClr>
                <a:srgbClr val="2E393F"/>
              </a:buClr>
              <a:buSzPts val="1000"/>
              <a:buNone/>
              <a:defRPr sz="1000"/>
            </a:lvl4pPr>
            <a:lvl5pPr marL="2286000" lvl="4" indent="-228600" algn="l">
              <a:lnSpc>
                <a:spcPct val="90000"/>
              </a:lnSpc>
              <a:spcBef>
                <a:spcPts val="500"/>
              </a:spcBef>
              <a:spcAft>
                <a:spcPts val="0"/>
              </a:spcAft>
              <a:buClr>
                <a:srgbClr val="2E39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31"/>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1"/>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31"/>
          <p:cNvSpPr>
            <a:spLocks noGrp="1"/>
          </p:cNvSpPr>
          <p:nvPr>
            <p:ph type="pic" idx="2"/>
          </p:nvPr>
        </p:nvSpPr>
        <p:spPr>
          <a:xfrm>
            <a:off x="609600" y="698500"/>
            <a:ext cx="4515854" cy="5170488"/>
          </a:xfrm>
          <a:prstGeom prst="rect">
            <a:avLst/>
          </a:prstGeom>
          <a:noFill/>
          <a:ln>
            <a:noFill/>
          </a:ln>
        </p:spPr>
      </p:sp>
      <p:sp>
        <p:nvSpPr>
          <p:cNvPr id="158" name="Google Shape;158;p31"/>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82425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59"/>
        <p:cNvGrpSpPr/>
        <p:nvPr/>
      </p:nvGrpSpPr>
      <p:grpSpPr>
        <a:xfrm>
          <a:off x="0" y="0"/>
          <a:ext cx="0" cy="0"/>
          <a:chOff x="0" y="0"/>
          <a:chExt cx="0" cy="0"/>
        </a:xfrm>
      </p:grpSpPr>
      <p:sp>
        <p:nvSpPr>
          <p:cNvPr id="160" name="Google Shape;160;p32"/>
          <p:cNvSpPr txBox="1">
            <a:spLocks noGrp="1"/>
          </p:cNvSpPr>
          <p:nvPr>
            <p:ph type="title"/>
          </p:nvPr>
        </p:nvSpPr>
        <p:spPr>
          <a:xfrm>
            <a:off x="609599" y="698500"/>
            <a:ext cx="5586664" cy="31485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32"/>
          <p:cNvSpPr txBox="1">
            <a:spLocks noGrp="1"/>
          </p:cNvSpPr>
          <p:nvPr>
            <p:ph type="body" idx="1"/>
          </p:nvPr>
        </p:nvSpPr>
        <p:spPr>
          <a:xfrm>
            <a:off x="609599" y="4090736"/>
            <a:ext cx="5586666" cy="17782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800"/>
              <a:buNone/>
              <a:defRPr sz="1800"/>
            </a:lvl1pPr>
            <a:lvl2pPr marL="914400" lvl="1" indent="-228600" algn="l">
              <a:lnSpc>
                <a:spcPct val="90000"/>
              </a:lnSpc>
              <a:spcBef>
                <a:spcPts val="500"/>
              </a:spcBef>
              <a:spcAft>
                <a:spcPts val="0"/>
              </a:spcAft>
              <a:buClr>
                <a:srgbClr val="2E393F"/>
              </a:buClr>
              <a:buSzPts val="1400"/>
              <a:buNone/>
              <a:defRPr sz="1400"/>
            </a:lvl2pPr>
            <a:lvl3pPr marL="1371600" lvl="2" indent="-228600" algn="l">
              <a:lnSpc>
                <a:spcPct val="90000"/>
              </a:lnSpc>
              <a:spcBef>
                <a:spcPts val="500"/>
              </a:spcBef>
              <a:spcAft>
                <a:spcPts val="0"/>
              </a:spcAft>
              <a:buClr>
                <a:srgbClr val="2E393F"/>
              </a:buClr>
              <a:buSzPts val="1200"/>
              <a:buNone/>
              <a:defRPr sz="1200"/>
            </a:lvl3pPr>
            <a:lvl4pPr marL="1828800" lvl="3" indent="-228600" algn="l">
              <a:lnSpc>
                <a:spcPct val="90000"/>
              </a:lnSpc>
              <a:spcBef>
                <a:spcPts val="500"/>
              </a:spcBef>
              <a:spcAft>
                <a:spcPts val="0"/>
              </a:spcAft>
              <a:buClr>
                <a:srgbClr val="2E393F"/>
              </a:buClr>
              <a:buSzPts val="1000"/>
              <a:buNone/>
              <a:defRPr sz="1000"/>
            </a:lvl4pPr>
            <a:lvl5pPr marL="2286000" lvl="4" indent="-228600" algn="l">
              <a:lnSpc>
                <a:spcPct val="90000"/>
              </a:lnSpc>
              <a:spcBef>
                <a:spcPts val="500"/>
              </a:spcBef>
              <a:spcAft>
                <a:spcPts val="0"/>
              </a:spcAft>
              <a:buClr>
                <a:srgbClr val="2E39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2" name="Google Shape;162;p32"/>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2"/>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p32"/>
          <p:cNvSpPr>
            <a:spLocks noGrp="1"/>
          </p:cNvSpPr>
          <p:nvPr>
            <p:ph type="pic" idx="2"/>
          </p:nvPr>
        </p:nvSpPr>
        <p:spPr>
          <a:xfrm>
            <a:off x="6460958" y="698500"/>
            <a:ext cx="5173830" cy="5170488"/>
          </a:xfrm>
          <a:prstGeom prst="rect">
            <a:avLst/>
          </a:prstGeom>
          <a:noFill/>
          <a:ln>
            <a:noFill/>
          </a:ln>
        </p:spPr>
      </p:sp>
      <p:sp>
        <p:nvSpPr>
          <p:cNvPr id="166" name="Google Shape;166;p32"/>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62294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7796463" y="698500"/>
            <a:ext cx="3838070" cy="143108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33"/>
          <p:cNvSpPr txBox="1">
            <a:spLocks noGrp="1"/>
          </p:cNvSpPr>
          <p:nvPr>
            <p:ph type="body" idx="1"/>
          </p:nvPr>
        </p:nvSpPr>
        <p:spPr>
          <a:xfrm>
            <a:off x="7796462" y="2310065"/>
            <a:ext cx="3838073" cy="128737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800"/>
              <a:buNone/>
              <a:defRPr sz="1800"/>
            </a:lvl1pPr>
            <a:lvl2pPr marL="914400" lvl="1" indent="-228600" algn="l">
              <a:lnSpc>
                <a:spcPct val="90000"/>
              </a:lnSpc>
              <a:spcBef>
                <a:spcPts val="500"/>
              </a:spcBef>
              <a:spcAft>
                <a:spcPts val="0"/>
              </a:spcAft>
              <a:buClr>
                <a:srgbClr val="2E393F"/>
              </a:buClr>
              <a:buSzPts val="1400"/>
              <a:buNone/>
              <a:defRPr sz="1400"/>
            </a:lvl2pPr>
            <a:lvl3pPr marL="1371600" lvl="2" indent="-228600" algn="l">
              <a:lnSpc>
                <a:spcPct val="90000"/>
              </a:lnSpc>
              <a:spcBef>
                <a:spcPts val="500"/>
              </a:spcBef>
              <a:spcAft>
                <a:spcPts val="0"/>
              </a:spcAft>
              <a:buClr>
                <a:srgbClr val="2E393F"/>
              </a:buClr>
              <a:buSzPts val="1200"/>
              <a:buNone/>
              <a:defRPr sz="1200"/>
            </a:lvl3pPr>
            <a:lvl4pPr marL="1828800" lvl="3" indent="-228600" algn="l">
              <a:lnSpc>
                <a:spcPct val="90000"/>
              </a:lnSpc>
              <a:spcBef>
                <a:spcPts val="500"/>
              </a:spcBef>
              <a:spcAft>
                <a:spcPts val="0"/>
              </a:spcAft>
              <a:buClr>
                <a:srgbClr val="2E393F"/>
              </a:buClr>
              <a:buSzPts val="1000"/>
              <a:buNone/>
              <a:defRPr sz="1000"/>
            </a:lvl4pPr>
            <a:lvl5pPr marL="2286000" lvl="4" indent="-228600" algn="l">
              <a:lnSpc>
                <a:spcPct val="90000"/>
              </a:lnSpc>
              <a:spcBef>
                <a:spcPts val="500"/>
              </a:spcBef>
              <a:spcAft>
                <a:spcPts val="0"/>
              </a:spcAft>
              <a:buClr>
                <a:srgbClr val="2E39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0" name="Google Shape;170;p33"/>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33"/>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33"/>
          <p:cNvSpPr>
            <a:spLocks noGrp="1"/>
          </p:cNvSpPr>
          <p:nvPr>
            <p:ph type="pic" idx="2"/>
          </p:nvPr>
        </p:nvSpPr>
        <p:spPr>
          <a:xfrm>
            <a:off x="609600" y="698499"/>
            <a:ext cx="3316708" cy="5307073"/>
          </a:xfrm>
          <a:prstGeom prst="rect">
            <a:avLst/>
          </a:prstGeom>
          <a:noFill/>
          <a:ln>
            <a:noFill/>
          </a:ln>
        </p:spPr>
      </p:sp>
      <p:sp>
        <p:nvSpPr>
          <p:cNvPr id="174" name="Google Shape;174;p33"/>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75" name="Google Shape;175;p33"/>
          <p:cNvSpPr>
            <a:spLocks noGrp="1"/>
          </p:cNvSpPr>
          <p:nvPr>
            <p:ph type="pic" idx="3"/>
          </p:nvPr>
        </p:nvSpPr>
        <p:spPr>
          <a:xfrm>
            <a:off x="4146884" y="698500"/>
            <a:ext cx="3429001" cy="2898943"/>
          </a:xfrm>
          <a:prstGeom prst="rect">
            <a:avLst/>
          </a:prstGeom>
          <a:noFill/>
          <a:ln>
            <a:noFill/>
          </a:ln>
        </p:spPr>
      </p:sp>
      <p:sp>
        <p:nvSpPr>
          <p:cNvPr id="176" name="Google Shape;176;p33"/>
          <p:cNvSpPr>
            <a:spLocks noGrp="1"/>
          </p:cNvSpPr>
          <p:nvPr>
            <p:ph type="pic" idx="4"/>
          </p:nvPr>
        </p:nvSpPr>
        <p:spPr>
          <a:xfrm>
            <a:off x="4146884" y="3777918"/>
            <a:ext cx="7487649" cy="2227653"/>
          </a:xfrm>
          <a:prstGeom prst="rect">
            <a:avLst/>
          </a:prstGeom>
          <a:noFill/>
          <a:ln>
            <a:noFill/>
          </a:ln>
        </p:spPr>
      </p:sp>
    </p:spTree>
    <p:extLst>
      <p:ext uri="{BB962C8B-B14F-4D97-AF65-F5344CB8AC3E}">
        <p14:creationId xmlns:p14="http://schemas.microsoft.com/office/powerpoint/2010/main" val="234064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AB10-E3DF-BF12-0B60-EFC2591EE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8B51E-7C33-2D55-2B92-481658EF9A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438B1-1D1C-F1CD-0C60-F819BAFBF0DB}"/>
              </a:ext>
            </a:extLst>
          </p:cNvPr>
          <p:cNvSpPr>
            <a:spLocks noGrp="1"/>
          </p:cNvSpPr>
          <p:nvPr>
            <p:ph type="dt" sz="half" idx="10"/>
          </p:nvPr>
        </p:nvSpPr>
        <p:spPr/>
        <p:txBody>
          <a:bodyPr/>
          <a:lstStyle/>
          <a:p>
            <a:fld id="{C35DF664-2B4A-2249-9264-F5CF2D9F63DF}" type="datetimeFigureOut">
              <a:rPr lang="en-US" smtClean="0"/>
              <a:t>9/24/2025</a:t>
            </a:fld>
            <a:endParaRPr lang="en-US"/>
          </a:p>
        </p:txBody>
      </p:sp>
      <p:sp>
        <p:nvSpPr>
          <p:cNvPr id="5" name="Footer Placeholder 4">
            <a:extLst>
              <a:ext uri="{FF2B5EF4-FFF2-40B4-BE49-F238E27FC236}">
                <a16:creationId xmlns:a16="http://schemas.microsoft.com/office/drawing/2014/main" id="{9B6F4039-9B1F-4F45-F628-72EF992DB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E90F6-D9B2-2E80-517B-93074FD1A90B}"/>
              </a:ext>
            </a:extLst>
          </p:cNvPr>
          <p:cNvSpPr>
            <a:spLocks noGrp="1"/>
          </p:cNvSpPr>
          <p:nvPr>
            <p:ph type="sldNum" sz="quarter" idx="12"/>
          </p:nvPr>
        </p:nvSpPr>
        <p:spPr/>
        <p:txBody>
          <a:bodyPr/>
          <a:lstStyle/>
          <a:p>
            <a:fld id="{A6A2666E-9163-044E-9A34-BF24179F671B}" type="slidenum">
              <a:rPr lang="en-US" smtClean="0"/>
              <a:t>‹#›</a:t>
            </a:fld>
            <a:endParaRPr lang="en-US"/>
          </a:p>
        </p:txBody>
      </p:sp>
    </p:spTree>
    <p:extLst>
      <p:ext uri="{BB962C8B-B14F-4D97-AF65-F5344CB8AC3E}">
        <p14:creationId xmlns:p14="http://schemas.microsoft.com/office/powerpoint/2010/main" val="2272375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177"/>
        <p:cNvGrpSpPr/>
        <p:nvPr/>
      </p:nvGrpSpPr>
      <p:grpSpPr>
        <a:xfrm>
          <a:off x="0" y="0"/>
          <a:ext cx="0" cy="0"/>
          <a:chOff x="0" y="0"/>
          <a:chExt cx="0" cy="0"/>
        </a:xfrm>
      </p:grpSpPr>
      <p:sp>
        <p:nvSpPr>
          <p:cNvPr id="178" name="Google Shape;178;p34"/>
          <p:cNvSpPr txBox="1">
            <a:spLocks noGrp="1"/>
          </p:cNvSpPr>
          <p:nvPr>
            <p:ph type="title"/>
          </p:nvPr>
        </p:nvSpPr>
        <p:spPr>
          <a:xfrm>
            <a:off x="609599" y="1625601"/>
            <a:ext cx="5586664" cy="1803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E393F"/>
              </a:buClr>
              <a:buSzPts val="5900"/>
              <a:buFont typeface="Century Gothic"/>
              <a:buNone/>
              <a:defRPr sz="5900">
                <a:solidFill>
                  <a:srgbClr val="2E39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34"/>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4"/>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34"/>
          <p:cNvSpPr>
            <a:spLocks noGrp="1"/>
          </p:cNvSpPr>
          <p:nvPr>
            <p:ph type="pic" idx="2"/>
          </p:nvPr>
        </p:nvSpPr>
        <p:spPr>
          <a:xfrm>
            <a:off x="6460958" y="698500"/>
            <a:ext cx="5173830" cy="5170488"/>
          </a:xfrm>
          <a:prstGeom prst="rect">
            <a:avLst/>
          </a:prstGeom>
          <a:noFill/>
          <a:ln>
            <a:noFill/>
          </a:ln>
        </p:spPr>
      </p:sp>
      <p:sp>
        <p:nvSpPr>
          <p:cNvPr id="183" name="Google Shape;183;p34"/>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84" name="Google Shape;184;p34"/>
          <p:cNvSpPr txBox="1"/>
          <p:nvPr/>
        </p:nvSpPr>
        <p:spPr>
          <a:xfrm>
            <a:off x="609599" y="3429000"/>
            <a:ext cx="5586664" cy="240084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5400"/>
              <a:buFont typeface="Century Gothic"/>
              <a:buNone/>
            </a:pPr>
            <a:r>
              <a:rPr lang="en-US" sz="4700" b="1" i="0" u="none" strike="noStrike" cap="none">
                <a:solidFill>
                  <a:schemeClr val="dk1"/>
                </a:solidFill>
                <a:latin typeface="Century Gothic"/>
                <a:ea typeface="Century Gothic"/>
                <a:cs typeface="Century Gothic"/>
                <a:sym typeface="Century Gothic"/>
              </a:rPr>
              <a:t>Click to edit Master title style</a:t>
            </a:r>
            <a:endParaRPr sz="7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3744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185"/>
        <p:cNvGrpSpPr/>
        <p:nvPr/>
      </p:nvGrpSpPr>
      <p:grpSpPr>
        <a:xfrm>
          <a:off x="0" y="0"/>
          <a:ext cx="0" cy="0"/>
          <a:chOff x="0" y="0"/>
          <a:chExt cx="0" cy="0"/>
        </a:xfrm>
      </p:grpSpPr>
      <p:sp>
        <p:nvSpPr>
          <p:cNvPr id="186" name="Google Shape;186;p35"/>
          <p:cNvSpPr txBox="1">
            <a:spLocks noGrp="1"/>
          </p:cNvSpPr>
          <p:nvPr>
            <p:ph type="body" idx="1"/>
          </p:nvPr>
        </p:nvSpPr>
        <p:spPr>
          <a:xfrm>
            <a:off x="609599" y="718918"/>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4400"/>
              <a:buNone/>
              <a:defRPr sz="4400" b="1">
                <a:solidFill>
                  <a:schemeClr val="dk1"/>
                </a:solidFill>
              </a:defRPr>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7" name="Google Shape;187;p35"/>
          <p:cNvSpPr txBox="1">
            <a:spLocks noGrp="1"/>
          </p:cNvSpPr>
          <p:nvPr>
            <p:ph type="body" idx="2"/>
          </p:nvPr>
        </p:nvSpPr>
        <p:spPr>
          <a:xfrm>
            <a:off x="609599" y="1644429"/>
            <a:ext cx="5157787" cy="6980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800"/>
              <a:buNone/>
              <a:defRPr sz="18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35"/>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5"/>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35"/>
          <p:cNvSpPr/>
          <p:nvPr/>
        </p:nvSpPr>
        <p:spPr>
          <a:xfrm>
            <a:off x="0" y="0"/>
            <a:ext cx="12192000" cy="27672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92" name="Google Shape;192;p35"/>
          <p:cNvSpPr txBox="1">
            <a:spLocks noGrp="1"/>
          </p:cNvSpPr>
          <p:nvPr>
            <p:ph type="body" idx="3"/>
          </p:nvPr>
        </p:nvSpPr>
        <p:spPr>
          <a:xfrm>
            <a:off x="609599" y="261212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4400"/>
              <a:buNone/>
              <a:defRPr sz="4400" b="1">
                <a:solidFill>
                  <a:schemeClr val="dk1"/>
                </a:solidFill>
              </a:defRPr>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3" name="Google Shape;193;p35"/>
          <p:cNvSpPr txBox="1">
            <a:spLocks noGrp="1"/>
          </p:cNvSpPr>
          <p:nvPr>
            <p:ph type="body" idx="4"/>
          </p:nvPr>
        </p:nvSpPr>
        <p:spPr>
          <a:xfrm>
            <a:off x="609599" y="3537634"/>
            <a:ext cx="5157787" cy="6980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800"/>
              <a:buNone/>
              <a:defRPr sz="18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35"/>
          <p:cNvSpPr txBox="1">
            <a:spLocks noGrp="1"/>
          </p:cNvSpPr>
          <p:nvPr>
            <p:ph type="body" idx="5"/>
          </p:nvPr>
        </p:nvSpPr>
        <p:spPr>
          <a:xfrm>
            <a:off x="609599" y="446773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4400"/>
              <a:buNone/>
              <a:defRPr sz="4400" b="1">
                <a:solidFill>
                  <a:schemeClr val="dk1"/>
                </a:solidFill>
              </a:defRPr>
            </a:lvl1pPr>
            <a:lvl2pPr marL="914400" lvl="1" indent="-228600" algn="l">
              <a:lnSpc>
                <a:spcPct val="90000"/>
              </a:lnSpc>
              <a:spcBef>
                <a:spcPts val="500"/>
              </a:spcBef>
              <a:spcAft>
                <a:spcPts val="0"/>
              </a:spcAft>
              <a:buClr>
                <a:srgbClr val="2E393F"/>
              </a:buClr>
              <a:buSzPts val="2000"/>
              <a:buNone/>
              <a:defRPr sz="2000" b="1"/>
            </a:lvl2pPr>
            <a:lvl3pPr marL="1371600" lvl="2" indent="-228600" algn="l">
              <a:lnSpc>
                <a:spcPct val="90000"/>
              </a:lnSpc>
              <a:spcBef>
                <a:spcPts val="500"/>
              </a:spcBef>
              <a:spcAft>
                <a:spcPts val="0"/>
              </a:spcAft>
              <a:buClr>
                <a:srgbClr val="2E393F"/>
              </a:buClr>
              <a:buSzPts val="1800"/>
              <a:buNone/>
              <a:defRPr sz="1800" b="1"/>
            </a:lvl3pPr>
            <a:lvl4pPr marL="1828800" lvl="3" indent="-228600" algn="l">
              <a:lnSpc>
                <a:spcPct val="90000"/>
              </a:lnSpc>
              <a:spcBef>
                <a:spcPts val="500"/>
              </a:spcBef>
              <a:spcAft>
                <a:spcPts val="0"/>
              </a:spcAft>
              <a:buClr>
                <a:srgbClr val="2E393F"/>
              </a:buClr>
              <a:buSzPts val="1600"/>
              <a:buNone/>
              <a:defRPr sz="1600" b="1"/>
            </a:lvl4pPr>
            <a:lvl5pPr marL="2286000" lvl="4" indent="-228600" algn="l">
              <a:lnSpc>
                <a:spcPct val="90000"/>
              </a:lnSpc>
              <a:spcBef>
                <a:spcPts val="500"/>
              </a:spcBef>
              <a:spcAft>
                <a:spcPts val="0"/>
              </a:spcAft>
              <a:buClr>
                <a:srgbClr val="2E393F"/>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35"/>
          <p:cNvSpPr txBox="1">
            <a:spLocks noGrp="1"/>
          </p:cNvSpPr>
          <p:nvPr>
            <p:ph type="body" idx="6"/>
          </p:nvPr>
        </p:nvSpPr>
        <p:spPr>
          <a:xfrm>
            <a:off x="609599" y="5393244"/>
            <a:ext cx="5157787" cy="6980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E393F"/>
              </a:buClr>
              <a:buSzPts val="1800"/>
              <a:buNone/>
              <a:defRPr sz="1800"/>
            </a:lvl1pPr>
            <a:lvl2pPr marL="914400" lvl="1" indent="-228600" algn="l">
              <a:lnSpc>
                <a:spcPct val="90000"/>
              </a:lnSpc>
              <a:spcBef>
                <a:spcPts val="500"/>
              </a:spcBef>
              <a:spcAft>
                <a:spcPts val="0"/>
              </a:spcAft>
              <a:buClr>
                <a:srgbClr val="2E393F"/>
              </a:buClr>
              <a:buSzPts val="2000"/>
              <a:buNone/>
              <a:defRPr sz="2000"/>
            </a:lvl2pPr>
            <a:lvl3pPr marL="1371600" lvl="2" indent="-228600" algn="l">
              <a:lnSpc>
                <a:spcPct val="90000"/>
              </a:lnSpc>
              <a:spcBef>
                <a:spcPts val="500"/>
              </a:spcBef>
              <a:spcAft>
                <a:spcPts val="0"/>
              </a:spcAft>
              <a:buClr>
                <a:srgbClr val="2E393F"/>
              </a:buClr>
              <a:buSzPts val="1800"/>
              <a:buNone/>
              <a:defRPr sz="1800"/>
            </a:lvl3pPr>
            <a:lvl4pPr marL="1828800" lvl="3" indent="-228600" algn="l">
              <a:lnSpc>
                <a:spcPct val="90000"/>
              </a:lnSpc>
              <a:spcBef>
                <a:spcPts val="500"/>
              </a:spcBef>
              <a:spcAft>
                <a:spcPts val="0"/>
              </a:spcAft>
              <a:buClr>
                <a:srgbClr val="2E393F"/>
              </a:buClr>
              <a:buSzPts val="1600"/>
              <a:buNone/>
              <a:defRPr sz="1600"/>
            </a:lvl4pPr>
            <a:lvl5pPr marL="2286000" lvl="4" indent="-228600" algn="l">
              <a:lnSpc>
                <a:spcPct val="90000"/>
              </a:lnSpc>
              <a:spcBef>
                <a:spcPts val="500"/>
              </a:spcBef>
              <a:spcAft>
                <a:spcPts val="0"/>
              </a:spcAft>
              <a:buClr>
                <a:srgbClr val="2E393F"/>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35"/>
          <p:cNvSpPr>
            <a:spLocks noGrp="1"/>
          </p:cNvSpPr>
          <p:nvPr>
            <p:ph type="pic" idx="7"/>
          </p:nvPr>
        </p:nvSpPr>
        <p:spPr>
          <a:xfrm>
            <a:off x="6096000" y="698499"/>
            <a:ext cx="5538788" cy="5392805"/>
          </a:xfrm>
          <a:prstGeom prst="rect">
            <a:avLst/>
          </a:prstGeom>
          <a:noFill/>
          <a:ln>
            <a:noFill/>
          </a:ln>
        </p:spPr>
      </p:sp>
    </p:spTree>
    <p:extLst>
      <p:ext uri="{BB962C8B-B14F-4D97-AF65-F5344CB8AC3E}">
        <p14:creationId xmlns:p14="http://schemas.microsoft.com/office/powerpoint/2010/main" val="2140590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dk1"/>
        </a:solidFill>
        <a:effectLst/>
      </p:bgPr>
    </p:bg>
    <p:spTree>
      <p:nvGrpSpPr>
        <p:cNvPr id="1" name="Shape 197"/>
        <p:cNvGrpSpPr/>
        <p:nvPr/>
      </p:nvGrpSpPr>
      <p:grpSpPr>
        <a:xfrm>
          <a:off x="0" y="0"/>
          <a:ext cx="0" cy="0"/>
          <a:chOff x="0" y="0"/>
          <a:chExt cx="0" cy="0"/>
        </a:xfrm>
      </p:grpSpPr>
      <p:sp>
        <p:nvSpPr>
          <p:cNvPr id="198" name="Google Shape;198;p36"/>
          <p:cNvSpPr txBox="1">
            <a:spLocks noGrp="1"/>
          </p:cNvSpPr>
          <p:nvPr>
            <p:ph type="title"/>
          </p:nvPr>
        </p:nvSpPr>
        <p:spPr>
          <a:xfrm>
            <a:off x="609599" y="698500"/>
            <a:ext cx="7234990" cy="46916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6600"/>
              <a:buFont typeface="Century Gothic"/>
              <a:buNone/>
              <a:defRPr sz="66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5237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625726" y="4546245"/>
            <a:ext cx="5103199" cy="1481052"/>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5000"/>
              <a:buFont typeface="Century Gothic"/>
              <a:buNone/>
              <a:defRPr sz="5400" b="1" i="0">
                <a:solidFill>
                  <a:schemeClr val="dk1"/>
                </a:solidFill>
                <a:latin typeface="Century Gothic"/>
                <a:ea typeface="Century Gothic"/>
                <a:cs typeface="Century Gothic"/>
                <a:sym typeface="Century Gothic"/>
              </a:defRPr>
            </a:lvl1pPr>
            <a:lvl2pPr lvl="1" algn="ctr">
              <a:lnSpc>
                <a:spcPct val="100000"/>
              </a:lnSpc>
              <a:spcBef>
                <a:spcPts val="0"/>
              </a:spcBef>
              <a:spcAft>
                <a:spcPts val="0"/>
              </a:spcAft>
              <a:buSzPts val="5000"/>
              <a:buNone/>
              <a:defRPr sz="6667"/>
            </a:lvl2pPr>
            <a:lvl3pPr lvl="2" algn="ctr">
              <a:lnSpc>
                <a:spcPct val="100000"/>
              </a:lnSpc>
              <a:spcBef>
                <a:spcPts val="0"/>
              </a:spcBef>
              <a:spcAft>
                <a:spcPts val="0"/>
              </a:spcAft>
              <a:buSzPts val="5000"/>
              <a:buNone/>
              <a:defRPr sz="6667"/>
            </a:lvl3pPr>
            <a:lvl4pPr lvl="3" algn="ctr">
              <a:lnSpc>
                <a:spcPct val="100000"/>
              </a:lnSpc>
              <a:spcBef>
                <a:spcPts val="0"/>
              </a:spcBef>
              <a:spcAft>
                <a:spcPts val="0"/>
              </a:spcAft>
              <a:buSzPts val="5000"/>
              <a:buNone/>
              <a:defRPr sz="6667"/>
            </a:lvl4pPr>
            <a:lvl5pPr lvl="4" algn="ctr">
              <a:lnSpc>
                <a:spcPct val="100000"/>
              </a:lnSpc>
              <a:spcBef>
                <a:spcPts val="0"/>
              </a:spcBef>
              <a:spcAft>
                <a:spcPts val="0"/>
              </a:spcAft>
              <a:buSzPts val="5000"/>
              <a:buNone/>
              <a:defRPr sz="6667"/>
            </a:lvl5pPr>
            <a:lvl6pPr lvl="5" algn="ctr">
              <a:lnSpc>
                <a:spcPct val="100000"/>
              </a:lnSpc>
              <a:spcBef>
                <a:spcPts val="0"/>
              </a:spcBef>
              <a:spcAft>
                <a:spcPts val="0"/>
              </a:spcAft>
              <a:buSzPts val="5000"/>
              <a:buNone/>
              <a:defRPr sz="6667"/>
            </a:lvl6pPr>
            <a:lvl7pPr lvl="6" algn="ctr">
              <a:lnSpc>
                <a:spcPct val="100000"/>
              </a:lnSpc>
              <a:spcBef>
                <a:spcPts val="0"/>
              </a:spcBef>
              <a:spcAft>
                <a:spcPts val="0"/>
              </a:spcAft>
              <a:buSzPts val="5000"/>
              <a:buNone/>
              <a:defRPr sz="6667"/>
            </a:lvl7pPr>
            <a:lvl8pPr lvl="7" algn="ctr">
              <a:lnSpc>
                <a:spcPct val="100000"/>
              </a:lnSpc>
              <a:spcBef>
                <a:spcPts val="0"/>
              </a:spcBef>
              <a:spcAft>
                <a:spcPts val="0"/>
              </a:spcAft>
              <a:buSzPts val="5000"/>
              <a:buNone/>
              <a:defRPr sz="6667"/>
            </a:lvl8pPr>
            <a:lvl9pPr lvl="8" algn="ctr">
              <a:lnSpc>
                <a:spcPct val="100000"/>
              </a:lnSpc>
              <a:spcBef>
                <a:spcPts val="0"/>
              </a:spcBef>
              <a:spcAft>
                <a:spcPts val="0"/>
              </a:spcAft>
              <a:buSzPts val="5000"/>
              <a:buNone/>
              <a:defRPr sz="6667"/>
            </a:lvl9pPr>
          </a:lstStyle>
          <a:p>
            <a:endParaRPr/>
          </a:p>
        </p:txBody>
      </p:sp>
      <p:sp>
        <p:nvSpPr>
          <p:cNvPr id="201" name="Google Shape;201;p37"/>
          <p:cNvSpPr txBox="1">
            <a:spLocks noGrp="1"/>
          </p:cNvSpPr>
          <p:nvPr>
            <p:ph type="title" idx="2"/>
          </p:nvPr>
        </p:nvSpPr>
        <p:spPr>
          <a:xfrm>
            <a:off x="625726" y="2714622"/>
            <a:ext cx="2652799" cy="13704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2E393F"/>
              </a:buClr>
              <a:buSzPts val="6000"/>
              <a:buFont typeface="Century Gothic"/>
              <a:buNone/>
              <a:defRPr sz="8000" b="1" i="0">
                <a:solidFill>
                  <a:srgbClr val="2E393F"/>
                </a:solidFill>
                <a:latin typeface="Century Gothic"/>
                <a:ea typeface="Century Gothic"/>
                <a:cs typeface="Century Gothic"/>
                <a:sym typeface="Century Gothic"/>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202" name="Google Shape;202;p37"/>
          <p:cNvSpPr/>
          <p:nvPr/>
        </p:nvSpPr>
        <p:spPr>
          <a:xfrm>
            <a:off x="0" y="0"/>
            <a:ext cx="12192000" cy="713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p:txBody>
      </p:sp>
      <p:sp>
        <p:nvSpPr>
          <p:cNvPr id="203" name="Google Shape;203;p37"/>
          <p:cNvSpPr>
            <a:spLocks noGrp="1"/>
          </p:cNvSpPr>
          <p:nvPr>
            <p:ph type="pic" idx="3"/>
          </p:nvPr>
        </p:nvSpPr>
        <p:spPr>
          <a:xfrm>
            <a:off x="6582834" y="1064685"/>
            <a:ext cx="5236633" cy="5236633"/>
          </a:xfrm>
          <a:prstGeom prst="rect">
            <a:avLst/>
          </a:prstGeom>
          <a:noFill/>
          <a:ln>
            <a:noFill/>
          </a:ln>
        </p:spPr>
      </p:sp>
      <p:cxnSp>
        <p:nvCxnSpPr>
          <p:cNvPr id="204" name="Google Shape;204;p37"/>
          <p:cNvCxnSpPr/>
          <p:nvPr/>
        </p:nvCxnSpPr>
        <p:spPr>
          <a:xfrm>
            <a:off x="586392" y="4315633"/>
            <a:ext cx="5142533" cy="0"/>
          </a:xfrm>
          <a:prstGeom prst="straightConnector1">
            <a:avLst/>
          </a:prstGeom>
          <a:noFill/>
          <a:ln w="28575"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1106222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5"/>
        <p:cNvGrpSpPr/>
        <p:nvPr/>
      </p:nvGrpSpPr>
      <p:grpSpPr>
        <a:xfrm>
          <a:off x="0" y="0"/>
          <a:ext cx="0" cy="0"/>
          <a:chOff x="0" y="0"/>
          <a:chExt cx="0" cy="0"/>
        </a:xfrm>
      </p:grpSpPr>
      <p:sp>
        <p:nvSpPr>
          <p:cNvPr id="206" name="Google Shape;206;g310c0e1c802_1_6"/>
          <p:cNvSpPr txBox="1">
            <a:spLocks noGrp="1"/>
          </p:cNvSpPr>
          <p:nvPr>
            <p:ph type="title"/>
          </p:nvPr>
        </p:nvSpPr>
        <p:spPr>
          <a:xfrm>
            <a:off x="625726" y="4546245"/>
            <a:ext cx="5103300" cy="14811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4500"/>
              <a:buFont typeface="Century Gothic"/>
              <a:buNone/>
              <a:defRPr sz="4900" b="1" i="0">
                <a:solidFill>
                  <a:schemeClr val="dk1"/>
                </a:solidFill>
                <a:latin typeface="Century Gothic"/>
                <a:ea typeface="Century Gothic"/>
                <a:cs typeface="Century Gothic"/>
                <a:sym typeface="Century Gothic"/>
              </a:defRPr>
            </a:lvl1pPr>
            <a:lvl2pPr lvl="1" algn="ctr">
              <a:lnSpc>
                <a:spcPct val="100000"/>
              </a:lnSpc>
              <a:spcBef>
                <a:spcPts val="0"/>
              </a:spcBef>
              <a:spcAft>
                <a:spcPts val="0"/>
              </a:spcAft>
              <a:buSzPts val="5000"/>
              <a:buNone/>
              <a:defRPr sz="6667"/>
            </a:lvl2pPr>
            <a:lvl3pPr lvl="2" algn="ctr">
              <a:lnSpc>
                <a:spcPct val="100000"/>
              </a:lnSpc>
              <a:spcBef>
                <a:spcPts val="0"/>
              </a:spcBef>
              <a:spcAft>
                <a:spcPts val="0"/>
              </a:spcAft>
              <a:buSzPts val="5000"/>
              <a:buNone/>
              <a:defRPr sz="6667"/>
            </a:lvl3pPr>
            <a:lvl4pPr lvl="3" algn="ctr">
              <a:lnSpc>
                <a:spcPct val="100000"/>
              </a:lnSpc>
              <a:spcBef>
                <a:spcPts val="0"/>
              </a:spcBef>
              <a:spcAft>
                <a:spcPts val="0"/>
              </a:spcAft>
              <a:buSzPts val="5000"/>
              <a:buNone/>
              <a:defRPr sz="6667"/>
            </a:lvl4pPr>
            <a:lvl5pPr lvl="4" algn="ctr">
              <a:lnSpc>
                <a:spcPct val="100000"/>
              </a:lnSpc>
              <a:spcBef>
                <a:spcPts val="0"/>
              </a:spcBef>
              <a:spcAft>
                <a:spcPts val="0"/>
              </a:spcAft>
              <a:buSzPts val="5000"/>
              <a:buNone/>
              <a:defRPr sz="6667"/>
            </a:lvl5pPr>
            <a:lvl6pPr lvl="5" algn="ctr">
              <a:lnSpc>
                <a:spcPct val="100000"/>
              </a:lnSpc>
              <a:spcBef>
                <a:spcPts val="0"/>
              </a:spcBef>
              <a:spcAft>
                <a:spcPts val="0"/>
              </a:spcAft>
              <a:buSzPts val="5000"/>
              <a:buNone/>
              <a:defRPr sz="6667"/>
            </a:lvl6pPr>
            <a:lvl7pPr lvl="6" algn="ctr">
              <a:lnSpc>
                <a:spcPct val="100000"/>
              </a:lnSpc>
              <a:spcBef>
                <a:spcPts val="0"/>
              </a:spcBef>
              <a:spcAft>
                <a:spcPts val="0"/>
              </a:spcAft>
              <a:buSzPts val="5000"/>
              <a:buNone/>
              <a:defRPr sz="6667"/>
            </a:lvl7pPr>
            <a:lvl8pPr lvl="7" algn="ctr">
              <a:lnSpc>
                <a:spcPct val="100000"/>
              </a:lnSpc>
              <a:spcBef>
                <a:spcPts val="0"/>
              </a:spcBef>
              <a:spcAft>
                <a:spcPts val="0"/>
              </a:spcAft>
              <a:buSzPts val="5000"/>
              <a:buNone/>
              <a:defRPr sz="6667"/>
            </a:lvl8pPr>
            <a:lvl9pPr lvl="8" algn="ctr">
              <a:lnSpc>
                <a:spcPct val="100000"/>
              </a:lnSpc>
              <a:spcBef>
                <a:spcPts val="0"/>
              </a:spcBef>
              <a:spcAft>
                <a:spcPts val="0"/>
              </a:spcAft>
              <a:buSzPts val="5000"/>
              <a:buNone/>
              <a:defRPr sz="6667"/>
            </a:lvl9pPr>
          </a:lstStyle>
          <a:p>
            <a:endParaRPr/>
          </a:p>
        </p:txBody>
      </p:sp>
      <p:sp>
        <p:nvSpPr>
          <p:cNvPr id="207" name="Google Shape;207;g310c0e1c802_1_6"/>
          <p:cNvSpPr txBox="1">
            <a:spLocks noGrp="1"/>
          </p:cNvSpPr>
          <p:nvPr>
            <p:ph type="title" idx="2"/>
          </p:nvPr>
        </p:nvSpPr>
        <p:spPr>
          <a:xfrm>
            <a:off x="625724" y="2714625"/>
            <a:ext cx="5474100" cy="13704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2E393F"/>
              </a:buClr>
              <a:buSzPts val="4600"/>
              <a:buFont typeface="Century Gothic"/>
              <a:buNone/>
              <a:defRPr sz="6600" b="1" i="0">
                <a:solidFill>
                  <a:srgbClr val="2E393F"/>
                </a:solidFill>
                <a:latin typeface="Century Gothic"/>
                <a:ea typeface="Century Gothic"/>
                <a:cs typeface="Century Gothic"/>
                <a:sym typeface="Century Gothic"/>
              </a:defRPr>
            </a:lvl1pPr>
            <a:lvl2pPr lvl="1" algn="ctr">
              <a:lnSpc>
                <a:spcPct val="100000"/>
              </a:lnSpc>
              <a:spcBef>
                <a:spcPts val="0"/>
              </a:spcBef>
              <a:spcAft>
                <a:spcPts val="0"/>
              </a:spcAft>
              <a:buSzPts val="4600"/>
              <a:buNone/>
              <a:defRPr sz="6600"/>
            </a:lvl2pPr>
            <a:lvl3pPr lvl="2" algn="ctr">
              <a:lnSpc>
                <a:spcPct val="100000"/>
              </a:lnSpc>
              <a:spcBef>
                <a:spcPts val="0"/>
              </a:spcBef>
              <a:spcAft>
                <a:spcPts val="0"/>
              </a:spcAft>
              <a:buSzPts val="4600"/>
              <a:buNone/>
              <a:defRPr sz="6600"/>
            </a:lvl3pPr>
            <a:lvl4pPr lvl="3" algn="ctr">
              <a:lnSpc>
                <a:spcPct val="100000"/>
              </a:lnSpc>
              <a:spcBef>
                <a:spcPts val="0"/>
              </a:spcBef>
              <a:spcAft>
                <a:spcPts val="0"/>
              </a:spcAft>
              <a:buSzPts val="4600"/>
              <a:buNone/>
              <a:defRPr sz="6600"/>
            </a:lvl4pPr>
            <a:lvl5pPr lvl="4" algn="ctr">
              <a:lnSpc>
                <a:spcPct val="100000"/>
              </a:lnSpc>
              <a:spcBef>
                <a:spcPts val="0"/>
              </a:spcBef>
              <a:spcAft>
                <a:spcPts val="0"/>
              </a:spcAft>
              <a:buSzPts val="4600"/>
              <a:buNone/>
              <a:defRPr sz="6600"/>
            </a:lvl5pPr>
            <a:lvl6pPr lvl="5" algn="ctr">
              <a:lnSpc>
                <a:spcPct val="100000"/>
              </a:lnSpc>
              <a:spcBef>
                <a:spcPts val="0"/>
              </a:spcBef>
              <a:spcAft>
                <a:spcPts val="0"/>
              </a:spcAft>
              <a:buSzPts val="4600"/>
              <a:buNone/>
              <a:defRPr sz="6600"/>
            </a:lvl6pPr>
            <a:lvl7pPr lvl="6" algn="ctr">
              <a:lnSpc>
                <a:spcPct val="100000"/>
              </a:lnSpc>
              <a:spcBef>
                <a:spcPts val="0"/>
              </a:spcBef>
              <a:spcAft>
                <a:spcPts val="0"/>
              </a:spcAft>
              <a:buSzPts val="4600"/>
              <a:buNone/>
              <a:defRPr sz="6600"/>
            </a:lvl7pPr>
            <a:lvl8pPr lvl="7" algn="ctr">
              <a:lnSpc>
                <a:spcPct val="100000"/>
              </a:lnSpc>
              <a:spcBef>
                <a:spcPts val="0"/>
              </a:spcBef>
              <a:spcAft>
                <a:spcPts val="0"/>
              </a:spcAft>
              <a:buSzPts val="4600"/>
              <a:buNone/>
              <a:defRPr sz="6600"/>
            </a:lvl8pPr>
            <a:lvl9pPr lvl="8" algn="ctr">
              <a:lnSpc>
                <a:spcPct val="100000"/>
              </a:lnSpc>
              <a:spcBef>
                <a:spcPts val="0"/>
              </a:spcBef>
              <a:spcAft>
                <a:spcPts val="0"/>
              </a:spcAft>
              <a:buSzPts val="4600"/>
              <a:buNone/>
              <a:defRPr sz="6600"/>
            </a:lvl9pPr>
          </a:lstStyle>
          <a:p>
            <a:endParaRPr/>
          </a:p>
        </p:txBody>
      </p:sp>
      <p:sp>
        <p:nvSpPr>
          <p:cNvPr id="208" name="Google Shape;208;g310c0e1c802_1_6"/>
          <p:cNvSpPr/>
          <p:nvPr/>
        </p:nvSpPr>
        <p:spPr>
          <a:xfrm>
            <a:off x="0" y="0"/>
            <a:ext cx="12192000" cy="7131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p:txBody>
      </p:sp>
      <p:sp>
        <p:nvSpPr>
          <p:cNvPr id="209" name="Google Shape;209;g310c0e1c802_1_6"/>
          <p:cNvSpPr>
            <a:spLocks noGrp="1"/>
          </p:cNvSpPr>
          <p:nvPr>
            <p:ph type="pic" idx="3"/>
          </p:nvPr>
        </p:nvSpPr>
        <p:spPr>
          <a:xfrm>
            <a:off x="6582834" y="1064685"/>
            <a:ext cx="5236500" cy="5236500"/>
          </a:xfrm>
          <a:prstGeom prst="rect">
            <a:avLst/>
          </a:prstGeom>
          <a:noFill/>
          <a:ln>
            <a:noFill/>
          </a:ln>
        </p:spPr>
      </p:sp>
      <p:cxnSp>
        <p:nvCxnSpPr>
          <p:cNvPr id="210" name="Google Shape;210;g310c0e1c802_1_6"/>
          <p:cNvCxnSpPr/>
          <p:nvPr/>
        </p:nvCxnSpPr>
        <p:spPr>
          <a:xfrm>
            <a:off x="586392" y="4315633"/>
            <a:ext cx="5142600" cy="0"/>
          </a:xfrm>
          <a:prstGeom prst="straightConnector1">
            <a:avLst/>
          </a:prstGeom>
          <a:noFill/>
          <a:ln w="28575"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351308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AB10-E3DF-BF12-0B60-EFC2591EE020}"/>
              </a:ext>
            </a:extLst>
          </p:cNvPr>
          <p:cNvSpPr>
            <a:spLocks noGrp="1"/>
          </p:cNvSpPr>
          <p:nvPr>
            <p:ph type="title"/>
          </p:nvPr>
        </p:nvSpPr>
        <p:spPr>
          <a:xfrm>
            <a:off x="838200" y="840259"/>
            <a:ext cx="10515600" cy="951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0D8B51E-7C33-2D55-2B92-481658EF9AC3}"/>
              </a:ext>
            </a:extLst>
          </p:cNvPr>
          <p:cNvSpPr>
            <a:spLocks noGrp="1"/>
          </p:cNvSpPr>
          <p:nvPr>
            <p:ph idx="1"/>
          </p:nvPr>
        </p:nvSpPr>
        <p:spPr>
          <a:xfrm>
            <a:off x="838200" y="1940011"/>
            <a:ext cx="10515600" cy="4236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438B1-1D1C-F1CD-0C60-F819BAFBF0DB}"/>
              </a:ext>
            </a:extLst>
          </p:cNvPr>
          <p:cNvSpPr>
            <a:spLocks noGrp="1"/>
          </p:cNvSpPr>
          <p:nvPr>
            <p:ph type="dt" sz="half" idx="10"/>
          </p:nvPr>
        </p:nvSpPr>
        <p:spPr/>
        <p:txBody>
          <a:bodyPr/>
          <a:lstStyle/>
          <a:p>
            <a:fld id="{C35DF664-2B4A-2249-9264-F5CF2D9F63DF}" type="datetimeFigureOut">
              <a:rPr lang="en-US" smtClean="0"/>
              <a:t>9/24/2025</a:t>
            </a:fld>
            <a:endParaRPr lang="en-US"/>
          </a:p>
        </p:txBody>
      </p:sp>
      <p:sp>
        <p:nvSpPr>
          <p:cNvPr id="5" name="Footer Placeholder 4">
            <a:extLst>
              <a:ext uri="{FF2B5EF4-FFF2-40B4-BE49-F238E27FC236}">
                <a16:creationId xmlns:a16="http://schemas.microsoft.com/office/drawing/2014/main" id="{9B6F4039-9B1F-4F45-F628-72EF992DB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E90F6-D9B2-2E80-517B-93074FD1A90B}"/>
              </a:ext>
            </a:extLst>
          </p:cNvPr>
          <p:cNvSpPr>
            <a:spLocks noGrp="1"/>
          </p:cNvSpPr>
          <p:nvPr>
            <p:ph type="sldNum" sz="quarter" idx="12"/>
          </p:nvPr>
        </p:nvSpPr>
        <p:spPr/>
        <p:txBody>
          <a:bodyPr/>
          <a:lstStyle/>
          <a:p>
            <a:fld id="{A6A2666E-9163-044E-9A34-BF24179F671B}" type="slidenum">
              <a:rPr lang="en-US" smtClean="0"/>
              <a:t>‹#›</a:t>
            </a:fld>
            <a:endParaRPr lang="en-US"/>
          </a:p>
        </p:txBody>
      </p:sp>
    </p:spTree>
    <p:extLst>
      <p:ext uri="{BB962C8B-B14F-4D97-AF65-F5344CB8AC3E}">
        <p14:creationId xmlns:p14="http://schemas.microsoft.com/office/powerpoint/2010/main" val="377406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9D81-9A68-BF60-A3E3-03F76A0550AB}"/>
              </a:ext>
            </a:extLst>
          </p:cNvPr>
          <p:cNvSpPr>
            <a:spLocks noGrp="1"/>
          </p:cNvSpPr>
          <p:nvPr>
            <p:ph type="title"/>
          </p:nvPr>
        </p:nvSpPr>
        <p:spPr>
          <a:xfrm>
            <a:off x="838200" y="874155"/>
            <a:ext cx="10515600" cy="951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7456470-1B2B-6FF6-6748-7414ADF481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7DC8E-6C2B-95A6-D4EC-9B21D94FD5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567A80-4C71-3D6A-0934-5EBD85548E6A}"/>
              </a:ext>
            </a:extLst>
          </p:cNvPr>
          <p:cNvSpPr>
            <a:spLocks noGrp="1"/>
          </p:cNvSpPr>
          <p:nvPr>
            <p:ph type="dt" sz="half" idx="10"/>
          </p:nvPr>
        </p:nvSpPr>
        <p:spPr/>
        <p:txBody>
          <a:bodyPr/>
          <a:lstStyle/>
          <a:p>
            <a:fld id="{C35DF664-2B4A-2249-9264-F5CF2D9F63DF}" type="datetimeFigureOut">
              <a:rPr lang="en-US" smtClean="0"/>
              <a:t>9/24/2025</a:t>
            </a:fld>
            <a:endParaRPr lang="en-US"/>
          </a:p>
        </p:txBody>
      </p:sp>
      <p:sp>
        <p:nvSpPr>
          <p:cNvPr id="6" name="Footer Placeholder 5">
            <a:extLst>
              <a:ext uri="{FF2B5EF4-FFF2-40B4-BE49-F238E27FC236}">
                <a16:creationId xmlns:a16="http://schemas.microsoft.com/office/drawing/2014/main" id="{8197977B-3C21-5481-CB96-30594601F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1D7FE4-7B57-A86C-66BE-96FD36E8B455}"/>
              </a:ext>
            </a:extLst>
          </p:cNvPr>
          <p:cNvSpPr>
            <a:spLocks noGrp="1"/>
          </p:cNvSpPr>
          <p:nvPr>
            <p:ph type="sldNum" sz="quarter" idx="12"/>
          </p:nvPr>
        </p:nvSpPr>
        <p:spPr/>
        <p:txBody>
          <a:bodyPr/>
          <a:lstStyle/>
          <a:p>
            <a:fld id="{A6A2666E-9163-044E-9A34-BF24179F671B}" type="slidenum">
              <a:rPr lang="en-US" smtClean="0"/>
              <a:t>‹#›</a:t>
            </a:fld>
            <a:endParaRPr lang="en-US"/>
          </a:p>
        </p:txBody>
      </p:sp>
    </p:spTree>
    <p:extLst>
      <p:ext uri="{BB962C8B-B14F-4D97-AF65-F5344CB8AC3E}">
        <p14:creationId xmlns:p14="http://schemas.microsoft.com/office/powerpoint/2010/main" val="474981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6C9B-7B8E-E51C-5267-166BE152B6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2269A-985A-2517-EEB6-3A84217CFFC2}"/>
              </a:ext>
            </a:extLst>
          </p:cNvPr>
          <p:cNvSpPr>
            <a:spLocks noGrp="1"/>
          </p:cNvSpPr>
          <p:nvPr>
            <p:ph type="dt" sz="half" idx="10"/>
          </p:nvPr>
        </p:nvSpPr>
        <p:spPr/>
        <p:txBody>
          <a:bodyPr/>
          <a:lstStyle/>
          <a:p>
            <a:fld id="{C35DF664-2B4A-2249-9264-F5CF2D9F63DF}" type="datetimeFigureOut">
              <a:rPr lang="en-US" smtClean="0"/>
              <a:t>9/24/2025</a:t>
            </a:fld>
            <a:endParaRPr lang="en-US"/>
          </a:p>
        </p:txBody>
      </p:sp>
      <p:sp>
        <p:nvSpPr>
          <p:cNvPr id="4" name="Footer Placeholder 3">
            <a:extLst>
              <a:ext uri="{FF2B5EF4-FFF2-40B4-BE49-F238E27FC236}">
                <a16:creationId xmlns:a16="http://schemas.microsoft.com/office/drawing/2014/main" id="{6BFB668F-E006-8444-8CA7-ED45A768BD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678D20-D1B0-4F50-DCF6-EDA041E6C1B8}"/>
              </a:ext>
            </a:extLst>
          </p:cNvPr>
          <p:cNvSpPr>
            <a:spLocks noGrp="1"/>
          </p:cNvSpPr>
          <p:nvPr>
            <p:ph type="sldNum" sz="quarter" idx="12"/>
          </p:nvPr>
        </p:nvSpPr>
        <p:spPr/>
        <p:txBody>
          <a:bodyPr/>
          <a:lstStyle/>
          <a:p>
            <a:fld id="{A6A2666E-9163-044E-9A34-BF24179F671B}" type="slidenum">
              <a:rPr lang="en-US" smtClean="0"/>
              <a:t>‹#›</a:t>
            </a:fld>
            <a:endParaRPr lang="en-US"/>
          </a:p>
        </p:txBody>
      </p:sp>
    </p:spTree>
    <p:extLst>
      <p:ext uri="{BB962C8B-B14F-4D97-AF65-F5344CB8AC3E}">
        <p14:creationId xmlns:p14="http://schemas.microsoft.com/office/powerpoint/2010/main" val="132560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A76187-2C68-A888-2EEC-6D04A0D55055}"/>
              </a:ext>
            </a:extLst>
          </p:cNvPr>
          <p:cNvSpPr>
            <a:spLocks noGrp="1"/>
          </p:cNvSpPr>
          <p:nvPr>
            <p:ph type="dt" sz="half" idx="10"/>
          </p:nvPr>
        </p:nvSpPr>
        <p:spPr/>
        <p:txBody>
          <a:bodyPr/>
          <a:lstStyle/>
          <a:p>
            <a:fld id="{C35DF664-2B4A-2249-9264-F5CF2D9F63DF}" type="datetimeFigureOut">
              <a:rPr lang="en-US" smtClean="0"/>
              <a:t>9/24/2025</a:t>
            </a:fld>
            <a:endParaRPr lang="en-US"/>
          </a:p>
        </p:txBody>
      </p:sp>
      <p:sp>
        <p:nvSpPr>
          <p:cNvPr id="3" name="Footer Placeholder 2">
            <a:extLst>
              <a:ext uri="{FF2B5EF4-FFF2-40B4-BE49-F238E27FC236}">
                <a16:creationId xmlns:a16="http://schemas.microsoft.com/office/drawing/2014/main" id="{1A169B2C-D3E8-4EB0-81C4-E0A3845EC0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C95F8-F43C-D99B-403D-60F74D9863BF}"/>
              </a:ext>
            </a:extLst>
          </p:cNvPr>
          <p:cNvSpPr>
            <a:spLocks noGrp="1"/>
          </p:cNvSpPr>
          <p:nvPr>
            <p:ph type="sldNum" sz="quarter" idx="12"/>
          </p:nvPr>
        </p:nvSpPr>
        <p:spPr/>
        <p:txBody>
          <a:bodyPr/>
          <a:lstStyle/>
          <a:p>
            <a:fld id="{A6A2666E-9163-044E-9A34-BF24179F671B}" type="slidenum">
              <a:rPr lang="en-US" smtClean="0"/>
              <a:t>‹#›</a:t>
            </a:fld>
            <a:endParaRPr lang="en-US"/>
          </a:p>
        </p:txBody>
      </p:sp>
    </p:spTree>
    <p:extLst>
      <p:ext uri="{BB962C8B-B14F-4D97-AF65-F5344CB8AC3E}">
        <p14:creationId xmlns:p14="http://schemas.microsoft.com/office/powerpoint/2010/main" val="3169442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A34C-6C3D-1F37-2AD4-9889A9BAE3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E93589-FA78-555D-2C55-7B0A22A2B3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2C2BB3-6479-D09C-3E71-17523085E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B87FCC-E1CB-261B-ECF1-7C4A93A974E8}"/>
              </a:ext>
            </a:extLst>
          </p:cNvPr>
          <p:cNvSpPr>
            <a:spLocks noGrp="1"/>
          </p:cNvSpPr>
          <p:nvPr>
            <p:ph type="dt" sz="half" idx="10"/>
          </p:nvPr>
        </p:nvSpPr>
        <p:spPr/>
        <p:txBody>
          <a:bodyPr/>
          <a:lstStyle/>
          <a:p>
            <a:fld id="{0F74F322-E3A4-4770-8E4F-BA6BBF99A65E}" type="datetimeFigureOut">
              <a:rPr lang="en-US" smtClean="0"/>
              <a:t>9/24/2025</a:t>
            </a:fld>
            <a:endParaRPr lang="en-US"/>
          </a:p>
        </p:txBody>
      </p:sp>
      <p:sp>
        <p:nvSpPr>
          <p:cNvPr id="6" name="Footer Placeholder 5">
            <a:extLst>
              <a:ext uri="{FF2B5EF4-FFF2-40B4-BE49-F238E27FC236}">
                <a16:creationId xmlns:a16="http://schemas.microsoft.com/office/drawing/2014/main" id="{214AAD67-C43D-AA85-9B37-960CE7AA1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8299B-246E-36A1-652E-185384E6D09F}"/>
              </a:ext>
            </a:extLst>
          </p:cNvPr>
          <p:cNvSpPr>
            <a:spLocks noGrp="1"/>
          </p:cNvSpPr>
          <p:nvPr>
            <p:ph type="sldNum" sz="quarter" idx="12"/>
          </p:nvPr>
        </p:nvSpPr>
        <p:spPr/>
        <p:txBody>
          <a:bodyPr/>
          <a:lstStyle/>
          <a:p>
            <a:fld id="{EBF351D9-6797-4744-ADE7-D68833AE95CD}" type="slidenum">
              <a:rPr lang="en-US" smtClean="0"/>
              <a:t>‹#›</a:t>
            </a:fld>
            <a:endParaRPr lang="en-US"/>
          </a:p>
        </p:txBody>
      </p:sp>
    </p:spTree>
    <p:extLst>
      <p:ext uri="{BB962C8B-B14F-4D97-AF65-F5344CB8AC3E}">
        <p14:creationId xmlns:p14="http://schemas.microsoft.com/office/powerpoint/2010/main" val="420510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D3F13F-6E73-FB0E-1A98-19D89D984250}"/>
              </a:ext>
            </a:extLst>
          </p:cNvPr>
          <p:cNvSpPr/>
          <p:nvPr userDrawn="1"/>
        </p:nvSpPr>
        <p:spPr>
          <a:xfrm>
            <a:off x="-1" y="5505856"/>
            <a:ext cx="12192000" cy="135214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spTree>
    <p:extLst>
      <p:ext uri="{BB962C8B-B14F-4D97-AF65-F5344CB8AC3E}">
        <p14:creationId xmlns:p14="http://schemas.microsoft.com/office/powerpoint/2010/main" val="53572289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F60D3C-55B0-A6D3-2903-F5682576BE62}"/>
              </a:ext>
            </a:extLst>
          </p:cNvPr>
          <p:cNvSpPr>
            <a:spLocks noGrp="1"/>
          </p:cNvSpPr>
          <p:nvPr>
            <p:ph type="title"/>
          </p:nvPr>
        </p:nvSpPr>
        <p:spPr>
          <a:xfrm>
            <a:off x="838200" y="1210962"/>
            <a:ext cx="10515600" cy="9514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FDD52-F179-ED9C-0376-AC927511A2CA}"/>
              </a:ext>
            </a:extLst>
          </p:cNvPr>
          <p:cNvSpPr>
            <a:spLocks noGrp="1"/>
          </p:cNvSpPr>
          <p:nvPr>
            <p:ph type="body" idx="1"/>
          </p:nvPr>
        </p:nvSpPr>
        <p:spPr>
          <a:xfrm>
            <a:off x="838200" y="2261285"/>
            <a:ext cx="10515600" cy="39156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4A846D-3123-D1DD-354D-E6D0346A3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5DF664-2B4A-2249-9264-F5CF2D9F63DF}" type="datetimeFigureOut">
              <a:rPr lang="en-US" smtClean="0"/>
              <a:t>9/24/2025</a:t>
            </a:fld>
            <a:endParaRPr lang="en-US"/>
          </a:p>
        </p:txBody>
      </p:sp>
      <p:sp>
        <p:nvSpPr>
          <p:cNvPr id="5" name="Footer Placeholder 4">
            <a:extLst>
              <a:ext uri="{FF2B5EF4-FFF2-40B4-BE49-F238E27FC236}">
                <a16:creationId xmlns:a16="http://schemas.microsoft.com/office/drawing/2014/main" id="{18305AD6-97E6-A439-96E4-45A24C2AB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4FFF5E-94AF-3C3A-ECBE-78BC96123D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A2666E-9163-044E-9A34-BF24179F671B}" type="slidenum">
              <a:rPr lang="en-US" smtClean="0"/>
              <a:t>‹#›</a:t>
            </a:fld>
            <a:endParaRPr lang="en-US"/>
          </a:p>
        </p:txBody>
      </p:sp>
    </p:spTree>
    <p:extLst>
      <p:ext uri="{BB962C8B-B14F-4D97-AF65-F5344CB8AC3E}">
        <p14:creationId xmlns:p14="http://schemas.microsoft.com/office/powerpoint/2010/main" val="3366091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52" r:id="rId5"/>
    <p:sldLayoutId id="2147483654" r:id="rId6"/>
    <p:sldLayoutId id="2147483655" r:id="rId7"/>
    <p:sldLayoutId id="2147483661" r:id="rId8"/>
    <p:sldLayoutId id="2147483662" r:id="rId9"/>
    <p:sldLayoutId id="21474836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09599" y="365125"/>
            <a:ext cx="11024937" cy="13433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Century Gothic"/>
              <a:buNone/>
              <a:defRPr sz="3200" b="1"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09599" y="1825625"/>
            <a:ext cx="11024937" cy="440975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2E393F"/>
              </a:buClr>
              <a:buSzPts val="2400"/>
              <a:buFont typeface="Arial"/>
              <a:buChar char="•"/>
              <a:defRPr sz="2400" b="0" i="0" u="none" strike="noStrike" cap="none">
                <a:solidFill>
                  <a:srgbClr val="2E393F"/>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2E393F"/>
              </a:buClr>
              <a:buSzPts val="2000"/>
              <a:buFont typeface="Arial"/>
              <a:buChar char="•"/>
              <a:defRPr sz="2000" b="0" i="0" u="none" strike="noStrike" cap="none">
                <a:solidFill>
                  <a:srgbClr val="2E393F"/>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2E393F"/>
              </a:buClr>
              <a:buSzPts val="1800"/>
              <a:buFont typeface="Arial"/>
              <a:buChar char="•"/>
              <a:defRPr sz="1800" b="0" i="0" u="none" strike="noStrike" cap="none">
                <a:solidFill>
                  <a:srgbClr val="2E393F"/>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2E393F"/>
              </a:buClr>
              <a:buSzPts val="1600"/>
              <a:buFont typeface="Arial"/>
              <a:buChar char="•"/>
              <a:defRPr sz="1600" b="0" i="0" u="none" strike="noStrike" cap="none">
                <a:solidFill>
                  <a:srgbClr val="2E393F"/>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2E393F"/>
              </a:buClr>
              <a:buSzPts val="1600"/>
              <a:buFont typeface="Arial"/>
              <a:buChar char="•"/>
              <a:defRPr sz="1600" b="0" i="0" u="none" strike="noStrike" cap="none">
                <a:solidFill>
                  <a:srgbClr val="2E39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4"/>
          <p:cNvSpPr txBox="1">
            <a:spLocks noGrp="1"/>
          </p:cNvSpPr>
          <p:nvPr>
            <p:ph type="dt" idx="10"/>
          </p:nvPr>
        </p:nvSpPr>
        <p:spPr>
          <a:xfrm>
            <a:off x="609599"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989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989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4"/>
          <p:cNvSpPr txBox="1">
            <a:spLocks noGrp="1"/>
          </p:cNvSpPr>
          <p:nvPr>
            <p:ph type="sldNum" idx="12"/>
          </p:nvPr>
        </p:nvSpPr>
        <p:spPr>
          <a:xfrm>
            <a:off x="889133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989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4452594"/>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ismantlepovertyinwa.com/"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hyperlink" Target="https://www.google.com/url?sa=t&amp;rct=j&amp;q=&amp;esrc=s&amp;source=web&amp;cd=&amp;ved=2ahUKEwiruNeyj5r5AhWkMX0KHcFWBJEQFnoECAcQAQ&amp;url=https%3A%2F%2Fwww.governor.wa.gov%2Fsites%2Fdefault%2Ffiles%2Fexe_order%2F22-04%2520-%2520Implementing%2520PEAR%2520%2528tmp%2529.pdf&amp;usg=AOvVaw2FH6wqoaBgqA2CwggYJGmS" TargetMode="External"/><Relationship Id="rId5" Type="http://schemas.openxmlformats.org/officeDocument/2006/relationships/hyperlink" Target="https://doh.wa.gov/community-and-environment/health-equity/environmental-justice#:~:text=The%20passage%20of%20the%20Healthy,agency%20approach%20to%20environmental%20justice." TargetMode="External"/><Relationship Id="rId4" Type="http://schemas.openxmlformats.org/officeDocument/2006/relationships/hyperlink" Target="https://healthequity.wa.gov/councils-work/environmental-justice-task-for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waportal.org/partners/community-collaborative"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1FC7890-AA06-472C-0B39-7335415FD54D}"/>
              </a:ext>
            </a:extLst>
          </p:cNvPr>
          <p:cNvSpPr>
            <a:spLocks noGrp="1"/>
          </p:cNvSpPr>
          <p:nvPr>
            <p:ph type="subTitle" idx="1"/>
          </p:nvPr>
        </p:nvSpPr>
        <p:spPr>
          <a:xfrm>
            <a:off x="6002363" y="4914694"/>
            <a:ext cx="5535827" cy="1723768"/>
          </a:xfrm>
        </p:spPr>
        <p:txBody>
          <a:bodyPr/>
          <a:lstStyle/>
          <a:p>
            <a:r>
              <a:rPr lang="en-US" b="1" dirty="0">
                <a:latin typeface="Century Gothic" panose="020B0502020202020204" pitchFamily="34" charset="0"/>
              </a:rPr>
              <a:t>SEPTEMBER 10, 2025</a:t>
            </a:r>
          </a:p>
        </p:txBody>
      </p:sp>
    </p:spTree>
    <p:extLst>
      <p:ext uri="{BB962C8B-B14F-4D97-AF65-F5344CB8AC3E}">
        <p14:creationId xmlns:p14="http://schemas.microsoft.com/office/powerpoint/2010/main" val="203839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7"/>
        <p:cNvGrpSpPr/>
        <p:nvPr/>
      </p:nvGrpSpPr>
      <p:grpSpPr>
        <a:xfrm>
          <a:off x="0" y="0"/>
          <a:ext cx="0" cy="0"/>
          <a:chOff x="0" y="0"/>
          <a:chExt cx="0" cy="0"/>
        </a:xfrm>
      </p:grpSpPr>
      <p:sp>
        <p:nvSpPr>
          <p:cNvPr id="268" name="Google Shape;268;g37d42240b43_0_2676"/>
          <p:cNvSpPr/>
          <p:nvPr/>
        </p:nvSpPr>
        <p:spPr>
          <a:xfrm>
            <a:off x="6495903" y="1336050"/>
            <a:ext cx="5399700" cy="4185900"/>
          </a:xfrm>
          <a:prstGeom prst="roundRect">
            <a:avLst>
              <a:gd name="adj" fmla="val 16667"/>
            </a:avLst>
          </a:prstGeom>
          <a:solidFill>
            <a:schemeClr val="accent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7F8F1"/>
              </a:solidFill>
              <a:effectLst/>
              <a:uLnTx/>
              <a:uFillTx/>
              <a:latin typeface="Arial"/>
              <a:ea typeface="Arial"/>
              <a:cs typeface="Arial"/>
              <a:sym typeface="Arial"/>
            </a:endParaRPr>
          </a:p>
        </p:txBody>
      </p:sp>
      <p:sp>
        <p:nvSpPr>
          <p:cNvPr id="269" name="Google Shape;269;g37d42240b43_0_2676"/>
          <p:cNvSpPr/>
          <p:nvPr/>
        </p:nvSpPr>
        <p:spPr>
          <a:xfrm>
            <a:off x="25523" y="2"/>
            <a:ext cx="12192000" cy="770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7F8F1"/>
              </a:solidFill>
              <a:effectLst/>
              <a:uLnTx/>
              <a:uFillTx/>
              <a:latin typeface="Arial"/>
              <a:ea typeface="Arial"/>
              <a:cs typeface="Arial"/>
              <a:sym typeface="Arial"/>
            </a:endParaRPr>
          </a:p>
        </p:txBody>
      </p:sp>
      <p:sp>
        <p:nvSpPr>
          <p:cNvPr id="270" name="Google Shape;270;g37d42240b43_0_2676"/>
          <p:cNvSpPr txBox="1">
            <a:spLocks noGrp="1"/>
          </p:cNvSpPr>
          <p:nvPr>
            <p:ph type="title"/>
          </p:nvPr>
        </p:nvSpPr>
        <p:spPr>
          <a:xfrm>
            <a:off x="25523" y="-8030"/>
            <a:ext cx="12217500" cy="7629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Twentieth Century"/>
              <a:buNone/>
            </a:pPr>
            <a:r>
              <a:rPr lang="en-US" b="0">
                <a:solidFill>
                  <a:schemeClr val="dk1"/>
                </a:solidFill>
              </a:rPr>
              <a:t>   </a:t>
            </a:r>
            <a:r>
              <a:rPr lang="en-US" sz="2800">
                <a:solidFill>
                  <a:schemeClr val="dk1"/>
                </a:solidFill>
              </a:rPr>
              <a:t>Approach : Alignment between Health, Environment &amp; Poverty</a:t>
            </a:r>
            <a:endParaRPr/>
          </a:p>
        </p:txBody>
      </p:sp>
      <p:sp>
        <p:nvSpPr>
          <p:cNvPr id="271" name="Google Shape;271;g37d42240b43_0_2676"/>
          <p:cNvSpPr txBox="1"/>
          <p:nvPr/>
        </p:nvSpPr>
        <p:spPr>
          <a:xfrm>
            <a:off x="477741" y="1030957"/>
            <a:ext cx="5334000" cy="5510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5D737E"/>
                </a:solidFill>
                <a:effectLst/>
                <a:uLnTx/>
                <a:uFillTx/>
                <a:latin typeface="Century Gothic"/>
                <a:ea typeface="Century Gothic"/>
                <a:cs typeface="Century Gothic"/>
                <a:sym typeface="Century Gothic"/>
              </a:rPr>
              <a:t>E</a:t>
            </a:r>
            <a:r>
              <a:rPr kumimoji="0" lang="en-US" sz="2200" b="1" i="0" u="none" strike="noStrike" kern="0" cap="none" spc="0" normalizeH="0" baseline="0" noProof="0">
                <a:ln>
                  <a:noFill/>
                </a:ln>
                <a:solidFill>
                  <a:srgbClr val="5D737E"/>
                </a:solidFill>
                <a:effectLst/>
                <a:uLnTx/>
                <a:uFillTx/>
                <a:latin typeface="Century Gothic"/>
                <a:ea typeface="Century Gothic"/>
                <a:cs typeface="Century Gothic"/>
                <a:sym typeface="Century Gothic"/>
              </a:rPr>
              <a:t>nvironmental Justice</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43" marR="0" lvl="0" indent="-285743" algn="l" defTabSz="914400" rtl="0" eaLnBrk="1" fontAlgn="auto" latinLnBrk="0" hangingPunct="1">
              <a:lnSpc>
                <a:spcPct val="100000"/>
              </a:lnSpc>
              <a:spcBef>
                <a:spcPts val="0"/>
              </a:spcBef>
              <a:spcAft>
                <a:spcPts val="0"/>
              </a:spcAft>
              <a:buClr>
                <a:srgbClr val="5D737E"/>
              </a:buClr>
              <a:buSzPts val="2200"/>
              <a:buFont typeface="Century Gothic"/>
              <a:buChar char="-"/>
              <a:tabLst/>
              <a:defRPr/>
            </a:pPr>
            <a:r>
              <a:rPr kumimoji="0" lang="en-US"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WA State Environmental Justice Council </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43" marR="0" lvl="0" indent="-285743" algn="l" defTabSz="914400" rtl="0" eaLnBrk="1" fontAlgn="auto" latinLnBrk="0" hangingPunct="1">
              <a:lnSpc>
                <a:spcPct val="100000"/>
              </a:lnSpc>
              <a:spcBef>
                <a:spcPts val="0"/>
              </a:spcBef>
              <a:spcAft>
                <a:spcPts val="0"/>
              </a:spcAft>
              <a:buClr>
                <a:srgbClr val="5D737E"/>
              </a:buClr>
              <a:buSzPts val="2200"/>
              <a:buFont typeface="Century Gothic"/>
              <a:buChar char="-"/>
              <a:tabLst/>
              <a:defRPr/>
            </a:pPr>
            <a:r>
              <a:rPr kumimoji="0" lang="en-US"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HEAL Act</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43" marR="0" lvl="0" indent="-146043" algn="l" defTabSz="914400" rtl="0" eaLnBrk="1" fontAlgn="auto" latinLnBrk="0" hangingPunct="1">
              <a:lnSpc>
                <a:spcPct val="100000"/>
              </a:lnSpc>
              <a:spcBef>
                <a:spcPts val="0"/>
              </a:spcBef>
              <a:spcAft>
                <a:spcPts val="0"/>
              </a:spcAft>
              <a:buClr>
                <a:srgbClr val="5D737E"/>
              </a:buClr>
              <a:buSzPts val="2200"/>
              <a:buFont typeface="Arial"/>
              <a:buNone/>
              <a:tabLst/>
              <a:defRPr/>
            </a:pPr>
            <a:endParaRPr kumimoji="0"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5D737E"/>
                </a:solidFill>
                <a:effectLst/>
                <a:uLnTx/>
                <a:uFillTx/>
                <a:latin typeface="Century Gothic"/>
                <a:ea typeface="Century Gothic"/>
                <a:cs typeface="Century Gothic"/>
                <a:sym typeface="Century Gothic"/>
              </a:rPr>
              <a:t>Health</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0"/>
              </a:spcAft>
              <a:buClr>
                <a:srgbClr val="5D737E"/>
              </a:buClr>
              <a:buSzPts val="2200"/>
              <a:buFont typeface="Century Gothic"/>
              <a:buChar char="-"/>
              <a:tabLst/>
              <a:defRPr/>
            </a:pPr>
            <a:r>
              <a:rPr kumimoji="0" lang="en-US"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State Health Improvement Plan</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0"/>
              </a:spcAft>
              <a:buClr>
                <a:srgbClr val="5D737E"/>
              </a:buClr>
              <a:buSzPts val="2200"/>
              <a:buFont typeface="Century Gothic"/>
              <a:buChar char="-"/>
              <a:tabLst/>
              <a:defRPr/>
            </a:pPr>
            <a:r>
              <a:rPr kumimoji="0" lang="en-US"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Community Collaborative</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0"/>
              </a:spcAft>
              <a:buClr>
                <a:srgbClr val="5D737E"/>
              </a:buClr>
              <a:buSzPts val="2200"/>
              <a:buFont typeface="Century Gothic"/>
              <a:buChar char="-"/>
              <a:tabLst/>
              <a:defRPr/>
            </a:pPr>
            <a:r>
              <a:rPr kumimoji="0" lang="en-US"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Health Disparities Council</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5D737E"/>
                </a:solidFill>
                <a:effectLst/>
                <a:uLnTx/>
                <a:uFillTx/>
                <a:latin typeface="Century Gothic"/>
                <a:ea typeface="Century Gothic"/>
                <a:cs typeface="Century Gothic"/>
                <a:sym typeface="Century Gothic"/>
              </a:rPr>
              <a:t>Poverty Reduction</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43" marR="0" lvl="0" indent="-285743" algn="l" defTabSz="914400" rtl="0" eaLnBrk="1" fontAlgn="auto" latinLnBrk="0" hangingPunct="1">
              <a:lnSpc>
                <a:spcPct val="100000"/>
              </a:lnSpc>
              <a:spcBef>
                <a:spcPts val="0"/>
              </a:spcBef>
              <a:spcAft>
                <a:spcPts val="0"/>
              </a:spcAft>
              <a:buClr>
                <a:srgbClr val="5D737E"/>
              </a:buClr>
              <a:buSzPts val="2200"/>
              <a:buFont typeface="Century Gothic"/>
              <a:buChar char="-"/>
              <a:tabLst/>
              <a:defRPr/>
            </a:pPr>
            <a:r>
              <a:rPr kumimoji="0" lang="en-US"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Blueprint for a Just &amp; Equitable Washington: The 10-Year Plan to </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     Reduce Poverty and Inequality</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43" marR="0" lvl="0" indent="-285743" algn="l" defTabSz="914400" rtl="0" eaLnBrk="1" fontAlgn="auto" latinLnBrk="0" hangingPunct="1">
              <a:lnSpc>
                <a:spcPct val="100000"/>
              </a:lnSpc>
              <a:spcBef>
                <a:spcPts val="0"/>
              </a:spcBef>
              <a:spcAft>
                <a:spcPts val="0"/>
              </a:spcAft>
              <a:buClr>
                <a:srgbClr val="5D737E"/>
              </a:buClr>
              <a:buSzPts val="2200"/>
              <a:buFont typeface="Century Gothic"/>
              <a:buChar char="-"/>
              <a:tabLst/>
              <a:defRPr/>
            </a:pPr>
            <a:r>
              <a:rPr kumimoji="0" lang="en-US" sz="22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Economic Justice Alliance</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43" marR="0" lvl="0" indent="-146043" algn="l" defTabSz="914400" rtl="0" eaLnBrk="1" fontAlgn="auto" latinLnBrk="0" hangingPunct="1">
              <a:lnSpc>
                <a:spcPct val="100000"/>
              </a:lnSpc>
              <a:spcBef>
                <a:spcPts val="0"/>
              </a:spcBef>
              <a:spcAft>
                <a:spcPts val="0"/>
              </a:spcAft>
              <a:buClr>
                <a:srgbClr val="5D737E"/>
              </a:buClr>
              <a:buSzPts val="2200"/>
              <a:buFont typeface="Arial"/>
              <a:buNone/>
              <a:tabLst/>
              <a:defRPr/>
            </a:pPr>
            <a:endParaRPr kumimoji="0" sz="2200" b="0" i="0" u="none" strike="noStrike" kern="0" cap="none" spc="0" normalizeH="0" baseline="0" noProof="0">
              <a:ln>
                <a:noFill/>
              </a:ln>
              <a:solidFill>
                <a:srgbClr val="5D737E"/>
              </a:solidFill>
              <a:effectLst/>
              <a:uLnTx/>
              <a:uFillTx/>
              <a:latin typeface="Arial"/>
              <a:ea typeface="Arial"/>
              <a:cs typeface="Arial"/>
              <a:sym typeface="Arial"/>
            </a:endParaRPr>
          </a:p>
        </p:txBody>
      </p:sp>
      <p:sp>
        <p:nvSpPr>
          <p:cNvPr id="272" name="Google Shape;272;g37d42240b43_0_2676"/>
          <p:cNvSpPr txBox="1"/>
          <p:nvPr/>
        </p:nvSpPr>
        <p:spPr>
          <a:xfrm>
            <a:off x="6788250" y="1020462"/>
            <a:ext cx="5025600" cy="4817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33" b="1" i="0" u="none" strike="noStrike" kern="0" cap="none" spc="0" normalizeH="0" baseline="0" noProof="0">
              <a:ln>
                <a:noFill/>
              </a:ln>
              <a:solidFill>
                <a:srgbClr val="F7F8F1"/>
              </a:solidFill>
              <a:effectLst/>
              <a:uLnTx/>
              <a:uFillTx/>
              <a:latin typeface="Century Gothic"/>
              <a:ea typeface="Century Gothic"/>
              <a:cs typeface="Century Gothic"/>
              <a:sym typeface="Century Gothic"/>
            </a:endParaRPr>
          </a:p>
          <a:p>
            <a:pPr marL="342891" marR="0" lvl="0" indent="-336541" algn="l" defTabSz="914400" rtl="0" eaLnBrk="1" fontAlgn="auto" latinLnBrk="0" hangingPunct="1">
              <a:lnSpc>
                <a:spcPct val="100000"/>
              </a:lnSpc>
              <a:spcBef>
                <a:spcPts val="0"/>
              </a:spcBef>
              <a:spcAft>
                <a:spcPts val="0"/>
              </a:spcAft>
              <a:buClr>
                <a:srgbClr val="F7F8F1"/>
              </a:buClr>
              <a:buSzPts val="2033"/>
              <a:buFont typeface="Century Gothic"/>
              <a:buAutoNum type="arabicPeriod"/>
              <a:tabLst/>
              <a:defRPr/>
            </a:pPr>
            <a:r>
              <a:rPr kumimoji="0" lang="en-US" sz="2033" b="0" i="0" u="none" strike="noStrike" kern="0" cap="none" spc="0" normalizeH="0" baseline="0" noProof="0">
                <a:ln>
                  <a:noFill/>
                </a:ln>
                <a:solidFill>
                  <a:srgbClr val="F7F8F1"/>
                </a:solidFill>
                <a:effectLst/>
                <a:uLnTx/>
                <a:uFillTx/>
                <a:latin typeface="Century Gothic"/>
                <a:ea typeface="Century Gothic"/>
                <a:cs typeface="Century Gothic"/>
                <a:sym typeface="Century Gothic"/>
              </a:rPr>
              <a:t>Center lived expertise – those who stand to benefit the most from the programs, policies, budgets are at the tables</a:t>
            </a:r>
            <a:endParaRPr kumimoji="0" sz="13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342891" marR="0" lvl="0" indent="-336541" algn="l" defTabSz="914400" rtl="0" eaLnBrk="1" fontAlgn="auto" latinLnBrk="0" hangingPunct="1">
              <a:lnSpc>
                <a:spcPct val="100000"/>
              </a:lnSpc>
              <a:spcBef>
                <a:spcPts val="0"/>
              </a:spcBef>
              <a:spcAft>
                <a:spcPts val="0"/>
              </a:spcAft>
              <a:buClr>
                <a:srgbClr val="F7F8F1"/>
              </a:buClr>
              <a:buSzPts val="2033"/>
              <a:buFont typeface="Century Gothic"/>
              <a:buAutoNum type="arabicPeriod"/>
              <a:tabLst/>
              <a:defRPr/>
            </a:pPr>
            <a:r>
              <a:rPr kumimoji="0" lang="en-US" sz="2033" b="0" i="0" u="none" strike="noStrike" kern="0" cap="none" spc="0" normalizeH="0" baseline="0" noProof="0">
                <a:ln>
                  <a:noFill/>
                </a:ln>
                <a:solidFill>
                  <a:srgbClr val="F7F8F1"/>
                </a:solidFill>
                <a:effectLst/>
                <a:uLnTx/>
                <a:uFillTx/>
                <a:latin typeface="Century Gothic"/>
                <a:ea typeface="Century Gothic"/>
                <a:cs typeface="Century Gothic"/>
                <a:sym typeface="Century Gothic"/>
              </a:rPr>
              <a:t>Similar CBOs and community members at each of our tables</a:t>
            </a:r>
            <a:endParaRPr kumimoji="0" sz="13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342891" marR="0" lvl="0" indent="-336541" algn="l" defTabSz="914400" rtl="0" eaLnBrk="1" fontAlgn="auto" latinLnBrk="0" hangingPunct="1">
              <a:lnSpc>
                <a:spcPct val="100000"/>
              </a:lnSpc>
              <a:spcBef>
                <a:spcPts val="0"/>
              </a:spcBef>
              <a:spcAft>
                <a:spcPts val="0"/>
              </a:spcAft>
              <a:buClr>
                <a:srgbClr val="F7F8F1"/>
              </a:buClr>
              <a:buSzPts val="2033"/>
              <a:buFont typeface="Century Gothic"/>
              <a:buAutoNum type="arabicPeriod"/>
              <a:tabLst/>
              <a:defRPr/>
            </a:pPr>
            <a:r>
              <a:rPr kumimoji="0" lang="en-US" sz="2033" b="0" i="0" u="none" strike="noStrike" kern="0" cap="none" spc="0" normalizeH="0" baseline="0" noProof="0">
                <a:ln>
                  <a:noFill/>
                </a:ln>
                <a:solidFill>
                  <a:srgbClr val="F7F8F1"/>
                </a:solidFill>
                <a:effectLst/>
                <a:uLnTx/>
                <a:uFillTx/>
                <a:latin typeface="Century Gothic"/>
                <a:ea typeface="Century Gothic"/>
                <a:cs typeface="Century Gothic"/>
                <a:sym typeface="Century Gothic"/>
              </a:rPr>
              <a:t>Create consistent and accessible pathways for community to be meaningfully involved in government decision-making processes</a:t>
            </a:r>
            <a:endParaRPr kumimoji="0" sz="13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342891" marR="0" lvl="0" indent="-336541" algn="l" defTabSz="914400" rtl="0" eaLnBrk="1" fontAlgn="auto" latinLnBrk="0" hangingPunct="1">
              <a:lnSpc>
                <a:spcPct val="100000"/>
              </a:lnSpc>
              <a:spcBef>
                <a:spcPts val="0"/>
              </a:spcBef>
              <a:spcAft>
                <a:spcPts val="0"/>
              </a:spcAft>
              <a:buClr>
                <a:srgbClr val="F7F8F1"/>
              </a:buClr>
              <a:buSzPts val="2033"/>
              <a:buFont typeface="Century Gothic"/>
              <a:buAutoNum type="arabicPeriod"/>
              <a:tabLst/>
              <a:defRPr/>
            </a:pPr>
            <a:r>
              <a:rPr kumimoji="0" lang="en-US" sz="2033" b="0" i="0" u="none" strike="noStrike" kern="0" cap="none" spc="0" normalizeH="0" baseline="0" noProof="0">
                <a:ln>
                  <a:noFill/>
                </a:ln>
                <a:solidFill>
                  <a:srgbClr val="F7F8F1"/>
                </a:solidFill>
                <a:effectLst/>
                <a:uLnTx/>
                <a:uFillTx/>
                <a:latin typeface="Century Gothic"/>
                <a:ea typeface="Century Gothic"/>
                <a:cs typeface="Century Gothic"/>
                <a:sym typeface="Century Gothic"/>
              </a:rPr>
              <a:t>Philanthropic dollars have helped us innovate to get to impact</a:t>
            </a:r>
            <a:endParaRPr kumimoji="0" sz="13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342891" marR="0" lvl="0" indent="-207445" algn="l" defTabSz="914400" rtl="0" eaLnBrk="1" fontAlgn="auto" latinLnBrk="0" hangingPunct="1">
              <a:lnSpc>
                <a:spcPct val="100000"/>
              </a:lnSpc>
              <a:spcBef>
                <a:spcPts val="0"/>
              </a:spcBef>
              <a:spcAft>
                <a:spcPts val="0"/>
              </a:spcAft>
              <a:buClr>
                <a:srgbClr val="5D737E"/>
              </a:buClr>
              <a:buSzPts val="2133"/>
              <a:buFont typeface="Arial"/>
              <a:buNone/>
              <a:tabLst/>
              <a:defRPr/>
            </a:pPr>
            <a:endParaRPr kumimoji="0" sz="2033" b="0" i="0" u="none" strike="noStrike" kern="0" cap="none" spc="0" normalizeH="0" baseline="0" noProof="0">
              <a:ln>
                <a:noFill/>
              </a:ln>
              <a:solidFill>
                <a:srgbClr val="F7F8F1"/>
              </a:solidFill>
              <a:effectLst/>
              <a:uLnTx/>
              <a:uFillTx/>
              <a:latin typeface="Century Gothic"/>
              <a:ea typeface="Century Gothic"/>
              <a:cs typeface="Century Gothic"/>
              <a:sym typeface="Century Gothic"/>
            </a:endParaRPr>
          </a:p>
        </p:txBody>
      </p:sp>
      <p:sp>
        <p:nvSpPr>
          <p:cNvPr id="273" name="Google Shape;273;g37d42240b43_0_2676"/>
          <p:cNvSpPr txBox="1"/>
          <p:nvPr/>
        </p:nvSpPr>
        <p:spPr>
          <a:xfrm>
            <a:off x="290660" y="6012463"/>
            <a:ext cx="106080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5D737E"/>
                </a:solidFill>
                <a:effectLst/>
                <a:uLnTx/>
                <a:uFillTx/>
                <a:latin typeface="Arial"/>
                <a:ea typeface="Arial"/>
                <a:cs typeface="Arial"/>
                <a:sym typeface="Arial"/>
              </a:rPr>
              <a:t>*Sources:</a:t>
            </a:r>
            <a:br>
              <a:rPr kumimoji="0" lang="en-US" sz="800" b="0" i="0" u="none" strike="noStrike" kern="0" cap="none" spc="0" normalizeH="0" baseline="0" noProof="0">
                <a:ln>
                  <a:noFill/>
                </a:ln>
                <a:solidFill>
                  <a:srgbClr val="5D737E"/>
                </a:solidFill>
                <a:effectLst/>
                <a:uLnTx/>
                <a:uFillTx/>
                <a:latin typeface="Arial"/>
                <a:ea typeface="Arial"/>
                <a:cs typeface="Arial"/>
                <a:sym typeface="Arial"/>
              </a:rPr>
            </a:br>
            <a:r>
              <a:rPr kumimoji="0" lang="en-US" sz="800" b="0" i="0" u="none" strike="noStrike" kern="0" cap="none" spc="0" normalizeH="0" baseline="0" noProof="0">
                <a:ln>
                  <a:noFill/>
                </a:ln>
                <a:solidFill>
                  <a:srgbClr val="5D737E"/>
                </a:solidFill>
                <a:effectLst/>
                <a:uLnTx/>
                <a:uFillTx/>
                <a:latin typeface="Arial"/>
                <a:ea typeface="Arial"/>
                <a:cs typeface="Arial"/>
                <a:sym typeface="Arial"/>
              </a:rPr>
              <a:t>WA State </a:t>
            </a:r>
            <a:r>
              <a:rPr kumimoji="0" lang="en-US" sz="800" b="0" i="0" u="sng" strike="noStrike" kern="0" cap="none" spc="0" normalizeH="0" baseline="0" noProof="0">
                <a:ln>
                  <a:noFill/>
                </a:ln>
                <a:solidFill>
                  <a:srgbClr val="5D737E"/>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Blueprint for a Just &amp; Equitable Washington </a:t>
            </a:r>
            <a:br>
              <a:rPr kumimoji="0" lang="en-US" sz="800" b="0" i="0" u="none" strike="noStrike" kern="0" cap="none" spc="0" normalizeH="0" baseline="0" noProof="0">
                <a:ln>
                  <a:noFill/>
                </a:ln>
                <a:solidFill>
                  <a:srgbClr val="5D737E"/>
                </a:solidFill>
                <a:effectLst/>
                <a:uLnTx/>
                <a:uFillTx/>
                <a:latin typeface="Arial"/>
                <a:ea typeface="Arial"/>
                <a:cs typeface="Arial"/>
                <a:sym typeface="Arial"/>
              </a:rPr>
            </a:br>
            <a:r>
              <a:rPr kumimoji="0" lang="en-US" sz="800" b="0" i="0" u="none" strike="noStrike" kern="0" cap="none" spc="0" normalizeH="0" baseline="0" noProof="0">
                <a:ln>
                  <a:noFill/>
                </a:ln>
                <a:solidFill>
                  <a:srgbClr val="5D737E"/>
                </a:solidFill>
                <a:effectLst/>
                <a:uLnTx/>
                <a:uFillTx/>
                <a:latin typeface="Arial"/>
                <a:ea typeface="Arial"/>
                <a:cs typeface="Arial"/>
                <a:sym typeface="Arial"/>
              </a:rPr>
              <a:t>WA State </a:t>
            </a:r>
            <a:r>
              <a:rPr kumimoji="0" lang="en-US" sz="800" b="0" i="0" u="sng" strike="noStrike" kern="0" cap="none" spc="0" normalizeH="0" baseline="0" noProof="0">
                <a:ln>
                  <a:noFill/>
                </a:ln>
                <a:solidFill>
                  <a:srgbClr val="5D737E"/>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Environmental Justice Task Force Final Report</a:t>
            </a:r>
            <a:br>
              <a:rPr kumimoji="0" lang="en-US" sz="800" b="0" i="0" u="none" strike="noStrike" kern="0" cap="none" spc="0" normalizeH="0" baseline="0" noProof="0">
                <a:ln>
                  <a:noFill/>
                </a:ln>
                <a:solidFill>
                  <a:srgbClr val="5D737E"/>
                </a:solidFill>
                <a:effectLst/>
                <a:uLnTx/>
                <a:uFillTx/>
                <a:latin typeface="Arial"/>
                <a:ea typeface="Arial"/>
                <a:cs typeface="Arial"/>
                <a:sym typeface="Arial"/>
              </a:rPr>
            </a:br>
            <a:r>
              <a:rPr kumimoji="0" lang="en-US" sz="800" b="0" i="0" u="none" strike="noStrike" kern="0" cap="none" spc="0" normalizeH="0" baseline="0" noProof="0">
                <a:ln>
                  <a:noFill/>
                </a:ln>
                <a:solidFill>
                  <a:srgbClr val="5D737E"/>
                </a:solidFill>
                <a:effectLst/>
                <a:uLnTx/>
                <a:uFillTx/>
                <a:latin typeface="Arial"/>
                <a:ea typeface="Arial"/>
                <a:cs typeface="Arial"/>
                <a:sym typeface="Arial"/>
              </a:rPr>
              <a:t>WA State </a:t>
            </a:r>
            <a:r>
              <a:rPr kumimoji="0" lang="en-US" sz="800" b="0" i="0" u="sng" strike="noStrike" kern="0" cap="none" spc="0" normalizeH="0" baseline="0" noProof="0">
                <a:ln>
                  <a:noFill/>
                </a:ln>
                <a:solidFill>
                  <a:srgbClr val="5D737E"/>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HEAL Act</a:t>
            </a:r>
            <a:br>
              <a:rPr kumimoji="0" lang="en-US" sz="800" b="0" i="0" u="none" strike="noStrike" kern="0" cap="none" spc="0" normalizeH="0" baseline="0" noProof="0">
                <a:ln>
                  <a:noFill/>
                </a:ln>
                <a:solidFill>
                  <a:srgbClr val="5D737E"/>
                </a:solidFill>
                <a:effectLst/>
                <a:uLnTx/>
                <a:uFillTx/>
                <a:latin typeface="Arial"/>
                <a:ea typeface="Arial"/>
                <a:cs typeface="Arial"/>
                <a:sym typeface="Arial"/>
              </a:rPr>
            </a:br>
            <a:r>
              <a:rPr kumimoji="0" lang="en-US" sz="800" b="0" i="0" u="none" strike="noStrike" kern="0" cap="none" spc="0" normalizeH="0" baseline="0" noProof="0">
                <a:ln>
                  <a:noFill/>
                </a:ln>
                <a:solidFill>
                  <a:srgbClr val="5D737E"/>
                </a:solidFill>
                <a:effectLst/>
                <a:uLnTx/>
                <a:uFillTx/>
                <a:latin typeface="Arial"/>
                <a:ea typeface="Arial"/>
                <a:cs typeface="Arial"/>
                <a:sym typeface="Arial"/>
              </a:rPr>
              <a:t>WA State </a:t>
            </a:r>
            <a:r>
              <a:rPr kumimoji="0" lang="en-US" sz="800" b="0" i="0" u="sng" strike="noStrike" kern="0" cap="none" spc="0" normalizeH="0" baseline="0" noProof="0">
                <a:ln>
                  <a:noFill/>
                </a:ln>
                <a:solidFill>
                  <a:srgbClr val="5D737E"/>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Executive Order 22-04 Implementing the WA State PEAR Plan and Playbook</a:t>
            </a:r>
            <a:endParaRPr kumimoji="0" sz="800" b="0" i="0" u="none" strike="noStrike" kern="0" cap="none" spc="0" normalizeH="0" baseline="0" noProof="0">
              <a:ln>
                <a:noFill/>
              </a:ln>
              <a:solidFill>
                <a:srgbClr val="5D737E"/>
              </a:solidFill>
              <a:effectLst/>
              <a:uLnTx/>
              <a:uFillTx/>
              <a:latin typeface="Arial"/>
              <a:ea typeface="Arial"/>
              <a:cs typeface="Arial"/>
              <a:sym typeface="Arial"/>
            </a:endParaRPr>
          </a:p>
        </p:txBody>
      </p:sp>
      <p:cxnSp>
        <p:nvCxnSpPr>
          <p:cNvPr id="274" name="Google Shape;274;g37d42240b43_0_2676"/>
          <p:cNvCxnSpPr/>
          <p:nvPr/>
        </p:nvCxnSpPr>
        <p:spPr>
          <a:xfrm>
            <a:off x="3657600" y="1243308"/>
            <a:ext cx="2549100" cy="1438200"/>
          </a:xfrm>
          <a:prstGeom prst="bentConnector3">
            <a:avLst>
              <a:gd name="adj1" fmla="val 91647"/>
            </a:avLst>
          </a:prstGeom>
          <a:noFill/>
          <a:ln w="25400" cap="flat" cmpd="sng">
            <a:solidFill>
              <a:schemeClr val="accent1"/>
            </a:solidFill>
            <a:prstDash val="solid"/>
            <a:miter lim="800000"/>
            <a:headEnd type="none" w="sm" len="sm"/>
            <a:tailEnd type="triangle" w="med" len="med"/>
          </a:ln>
        </p:spPr>
      </p:cxnSp>
      <p:cxnSp>
        <p:nvCxnSpPr>
          <p:cNvPr id="275" name="Google Shape;275;g37d42240b43_0_2676"/>
          <p:cNvCxnSpPr/>
          <p:nvPr/>
        </p:nvCxnSpPr>
        <p:spPr>
          <a:xfrm>
            <a:off x="1687425" y="2923675"/>
            <a:ext cx="4677300" cy="887400"/>
          </a:xfrm>
          <a:prstGeom prst="bentConnector3">
            <a:avLst>
              <a:gd name="adj1" fmla="val 75241"/>
            </a:avLst>
          </a:prstGeom>
          <a:noFill/>
          <a:ln w="25400" cap="flat" cmpd="sng">
            <a:solidFill>
              <a:schemeClr val="accent1"/>
            </a:solidFill>
            <a:prstDash val="solid"/>
            <a:miter lim="800000"/>
            <a:headEnd type="none" w="sm" len="sm"/>
            <a:tailEnd type="triangle" w="med" len="med"/>
          </a:ln>
        </p:spPr>
      </p:cxnSp>
      <p:cxnSp>
        <p:nvCxnSpPr>
          <p:cNvPr id="276" name="Google Shape;276;g37d42240b43_0_2676"/>
          <p:cNvCxnSpPr/>
          <p:nvPr/>
        </p:nvCxnSpPr>
        <p:spPr>
          <a:xfrm>
            <a:off x="3196808" y="4617727"/>
            <a:ext cx="3009900" cy="494100"/>
          </a:xfrm>
          <a:prstGeom prst="bentConnector3">
            <a:avLst>
              <a:gd name="adj1" fmla="val 63618"/>
            </a:avLst>
          </a:prstGeom>
          <a:noFill/>
          <a:ln w="25400" cap="flat" cmpd="sng">
            <a:solidFill>
              <a:schemeClr val="accent1"/>
            </a:solidFill>
            <a:prstDash val="solid"/>
            <a:miter lim="800000"/>
            <a:headEnd type="none" w="sm" len="sm"/>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7d42240b43_0_0"/>
          <p:cNvSpPr txBox="1">
            <a:spLocks noGrp="1"/>
          </p:cNvSpPr>
          <p:nvPr>
            <p:ph type="title"/>
          </p:nvPr>
        </p:nvSpPr>
        <p:spPr>
          <a:xfrm>
            <a:off x="6024525" y="1332825"/>
            <a:ext cx="5610000" cy="2096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entury Gothic"/>
              <a:buNone/>
            </a:pPr>
            <a:r>
              <a:rPr lang="en-US" sz="3200" b="1"/>
              <a:t>Closing the disconnect between government and the communities they serve</a:t>
            </a:r>
            <a:endParaRPr/>
          </a:p>
        </p:txBody>
      </p:sp>
      <p:sp>
        <p:nvSpPr>
          <p:cNvPr id="283" name="Google Shape;283;g37d42240b43_0_0"/>
          <p:cNvSpPr txBox="1">
            <a:spLocks noGrp="1"/>
          </p:cNvSpPr>
          <p:nvPr>
            <p:ph type="body" idx="1"/>
          </p:nvPr>
        </p:nvSpPr>
        <p:spPr>
          <a:xfrm>
            <a:off x="6153772" y="3689925"/>
            <a:ext cx="5480700" cy="2096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2E393F"/>
              </a:buClr>
              <a:buSzPts val="1600"/>
              <a:buNone/>
            </a:pPr>
            <a:r>
              <a:rPr lang="en-US" sz="1700" b="1"/>
              <a:t>Participatory democracy </a:t>
            </a:r>
            <a:r>
              <a:rPr lang="en-US" sz="1700"/>
              <a:t>builds trust and engagement in democracy</a:t>
            </a:r>
            <a:r>
              <a:rPr lang="en-US" sz="1150">
                <a:solidFill>
                  <a:srgbClr val="444746"/>
                </a:solidFill>
                <a:latin typeface="Roboto"/>
                <a:ea typeface="Roboto"/>
                <a:cs typeface="Roboto"/>
                <a:sym typeface="Roboto"/>
              </a:rPr>
              <a:t>—</a:t>
            </a:r>
            <a:r>
              <a:rPr lang="en-US" sz="1700"/>
              <a:t>while also creating fairer and more effective outcomes when investing public money and making laws.</a:t>
            </a:r>
            <a:endParaRPr sz="1700"/>
          </a:p>
          <a:p>
            <a:pPr marL="0" lvl="0" indent="0" algn="l" rtl="0">
              <a:lnSpc>
                <a:spcPct val="120000"/>
              </a:lnSpc>
              <a:spcBef>
                <a:spcPts val="1000"/>
              </a:spcBef>
              <a:spcAft>
                <a:spcPts val="0"/>
              </a:spcAft>
              <a:buClr>
                <a:srgbClr val="2E393F"/>
              </a:buClr>
              <a:buSzPts val="1600"/>
              <a:buNone/>
            </a:pPr>
            <a:endParaRPr/>
          </a:p>
        </p:txBody>
      </p:sp>
      <p:sp>
        <p:nvSpPr>
          <p:cNvPr id="284" name="Google Shape;284;g37d42240b43_0_0"/>
          <p:cNvSpPr txBox="1"/>
          <p:nvPr/>
        </p:nvSpPr>
        <p:spPr>
          <a:xfrm>
            <a:off x="1420225" y="6028425"/>
            <a:ext cx="41277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rPr>
              <a:t>Image credit</a:t>
            </a:r>
            <a:r>
              <a:rPr kumimoji="0" lang="en-US" sz="10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 </a:t>
            </a:r>
            <a:r>
              <a:rPr kumimoji="0" lang="en-US" sz="1000" b="0" i="0" u="none" strike="noStrike" kern="0" cap="none" spc="0" normalizeH="0" baseline="0" noProof="0">
                <a:ln>
                  <a:noFill/>
                </a:ln>
                <a:solidFill>
                  <a:srgbClr val="333333"/>
                </a:solidFill>
                <a:effectLst/>
                <a:uLnTx/>
                <a:uFillTx/>
                <a:latin typeface="Century Gothic"/>
                <a:ea typeface="Century Gothic"/>
                <a:cs typeface="Century Gothic"/>
                <a:sym typeface="Century Gothic"/>
              </a:rPr>
              <a:t>MLK Labor leads a Community Assembly in Seattle on the effects of extreme weather events.</a:t>
            </a:r>
            <a:endParaRPr kumimoji="0"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endParaRPr>
          </a:p>
        </p:txBody>
      </p:sp>
      <p:pic>
        <p:nvPicPr>
          <p:cNvPr id="285" name="Google Shape;285;g37d42240b43_0_0"/>
          <p:cNvPicPr preferRelativeResize="0"/>
          <p:nvPr/>
        </p:nvPicPr>
        <p:blipFill>
          <a:blip r:embed="rId3">
            <a:alphaModFix/>
          </a:blip>
          <a:stretch>
            <a:fillRect/>
          </a:stretch>
        </p:blipFill>
        <p:spPr>
          <a:xfrm>
            <a:off x="1510975" y="911713"/>
            <a:ext cx="3946208" cy="5034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
          <p:cNvSpPr txBox="1">
            <a:spLocks noGrp="1"/>
          </p:cNvSpPr>
          <p:nvPr>
            <p:ph type="title"/>
          </p:nvPr>
        </p:nvSpPr>
        <p:spPr>
          <a:xfrm>
            <a:off x="583525" y="404700"/>
            <a:ext cx="11025000" cy="92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80"/>
              <a:buFont typeface="Century Gothic"/>
              <a:buNone/>
            </a:pPr>
            <a:r>
              <a:rPr lang="en-US" sz="2780"/>
              <a:t>Participatory </a:t>
            </a:r>
            <a:r>
              <a:rPr lang="en-US" sz="2680"/>
              <a:t>Democracy</a:t>
            </a:r>
            <a:r>
              <a:rPr lang="en-US" sz="2780"/>
              <a:t>: Building a Resilient Washington State</a:t>
            </a:r>
            <a:endParaRPr sz="2780"/>
          </a:p>
        </p:txBody>
      </p:sp>
      <p:sp>
        <p:nvSpPr>
          <p:cNvPr id="291" name="Google Shape;291;p3"/>
          <p:cNvSpPr txBox="1"/>
          <p:nvPr/>
        </p:nvSpPr>
        <p:spPr>
          <a:xfrm>
            <a:off x="583525" y="1529988"/>
            <a:ext cx="5016300" cy="4395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a:ln>
                  <a:noFill/>
                </a:ln>
                <a:solidFill>
                  <a:srgbClr val="5D737E"/>
                </a:solidFill>
                <a:effectLst/>
                <a:uLnTx/>
                <a:uFillTx/>
                <a:latin typeface="Century Gothic"/>
                <a:ea typeface="Century Gothic"/>
                <a:cs typeface="Century Gothic"/>
                <a:sym typeface="Century Gothic"/>
              </a:rPr>
              <a:t>People can’t learn to swim just by reading a how-to guide. It's the same for civic participation.</a:t>
            </a:r>
            <a:endParaRPr kumimoji="0" sz="2600" b="1"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endParaRPr kumimoji="0" sz="2600" b="0"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Participatory democracy creates spaces for community members to translate their lived experiences into policy.</a:t>
            </a:r>
            <a:endParaRPr kumimoji="0" sz="2600" b="0"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92" name="Google Shape;292;p3"/>
          <p:cNvSpPr txBox="1"/>
          <p:nvPr/>
        </p:nvSpPr>
        <p:spPr>
          <a:xfrm>
            <a:off x="6541063" y="6611695"/>
            <a:ext cx="5295000" cy="24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rPr>
              <a:t>Image credit</a:t>
            </a:r>
            <a:r>
              <a:rPr kumimoji="0" lang="en-US" sz="10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 </a:t>
            </a:r>
            <a:r>
              <a:rPr kumimoji="0" lang="en-US" sz="1000" b="0" i="0" u="none" strike="noStrike" kern="0" cap="none" spc="0" normalizeH="0" baseline="0" noProof="0">
                <a:ln>
                  <a:noFill/>
                </a:ln>
                <a:solidFill>
                  <a:srgbClr val="333333"/>
                </a:solidFill>
                <a:effectLst/>
                <a:uLnTx/>
                <a:uFillTx/>
                <a:latin typeface="Century Gothic"/>
                <a:ea typeface="Century Gothic"/>
                <a:cs typeface="Century Gothic"/>
                <a:sym typeface="Century Gothic"/>
              </a:rPr>
              <a:t>BMAC leads a Community Assembly in Walla Walla</a:t>
            </a:r>
            <a:endParaRPr kumimoji="0" sz="1000" b="0"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p:txBody>
      </p:sp>
      <p:pic>
        <p:nvPicPr>
          <p:cNvPr id="293" name="Google Shape;293;p3"/>
          <p:cNvPicPr preferRelativeResize="0"/>
          <p:nvPr/>
        </p:nvPicPr>
        <p:blipFill rotWithShape="1">
          <a:blip r:embed="rId3">
            <a:alphaModFix/>
          </a:blip>
          <a:srcRect t="25283"/>
          <a:stretch/>
        </p:blipFill>
        <p:spPr>
          <a:xfrm>
            <a:off x="6478187" y="1211450"/>
            <a:ext cx="5420774" cy="54002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7d42240b43_0_433"/>
          <p:cNvSpPr txBox="1">
            <a:spLocks noGrp="1"/>
          </p:cNvSpPr>
          <p:nvPr>
            <p:ph type="title"/>
          </p:nvPr>
        </p:nvSpPr>
        <p:spPr>
          <a:xfrm>
            <a:off x="609599" y="2069431"/>
            <a:ext cx="4343400" cy="13596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3600" b="1"/>
              <a:t>Leveraging the power of community self-determination</a:t>
            </a:r>
            <a:endParaRPr sz="3600"/>
          </a:p>
        </p:txBody>
      </p:sp>
      <p:sp>
        <p:nvSpPr>
          <p:cNvPr id="299" name="Google Shape;299;g37d42240b43_0_433"/>
          <p:cNvSpPr txBox="1">
            <a:spLocks noGrp="1"/>
          </p:cNvSpPr>
          <p:nvPr>
            <p:ph type="body" idx="1"/>
          </p:nvPr>
        </p:nvSpPr>
        <p:spPr>
          <a:xfrm>
            <a:off x="609599" y="3581400"/>
            <a:ext cx="4343400" cy="22875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Clr>
                <a:srgbClr val="2E393F"/>
              </a:buClr>
              <a:buSzPts val="1600"/>
              <a:buNone/>
            </a:pPr>
            <a:r>
              <a:rPr lang="en-US" sz="1700"/>
              <a:t>When communities participate in creating policy through participatory democracy, they are building skills in civic participation – and making Washington more </a:t>
            </a:r>
            <a:r>
              <a:rPr lang="en-US" sz="17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resilient</a:t>
            </a:r>
            <a:r>
              <a:rPr lang="en-US" sz="1700"/>
              <a:t> to economic and environmental challenges.</a:t>
            </a:r>
            <a:endParaRPr sz="1700"/>
          </a:p>
        </p:txBody>
      </p:sp>
      <p:sp>
        <p:nvSpPr>
          <p:cNvPr id="300" name="Google Shape;300;g37d42240b43_0_433"/>
          <p:cNvSpPr txBox="1"/>
          <p:nvPr/>
        </p:nvSpPr>
        <p:spPr>
          <a:xfrm>
            <a:off x="5202320" y="5869002"/>
            <a:ext cx="6821400" cy="246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rPr>
              <a:t>Image credit</a:t>
            </a:r>
            <a:r>
              <a:rPr kumimoji="0" lang="en-US" sz="10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 </a:t>
            </a:r>
            <a:r>
              <a:rPr kumimoji="0" lang="en-US" sz="1000" b="0" i="0" u="none" strike="noStrike" kern="0" cap="none" spc="0" normalizeH="0" baseline="0" noProof="0">
                <a:ln>
                  <a:noFill/>
                </a:ln>
                <a:solidFill>
                  <a:srgbClr val="333333"/>
                </a:solidFill>
                <a:effectLst/>
                <a:uLnTx/>
                <a:uFillTx/>
                <a:latin typeface="Century Gothic"/>
                <a:ea typeface="Century Gothic"/>
                <a:cs typeface="Century Gothic"/>
                <a:sym typeface="Century Gothic"/>
              </a:rPr>
              <a:t>MLK Labor leads a Community Assembly in Seattle on the effects of extreme weather events.</a:t>
            </a:r>
            <a:endParaRPr kumimoji="0"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endParaRPr>
          </a:p>
        </p:txBody>
      </p:sp>
      <p:pic>
        <p:nvPicPr>
          <p:cNvPr id="301" name="Google Shape;301;g37d42240b43_0_433"/>
          <p:cNvPicPr preferRelativeResize="0"/>
          <p:nvPr/>
        </p:nvPicPr>
        <p:blipFill>
          <a:blip r:embed="rId3">
            <a:alphaModFix/>
          </a:blip>
          <a:stretch>
            <a:fillRect/>
          </a:stretch>
        </p:blipFill>
        <p:spPr>
          <a:xfrm>
            <a:off x="5089525" y="1469825"/>
            <a:ext cx="6934199" cy="43991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7"/>
          <p:cNvSpPr txBox="1">
            <a:spLocks noGrp="1"/>
          </p:cNvSpPr>
          <p:nvPr>
            <p:ph type="title"/>
          </p:nvPr>
        </p:nvSpPr>
        <p:spPr>
          <a:xfrm>
            <a:off x="472165" y="591449"/>
            <a:ext cx="11162372" cy="7974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entury Gothic"/>
              <a:buNone/>
            </a:pPr>
            <a:r>
              <a:rPr lang="en-US" sz="3600"/>
              <a:t>Washington State Community Assembly Pilot</a:t>
            </a:r>
            <a:endParaRPr/>
          </a:p>
        </p:txBody>
      </p:sp>
      <p:pic>
        <p:nvPicPr>
          <p:cNvPr id="308" name="Google Shape;308;p7"/>
          <p:cNvPicPr preferRelativeResize="0">
            <a:picLocks noGrp="1"/>
          </p:cNvPicPr>
          <p:nvPr>
            <p:ph type="pic" idx="2"/>
          </p:nvPr>
        </p:nvPicPr>
        <p:blipFill rotWithShape="1">
          <a:blip r:embed="rId3">
            <a:alphaModFix/>
          </a:blip>
          <a:srcRect l="1171" r="1169"/>
          <a:stretch/>
        </p:blipFill>
        <p:spPr>
          <a:xfrm>
            <a:off x="429516" y="1554403"/>
            <a:ext cx="5623834" cy="4605765"/>
          </a:xfrm>
          <a:prstGeom prst="rect">
            <a:avLst/>
          </a:prstGeom>
          <a:noFill/>
          <a:ln>
            <a:noFill/>
          </a:ln>
        </p:spPr>
      </p:pic>
      <p:sp>
        <p:nvSpPr>
          <p:cNvPr id="309" name="Google Shape;309;p7"/>
          <p:cNvSpPr txBox="1"/>
          <p:nvPr/>
        </p:nvSpPr>
        <p:spPr>
          <a:xfrm>
            <a:off x="6520725" y="1702725"/>
            <a:ext cx="5113800" cy="4935900"/>
          </a:xfrm>
          <a:prstGeom prst="rect">
            <a:avLst/>
          </a:prstGeom>
          <a:noFill/>
          <a:ln>
            <a:noFill/>
          </a:ln>
        </p:spPr>
        <p:txBody>
          <a:bodyPr spcFirstLastPara="1" wrap="square" lIns="91425" tIns="45700" rIns="91425" bIns="45700" anchor="t" anchorCtr="0">
            <a:noAutofit/>
          </a:bodyPr>
          <a:lstStyle/>
          <a:p>
            <a:pPr marL="457200" marR="0" lvl="0" indent="-355600" algn="l" defTabSz="914400" rtl="0" eaLnBrk="1" fontAlgn="auto" latinLnBrk="0" hangingPunct="1">
              <a:lnSpc>
                <a:spcPct val="90000"/>
              </a:lnSpc>
              <a:spcBef>
                <a:spcPts val="120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 series of learning and discussion sessions led by trusted community-based organizations</a:t>
            </a: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355600" algn="l" defTabSz="914400" rtl="0" eaLnBrk="1" fontAlgn="auto" latinLnBrk="0" hangingPunct="1">
              <a:lnSpc>
                <a:spcPct val="90000"/>
              </a:lnSpc>
              <a:spcBef>
                <a:spcPts val="120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Attended by community members who carry high levels of environmental and economic burdens</a:t>
            </a: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355600" algn="l" defTabSz="914400" rtl="0" eaLnBrk="1" fontAlgn="auto" latinLnBrk="0" hangingPunct="1">
              <a:lnSpc>
                <a:spcPct val="90000"/>
              </a:lnSpc>
              <a:spcBef>
                <a:spcPts val="1200"/>
              </a:spcBef>
              <a:spcAft>
                <a:spcPts val="0"/>
              </a:spcAft>
              <a:buClr>
                <a:srgbClr val="000000"/>
              </a:buClr>
              <a:buSzPts val="2000"/>
              <a:buFont typeface="Arial"/>
              <a:buChar char="•"/>
              <a:tabLst/>
              <a:defRPr/>
            </a:pPr>
            <a:r>
              <a:rPr kumimoji="0" lang="en-US"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Community members partnered with government representatives over time, on strategy and relationship building to move outputs into outcomes.</a:t>
            </a: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90000"/>
              </a:lnSpc>
              <a:spcBef>
                <a:spcPts val="120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0" name="Google Shape;310;p7"/>
          <p:cNvSpPr/>
          <p:nvPr/>
        </p:nvSpPr>
        <p:spPr>
          <a:xfrm>
            <a:off x="-6900" y="-63800"/>
            <a:ext cx="12249000" cy="341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9"/>
          <p:cNvSpPr txBox="1">
            <a:spLocks noGrp="1"/>
          </p:cNvSpPr>
          <p:nvPr>
            <p:ph type="title"/>
          </p:nvPr>
        </p:nvSpPr>
        <p:spPr>
          <a:xfrm>
            <a:off x="295675" y="360149"/>
            <a:ext cx="11025000" cy="86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entury Gothic"/>
              <a:buNone/>
            </a:pPr>
            <a:r>
              <a:rPr lang="en-US"/>
              <a:t>Role of Government</a:t>
            </a:r>
            <a:endParaRPr/>
          </a:p>
        </p:txBody>
      </p:sp>
      <p:sp>
        <p:nvSpPr>
          <p:cNvPr id="317" name="Google Shape;317;p9"/>
          <p:cNvSpPr txBox="1"/>
          <p:nvPr/>
        </p:nvSpPr>
        <p:spPr>
          <a:xfrm>
            <a:off x="385925" y="1160750"/>
            <a:ext cx="5774400" cy="501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t>Community Assemblies enables community and government to collaborate and create relationships</a:t>
            </a:r>
            <a:b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br>
            <a:endParaRPr kumimoji="0"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srgbClr val="1E2010"/>
              </a:buClr>
              <a:buSzPts val="2000"/>
              <a:buFont typeface="Arial"/>
              <a:buChar char="•"/>
              <a:tabLst/>
              <a:defRPr/>
            </a:pP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t>Government gains insight into challenges and solutions building</a:t>
            </a: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t>from the lived experience of frontline communities </a:t>
            </a:r>
            <a:b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br>
            <a:endParaRPr kumimoji="0"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srgbClr val="1E2010"/>
              </a:buClr>
              <a:buSzPts val="2000"/>
              <a:buFont typeface="Arial"/>
              <a:buChar char="•"/>
              <a:tabLst/>
              <a:defRPr/>
            </a:pP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t>Community members</a:t>
            </a: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learn</a:t>
            </a: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t> how to better navigate policymaking to improve their well-being</a:t>
            </a:r>
            <a:b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br>
            <a:endParaRPr kumimoji="0"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endParaRPr>
          </a:p>
          <a:p>
            <a:pPr marL="285750" marR="0" lvl="0" indent="-285750" algn="l" defTabSz="914400" rtl="0" eaLnBrk="1" fontAlgn="auto" latinLnBrk="0" hangingPunct="1">
              <a:lnSpc>
                <a:spcPct val="100000"/>
              </a:lnSpc>
              <a:spcBef>
                <a:spcPts val="0"/>
              </a:spcBef>
              <a:spcAft>
                <a:spcPts val="0"/>
              </a:spcAft>
              <a:buClr>
                <a:srgbClr val="1E2010"/>
              </a:buClr>
              <a:buSzPts val="2000"/>
              <a:buFont typeface="Arial"/>
              <a:buChar char="•"/>
              <a:tabLst/>
              <a:defRPr/>
            </a:pP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t>Through Assemblies, communities are able to identify priority issues to collaboratively inform </a:t>
            </a: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programs</a:t>
            </a:r>
            <a:r>
              <a:rPr kumimoji="0" lang="en-US" sz="2000" b="0" i="0" u="none" strike="noStrike" kern="0" cap="none" spc="0" normalizeH="0" baseline="0" noProof="0">
                <a:ln>
                  <a:noFill/>
                </a:ln>
                <a:solidFill>
                  <a:srgbClr val="1E2010"/>
                </a:solidFill>
                <a:effectLst/>
                <a:uLnTx/>
                <a:uFillTx/>
                <a:latin typeface="Century Gothic"/>
                <a:ea typeface="Century Gothic"/>
                <a:cs typeface="Century Gothic"/>
                <a:sym typeface="Century Gothic"/>
              </a:rPr>
              <a:t>, policies, and budgets with government agencies.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8" name="Google Shape;318;p9"/>
          <p:cNvPicPr preferRelativeResize="0"/>
          <p:nvPr/>
        </p:nvPicPr>
        <p:blipFill rotWithShape="1">
          <a:blip r:embed="rId3">
            <a:alphaModFix/>
          </a:blip>
          <a:srcRect t="9720" r="23664" b="1674"/>
          <a:stretch/>
        </p:blipFill>
        <p:spPr>
          <a:xfrm>
            <a:off x="6305475" y="1088850"/>
            <a:ext cx="5774326" cy="5026525"/>
          </a:xfrm>
          <a:prstGeom prst="rect">
            <a:avLst/>
          </a:prstGeom>
          <a:noFill/>
          <a:ln>
            <a:noFill/>
          </a:ln>
        </p:spPr>
      </p:pic>
      <p:sp>
        <p:nvSpPr>
          <p:cNvPr id="319" name="Google Shape;319;p9"/>
          <p:cNvSpPr txBox="1"/>
          <p:nvPr/>
        </p:nvSpPr>
        <p:spPr>
          <a:xfrm>
            <a:off x="6143700" y="6218700"/>
            <a:ext cx="59361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rPr>
              <a:t>Image credit</a:t>
            </a:r>
            <a:r>
              <a:rPr kumimoji="0" lang="en-US" sz="10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 </a:t>
            </a:r>
            <a:r>
              <a:rPr kumimoji="0" lang="en-US" sz="1000" b="0" i="0" u="none" strike="noStrike" kern="0" cap="none" spc="0" normalizeH="0" baseline="0" noProof="0">
                <a:ln>
                  <a:noFill/>
                </a:ln>
                <a:solidFill>
                  <a:srgbClr val="333333"/>
                </a:solidFill>
                <a:effectLst/>
                <a:uLnTx/>
                <a:uFillTx/>
                <a:latin typeface="Century Gothic"/>
                <a:ea typeface="Century Gothic"/>
                <a:cs typeface="Century Gothic"/>
                <a:sym typeface="Century Gothic"/>
              </a:rPr>
              <a:t>BMAC. Community Assembly Participants discuss mental health resources in Walla Walla</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0" name="Google Shape;320;p9"/>
          <p:cNvSpPr/>
          <p:nvPr/>
        </p:nvSpPr>
        <p:spPr>
          <a:xfrm>
            <a:off x="-6900" y="-63800"/>
            <a:ext cx="12249000" cy="341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37d42240b43_0_1699"/>
          <p:cNvSpPr txBox="1">
            <a:spLocks noGrp="1"/>
          </p:cNvSpPr>
          <p:nvPr>
            <p:ph type="title"/>
          </p:nvPr>
        </p:nvSpPr>
        <p:spPr>
          <a:xfrm>
            <a:off x="586400" y="3973450"/>
            <a:ext cx="3297300" cy="9723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5000"/>
              <a:buFont typeface="Century Gothic"/>
              <a:buNone/>
            </a:pPr>
            <a:r>
              <a:rPr lang="en-US" sz="4250"/>
              <a:t>Questions?</a:t>
            </a:r>
            <a:endParaRPr sz="4250"/>
          </a:p>
          <a:p>
            <a:pPr marL="0" lvl="0" indent="0" algn="l" rtl="0">
              <a:lnSpc>
                <a:spcPct val="90000"/>
              </a:lnSpc>
              <a:spcBef>
                <a:spcPts val="0"/>
              </a:spcBef>
              <a:spcAft>
                <a:spcPts val="0"/>
              </a:spcAft>
              <a:buClr>
                <a:schemeClr val="dk1"/>
              </a:buClr>
              <a:buSzPts val="5000"/>
              <a:buFont typeface="Century Gothic"/>
              <a:buNone/>
            </a:pPr>
            <a:endParaRPr sz="4250"/>
          </a:p>
          <a:p>
            <a:pPr marL="0" lvl="0" indent="0" algn="l" rtl="0">
              <a:lnSpc>
                <a:spcPct val="90000"/>
              </a:lnSpc>
              <a:spcBef>
                <a:spcPts val="0"/>
              </a:spcBef>
              <a:spcAft>
                <a:spcPts val="0"/>
              </a:spcAft>
              <a:buClr>
                <a:schemeClr val="dk1"/>
              </a:buClr>
              <a:buSzPts val="5000"/>
              <a:buFont typeface="Century Gothic"/>
              <a:buNone/>
            </a:pPr>
            <a:endParaRPr sz="2900"/>
          </a:p>
        </p:txBody>
      </p:sp>
      <p:sp>
        <p:nvSpPr>
          <p:cNvPr id="326" name="Google Shape;326;g37d42240b43_0_1699"/>
          <p:cNvSpPr txBox="1">
            <a:spLocks noGrp="1"/>
          </p:cNvSpPr>
          <p:nvPr>
            <p:ph type="title" idx="2"/>
          </p:nvPr>
        </p:nvSpPr>
        <p:spPr>
          <a:xfrm>
            <a:off x="586397" y="2431750"/>
            <a:ext cx="3000000" cy="1370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2E393F"/>
              </a:buClr>
              <a:buSzPts val="6000"/>
              <a:buFont typeface="Century Gothic"/>
              <a:buNone/>
            </a:pPr>
            <a:r>
              <a:rPr lang="en-US" sz="4267">
                <a:solidFill>
                  <a:srgbClr val="2E393F"/>
                </a:solidFill>
              </a:rPr>
              <a:t>Discussion</a:t>
            </a:r>
            <a:endParaRPr sz="4267">
              <a:solidFill>
                <a:srgbClr val="2E393F"/>
              </a:solidFill>
            </a:endParaRPr>
          </a:p>
        </p:txBody>
      </p:sp>
      <p:cxnSp>
        <p:nvCxnSpPr>
          <p:cNvPr id="327" name="Google Shape;327;g37d42240b43_0_1699"/>
          <p:cNvCxnSpPr/>
          <p:nvPr/>
        </p:nvCxnSpPr>
        <p:spPr>
          <a:xfrm>
            <a:off x="586392" y="3874333"/>
            <a:ext cx="3297300" cy="13200"/>
          </a:xfrm>
          <a:prstGeom prst="straightConnector1">
            <a:avLst/>
          </a:prstGeom>
          <a:noFill/>
          <a:ln w="28575" cap="flat" cmpd="sng">
            <a:solidFill>
              <a:schemeClr val="accent1"/>
            </a:solidFill>
            <a:prstDash val="solid"/>
            <a:round/>
            <a:headEnd type="none" w="sm" len="sm"/>
            <a:tailEnd type="none" w="sm" len="sm"/>
          </a:ln>
        </p:spPr>
      </p:cxnSp>
      <p:sp>
        <p:nvSpPr>
          <p:cNvPr id="328" name="Google Shape;328;g37d42240b43_0_169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g37d42240b43_0_1699"/>
          <p:cNvSpPr txBox="1">
            <a:spLocks noGrp="1"/>
          </p:cNvSpPr>
          <p:nvPr>
            <p:ph type="body" idx="4294967295"/>
          </p:nvPr>
        </p:nvSpPr>
        <p:spPr>
          <a:xfrm>
            <a:off x="4157900" y="1102450"/>
            <a:ext cx="7602300" cy="54456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Clr>
                <a:srgbClr val="000000"/>
              </a:buClr>
              <a:buSzPts val="2400"/>
              <a:buFont typeface="Century Gothic"/>
              <a:buAutoNum type="arabicPeriod"/>
            </a:pPr>
            <a:r>
              <a:rPr lang="en-US">
                <a:solidFill>
                  <a:srgbClr val="000000"/>
                </a:solidFill>
              </a:rPr>
              <a:t>In our current landscape, how would you build trust and collaboration between community and government? </a:t>
            </a:r>
            <a:endParaRPr>
              <a:solidFill>
                <a:srgbClr val="000000"/>
              </a:solidFill>
            </a:endParaRPr>
          </a:p>
          <a:p>
            <a:pPr marL="457200" lvl="0" indent="0" algn="l" rtl="0">
              <a:lnSpc>
                <a:spcPct val="100000"/>
              </a:lnSpc>
              <a:spcBef>
                <a:spcPts val="0"/>
              </a:spcBef>
              <a:spcAft>
                <a:spcPts val="0"/>
              </a:spcAft>
              <a:buNone/>
            </a:pPr>
            <a:endParaRPr>
              <a:solidFill>
                <a:srgbClr val="000000"/>
              </a:solidFill>
            </a:endParaRPr>
          </a:p>
          <a:p>
            <a:pPr marL="457200" lvl="0" indent="-381000" algn="l" rtl="0">
              <a:lnSpc>
                <a:spcPct val="100000"/>
              </a:lnSpc>
              <a:spcBef>
                <a:spcPts val="0"/>
              </a:spcBef>
              <a:spcAft>
                <a:spcPts val="0"/>
              </a:spcAft>
              <a:buClr>
                <a:srgbClr val="000000"/>
              </a:buClr>
              <a:buSzPts val="2400"/>
              <a:buFont typeface="Century Gothic"/>
              <a:buAutoNum type="arabicPeriod"/>
            </a:pPr>
            <a:r>
              <a:rPr lang="en-US">
                <a:solidFill>
                  <a:srgbClr val="000000"/>
                </a:solidFill>
              </a:rPr>
              <a:t>Who holds power in our system of governance in Washington and at the local level? Who does not have power? (share some examples.)</a:t>
            </a:r>
            <a:endParaRPr>
              <a:solidFill>
                <a:srgbClr val="000000"/>
              </a:solidFill>
            </a:endParaRPr>
          </a:p>
          <a:p>
            <a:pPr marL="457200" lvl="0" indent="0" algn="l" rtl="0">
              <a:lnSpc>
                <a:spcPct val="100000"/>
              </a:lnSpc>
              <a:spcBef>
                <a:spcPts val="0"/>
              </a:spcBef>
              <a:spcAft>
                <a:spcPts val="0"/>
              </a:spcAft>
              <a:buNone/>
            </a:pPr>
            <a:endParaRPr>
              <a:solidFill>
                <a:srgbClr val="000000"/>
              </a:solidFill>
            </a:endParaRPr>
          </a:p>
          <a:p>
            <a:pPr marL="457200" lvl="0" indent="-381000" algn="l" rtl="0">
              <a:lnSpc>
                <a:spcPct val="100000"/>
              </a:lnSpc>
              <a:spcBef>
                <a:spcPts val="0"/>
              </a:spcBef>
              <a:spcAft>
                <a:spcPts val="0"/>
              </a:spcAft>
              <a:buClr>
                <a:srgbClr val="000000"/>
              </a:buClr>
              <a:buSzPts val="2400"/>
              <a:buFont typeface="Century Gothic"/>
              <a:buAutoNum type="arabicPeriod"/>
            </a:pPr>
            <a:r>
              <a:rPr lang="en-US">
                <a:solidFill>
                  <a:srgbClr val="000000"/>
                </a:solidFill>
              </a:rPr>
              <a:t>Can you share some local and state-level examples of participatory governance in action?</a:t>
            </a:r>
            <a:endParaRPr>
              <a:solidFill>
                <a:srgbClr val="000000"/>
              </a:solidFill>
            </a:endParaRPr>
          </a:p>
          <a:p>
            <a:pPr marL="457200" lvl="0" indent="0" algn="l" rtl="0">
              <a:lnSpc>
                <a:spcPct val="100000"/>
              </a:lnSpc>
              <a:spcBef>
                <a:spcPts val="0"/>
              </a:spcBef>
              <a:spcAft>
                <a:spcPts val="0"/>
              </a:spcAft>
              <a:buNone/>
            </a:pPr>
            <a:endParaRPr>
              <a:solidFill>
                <a:srgbClr val="000000"/>
              </a:solidFill>
            </a:endParaRPr>
          </a:p>
          <a:p>
            <a:pPr marL="457200" lvl="0" indent="-381000" algn="l" rtl="0">
              <a:lnSpc>
                <a:spcPct val="100000"/>
              </a:lnSpc>
              <a:spcBef>
                <a:spcPts val="0"/>
              </a:spcBef>
              <a:spcAft>
                <a:spcPts val="0"/>
              </a:spcAft>
              <a:buClr>
                <a:srgbClr val="000000"/>
              </a:buClr>
              <a:buSzPts val="2400"/>
              <a:buFont typeface="Century Gothic"/>
              <a:buAutoNum type="arabicPeriod"/>
            </a:pPr>
            <a:r>
              <a:rPr lang="en-US">
                <a:solidFill>
                  <a:srgbClr val="000000"/>
                </a:solidFill>
              </a:rPr>
              <a:t>If governing power were shared more broadly, what would that look like in practice? What might be the outcomes?</a:t>
            </a:r>
            <a:endParaRPr>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756F8-B410-B279-7772-0C6A35019850}"/>
              </a:ext>
            </a:extLst>
          </p:cNvPr>
          <p:cNvPicPr>
            <a:picLocks noChangeAspect="1"/>
          </p:cNvPicPr>
          <p:nvPr/>
        </p:nvPicPr>
        <p:blipFill>
          <a:blip r:embed="rId2"/>
          <a:srcRect l="7033" t="2404"/>
          <a:stretch>
            <a:fillRect/>
          </a:stretch>
        </p:blipFill>
        <p:spPr>
          <a:xfrm>
            <a:off x="8196966" y="4185920"/>
            <a:ext cx="3849336" cy="2494630"/>
          </a:xfrm>
          <a:prstGeom prst="rect">
            <a:avLst/>
          </a:prstGeom>
        </p:spPr>
      </p:pic>
      <p:pic>
        <p:nvPicPr>
          <p:cNvPr id="5" name="Picture 4">
            <a:extLst>
              <a:ext uri="{FF2B5EF4-FFF2-40B4-BE49-F238E27FC236}">
                <a16:creationId xmlns:a16="http://schemas.microsoft.com/office/drawing/2014/main" id="{0F32DC36-2B9C-7293-E7C2-8295E276351A}"/>
              </a:ext>
            </a:extLst>
          </p:cNvPr>
          <p:cNvPicPr>
            <a:picLocks noChangeAspect="1"/>
          </p:cNvPicPr>
          <p:nvPr/>
        </p:nvPicPr>
        <p:blipFill>
          <a:blip r:embed="rId3">
            <a:extLst>
              <a:ext uri="{28A0092B-C50C-407E-A947-70E740481C1C}">
                <a14:useLocalDpi xmlns:a14="http://schemas.microsoft.com/office/drawing/2010/main" val="0"/>
              </a:ext>
            </a:extLst>
          </a:blip>
          <a:srcRect l="4965" t="7277"/>
          <a:stretch>
            <a:fillRect/>
          </a:stretch>
        </p:blipFill>
        <p:spPr>
          <a:xfrm>
            <a:off x="8261441" y="951748"/>
            <a:ext cx="3849336" cy="2763094"/>
          </a:xfrm>
          <a:prstGeom prst="rect">
            <a:avLst/>
          </a:prstGeom>
        </p:spPr>
      </p:pic>
      <p:sp>
        <p:nvSpPr>
          <p:cNvPr id="6" name="TextBox 5">
            <a:extLst>
              <a:ext uri="{FF2B5EF4-FFF2-40B4-BE49-F238E27FC236}">
                <a16:creationId xmlns:a16="http://schemas.microsoft.com/office/drawing/2014/main" id="{C7927CC0-8119-B86C-4BC6-B636441DAB29}"/>
              </a:ext>
            </a:extLst>
          </p:cNvPr>
          <p:cNvSpPr txBox="1"/>
          <p:nvPr/>
        </p:nvSpPr>
        <p:spPr>
          <a:xfrm>
            <a:off x="291423" y="1002162"/>
            <a:ext cx="7320456" cy="2662267"/>
          </a:xfrm>
          <a:prstGeom prst="rect">
            <a:avLst/>
          </a:prstGeom>
          <a:noFill/>
        </p:spPr>
        <p:txBody>
          <a:bodyPr wrap="square">
            <a:spAutoFit/>
          </a:bodyPr>
          <a:lstStyle/>
          <a:p>
            <a:pPr>
              <a:spcBef>
                <a:spcPts val="0"/>
              </a:spcBef>
              <a:spcAft>
                <a:spcPts val="600"/>
              </a:spcAft>
            </a:pPr>
            <a:r>
              <a:rPr lang="en-US" sz="1900" dirty="0">
                <a:latin typeface="Calibri" panose="020F0502020204030204" pitchFamily="34" charset="0"/>
                <a:ea typeface="Calibri" panose="020F0502020204030204" pitchFamily="34" charset="0"/>
                <a:cs typeface="Calibri" panose="020F0502020204030204" pitchFamily="34" charset="0"/>
              </a:rPr>
              <a:t>Spanish Interpretation and ASL services are only available in the main room. </a:t>
            </a:r>
          </a:p>
          <a:p>
            <a:pPr>
              <a:spcBef>
                <a:spcPts val="0"/>
              </a:spcBef>
              <a:spcAft>
                <a:spcPts val="600"/>
              </a:spcAft>
            </a:pPr>
            <a:r>
              <a:rPr lang="en-US" sz="1900" dirty="0">
                <a:latin typeface="Calibri" panose="020F0502020204030204" pitchFamily="34" charset="0"/>
                <a:ea typeface="Calibri" panose="020F0502020204030204" pitchFamily="34" charset="0"/>
                <a:cs typeface="Calibri" panose="020F0502020204030204" pitchFamily="34" charset="0"/>
              </a:rPr>
              <a:t>To return the main rom for Spanish Interpretation or ASL services, please follow these steps:</a:t>
            </a:r>
          </a:p>
          <a:p>
            <a:pPr marL="457200" indent="-457200">
              <a:spcBef>
                <a:spcPts val="0"/>
              </a:spcBef>
              <a:spcAft>
                <a:spcPts val="600"/>
              </a:spcAft>
              <a:buFont typeface="+mj-lt"/>
              <a:buAutoNum type="arabicPeriod"/>
            </a:pPr>
            <a:r>
              <a:rPr lang="en-US" sz="1900" dirty="0">
                <a:latin typeface="Calibri" panose="020F0502020204030204" pitchFamily="34" charset="0"/>
                <a:ea typeface="Calibri" panose="020F0502020204030204" pitchFamily="34" charset="0"/>
                <a:cs typeface="Calibri" panose="020F0502020204030204" pitchFamily="34" charset="0"/>
              </a:rPr>
              <a:t>Click the “Leave Room” button in the bottom right corner of your Zoom Interface.</a:t>
            </a:r>
          </a:p>
          <a:p>
            <a:pPr marL="457200" indent="-457200">
              <a:spcBef>
                <a:spcPts val="0"/>
              </a:spcBef>
              <a:spcAft>
                <a:spcPts val="600"/>
              </a:spcAft>
              <a:buFont typeface="+mj-lt"/>
              <a:buAutoNum type="arabicPeriod"/>
            </a:pPr>
            <a:r>
              <a:rPr lang="en-US" sz="1900" dirty="0">
                <a:latin typeface="Calibri" panose="020F0502020204030204" pitchFamily="34" charset="0"/>
                <a:ea typeface="Calibri" panose="020F0502020204030204" pitchFamily="34" charset="0"/>
                <a:cs typeface="Calibri" panose="020F0502020204030204" pitchFamily="34" charset="0"/>
              </a:rPr>
              <a:t>Choose the “Leave breakout room” option and this will return you to the main session.</a:t>
            </a:r>
            <a:endPar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4FE3F1C-FFDA-56E6-D2DF-D2AAF3A52251}"/>
              </a:ext>
            </a:extLst>
          </p:cNvPr>
          <p:cNvSpPr txBox="1"/>
          <p:nvPr/>
        </p:nvSpPr>
        <p:spPr>
          <a:xfrm>
            <a:off x="291423" y="4018283"/>
            <a:ext cx="7267904" cy="2662267"/>
          </a:xfrm>
          <a:prstGeom prst="rect">
            <a:avLst/>
          </a:prstGeom>
          <a:noFill/>
        </p:spPr>
        <p:txBody>
          <a:bodyPr wrap="square">
            <a:spAutoFit/>
          </a:bodyPr>
          <a:lstStyle/>
          <a:p>
            <a:pPr>
              <a:spcBef>
                <a:spcPts val="0"/>
              </a:spcBef>
              <a:spcAft>
                <a:spcPts val="600"/>
              </a:spcAft>
            </a:pPr>
            <a:r>
              <a:rPr lang="en-US" sz="1900" dirty="0">
                <a:latin typeface="Calibri" panose="020F0502020204030204" pitchFamily="34" charset="0"/>
                <a:ea typeface="Calibri" panose="020F0502020204030204" pitchFamily="34" charset="0"/>
                <a:cs typeface="Calibri" panose="020F0502020204030204" pitchFamily="34" charset="0"/>
              </a:rPr>
              <a:t>Los </a:t>
            </a:r>
            <a:r>
              <a:rPr lang="en-US" sz="1900" dirty="0" err="1">
                <a:latin typeface="Calibri" panose="020F0502020204030204" pitchFamily="34" charset="0"/>
                <a:ea typeface="Calibri" panose="020F0502020204030204" pitchFamily="34" charset="0"/>
                <a:cs typeface="Calibri" panose="020F0502020204030204" pitchFamily="34" charset="0"/>
              </a:rPr>
              <a:t>servicios</a:t>
            </a:r>
            <a:r>
              <a:rPr lang="en-US" sz="1900" dirty="0">
                <a:latin typeface="Calibri" panose="020F0502020204030204" pitchFamily="34" charset="0"/>
                <a:ea typeface="Calibri" panose="020F0502020204030204" pitchFamily="34" charset="0"/>
                <a:cs typeface="Calibri" panose="020F0502020204030204" pitchFamily="34" charset="0"/>
              </a:rPr>
              <a:t> de </a:t>
            </a:r>
            <a:r>
              <a:rPr lang="en-US" sz="1900" dirty="0" err="1">
                <a:latin typeface="Calibri" panose="020F0502020204030204" pitchFamily="34" charset="0"/>
                <a:ea typeface="Calibri" panose="020F0502020204030204" pitchFamily="34" charset="0"/>
                <a:cs typeface="Calibri" panose="020F0502020204030204" pitchFamily="34" charset="0"/>
              </a:rPr>
              <a:t>interpretación</a:t>
            </a:r>
            <a:r>
              <a:rPr lang="en-US" sz="1900" dirty="0">
                <a:latin typeface="Calibri" panose="020F0502020204030204" pitchFamily="34" charset="0"/>
                <a:ea typeface="Calibri" panose="020F0502020204030204" pitchFamily="34" charset="0"/>
                <a:cs typeface="Calibri" panose="020F0502020204030204" pitchFamily="34" charset="0"/>
              </a:rPr>
              <a:t> al </a:t>
            </a:r>
            <a:r>
              <a:rPr lang="en-US" sz="1900" dirty="0" err="1">
                <a:latin typeface="Calibri" panose="020F0502020204030204" pitchFamily="34" charset="0"/>
                <a:ea typeface="Calibri" panose="020F0502020204030204" pitchFamily="34" charset="0"/>
                <a:cs typeface="Calibri" panose="020F0502020204030204" pitchFamily="34" charset="0"/>
              </a:rPr>
              <a:t>español</a:t>
            </a:r>
            <a:r>
              <a:rPr lang="en-US" sz="1900" dirty="0">
                <a:latin typeface="Calibri" panose="020F0502020204030204" pitchFamily="34" charset="0"/>
                <a:ea typeface="Calibri" panose="020F0502020204030204" pitchFamily="34" charset="0"/>
                <a:cs typeface="Calibri" panose="020F0502020204030204" pitchFamily="34" charset="0"/>
              </a:rPr>
              <a:t> y </a:t>
            </a:r>
            <a:r>
              <a:rPr lang="en-US" sz="1900" dirty="0" err="1">
                <a:latin typeface="Calibri" panose="020F0502020204030204" pitchFamily="34" charset="0"/>
                <a:ea typeface="Calibri" panose="020F0502020204030204" pitchFamily="34" charset="0"/>
                <a:cs typeface="Calibri" panose="020F0502020204030204" pitchFamily="34" charset="0"/>
              </a:rPr>
              <a:t>lenguaje</a:t>
            </a:r>
            <a:r>
              <a:rPr lang="en-US" sz="1900" dirty="0">
                <a:latin typeface="Calibri" panose="020F0502020204030204" pitchFamily="34" charset="0"/>
                <a:ea typeface="Calibri" panose="020F0502020204030204" pitchFamily="34" charset="0"/>
                <a:cs typeface="Calibri" panose="020F0502020204030204" pitchFamily="34" charset="0"/>
              </a:rPr>
              <a:t> de </a:t>
            </a:r>
            <a:r>
              <a:rPr lang="en-US" sz="1900" dirty="0" err="1">
                <a:latin typeface="Calibri" panose="020F0502020204030204" pitchFamily="34" charset="0"/>
                <a:ea typeface="Calibri" panose="020F0502020204030204" pitchFamily="34" charset="0"/>
                <a:cs typeface="Calibri" panose="020F0502020204030204" pitchFamily="34" charset="0"/>
              </a:rPr>
              <a:t>señas</a:t>
            </a:r>
            <a:r>
              <a:rPr lang="en-US" sz="1900" dirty="0">
                <a:latin typeface="Calibri" panose="020F0502020204030204" pitchFamily="34" charset="0"/>
                <a:ea typeface="Calibri" panose="020F0502020204030204" pitchFamily="34" charset="0"/>
                <a:cs typeface="Calibri" panose="020F0502020204030204" pitchFamily="34" charset="0"/>
              </a:rPr>
              <a:t> (ASL) solo </a:t>
            </a:r>
            <a:r>
              <a:rPr lang="en-US" sz="1900" dirty="0" err="1">
                <a:latin typeface="Calibri" panose="020F0502020204030204" pitchFamily="34" charset="0"/>
                <a:ea typeface="Calibri" panose="020F0502020204030204" pitchFamily="34" charset="0"/>
                <a:cs typeface="Calibri" panose="020F0502020204030204" pitchFamily="34" charset="0"/>
              </a:rPr>
              <a:t>están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disponibles</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en</a:t>
            </a:r>
            <a:r>
              <a:rPr lang="en-US" sz="1900" dirty="0">
                <a:latin typeface="Calibri" panose="020F0502020204030204" pitchFamily="34" charset="0"/>
                <a:ea typeface="Calibri" panose="020F0502020204030204" pitchFamily="34" charset="0"/>
                <a:cs typeface="Calibri" panose="020F0502020204030204" pitchFamily="34" charset="0"/>
              </a:rPr>
              <a:t> la sala principal.</a:t>
            </a:r>
          </a:p>
          <a:p>
            <a:pPr>
              <a:spcBef>
                <a:spcPts val="0"/>
              </a:spcBef>
              <a:spcAft>
                <a:spcPts val="600"/>
              </a:spcAft>
            </a:pPr>
            <a:r>
              <a:rPr lang="en-US" sz="1900" dirty="0">
                <a:latin typeface="Calibri" panose="020F0502020204030204" pitchFamily="34" charset="0"/>
                <a:ea typeface="Calibri" panose="020F0502020204030204" pitchFamily="34" charset="0"/>
                <a:cs typeface="Calibri" panose="020F0502020204030204" pitchFamily="34" charset="0"/>
              </a:rPr>
              <a:t>Si </a:t>
            </a:r>
            <a:r>
              <a:rPr lang="en-US" sz="1900" dirty="0" err="1">
                <a:latin typeface="Calibri" panose="020F0502020204030204" pitchFamily="34" charset="0"/>
                <a:ea typeface="Calibri" panose="020F0502020204030204" pitchFamily="34" charset="0"/>
                <a:cs typeface="Calibri" panose="020F0502020204030204" pitchFamily="34" charset="0"/>
              </a:rPr>
              <a:t>necesita</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regresar</a:t>
            </a:r>
            <a:r>
              <a:rPr lang="en-US" sz="1900" dirty="0">
                <a:latin typeface="Calibri" panose="020F0502020204030204" pitchFamily="34" charset="0"/>
                <a:ea typeface="Calibri" panose="020F0502020204030204" pitchFamily="34" charset="0"/>
                <a:cs typeface="Calibri" panose="020F0502020204030204" pitchFamily="34" charset="0"/>
              </a:rPr>
              <a:t> a la sala principal para </a:t>
            </a:r>
            <a:r>
              <a:rPr lang="en-US" sz="1900" dirty="0" err="1">
                <a:latin typeface="Calibri" panose="020F0502020204030204" pitchFamily="34" charset="0"/>
                <a:ea typeface="Calibri" panose="020F0502020204030204" pitchFamily="34" charset="0"/>
                <a:cs typeface="Calibri" panose="020F0502020204030204" pitchFamily="34" charset="0"/>
              </a:rPr>
              <a:t>recibir</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servicios</a:t>
            </a:r>
            <a:r>
              <a:rPr lang="en-US" sz="1900" dirty="0">
                <a:latin typeface="Calibri" panose="020F0502020204030204" pitchFamily="34" charset="0"/>
                <a:ea typeface="Calibri" panose="020F0502020204030204" pitchFamily="34" charset="0"/>
                <a:cs typeface="Calibri" panose="020F0502020204030204" pitchFamily="34" charset="0"/>
              </a:rPr>
              <a:t> de </a:t>
            </a:r>
            <a:r>
              <a:rPr lang="en-US" sz="1900" dirty="0" err="1">
                <a:latin typeface="Calibri" panose="020F0502020204030204" pitchFamily="34" charset="0"/>
                <a:ea typeface="Calibri" panose="020F0502020204030204" pitchFamily="34" charset="0"/>
                <a:cs typeface="Calibri" panose="020F0502020204030204" pitchFamily="34" charset="0"/>
              </a:rPr>
              <a:t>interpretación</a:t>
            </a:r>
            <a:r>
              <a:rPr lang="en-US" sz="1900" dirty="0">
                <a:latin typeface="Calibri" panose="020F0502020204030204" pitchFamily="34" charset="0"/>
                <a:ea typeface="Calibri" panose="020F0502020204030204" pitchFamily="34" charset="0"/>
                <a:cs typeface="Calibri" panose="020F0502020204030204" pitchFamily="34" charset="0"/>
              </a:rPr>
              <a:t> al </a:t>
            </a:r>
            <a:r>
              <a:rPr lang="en-US" sz="1900" dirty="0" err="1">
                <a:latin typeface="Calibri" panose="020F0502020204030204" pitchFamily="34" charset="0"/>
                <a:ea typeface="Calibri" panose="020F0502020204030204" pitchFamily="34" charset="0"/>
                <a:cs typeface="Calibri" panose="020F0502020204030204" pitchFamily="34" charset="0"/>
              </a:rPr>
              <a:t>español</a:t>
            </a:r>
            <a:r>
              <a:rPr lang="en-US" sz="1900" dirty="0">
                <a:latin typeface="Calibri" panose="020F0502020204030204" pitchFamily="34" charset="0"/>
                <a:ea typeface="Calibri" panose="020F0502020204030204" pitchFamily="34" charset="0"/>
                <a:cs typeface="Calibri" panose="020F0502020204030204" pitchFamily="34" charset="0"/>
              </a:rPr>
              <a:t> o ASL, </a:t>
            </a:r>
            <a:r>
              <a:rPr lang="en-US" sz="1900" dirty="0" err="1">
                <a:latin typeface="Calibri" panose="020F0502020204030204" pitchFamily="34" charset="0"/>
                <a:ea typeface="Calibri" panose="020F0502020204030204" pitchFamily="34" charset="0"/>
                <a:cs typeface="Calibri" panose="020F0502020204030204" pitchFamily="34" charset="0"/>
              </a:rPr>
              <a:t>siga</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estos</a:t>
            </a:r>
            <a:r>
              <a:rPr lang="en-US" sz="1900" dirty="0">
                <a:latin typeface="Calibri" panose="020F0502020204030204" pitchFamily="34" charset="0"/>
                <a:ea typeface="Calibri" panose="020F0502020204030204" pitchFamily="34" charset="0"/>
                <a:cs typeface="Calibri" panose="020F0502020204030204" pitchFamily="34" charset="0"/>
              </a:rPr>
              <a:t> pasos:</a:t>
            </a:r>
          </a:p>
          <a:p>
            <a:pPr marL="457200" indent="-457200">
              <a:spcBef>
                <a:spcPts val="0"/>
              </a:spcBef>
              <a:spcAft>
                <a:spcPts val="600"/>
              </a:spcAft>
              <a:buFont typeface="+mj-lt"/>
              <a:buAutoNum type="arabicPeriod"/>
            </a:pPr>
            <a:r>
              <a:rPr lang="en-US" sz="1900" dirty="0">
                <a:latin typeface="Calibri" panose="020F0502020204030204" pitchFamily="34" charset="0"/>
                <a:ea typeface="Calibri" panose="020F0502020204030204" pitchFamily="34" charset="0"/>
                <a:cs typeface="Calibri" panose="020F0502020204030204" pitchFamily="34" charset="0"/>
              </a:rPr>
              <a:t>Haga </a:t>
            </a:r>
            <a:r>
              <a:rPr lang="en-US" sz="1900" dirty="0" err="1">
                <a:latin typeface="Calibri" panose="020F0502020204030204" pitchFamily="34" charset="0"/>
                <a:ea typeface="Calibri" panose="020F0502020204030204" pitchFamily="34" charset="0"/>
                <a:cs typeface="Calibri" panose="020F0502020204030204" pitchFamily="34" charset="0"/>
              </a:rPr>
              <a:t>clic</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en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el</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botón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Salir</a:t>
            </a:r>
            <a:r>
              <a:rPr lang="en-US" sz="1900" dirty="0">
                <a:latin typeface="Calibri" panose="020F0502020204030204" pitchFamily="34" charset="0"/>
                <a:ea typeface="Calibri" panose="020F0502020204030204" pitchFamily="34" charset="0"/>
                <a:cs typeface="Calibri" panose="020F0502020204030204" pitchFamily="34" charset="0"/>
              </a:rPr>
              <a:t> de la sala” </a:t>
            </a:r>
            <a:r>
              <a:rPr lang="en-US" sz="1900" dirty="0" err="1">
                <a:latin typeface="Calibri" panose="020F0502020204030204" pitchFamily="34" charset="0"/>
                <a:ea typeface="Calibri" panose="020F0502020204030204" pitchFamily="34" charset="0"/>
                <a:cs typeface="Calibri" panose="020F0502020204030204" pitchFamily="34" charset="0"/>
              </a:rPr>
              <a:t>en</a:t>
            </a:r>
            <a:r>
              <a:rPr lang="en-US" sz="1900" dirty="0">
                <a:latin typeface="Calibri" panose="020F0502020204030204" pitchFamily="34" charset="0"/>
                <a:ea typeface="Calibri" panose="020F0502020204030204" pitchFamily="34" charset="0"/>
                <a:cs typeface="Calibri" panose="020F0502020204030204" pitchFamily="34" charset="0"/>
              </a:rPr>
              <a:t> la </a:t>
            </a:r>
            <a:r>
              <a:rPr lang="en-US" sz="1900" dirty="0" err="1">
                <a:latin typeface="Calibri" panose="020F0502020204030204" pitchFamily="34" charset="0"/>
                <a:ea typeface="Calibri" panose="020F0502020204030204" pitchFamily="34" charset="0"/>
                <a:cs typeface="Calibri" panose="020F0502020204030204" pitchFamily="34" charset="0"/>
              </a:rPr>
              <a:t>esquina</a:t>
            </a:r>
            <a:r>
              <a:rPr lang="en-US" sz="1900" dirty="0">
                <a:latin typeface="Calibri" panose="020F0502020204030204" pitchFamily="34" charset="0"/>
                <a:ea typeface="Calibri" panose="020F0502020204030204" pitchFamily="34" charset="0"/>
                <a:cs typeface="Calibri" panose="020F0502020204030204" pitchFamily="34" charset="0"/>
              </a:rPr>
              <a:t> inferior </a:t>
            </a:r>
            <a:r>
              <a:rPr lang="en-US" sz="1900" dirty="0" err="1">
                <a:latin typeface="Calibri" panose="020F0502020204030204" pitchFamily="34" charset="0"/>
                <a:ea typeface="Calibri" panose="020F0502020204030204" pitchFamily="34" charset="0"/>
                <a:cs typeface="Calibri" panose="020F0502020204030204" pitchFamily="34" charset="0"/>
              </a:rPr>
              <a:t>derecha</a:t>
            </a:r>
            <a:r>
              <a:rPr lang="en-US" sz="1900" dirty="0">
                <a:latin typeface="Calibri" panose="020F0502020204030204" pitchFamily="34" charset="0"/>
                <a:ea typeface="Calibri" panose="020F0502020204030204" pitchFamily="34" charset="0"/>
                <a:cs typeface="Calibri" panose="020F0502020204030204" pitchFamily="34" charset="0"/>
              </a:rPr>
              <a:t> de </a:t>
            </a:r>
            <a:r>
              <a:rPr lang="en-US" sz="1900" dirty="0" err="1">
                <a:latin typeface="Calibri" panose="020F0502020204030204" pitchFamily="34" charset="0"/>
                <a:ea typeface="Calibri" panose="020F0502020204030204" pitchFamily="34" charset="0"/>
                <a:cs typeface="Calibri" panose="020F0502020204030204" pitchFamily="34" charset="0"/>
              </a:rPr>
              <a:t>su</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interfaz</a:t>
            </a:r>
            <a:r>
              <a:rPr lang="en-US" sz="1900" dirty="0">
                <a:latin typeface="Calibri" panose="020F0502020204030204" pitchFamily="34" charset="0"/>
                <a:ea typeface="Calibri" panose="020F0502020204030204" pitchFamily="34" charset="0"/>
                <a:cs typeface="Calibri" panose="020F0502020204030204" pitchFamily="34" charset="0"/>
              </a:rPr>
              <a:t> de Zoom.</a:t>
            </a:r>
          </a:p>
          <a:p>
            <a:pPr marL="457200" indent="-457200">
              <a:spcBef>
                <a:spcPts val="0"/>
              </a:spcBef>
              <a:spcAft>
                <a:spcPts val="600"/>
              </a:spcAft>
              <a:buFont typeface="+mj-lt"/>
              <a:buAutoNum type="arabicPeriod"/>
            </a:pPr>
            <a:r>
              <a:rPr lang="en-US" sz="1900" dirty="0" err="1">
                <a:latin typeface="Calibri" panose="020F0502020204030204" pitchFamily="34" charset="0"/>
                <a:ea typeface="Calibri" panose="020F0502020204030204" pitchFamily="34" charset="0"/>
                <a:cs typeface="Calibri" panose="020F0502020204030204" pitchFamily="34" charset="0"/>
              </a:rPr>
              <a:t>Seleccione</a:t>
            </a:r>
            <a:r>
              <a:rPr lang="en-US" sz="1900" dirty="0">
                <a:latin typeface="Calibri" panose="020F0502020204030204" pitchFamily="34" charset="0"/>
                <a:ea typeface="Calibri" panose="020F0502020204030204" pitchFamily="34" charset="0"/>
                <a:cs typeface="Calibri" panose="020F0502020204030204" pitchFamily="34" charset="0"/>
              </a:rPr>
              <a:t> la </a:t>
            </a:r>
            <a:r>
              <a:rPr lang="en-US" sz="1900" dirty="0" err="1">
                <a:latin typeface="Calibri" panose="020F0502020204030204" pitchFamily="34" charset="0"/>
                <a:ea typeface="Calibri" panose="020F0502020204030204" pitchFamily="34" charset="0"/>
                <a:cs typeface="Calibri" panose="020F0502020204030204" pitchFamily="34" charset="0"/>
              </a:rPr>
              <a:t>opción</a:t>
            </a:r>
            <a:r>
              <a:rPr lang="en-US" sz="1900" dirty="0">
                <a:latin typeface="Calibri" panose="020F0502020204030204" pitchFamily="34" charset="0"/>
                <a:ea typeface="Calibri" panose="020F0502020204030204" pitchFamily="34" charset="0"/>
                <a:cs typeface="Calibri" panose="020F0502020204030204" pitchFamily="34" charset="0"/>
              </a:rPr>
              <a:t> “</a:t>
            </a:r>
            <a:r>
              <a:rPr lang="en-US" sz="1900" dirty="0" err="1">
                <a:latin typeface="Calibri" panose="020F0502020204030204" pitchFamily="34" charset="0"/>
                <a:ea typeface="Calibri" panose="020F0502020204030204" pitchFamily="34" charset="0"/>
                <a:cs typeface="Calibri" panose="020F0502020204030204" pitchFamily="34" charset="0"/>
              </a:rPr>
              <a:t>Salir</a:t>
            </a:r>
            <a:r>
              <a:rPr lang="en-US" sz="1900" dirty="0">
                <a:latin typeface="Calibri" panose="020F0502020204030204" pitchFamily="34" charset="0"/>
                <a:ea typeface="Calibri" panose="020F0502020204030204" pitchFamily="34" charset="0"/>
                <a:cs typeface="Calibri" panose="020F0502020204030204" pitchFamily="34" charset="0"/>
              </a:rPr>
              <a:t> de la sala de Descanso” para </a:t>
            </a:r>
            <a:r>
              <a:rPr lang="en-US" sz="1900" dirty="0" err="1">
                <a:latin typeface="Calibri" panose="020F0502020204030204" pitchFamily="34" charset="0"/>
                <a:ea typeface="Calibri" panose="020F0502020204030204" pitchFamily="34" charset="0"/>
                <a:cs typeface="Calibri" panose="020F0502020204030204" pitchFamily="34" charset="0"/>
              </a:rPr>
              <a:t>regresar</a:t>
            </a:r>
            <a:r>
              <a:rPr lang="en-US" sz="1900" dirty="0">
                <a:latin typeface="Calibri" panose="020F0502020204030204" pitchFamily="34" charset="0"/>
                <a:ea typeface="Calibri" panose="020F0502020204030204" pitchFamily="34" charset="0"/>
                <a:cs typeface="Calibri" panose="020F0502020204030204" pitchFamily="34" charset="0"/>
              </a:rPr>
              <a:t> a la </a:t>
            </a:r>
            <a:r>
              <a:rPr lang="en-US" sz="1900" dirty="0" err="1">
                <a:latin typeface="Calibri" panose="020F0502020204030204" pitchFamily="34" charset="0"/>
                <a:ea typeface="Calibri" panose="020F0502020204030204" pitchFamily="34" charset="0"/>
                <a:cs typeface="Calibri" panose="020F0502020204030204" pitchFamily="34" charset="0"/>
              </a:rPr>
              <a:t>sesión</a:t>
            </a:r>
            <a:r>
              <a:rPr lang="en-US" sz="1900" dirty="0">
                <a:latin typeface="Calibri" panose="020F0502020204030204" pitchFamily="34" charset="0"/>
                <a:ea typeface="Calibri" panose="020F0502020204030204" pitchFamily="34" charset="0"/>
                <a:cs typeface="Calibri" panose="020F0502020204030204" pitchFamily="34" charset="0"/>
              </a:rPr>
              <a:t> principal.</a:t>
            </a:r>
            <a:endParaRPr lang="en-US" sz="19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34DC03E-04BB-A9FA-1F53-084E23244A67}"/>
              </a:ext>
            </a:extLst>
          </p:cNvPr>
          <p:cNvSpPr txBox="1"/>
          <p:nvPr/>
        </p:nvSpPr>
        <p:spPr>
          <a:xfrm>
            <a:off x="10430413" y="1106524"/>
            <a:ext cx="604653" cy="707886"/>
          </a:xfrm>
          <a:prstGeom prst="rect">
            <a:avLst/>
          </a:prstGeom>
          <a:noFill/>
        </p:spPr>
        <p:txBody>
          <a:bodyPr wrap="none" rtlCol="0">
            <a:spAutoFit/>
          </a:bodyPr>
          <a:lstStyle/>
          <a:p>
            <a:r>
              <a:rPr lang="en-US" sz="4000" dirty="0">
                <a:solidFill>
                  <a:srgbClr val="FF0000"/>
                </a:solidFill>
              </a:rPr>
              <a:t>1.</a:t>
            </a:r>
          </a:p>
        </p:txBody>
      </p:sp>
      <p:sp>
        <p:nvSpPr>
          <p:cNvPr id="9" name="Down Arrow 8">
            <a:extLst>
              <a:ext uri="{FF2B5EF4-FFF2-40B4-BE49-F238E27FC236}">
                <a16:creationId xmlns:a16="http://schemas.microsoft.com/office/drawing/2014/main" id="{642F86FC-FA4F-2388-70E2-F58282C8B54F}"/>
              </a:ext>
            </a:extLst>
          </p:cNvPr>
          <p:cNvSpPr/>
          <p:nvPr/>
        </p:nvSpPr>
        <p:spPr>
          <a:xfrm>
            <a:off x="10692526" y="1577602"/>
            <a:ext cx="1156138" cy="103001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6018E9D-8A5F-2AC5-2AB4-880C1EA7D402}"/>
              </a:ext>
            </a:extLst>
          </p:cNvPr>
          <p:cNvSpPr txBox="1"/>
          <p:nvPr/>
        </p:nvSpPr>
        <p:spPr>
          <a:xfrm>
            <a:off x="7656788" y="4303988"/>
            <a:ext cx="604653" cy="707886"/>
          </a:xfrm>
          <a:prstGeom prst="rect">
            <a:avLst/>
          </a:prstGeom>
          <a:noFill/>
        </p:spPr>
        <p:txBody>
          <a:bodyPr wrap="none" rtlCol="0">
            <a:spAutoFit/>
          </a:bodyPr>
          <a:lstStyle/>
          <a:p>
            <a:r>
              <a:rPr lang="en-US" sz="4000" dirty="0">
                <a:solidFill>
                  <a:srgbClr val="FF0000"/>
                </a:solidFill>
              </a:rPr>
              <a:t>2.</a:t>
            </a:r>
          </a:p>
        </p:txBody>
      </p:sp>
      <p:sp>
        <p:nvSpPr>
          <p:cNvPr id="11" name="Down Arrow 10">
            <a:extLst>
              <a:ext uri="{FF2B5EF4-FFF2-40B4-BE49-F238E27FC236}">
                <a16:creationId xmlns:a16="http://schemas.microsoft.com/office/drawing/2014/main" id="{8F69C5F2-D63D-959D-DAE5-6DD640E433C6}"/>
              </a:ext>
            </a:extLst>
          </p:cNvPr>
          <p:cNvSpPr/>
          <p:nvPr/>
        </p:nvSpPr>
        <p:spPr>
          <a:xfrm rot="18254382">
            <a:off x="8024648" y="4703379"/>
            <a:ext cx="1156138" cy="103001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23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3"/>
          <p:cNvSpPr txBox="1">
            <a:spLocks noGrp="1"/>
          </p:cNvSpPr>
          <p:nvPr>
            <p:ph type="title" idx="2"/>
          </p:nvPr>
        </p:nvSpPr>
        <p:spPr>
          <a:xfrm>
            <a:off x="586392" y="2873041"/>
            <a:ext cx="5259772" cy="1370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2E393F"/>
              </a:buClr>
              <a:buSzPts val="6000"/>
              <a:buFont typeface="Century Gothic"/>
              <a:buNone/>
            </a:pPr>
            <a:r>
              <a:rPr lang="en-US">
                <a:solidFill>
                  <a:srgbClr val="2E393F"/>
                </a:solidFill>
              </a:rPr>
              <a:t>Thank you!</a:t>
            </a:r>
            <a:endParaRPr>
              <a:solidFill>
                <a:srgbClr val="2E393F"/>
              </a:solidFill>
            </a:endParaRPr>
          </a:p>
        </p:txBody>
      </p:sp>
      <p:cxnSp>
        <p:nvCxnSpPr>
          <p:cNvPr id="335" name="Google Shape;335;p13"/>
          <p:cNvCxnSpPr/>
          <p:nvPr/>
        </p:nvCxnSpPr>
        <p:spPr>
          <a:xfrm>
            <a:off x="586392" y="4315633"/>
            <a:ext cx="5142533" cy="0"/>
          </a:xfrm>
          <a:prstGeom prst="straightConnector1">
            <a:avLst/>
          </a:prstGeom>
          <a:noFill/>
          <a:ln w="28575" cap="flat" cmpd="sng">
            <a:solidFill>
              <a:schemeClr val="accent1"/>
            </a:solidFill>
            <a:prstDash val="solid"/>
            <a:round/>
            <a:headEnd type="none" w="sm" len="sm"/>
            <a:tailEnd type="none" w="sm" len="sm"/>
          </a:ln>
        </p:spPr>
      </p:cxnSp>
      <p:pic>
        <p:nvPicPr>
          <p:cNvPr id="336" name="Google Shape;336;p13"/>
          <p:cNvPicPr preferRelativeResize="0"/>
          <p:nvPr/>
        </p:nvPicPr>
        <p:blipFill rotWithShape="1">
          <a:blip r:embed="rId3">
            <a:alphaModFix/>
          </a:blip>
          <a:srcRect/>
          <a:stretch/>
        </p:blipFill>
        <p:spPr>
          <a:xfrm>
            <a:off x="782275" y="1242400"/>
            <a:ext cx="3618398" cy="1281799"/>
          </a:xfrm>
          <a:prstGeom prst="rect">
            <a:avLst/>
          </a:prstGeom>
          <a:noFill/>
          <a:ln>
            <a:noFill/>
          </a:ln>
        </p:spPr>
      </p:pic>
      <p:pic>
        <p:nvPicPr>
          <p:cNvPr id="337" name="Google Shape;337;p13"/>
          <p:cNvPicPr preferRelativeResize="0"/>
          <p:nvPr/>
        </p:nvPicPr>
        <p:blipFill rotWithShape="1">
          <a:blip r:embed="rId4">
            <a:alphaModFix/>
          </a:blip>
          <a:srcRect/>
          <a:stretch/>
        </p:blipFill>
        <p:spPr>
          <a:xfrm>
            <a:off x="6038864" y="1092900"/>
            <a:ext cx="6041037" cy="4026375"/>
          </a:xfrm>
          <a:prstGeom prst="rect">
            <a:avLst/>
          </a:prstGeom>
          <a:noFill/>
          <a:ln>
            <a:noFill/>
          </a:ln>
        </p:spPr>
      </p:pic>
      <p:sp>
        <p:nvSpPr>
          <p:cNvPr id="338" name="Google Shape;338;p13"/>
          <p:cNvSpPr txBox="1"/>
          <p:nvPr/>
        </p:nvSpPr>
        <p:spPr>
          <a:xfrm>
            <a:off x="6038875" y="5365250"/>
            <a:ext cx="60411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rPr>
              <a:t>Image credit</a:t>
            </a:r>
            <a:r>
              <a:rPr kumimoji="0" lang="en-US" sz="10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 </a:t>
            </a:r>
            <a:r>
              <a:rPr kumimoji="0" lang="en-US" sz="1000" b="0" i="0" u="none" strike="noStrike" kern="0" cap="none" spc="0" normalizeH="0" baseline="0" noProof="0">
                <a:ln>
                  <a:noFill/>
                </a:ln>
                <a:solidFill>
                  <a:srgbClr val="333333"/>
                </a:solidFill>
                <a:effectLst/>
                <a:uLnTx/>
                <a:uFillTx/>
                <a:latin typeface="Century Gothic"/>
                <a:ea typeface="Century Gothic"/>
                <a:cs typeface="Century Gothic"/>
                <a:sym typeface="Century Gothic"/>
              </a:rPr>
              <a:t>ECOSS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27E65-C1C4-6D53-1B8B-7310478D04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972C0D84-0B49-04B6-42BA-A780B4E63DEF}"/>
              </a:ext>
            </a:extLst>
          </p:cNvPr>
          <p:cNvSpPr txBox="1">
            <a:spLocks/>
          </p:cNvSpPr>
          <p:nvPr/>
        </p:nvSpPr>
        <p:spPr>
          <a:xfrm>
            <a:off x="1025499" y="1447964"/>
            <a:ext cx="4613300" cy="31632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dirty="0"/>
              <a:t>DOH Secretary of Health</a:t>
            </a:r>
            <a:br>
              <a:rPr lang="en-US" sz="4800" dirty="0"/>
            </a:br>
            <a:r>
              <a:rPr lang="en-US" sz="4800" dirty="0"/>
              <a:t>Dennis Worsham</a:t>
            </a:r>
          </a:p>
          <a:p>
            <a:pPr>
              <a:spcAft>
                <a:spcPts val="600"/>
              </a:spcAft>
            </a:pPr>
            <a:endParaRPr lang="en-US" sz="4800" dirty="0"/>
          </a:p>
          <a:p>
            <a:pPr>
              <a:spcAft>
                <a:spcPts val="600"/>
              </a:spcAft>
            </a:pPr>
            <a:endParaRPr lang="en-US" sz="4800" dirty="0"/>
          </a:p>
        </p:txBody>
      </p:sp>
      <p:sp>
        <p:nvSpPr>
          <p:cNvPr id="13" name="Rectangle 1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tree, outdoor, person&#10;&#10;AI-generated content may be incorrect.">
            <a:extLst>
              <a:ext uri="{FF2B5EF4-FFF2-40B4-BE49-F238E27FC236}">
                <a16:creationId xmlns:a16="http://schemas.microsoft.com/office/drawing/2014/main" id="{55DB1410-9077-2B14-EB7E-D2E0BC2C7150}"/>
              </a:ext>
            </a:extLst>
          </p:cNvPr>
          <p:cNvPicPr>
            <a:picLocks noChangeAspect="1"/>
          </p:cNvPicPr>
          <p:nvPr/>
        </p:nvPicPr>
        <p:blipFill>
          <a:blip r:embed="rId3"/>
          <a:srcRect r="1" b="5751"/>
          <a:stretch>
            <a:fillRect/>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703052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6625F-1598-DB77-02FD-5F9AF2039F8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5442003-54C6-C35E-3A55-E334B75F058F}"/>
              </a:ext>
            </a:extLst>
          </p:cNvPr>
          <p:cNvSpPr txBox="1">
            <a:spLocks/>
          </p:cNvSpPr>
          <p:nvPr/>
        </p:nvSpPr>
        <p:spPr>
          <a:xfrm>
            <a:off x="4853988" y="2067561"/>
            <a:ext cx="6707084" cy="38926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Century Gothic" panose="020B0502020202020204" pitchFamily="34" charset="0"/>
              </a:rPr>
              <a:t>Community </a:t>
            </a:r>
            <a:br>
              <a:rPr lang="en-US" sz="4800" dirty="0">
                <a:latin typeface="Century Gothic" panose="020B0502020202020204" pitchFamily="34" charset="0"/>
              </a:rPr>
            </a:br>
            <a:r>
              <a:rPr lang="en-US" sz="4800" dirty="0">
                <a:latin typeface="Century Gothic" panose="020B0502020202020204" pitchFamily="34" charset="0"/>
              </a:rPr>
              <a:t>Thought Partner </a:t>
            </a:r>
            <a:br>
              <a:rPr lang="en-US" sz="4800" dirty="0">
                <a:latin typeface="Century Gothic" panose="020B0502020202020204" pitchFamily="34" charset="0"/>
              </a:rPr>
            </a:br>
            <a:r>
              <a:rPr lang="en-US" sz="4800" dirty="0">
                <a:latin typeface="Century Gothic" panose="020B0502020202020204" pitchFamily="34" charset="0"/>
              </a:rPr>
              <a:t>Cyril Walrond</a:t>
            </a:r>
          </a:p>
          <a:p>
            <a:endParaRPr lang="en-US" sz="5400" dirty="0"/>
          </a:p>
          <a:p>
            <a:endParaRPr lang="en-US" sz="5400" dirty="0"/>
          </a:p>
        </p:txBody>
      </p:sp>
      <p:pic>
        <p:nvPicPr>
          <p:cNvPr id="7" name="Picture 6">
            <a:extLst>
              <a:ext uri="{FF2B5EF4-FFF2-40B4-BE49-F238E27FC236}">
                <a16:creationId xmlns:a16="http://schemas.microsoft.com/office/drawing/2014/main" id="{E4432BB4-3723-3929-69EE-84B309998030}"/>
              </a:ext>
            </a:extLst>
          </p:cNvPr>
          <p:cNvPicPr>
            <a:picLocks noChangeAspect="1"/>
          </p:cNvPicPr>
          <p:nvPr/>
        </p:nvPicPr>
        <p:blipFill>
          <a:blip r:embed="rId3"/>
          <a:stretch>
            <a:fillRect/>
          </a:stretch>
        </p:blipFill>
        <p:spPr>
          <a:xfrm>
            <a:off x="363583" y="1732797"/>
            <a:ext cx="4087368" cy="4087368"/>
          </a:xfrm>
          <a:prstGeom prst="rect">
            <a:avLst/>
          </a:prstGeom>
          <a:effectLst>
            <a:softEdge rad="127000"/>
          </a:effectLst>
        </p:spPr>
      </p:pic>
    </p:spTree>
    <p:extLst>
      <p:ext uri="{BB962C8B-B14F-4D97-AF65-F5344CB8AC3E}">
        <p14:creationId xmlns:p14="http://schemas.microsoft.com/office/powerpoint/2010/main" val="2382694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AF1EC5-8CF2-3AAD-5D0F-068CEE522E42}"/>
              </a:ext>
            </a:extLst>
          </p:cNvPr>
          <p:cNvSpPr/>
          <p:nvPr/>
        </p:nvSpPr>
        <p:spPr>
          <a:xfrm>
            <a:off x="-326" y="701040"/>
            <a:ext cx="6466439" cy="61467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770F30A-F3C3-196D-D121-4961B2B7A29A}"/>
              </a:ext>
            </a:extLst>
          </p:cNvPr>
          <p:cNvSpPr txBox="1"/>
          <p:nvPr/>
        </p:nvSpPr>
        <p:spPr>
          <a:xfrm>
            <a:off x="6970191" y="1659285"/>
            <a:ext cx="4753908" cy="4401205"/>
          </a:xfrm>
          <a:prstGeom prst="rect">
            <a:avLst/>
          </a:prstGeom>
          <a:noFill/>
        </p:spPr>
        <p:txBody>
          <a:bodyPr wrap="square">
            <a:spAutoFit/>
          </a:bodyPr>
          <a:lstStyle/>
          <a:p>
            <a:pPr algn="ctr"/>
            <a:r>
              <a:rPr lang="en-US" sz="2800" dirty="0">
                <a:latin typeface="Calibri" panose="020F0502020204030204" pitchFamily="34" charset="0"/>
                <a:ea typeface="Calibri" panose="020F0502020204030204" pitchFamily="34" charset="0"/>
                <a:cs typeface="Calibri" panose="020F0502020204030204" pitchFamily="34" charset="0"/>
              </a:rPr>
              <a:t>“As a nation, we have not yet made good on our foundational commitments to liberty, justice, and equality, or to government of, by, and for the people. But neither have we, the people, failed to achieve them.”</a:t>
            </a:r>
            <a:r>
              <a:rPr lang="es-ES" sz="2800" dirty="0">
                <a:latin typeface="Calibri" panose="020F0502020204030204" pitchFamily="34" charset="0"/>
                <a:ea typeface="Calibri" panose="020F0502020204030204" pitchFamily="34" charset="0"/>
                <a:cs typeface="Calibri" panose="020F0502020204030204" pitchFamily="34" charset="0"/>
              </a:rPr>
              <a:t> </a:t>
            </a:r>
          </a:p>
          <a:p>
            <a:pPr algn="ctr"/>
            <a:endParaRPr lang="es-ES" sz="2800" dirty="0">
              <a:latin typeface="Calibri" panose="020F0502020204030204" pitchFamily="34" charset="0"/>
              <a:ea typeface="Calibri" panose="020F0502020204030204" pitchFamily="34" charset="0"/>
              <a:cs typeface="Calibri" panose="020F0502020204030204" pitchFamily="34" charset="0"/>
            </a:endParaRPr>
          </a:p>
          <a:p>
            <a:pPr algn="ctr"/>
            <a:r>
              <a:rPr lang="es-ES" sz="2800" dirty="0">
                <a:latin typeface="Calibri" panose="020F0502020204030204" pitchFamily="34" charset="0"/>
                <a:ea typeface="Calibri" panose="020F0502020204030204" pitchFamily="34" charset="0"/>
                <a:cs typeface="Calibri" panose="020F0502020204030204" pitchFamily="34" charset="0"/>
              </a:rPr>
              <a:t>-- Michael McAfee, </a:t>
            </a:r>
            <a:r>
              <a:rPr lang="es-ES" sz="2800" dirty="0" err="1">
                <a:latin typeface="Calibri" panose="020F0502020204030204" pitchFamily="34" charset="0"/>
                <a:ea typeface="Calibri" panose="020F0502020204030204" pitchFamily="34" charset="0"/>
                <a:cs typeface="Calibri" panose="020F0502020204030204" pitchFamily="34" charset="0"/>
              </a:rPr>
              <a:t>PolicyLink</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F5B07DC-C115-6D66-D563-AB67B8226F6C}"/>
              </a:ext>
            </a:extLst>
          </p:cNvPr>
          <p:cNvSpPr txBox="1"/>
          <p:nvPr/>
        </p:nvSpPr>
        <p:spPr>
          <a:xfrm>
            <a:off x="467901" y="1752936"/>
            <a:ext cx="5729699" cy="1938992"/>
          </a:xfrm>
          <a:prstGeom prst="rect">
            <a:avLst/>
          </a:prstGeom>
          <a:noFill/>
        </p:spPr>
        <p:txBody>
          <a:bodyPr wrap="square">
            <a:spAutoFit/>
          </a:bodyPr>
          <a:lstStyle/>
          <a:p>
            <a:r>
              <a:rPr lang="en-US" sz="2400" b="1" dirty="0">
                <a:solidFill>
                  <a:schemeClr val="bg1"/>
                </a:solidFill>
                <a:latin typeface="Century Gothic" panose="020B0502020202020204" pitchFamily="34" charset="0"/>
              </a:rPr>
              <a:t>NEXT MEETING: 	 FOCUS:</a:t>
            </a:r>
          </a:p>
          <a:p>
            <a:r>
              <a:rPr lang="en-US" sz="2400" b="1" dirty="0">
                <a:solidFill>
                  <a:schemeClr val="bg1"/>
                </a:solidFill>
                <a:latin typeface="Century Gothic" panose="020B0502020202020204" pitchFamily="34" charset="0"/>
              </a:rPr>
              <a:t>October 8, 2025 	 Immunizations</a:t>
            </a:r>
          </a:p>
          <a:p>
            <a:endParaRPr lang="en-US" sz="2400" b="1" dirty="0">
              <a:solidFill>
                <a:schemeClr val="bg1"/>
              </a:solidFill>
              <a:latin typeface="Century Gothic" panose="020B0502020202020204" pitchFamily="34" charset="0"/>
            </a:endParaRPr>
          </a:p>
          <a:p>
            <a:endParaRPr lang="en-US" sz="2400" b="1" dirty="0">
              <a:solidFill>
                <a:schemeClr val="bg1"/>
              </a:solidFill>
              <a:latin typeface="Century Gothic" panose="020B0502020202020204" pitchFamily="34" charset="0"/>
            </a:endParaRPr>
          </a:p>
          <a:p>
            <a:r>
              <a:rPr lang="en-US" sz="2400" b="1" dirty="0">
                <a:solidFill>
                  <a:schemeClr val="bg1"/>
                </a:solidFill>
                <a:latin typeface="Century Gothic" panose="020B0502020202020204" pitchFamily="34" charset="0"/>
              </a:rPr>
              <a:t>VISIT:</a:t>
            </a:r>
          </a:p>
        </p:txBody>
      </p:sp>
      <p:sp>
        <p:nvSpPr>
          <p:cNvPr id="9" name="TextBox 8">
            <a:extLst>
              <a:ext uri="{FF2B5EF4-FFF2-40B4-BE49-F238E27FC236}">
                <a16:creationId xmlns:a16="http://schemas.microsoft.com/office/drawing/2014/main" id="{E4354FEC-4000-E3BD-1E6B-B3AC8D64A4AF}"/>
              </a:ext>
            </a:extLst>
          </p:cNvPr>
          <p:cNvSpPr txBox="1"/>
          <p:nvPr/>
        </p:nvSpPr>
        <p:spPr>
          <a:xfrm>
            <a:off x="541020" y="3651586"/>
            <a:ext cx="4701540" cy="954107"/>
          </a:xfrm>
          <a:prstGeom prst="rect">
            <a:avLst/>
          </a:prstGeom>
          <a:noFill/>
        </p:spPr>
        <p:txBody>
          <a:bodyPr wrap="square">
            <a:spAutoFit/>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https://waportal.org/partners/community-collaborative</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10" name="Rectangle 9">
            <a:extLst>
              <a:ext uri="{FF2B5EF4-FFF2-40B4-BE49-F238E27FC236}">
                <a16:creationId xmlns:a16="http://schemas.microsoft.com/office/drawing/2014/main" id="{C6929708-2316-5E8D-1CA3-3B9126E7F51D}"/>
              </a:ext>
            </a:extLst>
          </p:cNvPr>
          <p:cNvSpPr/>
          <p:nvPr/>
        </p:nvSpPr>
        <p:spPr>
          <a:xfrm>
            <a:off x="3141453" y="1752936"/>
            <a:ext cx="91440" cy="8737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831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6EEE3A3-4DBD-7DC7-10F3-A3E47E31A6F9}"/>
              </a:ext>
            </a:extLst>
          </p:cNvPr>
          <p:cNvSpPr txBox="1"/>
          <p:nvPr/>
        </p:nvSpPr>
        <p:spPr>
          <a:xfrm>
            <a:off x="2667000" y="5675581"/>
            <a:ext cx="685800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rgbClr val="FFFFFF"/>
                </a:solidFill>
                <a:latin typeface="Calibri" panose="020F0502020204030204"/>
              </a:rPr>
              <a:t>To request this document in another format, call 1-800-525-0127. Deaf or hard of</a:t>
            </a:r>
          </a:p>
          <a:p>
            <a:pPr algn="ctr"/>
            <a:r>
              <a:rPr lang="en-US" sz="1200">
                <a:solidFill>
                  <a:srgbClr val="FFFFFF"/>
                </a:solidFill>
                <a:latin typeface="Calibri" panose="020F0502020204030204"/>
              </a:rPr>
              <a:t>hearing customers, please call 711 (Washington Relay) or email civil.rights@doh.wa.gov. </a:t>
            </a:r>
          </a:p>
        </p:txBody>
      </p:sp>
      <p:pic>
        <p:nvPicPr>
          <p:cNvPr id="4" name="Picture 3" descr="Image of a hand heart symbol outlined by multiple languages. ">
            <a:extLst>
              <a:ext uri="{FF2B5EF4-FFF2-40B4-BE49-F238E27FC236}">
                <a16:creationId xmlns:a16="http://schemas.microsoft.com/office/drawing/2014/main" id="{6E25EE25-910E-ABD4-4BB6-0FF75B7F451B}"/>
              </a:ext>
            </a:extLst>
          </p:cNvPr>
          <p:cNvPicPr>
            <a:picLocks noChangeAspect="1"/>
          </p:cNvPicPr>
          <p:nvPr/>
        </p:nvPicPr>
        <p:blipFill>
          <a:blip r:embed="rId3"/>
          <a:stretch>
            <a:fillRect/>
          </a:stretch>
        </p:blipFill>
        <p:spPr>
          <a:xfrm>
            <a:off x="3266441" y="1790997"/>
            <a:ext cx="6165094" cy="2900530"/>
          </a:xfrm>
          <a:prstGeom prst="rect">
            <a:avLst/>
          </a:prstGeom>
        </p:spPr>
      </p:pic>
    </p:spTree>
    <p:extLst>
      <p:ext uri="{BB962C8B-B14F-4D97-AF65-F5344CB8AC3E}">
        <p14:creationId xmlns:p14="http://schemas.microsoft.com/office/powerpoint/2010/main" val="31838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CFCC-BAD1-8542-E7DF-C52EB24714D2}"/>
              </a:ext>
            </a:extLst>
          </p:cNvPr>
          <p:cNvSpPr>
            <a:spLocks noGrp="1"/>
          </p:cNvSpPr>
          <p:nvPr>
            <p:ph type="title"/>
          </p:nvPr>
        </p:nvSpPr>
        <p:spPr/>
        <p:txBody>
          <a:bodyPr>
            <a:normAutofit/>
          </a:bodyPr>
          <a:lstStyle/>
          <a:p>
            <a:r>
              <a:rPr lang="en-US" sz="4200" dirty="0">
                <a:latin typeface="Century Gothic" panose="020B0502020202020204" pitchFamily="34" charset="0"/>
              </a:rPr>
              <a:t>Agenda</a:t>
            </a:r>
          </a:p>
        </p:txBody>
      </p:sp>
      <p:graphicFrame>
        <p:nvGraphicFramePr>
          <p:cNvPr id="5" name="Content Placeholder 2">
            <a:extLst>
              <a:ext uri="{FF2B5EF4-FFF2-40B4-BE49-F238E27FC236}">
                <a16:creationId xmlns:a16="http://schemas.microsoft.com/office/drawing/2014/main" id="{26722891-06B3-5A59-6142-F4D40D2E7F52}"/>
              </a:ext>
            </a:extLst>
          </p:cNvPr>
          <p:cNvGraphicFramePr>
            <a:graphicFrameLocks noGrp="1"/>
          </p:cNvGraphicFramePr>
          <p:nvPr>
            <p:ph idx="1"/>
            <p:extLst>
              <p:ext uri="{D42A27DB-BD31-4B8C-83A1-F6EECF244321}">
                <p14:modId xmlns:p14="http://schemas.microsoft.com/office/powerpoint/2010/main" val="453538472"/>
              </p:ext>
            </p:extLst>
          </p:nvPr>
        </p:nvGraphicFramePr>
        <p:xfrm>
          <a:off x="909320" y="2162432"/>
          <a:ext cx="9027160" cy="3915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023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
          <p:cNvSpPr txBox="1">
            <a:spLocks noGrp="1"/>
          </p:cNvSpPr>
          <p:nvPr>
            <p:ph type="subTitle" idx="1"/>
          </p:nvPr>
        </p:nvSpPr>
        <p:spPr>
          <a:xfrm>
            <a:off x="1301701" y="4667850"/>
            <a:ext cx="9588600" cy="890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E393F"/>
              </a:buClr>
              <a:buSzPts val="2400"/>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Washington State’s Approach to </a:t>
            </a:r>
            <a:r>
              <a:rPr lang="en-US"/>
              <a:t>Co-creation and Power Sharing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7d42240b43_0_642"/>
          <p:cNvSpPr txBox="1">
            <a:spLocks noGrp="1"/>
          </p:cNvSpPr>
          <p:nvPr>
            <p:ph type="subTitle" idx="4294967295"/>
          </p:nvPr>
        </p:nvSpPr>
        <p:spPr>
          <a:xfrm>
            <a:off x="563600" y="1453900"/>
            <a:ext cx="11053200" cy="1881600"/>
          </a:xfrm>
          <a:prstGeom prst="rect">
            <a:avLst/>
          </a:prstGeom>
          <a:noFill/>
          <a:ln>
            <a:noFill/>
          </a:ln>
        </p:spPr>
        <p:txBody>
          <a:bodyPr spcFirstLastPara="1" wrap="square" lIns="121900" tIns="121900" rIns="121900" bIns="121900" anchor="t" anchorCtr="0">
            <a:noAutofit/>
          </a:bodyPr>
          <a:lstStyle/>
          <a:p>
            <a:pPr marL="11112" lvl="0" indent="-11112" algn="l" rtl="0">
              <a:lnSpc>
                <a:spcPct val="120000"/>
              </a:lnSpc>
              <a:spcBef>
                <a:spcPts val="0"/>
              </a:spcBef>
              <a:spcAft>
                <a:spcPts val="0"/>
              </a:spcAft>
              <a:buClr>
                <a:srgbClr val="2E393F"/>
              </a:buClr>
              <a:buSzPts val="1200"/>
              <a:buNone/>
            </a:pPr>
            <a:r>
              <a:rPr lang="en-US"/>
              <a:t>Since 2021, a coalition of community-based organizations has worked to create the </a:t>
            </a:r>
            <a:r>
              <a:rPr lang="en-US" b="1"/>
              <a:t>Just Futures initiative: an effort to center those who stand to benefit the most to co-create Washington State’s policy and investment</a:t>
            </a:r>
            <a:r>
              <a:rPr lang="en-US" sz="1867" b="1"/>
              <a:t>.</a:t>
            </a:r>
            <a:endParaRPr/>
          </a:p>
        </p:txBody>
      </p:sp>
      <p:sp>
        <p:nvSpPr>
          <p:cNvPr id="221" name="Google Shape;221;g37d42240b43_0_642"/>
          <p:cNvSpPr txBox="1">
            <a:spLocks noGrp="1"/>
          </p:cNvSpPr>
          <p:nvPr>
            <p:ph type="title"/>
          </p:nvPr>
        </p:nvSpPr>
        <p:spPr>
          <a:xfrm>
            <a:off x="563601" y="638337"/>
            <a:ext cx="102720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3000"/>
              <a:buFont typeface="Century Gothic"/>
              <a:buNone/>
            </a:pPr>
            <a:r>
              <a:rPr lang="en-US" sz="3600"/>
              <a:t>The Just Futures Initiative</a:t>
            </a:r>
            <a:endParaRPr sz="3600"/>
          </a:p>
        </p:txBody>
      </p:sp>
      <p:pic>
        <p:nvPicPr>
          <p:cNvPr id="222" name="Google Shape;222;g37d42240b43_0_642" descr="A black background with grey and green text&#10;&#10;Description automatically generated"/>
          <p:cNvPicPr preferRelativeResize="0"/>
          <p:nvPr/>
        </p:nvPicPr>
        <p:blipFill rotWithShape="1">
          <a:blip r:embed="rId3">
            <a:alphaModFix/>
          </a:blip>
          <a:srcRect/>
          <a:stretch/>
        </p:blipFill>
        <p:spPr>
          <a:xfrm>
            <a:off x="3206434" y="5112903"/>
            <a:ext cx="2095566" cy="877258"/>
          </a:xfrm>
          <a:prstGeom prst="rect">
            <a:avLst/>
          </a:prstGeom>
          <a:noFill/>
          <a:ln>
            <a:noFill/>
          </a:ln>
        </p:spPr>
      </p:pic>
      <p:pic>
        <p:nvPicPr>
          <p:cNvPr id="223" name="Google Shape;223;g37d42240b43_0_642" descr="A yellow and green silhouettes of people&#10;&#10;Description automatically generated"/>
          <p:cNvPicPr preferRelativeResize="0"/>
          <p:nvPr/>
        </p:nvPicPr>
        <p:blipFill rotWithShape="1">
          <a:blip r:embed="rId4">
            <a:alphaModFix/>
          </a:blip>
          <a:srcRect/>
          <a:stretch/>
        </p:blipFill>
        <p:spPr>
          <a:xfrm>
            <a:off x="6098023" y="5175929"/>
            <a:ext cx="2411003" cy="751206"/>
          </a:xfrm>
          <a:prstGeom prst="rect">
            <a:avLst/>
          </a:prstGeom>
          <a:noFill/>
          <a:ln>
            <a:noFill/>
          </a:ln>
        </p:spPr>
      </p:pic>
      <p:pic>
        <p:nvPicPr>
          <p:cNvPr id="224" name="Google Shape;224;g37d42240b43_0_642" descr="A purple and black text&#10;&#10;Description automatically generated"/>
          <p:cNvPicPr preferRelativeResize="0"/>
          <p:nvPr/>
        </p:nvPicPr>
        <p:blipFill rotWithShape="1">
          <a:blip r:embed="rId5">
            <a:alphaModFix/>
          </a:blip>
          <a:srcRect/>
          <a:stretch/>
        </p:blipFill>
        <p:spPr>
          <a:xfrm>
            <a:off x="532250" y="4929808"/>
            <a:ext cx="1878161" cy="1243449"/>
          </a:xfrm>
          <a:prstGeom prst="rect">
            <a:avLst/>
          </a:prstGeom>
          <a:noFill/>
          <a:ln>
            <a:noFill/>
          </a:ln>
        </p:spPr>
      </p:pic>
      <p:grpSp>
        <p:nvGrpSpPr>
          <p:cNvPr id="225" name="Google Shape;225;g37d42240b43_0_642"/>
          <p:cNvGrpSpPr/>
          <p:nvPr/>
        </p:nvGrpSpPr>
        <p:grpSpPr>
          <a:xfrm>
            <a:off x="9305050" y="4929812"/>
            <a:ext cx="2354691" cy="1243441"/>
            <a:chOff x="9310325" y="4926925"/>
            <a:chExt cx="2484900" cy="1312200"/>
          </a:xfrm>
        </p:grpSpPr>
        <p:sp>
          <p:nvSpPr>
            <p:cNvPr id="226" name="Google Shape;226;g37d42240b43_0_642"/>
            <p:cNvSpPr/>
            <p:nvPr/>
          </p:nvSpPr>
          <p:spPr>
            <a:xfrm>
              <a:off x="9310325" y="4926925"/>
              <a:ext cx="2484900" cy="1312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227" name="Google Shape;227;g37d42240b43_0_642"/>
            <p:cNvPicPr preferRelativeResize="0"/>
            <p:nvPr/>
          </p:nvPicPr>
          <p:blipFill>
            <a:blip r:embed="rId6">
              <a:alphaModFix/>
            </a:blip>
            <a:stretch>
              <a:fillRect/>
            </a:stretch>
          </p:blipFill>
          <p:spPr>
            <a:xfrm>
              <a:off x="9482682" y="5102147"/>
              <a:ext cx="2140185" cy="961755"/>
            </a:xfrm>
            <a:prstGeom prst="rect">
              <a:avLst/>
            </a:prstGeom>
            <a:noFill/>
            <a:ln>
              <a:noFill/>
            </a:ln>
          </p:spPr>
        </p:pic>
      </p:grpSp>
      <p:pic>
        <p:nvPicPr>
          <p:cNvPr id="228" name="Google Shape;228;g37d42240b43_0_642"/>
          <p:cNvPicPr preferRelativeResize="0"/>
          <p:nvPr/>
        </p:nvPicPr>
        <p:blipFill>
          <a:blip r:embed="rId7">
            <a:alphaModFix/>
          </a:blip>
          <a:stretch>
            <a:fillRect/>
          </a:stretch>
        </p:blipFill>
        <p:spPr>
          <a:xfrm>
            <a:off x="4738539" y="3335637"/>
            <a:ext cx="2714922" cy="961750"/>
          </a:xfrm>
          <a:prstGeom prst="rect">
            <a:avLst/>
          </a:prstGeom>
          <a:noFill/>
          <a:ln>
            <a:noFill/>
          </a:ln>
        </p:spPr>
      </p:pic>
      <p:cxnSp>
        <p:nvCxnSpPr>
          <p:cNvPr id="229" name="Google Shape;229;g37d42240b43_0_642"/>
          <p:cNvCxnSpPr/>
          <p:nvPr/>
        </p:nvCxnSpPr>
        <p:spPr>
          <a:xfrm rot="10800000">
            <a:off x="547450" y="3847950"/>
            <a:ext cx="3540000" cy="0"/>
          </a:xfrm>
          <a:prstGeom prst="straightConnector1">
            <a:avLst/>
          </a:prstGeom>
          <a:noFill/>
          <a:ln w="9525" cap="flat" cmpd="sng">
            <a:solidFill>
              <a:schemeClr val="accent2"/>
            </a:solidFill>
            <a:prstDash val="solid"/>
            <a:round/>
            <a:headEnd type="none" w="med" len="med"/>
            <a:tailEnd type="none" w="med" len="med"/>
          </a:ln>
        </p:spPr>
      </p:cxnSp>
      <p:cxnSp>
        <p:nvCxnSpPr>
          <p:cNvPr id="230" name="Google Shape;230;g37d42240b43_0_642"/>
          <p:cNvCxnSpPr/>
          <p:nvPr/>
        </p:nvCxnSpPr>
        <p:spPr>
          <a:xfrm rot="10800000">
            <a:off x="8104550" y="3847950"/>
            <a:ext cx="3540000" cy="0"/>
          </a:xfrm>
          <a:prstGeom prst="straightConnector1">
            <a:avLst/>
          </a:prstGeom>
          <a:noFill/>
          <a:ln w="9525" cap="flat" cmpd="sng">
            <a:solidFill>
              <a:schemeClr val="accent2"/>
            </a:solidFill>
            <a:prstDash val="solid"/>
            <a:round/>
            <a:headEnd type="none" w="med" len="med"/>
            <a:tailEnd type="none" w="med" len="med"/>
          </a:ln>
        </p:spPr>
      </p:cxnSp>
      <p:cxnSp>
        <p:nvCxnSpPr>
          <p:cNvPr id="231" name="Google Shape;231;g37d42240b43_0_642"/>
          <p:cNvCxnSpPr/>
          <p:nvPr/>
        </p:nvCxnSpPr>
        <p:spPr>
          <a:xfrm>
            <a:off x="547450" y="3847950"/>
            <a:ext cx="0" cy="541500"/>
          </a:xfrm>
          <a:prstGeom prst="straightConnector1">
            <a:avLst/>
          </a:prstGeom>
          <a:noFill/>
          <a:ln w="9525" cap="flat" cmpd="sng">
            <a:solidFill>
              <a:schemeClr val="accent2"/>
            </a:solidFill>
            <a:prstDash val="solid"/>
            <a:round/>
            <a:headEnd type="none" w="med" len="med"/>
            <a:tailEnd type="none" w="med" len="med"/>
          </a:ln>
        </p:spPr>
      </p:cxnSp>
      <p:cxnSp>
        <p:nvCxnSpPr>
          <p:cNvPr id="232" name="Google Shape;232;g37d42240b43_0_642"/>
          <p:cNvCxnSpPr/>
          <p:nvPr/>
        </p:nvCxnSpPr>
        <p:spPr>
          <a:xfrm>
            <a:off x="11644550" y="3847950"/>
            <a:ext cx="0" cy="54150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7d42240b43_0_2397"/>
          <p:cNvSpPr txBox="1"/>
          <p:nvPr/>
        </p:nvSpPr>
        <p:spPr>
          <a:xfrm>
            <a:off x="353936" y="546328"/>
            <a:ext cx="12048900" cy="960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5D737E"/>
              </a:buClr>
              <a:buSzPts val="3000"/>
              <a:buFont typeface="Century Gothic"/>
              <a:buNone/>
              <a:tabLst/>
              <a:defRPr/>
            </a:pPr>
            <a:r>
              <a:rPr kumimoji="0" lang="en-US" sz="3600" b="1" i="0" u="none" strike="noStrike" kern="0" cap="none" spc="0" normalizeH="0" baseline="0" noProof="0">
                <a:ln>
                  <a:noFill/>
                </a:ln>
                <a:solidFill>
                  <a:srgbClr val="5D737E"/>
                </a:solidFill>
                <a:effectLst/>
                <a:uLnTx/>
                <a:uFillTx/>
                <a:latin typeface="Century Gothic"/>
                <a:ea typeface="Century Gothic"/>
                <a:cs typeface="Century Gothic"/>
                <a:sym typeface="Century Gothic"/>
              </a:rPr>
              <a:t>Just Futures Initiative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Barlow"/>
              <a:buNone/>
              <a:tabLst/>
              <a:defRPr/>
            </a:pPr>
            <a:r>
              <a:rPr kumimoji="0" lang="en-US"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Goal &amp; Objectives of the Just Futures Project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39" name="Google Shape;239;g37d42240b43_0_2397"/>
          <p:cNvSpPr txBox="1"/>
          <p:nvPr/>
        </p:nvSpPr>
        <p:spPr>
          <a:xfrm>
            <a:off x="456489" y="1547981"/>
            <a:ext cx="5576700" cy="24474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D7355C"/>
                </a:solidFill>
                <a:effectLst/>
                <a:uLnTx/>
                <a:uFillTx/>
                <a:latin typeface="Mansalva"/>
                <a:ea typeface="Mansalva"/>
                <a:cs typeface="Mansalva"/>
                <a:sym typeface="Mansalva"/>
              </a:rPr>
              <a:t>Goal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To define, measure and build accountability toward a just and equitable future in Washington.</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a:ln>
                <a:noFill/>
              </a:ln>
              <a:solidFill>
                <a:srgbClr val="D7355C"/>
              </a:solidFill>
              <a:effectLst/>
              <a:uLnTx/>
              <a:uFillTx/>
              <a:latin typeface="Barlow"/>
              <a:ea typeface="Barlow"/>
              <a:cs typeface="Barlow"/>
              <a:sym typeface="Barlow"/>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5D737E"/>
              </a:solidFill>
              <a:effectLst/>
              <a:uLnTx/>
              <a:uFillTx/>
              <a:latin typeface="Arial"/>
              <a:ea typeface="Arial"/>
              <a:cs typeface="Arial"/>
              <a:sym typeface="Arial"/>
            </a:endParaRPr>
          </a:p>
        </p:txBody>
      </p:sp>
      <p:sp>
        <p:nvSpPr>
          <p:cNvPr id="240" name="Google Shape;240;g37d42240b43_0_2397"/>
          <p:cNvSpPr txBox="1"/>
          <p:nvPr/>
        </p:nvSpPr>
        <p:spPr>
          <a:xfrm>
            <a:off x="6635698" y="1547981"/>
            <a:ext cx="5556300" cy="4525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D7355C"/>
                </a:solidFill>
                <a:effectLst/>
                <a:uLnTx/>
                <a:uFillTx/>
                <a:latin typeface="Mansalva"/>
                <a:ea typeface="Mansalva"/>
                <a:cs typeface="Mansalva"/>
                <a:sym typeface="Mansalva"/>
              </a:rPr>
              <a:t>Objectives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Build a community-led vision and definition for what a just and equitable future means.</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Create state accountability toward vision with a process to measure, track and publicize progress to decision makers.  </a:t>
            </a:r>
            <a:endParaRPr kumimoji="0" sz="15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Ensure expertise and solutions of people and communities historically excluded from well-being are elevated in state budget and policy decisions.</a:t>
            </a:r>
            <a:endParaRPr kumimoji="0" sz="2100" b="0" i="0" u="none" strike="noStrike" kern="0" cap="none" spc="0" normalizeH="0" baseline="0" noProof="0">
              <a:ln>
                <a:noFill/>
              </a:ln>
              <a:solidFill>
                <a:srgbClr val="5D737E"/>
              </a:solidFill>
              <a:effectLst/>
              <a:uLnTx/>
              <a:uFillTx/>
              <a:latin typeface="Century Gothic"/>
              <a:ea typeface="Century Gothic"/>
              <a:cs typeface="Century Gothic"/>
              <a:sym typeface="Century Gothic"/>
            </a:endParaRPr>
          </a:p>
        </p:txBody>
      </p:sp>
      <p:pic>
        <p:nvPicPr>
          <p:cNvPr id="241" name="Google Shape;241;g37d42240b43_0_2397"/>
          <p:cNvPicPr preferRelativeResize="0"/>
          <p:nvPr/>
        </p:nvPicPr>
        <p:blipFill rotWithShape="1">
          <a:blip r:embed="rId3">
            <a:alphaModFix/>
          </a:blip>
          <a:srcRect l="50156" t="83790" r="38718"/>
          <a:stretch/>
        </p:blipFill>
        <p:spPr>
          <a:xfrm>
            <a:off x="1338587" y="2579331"/>
            <a:ext cx="4206887" cy="41438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txBox="1">
            <a:spLocks noGrp="1"/>
          </p:cNvSpPr>
          <p:nvPr>
            <p:ph type="title"/>
          </p:nvPr>
        </p:nvSpPr>
        <p:spPr>
          <a:xfrm>
            <a:off x="150394" y="579300"/>
            <a:ext cx="4582027" cy="298274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entury Gothic"/>
              <a:buNone/>
            </a:pPr>
            <a:r>
              <a:rPr lang="en-US"/>
              <a:t>Our state must invest in everyone’s ability to participate in democracy</a:t>
            </a:r>
            <a:endParaRPr/>
          </a:p>
        </p:txBody>
      </p:sp>
      <p:sp>
        <p:nvSpPr>
          <p:cNvPr id="248" name="Google Shape;248;p10"/>
          <p:cNvSpPr txBox="1">
            <a:spLocks noGrp="1"/>
          </p:cNvSpPr>
          <p:nvPr>
            <p:ph type="body" idx="1"/>
          </p:nvPr>
        </p:nvSpPr>
        <p:spPr>
          <a:xfrm>
            <a:off x="150394" y="3926683"/>
            <a:ext cx="4127700" cy="245845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2E393F"/>
              </a:buClr>
              <a:buSzPts val="1600"/>
              <a:buNone/>
            </a:pPr>
            <a:r>
              <a:rPr lang="en-US" sz="1700"/>
              <a:t>Washington State can revitalize democracy by creating spaces for frontline communities to develop solutions alongside government.</a:t>
            </a:r>
            <a:endParaRPr sz="1700"/>
          </a:p>
          <a:p>
            <a:pPr marL="0" lvl="0" indent="0" algn="l" rtl="0">
              <a:lnSpc>
                <a:spcPct val="120000"/>
              </a:lnSpc>
              <a:spcBef>
                <a:spcPts val="0"/>
              </a:spcBef>
              <a:spcAft>
                <a:spcPts val="0"/>
              </a:spcAft>
              <a:buClr>
                <a:srgbClr val="2E393F"/>
              </a:buClr>
              <a:buSzPts val="1600"/>
              <a:buNone/>
            </a:pPr>
            <a:endParaRPr sz="1700" b="1"/>
          </a:p>
          <a:p>
            <a:pPr marL="0" lvl="0" indent="0" algn="l" rtl="0">
              <a:lnSpc>
                <a:spcPct val="120000"/>
              </a:lnSpc>
              <a:spcBef>
                <a:spcPts val="1000"/>
              </a:spcBef>
              <a:spcAft>
                <a:spcPts val="0"/>
              </a:spcAft>
              <a:buClr>
                <a:srgbClr val="2E393F"/>
              </a:buClr>
              <a:buSzPts val="1600"/>
              <a:buNone/>
            </a:pPr>
            <a:endParaRPr/>
          </a:p>
        </p:txBody>
      </p:sp>
      <p:sp>
        <p:nvSpPr>
          <p:cNvPr id="249" name="Google Shape;249;p10"/>
          <p:cNvSpPr txBox="1"/>
          <p:nvPr/>
        </p:nvSpPr>
        <p:spPr>
          <a:xfrm>
            <a:off x="4732426" y="5786100"/>
            <a:ext cx="55134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rPr>
              <a:t>Image credit</a:t>
            </a:r>
            <a:r>
              <a:rPr kumimoji="0" lang="en-US" sz="1000" b="0" i="0" u="none" strike="noStrike" kern="0" cap="none" spc="0" normalizeH="0" baseline="0" noProof="0">
                <a:ln>
                  <a:noFill/>
                </a:ln>
                <a:solidFill>
                  <a:srgbClr val="5D737E"/>
                </a:solidFill>
                <a:effectLst/>
                <a:uLnTx/>
                <a:uFillTx/>
                <a:latin typeface="Century Gothic"/>
                <a:ea typeface="Century Gothic"/>
                <a:cs typeface="Century Gothic"/>
                <a:sym typeface="Century Gothic"/>
              </a:rPr>
              <a:t>: </a:t>
            </a:r>
            <a:r>
              <a:rPr kumimoji="0" lang="en-US" sz="1000" b="0" i="0" u="none" strike="noStrike" kern="0" cap="none" spc="0" normalizeH="0" baseline="0" noProof="0">
                <a:ln>
                  <a:noFill/>
                </a:ln>
                <a:solidFill>
                  <a:srgbClr val="333333"/>
                </a:solidFill>
                <a:effectLst/>
                <a:uLnTx/>
                <a:uFillTx/>
                <a:latin typeface="Century Gothic"/>
                <a:ea typeface="Century Gothic"/>
                <a:cs typeface="Century Gothic"/>
                <a:sym typeface="Century Gothic"/>
              </a:rPr>
              <a:t>ECOSS leads a Community Assembly in Beacon Hill  on the effects of extreme weather events.</a:t>
            </a:r>
            <a:endParaRPr kumimoji="0" sz="1000" b="0" i="0" u="none" strike="noStrike" kern="0" cap="none" spc="0" normalizeH="0" baseline="0" noProof="0">
              <a:ln>
                <a:noFill/>
              </a:ln>
              <a:solidFill>
                <a:srgbClr val="2E393F"/>
              </a:solidFill>
              <a:effectLst/>
              <a:uLnTx/>
              <a:uFillTx/>
              <a:latin typeface="Century Gothic"/>
              <a:ea typeface="Century Gothic"/>
              <a:cs typeface="Century Gothic"/>
              <a:sym typeface="Century Gothic"/>
            </a:endParaRPr>
          </a:p>
        </p:txBody>
      </p:sp>
      <p:pic>
        <p:nvPicPr>
          <p:cNvPr id="250" name="Google Shape;250;p10" descr="A group of people around a table&#10;&#10;Description automatically generated"/>
          <p:cNvPicPr preferRelativeResize="0"/>
          <p:nvPr/>
        </p:nvPicPr>
        <p:blipFill rotWithShape="1">
          <a:blip r:embed="rId3">
            <a:alphaModFix/>
          </a:blip>
          <a:srcRect/>
          <a:stretch/>
        </p:blipFill>
        <p:spPr>
          <a:xfrm>
            <a:off x="4732421" y="707258"/>
            <a:ext cx="7318434" cy="48789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37d42240b43_0_1282"/>
          <p:cNvSpPr txBox="1">
            <a:spLocks noGrp="1"/>
          </p:cNvSpPr>
          <p:nvPr>
            <p:ph type="title"/>
          </p:nvPr>
        </p:nvSpPr>
        <p:spPr>
          <a:xfrm>
            <a:off x="583535" y="404709"/>
            <a:ext cx="11025000" cy="1125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en-US" sz="3200" b="1"/>
              <a:t>Using Community Wisdom to Solve Our Greatest Challenges</a:t>
            </a:r>
            <a:br>
              <a:rPr lang="en-US" sz="3200" b="1"/>
            </a:br>
            <a:endParaRPr/>
          </a:p>
        </p:txBody>
      </p:sp>
      <p:pic>
        <p:nvPicPr>
          <p:cNvPr id="256" name="Google Shape;256;g37d42240b43_0_1282"/>
          <p:cNvPicPr preferRelativeResize="0"/>
          <p:nvPr/>
        </p:nvPicPr>
        <p:blipFill>
          <a:blip r:embed="rId3">
            <a:alphaModFix/>
          </a:blip>
          <a:stretch>
            <a:fillRect/>
          </a:stretch>
        </p:blipFill>
        <p:spPr>
          <a:xfrm>
            <a:off x="1024863" y="1285351"/>
            <a:ext cx="10142326" cy="5328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37d42240b43_0_2122" descr="8 strategies for poverty reduction with colorful icons in an array of colors next to them" title="8 strategies"/>
          <p:cNvPicPr preferRelativeResize="0"/>
          <p:nvPr/>
        </p:nvPicPr>
        <p:blipFill rotWithShape="1">
          <a:blip r:embed="rId3">
            <a:alphaModFix/>
          </a:blip>
          <a:srcRect t="17019"/>
          <a:stretch/>
        </p:blipFill>
        <p:spPr>
          <a:xfrm>
            <a:off x="853545" y="962065"/>
            <a:ext cx="10367626" cy="5816420"/>
          </a:xfrm>
          <a:prstGeom prst="rect">
            <a:avLst/>
          </a:prstGeom>
          <a:noFill/>
          <a:ln>
            <a:noFill/>
          </a:ln>
        </p:spPr>
      </p:pic>
      <p:sp>
        <p:nvSpPr>
          <p:cNvPr id="262" name="Google Shape;262;g37d42240b43_0_2122"/>
          <p:cNvSpPr txBox="1"/>
          <p:nvPr/>
        </p:nvSpPr>
        <p:spPr>
          <a:xfrm>
            <a:off x="71538" y="556475"/>
            <a:ext cx="120489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Barlow Condensed Black"/>
              <a:buNone/>
              <a:tabLst/>
              <a:defRPr/>
            </a:pPr>
            <a:r>
              <a:rPr kumimoji="0" lang="en-US"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8 Strategies </a:t>
            </a:r>
            <a:r>
              <a:rPr kumimoji="0" lang="en-US"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US"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Blueprint for a Just &amp; Equitable Future: 10-Year Plan to Dismantle Poverty</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WA DoH CC">
      <a:dk1>
        <a:srgbClr val="06284A"/>
      </a:dk1>
      <a:lt1>
        <a:srgbClr val="FFFFFF"/>
      </a:lt1>
      <a:dk2>
        <a:srgbClr val="29383B"/>
      </a:dk2>
      <a:lt2>
        <a:srgbClr val="E8E8E8"/>
      </a:lt2>
      <a:accent1>
        <a:srgbClr val="03576E"/>
      </a:accent1>
      <a:accent2>
        <a:srgbClr val="561A50"/>
      </a:accent2>
      <a:accent3>
        <a:srgbClr val="59612B"/>
      </a:accent3>
      <a:accent4>
        <a:srgbClr val="FCA904"/>
      </a:accent4>
      <a:accent5>
        <a:srgbClr val="B9510C"/>
      </a:accent5>
      <a:accent6>
        <a:srgbClr val="70102B"/>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Just Futures 1">
      <a:dk1>
        <a:srgbClr val="5D737E"/>
      </a:dk1>
      <a:lt1>
        <a:srgbClr val="F7F8F1"/>
      </a:lt1>
      <a:dk2>
        <a:srgbClr val="FFFFFF"/>
      </a:dk2>
      <a:lt2>
        <a:srgbClr val="FFFFFF"/>
      </a:lt2>
      <a:accent1>
        <a:srgbClr val="8D57AA"/>
      </a:accent1>
      <a:accent2>
        <a:srgbClr val="F26716"/>
      </a:accent2>
      <a:accent3>
        <a:srgbClr val="83C93A"/>
      </a:accent3>
      <a:accent4>
        <a:srgbClr val="0FAAA6"/>
      </a:accent4>
      <a:accent5>
        <a:srgbClr val="FFB81A"/>
      </a:accent5>
      <a:accent6>
        <a:srgbClr val="C91705"/>
      </a:accent6>
      <a:hlink>
        <a:srgbClr val="343968"/>
      </a:hlink>
      <a:folHlink>
        <a:srgbClr val="171E3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4F214D52A102448B11B7E5A0AD23D6" ma:contentTypeVersion="17" ma:contentTypeDescription="Create a new document." ma:contentTypeScope="" ma:versionID="e6e9c6d9e52c53f2feb83379e02da473">
  <xsd:schema xmlns:xsd="http://www.w3.org/2001/XMLSchema" xmlns:xs="http://www.w3.org/2001/XMLSchema" xmlns:p="http://schemas.microsoft.com/office/2006/metadata/properties" xmlns:ns1="http://schemas.microsoft.com/sharepoint/v3" xmlns:ns2="b30126aa-0378-43e2-a6b4-c8dda09c4252" xmlns:ns3="3a5a730d-f5a8-4d68-9b85-261acdfc9e59" targetNamespace="http://schemas.microsoft.com/office/2006/metadata/properties" ma:root="true" ma:fieldsID="f05b73b1e5bc0e96fd030e2988209a2b" ns1:_="" ns2:_="" ns3:_="">
    <xsd:import namespace="http://schemas.microsoft.com/sharepoint/v3"/>
    <xsd:import namespace="b30126aa-0378-43e2-a6b4-c8dda09c4252"/>
    <xsd:import namespace="3a5a730d-f5a8-4d68-9b85-261acdfc9e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0126aa-0378-43e2-a6b4-c8dda09c42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5a730d-f5a8-4d68-9b85-261acdfc9e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e28f1cb-a292-4133-9ea0-2f3cd0231ce1}" ma:internalName="TaxCatchAll" ma:showField="CatchAllData" ma:web="3a5a730d-f5a8-4d68-9b85-261acdfc9e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a5a730d-f5a8-4d68-9b85-261acdfc9e59" xsi:nil="true"/>
    <lcf76f155ced4ddcb4097134ff3c332f xmlns="b30126aa-0378-43e2-a6b4-c8dda09c4252">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D90539A2-0286-4E7C-A1DA-FF1E451DA4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0126aa-0378-43e2-a6b4-c8dda09c4252"/>
    <ds:schemaRef ds:uri="3a5a730d-f5a8-4d68-9b85-261acdfc9e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70AA7-C776-4871-866C-D820D3F07D26}">
  <ds:schemaRefs>
    <ds:schemaRef ds:uri="http://schemas.microsoft.com/sharepoint/v3/contenttype/forms"/>
  </ds:schemaRefs>
</ds:datastoreItem>
</file>

<file path=customXml/itemProps3.xml><?xml version="1.0" encoding="utf-8"?>
<ds:datastoreItem xmlns:ds="http://schemas.openxmlformats.org/officeDocument/2006/customXml" ds:itemID="{E187B471-FB4C-4BA3-A18B-5466607ABCFA}">
  <ds:schemaRefs>
    <ds:schemaRef ds:uri="http://schemas.microsoft.com/office/2006/metadata/properties"/>
    <ds:schemaRef ds:uri="http://schemas.microsoft.com/office/infopath/2007/PartnerControls"/>
    <ds:schemaRef ds:uri="http://schemas.microsoft.com/sharepoint/v3"/>
    <ds:schemaRef ds:uri="3a5a730d-f5a8-4d68-9b85-261acdfc9e59"/>
    <ds:schemaRef ds:uri="b30126aa-0378-43e2-a6b4-c8dda09c4252"/>
  </ds:schemaRefs>
</ds:datastoreItem>
</file>

<file path=docMetadata/LabelInfo.xml><?xml version="1.0" encoding="utf-8"?>
<clbl:labelList xmlns:clbl="http://schemas.microsoft.com/office/2020/mipLabelMetadata">
  <clbl:label id="{1520fa42-cf58-4c22-8b93-58cf1d3bd1cb}" enabled="1" method="Standard" siteId="{11d0e217-264e-400a-8ba0-57dcc127d72d}" removed="0"/>
</clbl:labelList>
</file>

<file path=docProps/app.xml><?xml version="1.0" encoding="utf-8"?>
<Properties xmlns="http://schemas.openxmlformats.org/officeDocument/2006/extended-properties" xmlns:vt="http://schemas.openxmlformats.org/officeDocument/2006/docPropsVTypes">
  <TotalTime>1828</TotalTime>
  <Words>1600</Words>
  <Application>Microsoft Office PowerPoint</Application>
  <PresentationFormat>Widescreen</PresentationFormat>
  <Paragraphs>189</Paragraphs>
  <Slides>21</Slides>
  <Notes>18</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Aptos</vt:lpstr>
      <vt:lpstr>Aptos Display</vt:lpstr>
      <vt:lpstr>Arial</vt:lpstr>
      <vt:lpstr>Barlow</vt:lpstr>
      <vt:lpstr>Barlow Condensed Black</vt:lpstr>
      <vt:lpstr>Calibri</vt:lpstr>
      <vt:lpstr>Century Gothic</vt:lpstr>
      <vt:lpstr>Mansalva</vt:lpstr>
      <vt:lpstr>Noto Sans Symbols</vt:lpstr>
      <vt:lpstr>Raleway</vt:lpstr>
      <vt:lpstr>Roboto</vt:lpstr>
      <vt:lpstr>Twentieth Century</vt:lpstr>
      <vt:lpstr>Office Theme</vt:lpstr>
      <vt:lpstr>1_Office Theme</vt:lpstr>
      <vt:lpstr>PowerPoint Presentation</vt:lpstr>
      <vt:lpstr>PowerPoint Presentation</vt:lpstr>
      <vt:lpstr>Agenda</vt:lpstr>
      <vt:lpstr>PowerPoint Presentation</vt:lpstr>
      <vt:lpstr>The Just Futures Initiative</vt:lpstr>
      <vt:lpstr>PowerPoint Presentation</vt:lpstr>
      <vt:lpstr>Our state must invest in everyone’s ability to participate in democracy</vt:lpstr>
      <vt:lpstr>Using Community Wisdom to Solve Our Greatest Challenges </vt:lpstr>
      <vt:lpstr>PowerPoint Presentation</vt:lpstr>
      <vt:lpstr>   Approach : Alignment between Health, Environment &amp; Poverty</vt:lpstr>
      <vt:lpstr>Closing the disconnect between government and the communities they serve</vt:lpstr>
      <vt:lpstr>Participatory Democracy: Building a Resilient Washington State</vt:lpstr>
      <vt:lpstr>Leveraging the power of community self-determination</vt:lpstr>
      <vt:lpstr>Washington State Community Assembly Pilot</vt:lpstr>
      <vt:lpstr>Role of Government</vt:lpstr>
      <vt:lpstr>Questions?  </vt:lpstr>
      <vt:lpstr>PowerPoint Presentation</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Airam Gessner</dc:creator>
  <cp:lastModifiedBy>West, Melissa C (DOH)</cp:lastModifiedBy>
  <cp:revision>19</cp:revision>
  <dcterms:created xsi:type="dcterms:W3CDTF">2025-08-12T17:58:43Z</dcterms:created>
  <dcterms:modified xsi:type="dcterms:W3CDTF">2025-09-24T15:43:35Z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0x0101004C4F214D52A102448B11B7E5A0AD23D6</vt:lpwstr>
  </property>
  <property fmtid="{D5CDD505-2E9C-101B-9397-08002B2CF9AE}" pid="3" name="MediaServiceImageTags">
    <vt:lpwstr/>
  </property>
</Properties>
</file>