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0" r:id="rId4"/>
    <p:sldId id="259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AFB9"/>
    <a:srgbClr val="0A5256"/>
    <a:srgbClr val="016993"/>
    <a:srgbClr val="156082"/>
    <a:srgbClr val="0B32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2627"/>
  </p:normalViewPr>
  <p:slideViewPr>
    <p:cSldViewPr snapToGrid="0">
      <p:cViewPr varScale="1">
        <p:scale>
          <a:sx n="124" d="100"/>
          <a:sy n="124" d="100"/>
        </p:scale>
        <p:origin x="5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5249B-5BD1-E041-BBE4-D91D0BBC22A5}" type="datetimeFigureOut">
              <a:rPr lang="en-US" smtClean="0"/>
              <a:t>6/5/26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CBD40-77A7-C545-9794-2289402BC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18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Kommol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Ewōr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jerbal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ko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jipañ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kōjbarok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baamle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am nae measles. Kwomaroñ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kōjerbaḷe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talboon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am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jikaan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 code ko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webjait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ko. Kwoṃaroñ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kōjerbaḷe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My IR Mobile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emōj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am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ajri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measles. Kwoṃaroñ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kōjerbaḷe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maab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jikin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ko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ejelok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wonāān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ajri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rūtto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ro.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CBD40-77A7-C545-9794-2289402BCE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68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Ijeḷakin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ewōr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bar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waween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ko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jōt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jeṃaroñ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kōjerbaḷe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bōbrae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ajedeed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measles. Kajojo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iaad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ewōr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ad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jerbal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mennin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Jeṃaroñ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etolak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jenañinmej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epāāke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nañinmej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bōbrae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ajedeed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jellā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kakōḷḷe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ko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e,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bōk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jipañ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ājmour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eḷañe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aikuji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CBD40-77A7-C545-9794-2289402BCE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936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elukkun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aorōk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nan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etolak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jōt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eḷañe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emōj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am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pād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emōj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bōk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nañinmej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 measles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baeroj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Kwoj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aikuj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pād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wōt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mweo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imōm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iuṃwin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21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ko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etolak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jōt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Botaab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jōt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epāāke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nañinmej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reṃaroñ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bōk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wōt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eḷañe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renij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kōmmane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ilowaan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72 awa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epāake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nañinmej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Mennin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eṃaroñ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bōbrae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er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bōk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nañinmej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 lap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nañinmej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Kwoṃaroñ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kajjitōk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ippān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jikin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taktō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am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taktō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am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kake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mennin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eḷañe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kwonij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epāāke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nañinmej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kwojañin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de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bōk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CBD40-77A7-C545-9794-2289402BCE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60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aikuj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aolep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kakōḷḷe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 measles. Rejjab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aolep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jinoe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wōt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Ekkā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jinoe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kōn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piba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pokpok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būroro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Eḷañe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ewōr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am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kakōḷḷe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ko,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pād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wōt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mweo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imōm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etolak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jōt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enij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wōr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am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lennab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ilowaan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jejjo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ko. Eḷañe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kwoj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lennab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kūrḷok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jikin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taktō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taktō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Kwoj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aikuj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loelak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er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alikkar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nañinmej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am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ta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kōmmane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tokelik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Renij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kōmman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bulāān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am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loelak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am jab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kepāāke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jōt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baeroj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 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CBD40-77A7-C545-9794-2289402BCEC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12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Kommol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Ewōr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jerbal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ko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jipañ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kōjbarok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baamle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am nae measles. Kwomaroñ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kōjerbaḷe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talboon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am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jikaan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 code ko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webjait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ko. Kwoṃaroñ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kōjerbaḷe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My IR Mobile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emōj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am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ajri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measles. Kwoṃaroñ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kōjerbaḷe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maab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jikin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ko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ejelok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wonāān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ajri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rūtto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ro.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CBD40-77A7-C545-9794-2289402BCEC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09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Jōt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iami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eṃaroñ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roñ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measles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ajedeed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waloñlok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Washington state.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būrooblem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aikuj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aolep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jellā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kake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kinke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measles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eṃaroñ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lukkun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kauwōtata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elaptata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jōt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remojno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baamle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ko ad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jukjukin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pād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bar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būrooblem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kinke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measles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elukkun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pidodo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ajedeed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CBD40-77A7-C545-9794-2289402BCE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91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Botaab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ewōr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buñtōn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ko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jeṃaroñ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bōk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kōjbarok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māke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jinoe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Washington State Department of Health (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Ājmour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taktō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ad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māke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ritōl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rojāñ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aolep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bwe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baamle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ko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emōj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bōk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 measles ko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rekāāl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tata.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Jenij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konnaan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rainin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kake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measles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ta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jeṃaroñ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kōmmane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bwe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jab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tōpar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baamle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ko ad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jukjukin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pād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CBD40-77A7-C545-9794-2289402BCE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32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 in measles? Measles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nañinmej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kauwōtata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kōmman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baeroj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Baeroj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kapopo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elukkun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pidodo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ajedeed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bar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bar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ajedeed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mejatoto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konnaan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pokpok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ṃaje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waanjoñak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Baeroj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eṃaroñ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pād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wōt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jikin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ko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ilowaan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iuṃwin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awa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elikin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rinañinmej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emakūt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Innem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kwoṃaroñ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jab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jellā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kwoj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pād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baeroj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pād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CBD40-77A7-C545-9794-2289402BCE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03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Eloñ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bōk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measles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mour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Ak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jōt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reṃaroñ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lukkun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nañinmej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Reṃaroñ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bōk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nañinmej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lojilñi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pneumonia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bōbōj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kōmalij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Jōt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bōk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measles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aikuj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deḷoñ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aujpitōl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Jabdewōt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eṃaroñ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bōk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measles,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nañinmej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ekkā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laptata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kauwōtata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niñniñ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ajri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jidik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ribōrọro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jabdewōt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bar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elapḷok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mojno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enbwinnin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CBD40-77A7-C545-9794-2289402BCE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816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Measles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eṃaroñ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kōmman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bwe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pen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mour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elañe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kwoj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epāāke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baeroj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elaptata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elañe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kwojañin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de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bōk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elañe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kwoj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nañinmej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Eḷañe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kwar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epāāke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bōk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baeroj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kwojañin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bōk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kwoj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aikuj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etolak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jōt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bwe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kwon jab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kajedeed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baeroj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er. Eloñ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rejjab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bōk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epāāke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nañinmej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nañinmej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reṃaroñ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kajedeed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baeroj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ṃōkta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kakōḷḷe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ko. 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Eḷañe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kwoj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epāāke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nañinmej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kwoj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aikuj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pād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wōt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mweo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imōm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iuṃwin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21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ko. Kwoj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aikuj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bar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etolak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jōt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ekoba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kwoj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mour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ippeir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Mennin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ejjab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pidodo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aorōk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jipañ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bōbrae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eloñlok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bōk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nañinmej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Aorōk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jellā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kwoj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ṃaroñ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bōk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wōt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ilowaan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72 awa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elikin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am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epāāke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nañinmej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eṃaroñ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jipañ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bōbrae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nañinmej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Eḷañe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kwoj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bōk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nañinmej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 measles,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kwoṃaroñ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kōtṃāne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nañinmej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am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pād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iuṃwin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wiik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aitok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Kwobban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pād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jikin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jerbal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kwoj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aikuj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pād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wōt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mweo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imōm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kajenolok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baamle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CBD40-77A7-C545-9794-2289402BCE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188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Nuuj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jeṃaroñ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katolak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measles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kōjbarok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kōj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māke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baamle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ko ad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jōt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jukjukin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pād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ad. Men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aorōk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tata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ajri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rūtto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baamle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am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Eḷañe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kwojjab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jellā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emōj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am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ewōr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webjait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kwoṃaroñ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kōjerbaḷe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Jenij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kwalok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jeṃlokin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kōṇōṇō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in. 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Measles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ko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kōjbarok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ekajoor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tata. 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Elukkun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jejjet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kutien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aer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jerbal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Juon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wōt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alen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wā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bōbrae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93% in 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armej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jen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aer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bōk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measles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ruo 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alen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wā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kōjbarok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97% in 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armej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 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Measles 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wā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bar 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nae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etan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MMR 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wā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Ijeḷakin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measles,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bar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kōjbarok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nae mumps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rubella.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CBD40-77A7-C545-9794-2289402BCE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331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Measles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kōmman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ko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oktak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doon. Ilo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ko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ewōr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baeroj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emojno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katakin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enbwinnin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kilen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irre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ippān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nañinmej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kōjerbaḷe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Emōj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kamooḷ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jerbal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iuṃwin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eloñḷok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joñoul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yiiō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ko,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etale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wōt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aolep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kalikkar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kōjerbaḷe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Jōt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reṃaroñ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ion men ko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redik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er,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āinwot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bōbōj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pā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piba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Rej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pād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iuṃwin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ediklok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kauwōtata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measles. Kwoṃaroñ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kajjitōk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ippān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taktō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am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māke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rijerbal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jikin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ebbōk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wūno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am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eḷañe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ewōr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jabdewōt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am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kajjitōk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abṇōṇō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CBD40-77A7-C545-9794-2289402BCE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94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Measles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ejjab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pen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bōk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lap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wonāān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Eḷañe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ewōr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jikin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taktō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iturim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rijerbal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jikin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ebbok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wūno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taktō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e.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Ekkā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ejelok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wonāān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wonāān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State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kōmman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bwe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measles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ko,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ko jot,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ejelok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wonāān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ajri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rediklok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19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yiiō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Ewōr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bar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ko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ejelok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wonāān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rūtto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ejelok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injuron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Washington State Department of Health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ewōr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maab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kwalok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eloñ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jikin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ko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ejelok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wonāān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pād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Jenij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kwalok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link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jemḷokin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kōṇōṇō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 bar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āinwot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 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CBD40-77A7-C545-9794-2289402BCEC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73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13AF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9001F-A685-86C6-0D57-E3D1A0B694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8071" y="1823821"/>
            <a:ext cx="9189929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1A5F73-D012-427D-4227-9ABAB9B39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8071" y="4303496"/>
            <a:ext cx="9189929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13C6A5C7-B644-A51C-503A-1D9107107F2A}"/>
              </a:ext>
            </a:extLst>
          </p:cNvPr>
          <p:cNvSpPr/>
          <p:nvPr userDrawn="1"/>
        </p:nvSpPr>
        <p:spPr>
          <a:xfrm rot="5400000">
            <a:off x="-1" y="0"/>
            <a:ext cx="2094271" cy="2094271"/>
          </a:xfrm>
          <a:prstGeom prst="rtTriangle">
            <a:avLst/>
          </a:prstGeom>
          <a:solidFill>
            <a:srgbClr val="0A52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6DE2018-DED4-876C-CAFC-B33DF8D28A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20593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4F8333A-A41F-B2A4-777B-0EBFDBF925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4911216" y="-3218705"/>
            <a:ext cx="420593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1455EC6-3984-57F0-18DF-54FC9C485B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44285" t="46902" r="-1"/>
          <a:stretch>
            <a:fillRect/>
          </a:stretch>
        </p:blipFill>
        <p:spPr>
          <a:xfrm rot="5400000">
            <a:off x="10067829" y="-1703580"/>
            <a:ext cx="606858" cy="36414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9CEF798-6F05-9A30-C024-CF0BB22822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</a:blip>
          <a:stretch>
            <a:fillRect/>
          </a:stretch>
        </p:blipFill>
        <p:spPr>
          <a:xfrm rot="16700309">
            <a:off x="7657570" y="2360925"/>
            <a:ext cx="7477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22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A26D6-0399-B7F0-AEFF-6CD37362F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E2AB82-9F66-72BF-BE45-6CCB6CC4C7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EAD8D1-03A2-3C74-F7D1-CC0A6BC44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8D49F8-6E50-9C0F-EF4B-81CE44FFE9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42059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EE10B5-7FF5-8880-0886-F0B7325847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 rot="16700309">
            <a:off x="7657570" y="2360925"/>
            <a:ext cx="7477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50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9A917-5BAA-70F5-FE7A-3FFD8B204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E8D97D-9BC9-2389-8BC7-E7C778422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169952-7D7D-DC26-2E86-1CAE5DA212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4205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45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CFEB8E-7318-8D9F-368E-53F3B75ABA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D5478B-6D35-AE0E-915D-6ED2B2F469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307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16135-57C4-E85C-19FA-6B6A4A4CE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596" y="1116686"/>
            <a:ext cx="986320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FAD02-E13E-63E2-8514-2D7795CAE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596" y="2577186"/>
            <a:ext cx="9863203" cy="3635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B28D1EA-6742-52C5-9FF3-CADB133D2C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 rot="16700309">
            <a:off x="7657570" y="2371199"/>
            <a:ext cx="747712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B70EF9-7DDA-3133-7669-973DB1004A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4205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47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BA997-B6F7-9431-E793-724B48ABF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597" y="1133911"/>
            <a:ext cx="985685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C2B0A-F1A7-494A-8D13-B69E1034BC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0597" y="4013636"/>
            <a:ext cx="985685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45ED87F4-1FEB-EC69-2BFF-9689A9060CF6}"/>
              </a:ext>
            </a:extLst>
          </p:cNvPr>
          <p:cNvSpPr/>
          <p:nvPr userDrawn="1"/>
        </p:nvSpPr>
        <p:spPr>
          <a:xfrm rot="5400000">
            <a:off x="-1" y="0"/>
            <a:ext cx="2094271" cy="2094271"/>
          </a:xfrm>
          <a:prstGeom prst="rtTriangle">
            <a:avLst/>
          </a:prstGeom>
          <a:solidFill>
            <a:srgbClr val="13A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115FE0-BB03-91F2-759D-46816E45E9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420593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1618A8-A495-A2EB-59C4-AC383194C8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8552705" y="-3218704"/>
            <a:ext cx="420593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DEDA4B-B0BE-AA8F-257B-8083C2B6F0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1694705" y="-3218704"/>
            <a:ext cx="42059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8D6640-4238-0F82-238C-AA8A4964D9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 rot="16700309">
            <a:off x="7657570" y="2360925"/>
            <a:ext cx="7477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87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A5709-E4D8-1AF0-6F51-F1441CDD2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596" y="678276"/>
            <a:ext cx="986320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15656-0AC8-B827-EE35-BE0DE204CB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90596" y="2279736"/>
            <a:ext cx="4779723" cy="42103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700B27-75F9-D45F-B236-A7055F7E8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4076" y="2279736"/>
            <a:ext cx="4779723" cy="42103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E61D29-4A9D-84C0-0C43-6CFD17B1BE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42059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99B905-ED58-C46C-D55D-9A7ACBB061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 rot="16700309">
            <a:off x="7657570" y="2360925"/>
            <a:ext cx="7477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20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D5E82-5E1E-DB44-E9A9-3E04F99A5B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0595" y="2141690"/>
            <a:ext cx="4727071" cy="5012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68B6FC-FA26-6989-D2E2-578B245A26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71086" y="2141690"/>
            <a:ext cx="4750351" cy="5012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EDA7E8F-241E-B693-BB3D-EFA3D020B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596" y="678276"/>
            <a:ext cx="986320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145EE62-9E66-BDDB-708F-48333A0F98B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490596" y="2780778"/>
            <a:ext cx="4779723" cy="3709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5304263-F5A5-2D99-E71B-54DD6A2B40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4076" y="2780778"/>
            <a:ext cx="4779723" cy="3709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D23540B-3235-2D38-DAED-79A9D5C28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420593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D88BE3-06EC-F122-1C17-58A04B637D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 rot="16700309">
            <a:off x="7657570" y="2360925"/>
            <a:ext cx="7477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205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A8512-2976-8ED2-47AF-2ECDEFA56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596" y="941322"/>
            <a:ext cx="986320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920518-4997-3C11-F89F-EBA9759817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42059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4D1D98-13BA-8A59-EB8B-95250A9470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 rot="16700309">
            <a:off x="7657570" y="2360925"/>
            <a:ext cx="7477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80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C3ED2A-F423-E4B9-0F75-CA839AB406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420593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81D490-6391-E82F-E801-F1CD9FC46A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 rot="16700309">
            <a:off x="7657570" y="2360925"/>
            <a:ext cx="7477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17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C3ED2A-F423-E4B9-0F75-CA839AB406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420593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AB65BE-2C0F-D9A1-A40A-12881E2D98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 rot="16700309">
            <a:off x="7657570" y="2360925"/>
            <a:ext cx="7477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06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E6C93-1A94-ACE4-0838-31C1F3283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05B24-4CCF-4886-85CD-3AAC9D3ED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FB3202-17CF-C93B-FD86-E7DD28A05A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D5923C-C131-B526-8B8C-94EDC6B94E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42059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B43FB3-AAC9-BEA6-1015-508ABF90D0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 rot="16700309">
            <a:off x="7657570" y="2360925"/>
            <a:ext cx="7477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1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52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787732-F68C-65C5-B9CD-814789F3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EBB17F-5E8D-1A85-B9A0-45EB0F463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4281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6F919DA-0A22-9CC7-6777-91B8754AC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8071" y="2422487"/>
            <a:ext cx="7566777" cy="2387600"/>
          </a:xfrm>
        </p:spPr>
        <p:txBody>
          <a:bodyPr>
            <a:noAutofit/>
          </a:bodyPr>
          <a:lstStyle/>
          <a:p>
            <a:pPr fontAlgn="base"/>
            <a:r>
              <a:rPr lang="en-US" sz="7200" dirty="0" err="1"/>
              <a:t>Kōjbarok</a:t>
            </a:r>
            <a:r>
              <a:rPr lang="en-US" sz="7200" dirty="0"/>
              <a:t> </a:t>
            </a:r>
            <a:r>
              <a:rPr lang="en-US" sz="7200" dirty="0" err="1"/>
              <a:t>baamle</a:t>
            </a:r>
            <a:r>
              <a:rPr lang="en-US" sz="7200" dirty="0"/>
              <a:t> ko ad nae measles</a:t>
            </a:r>
          </a:p>
        </p:txBody>
      </p:sp>
    </p:spTree>
    <p:extLst>
      <p:ext uri="{BB962C8B-B14F-4D97-AF65-F5344CB8AC3E}">
        <p14:creationId xmlns:p14="http://schemas.microsoft.com/office/powerpoint/2010/main" val="2222631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BD793D5-F9EE-55BD-B227-FD76BCCA4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596" y="879620"/>
            <a:ext cx="9863203" cy="1325563"/>
          </a:xfrm>
        </p:spPr>
        <p:txBody>
          <a:bodyPr/>
          <a:lstStyle/>
          <a:p>
            <a:pPr fontAlgn="base"/>
            <a:r>
              <a:rPr lang="en-US" dirty="0"/>
              <a:t>Ta ko </a:t>
            </a:r>
            <a:r>
              <a:rPr lang="en-US" dirty="0" err="1"/>
              <a:t>jōt</a:t>
            </a:r>
            <a:r>
              <a:rPr lang="en-US" dirty="0"/>
              <a:t> </a:t>
            </a:r>
            <a:r>
              <a:rPr lang="en-US" dirty="0" err="1"/>
              <a:t>jeṃaroñ</a:t>
            </a:r>
            <a:r>
              <a:rPr lang="en-US" dirty="0"/>
              <a:t> </a:t>
            </a:r>
            <a:r>
              <a:rPr lang="en-US" dirty="0" err="1"/>
              <a:t>kōmmane</a:t>
            </a:r>
            <a:r>
              <a:rPr lang="en-US" dirty="0"/>
              <a:t>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CE46FD-E1C8-480C-F190-F94D946F9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597" y="2340120"/>
            <a:ext cx="5456304" cy="3635723"/>
          </a:xfrm>
        </p:spPr>
        <p:txBody>
          <a:bodyPr/>
          <a:lstStyle/>
          <a:p>
            <a:pPr fontAlgn="base"/>
            <a:r>
              <a:rPr lang="en-US" dirty="0" err="1"/>
              <a:t>Ewōr</a:t>
            </a:r>
            <a:r>
              <a:rPr lang="en-US" dirty="0"/>
              <a:t> ad </a:t>
            </a:r>
            <a:r>
              <a:rPr lang="en-US" dirty="0" err="1"/>
              <a:t>aolep</a:t>
            </a:r>
            <a:r>
              <a:rPr lang="en-US" dirty="0"/>
              <a:t> </a:t>
            </a:r>
            <a:r>
              <a:rPr lang="en-US" dirty="0" err="1"/>
              <a:t>jerbal</a:t>
            </a:r>
            <a:r>
              <a:rPr lang="en-US" dirty="0"/>
              <a:t>  </a:t>
            </a:r>
          </a:p>
          <a:p>
            <a:pPr fontAlgn="base"/>
            <a:r>
              <a:rPr lang="en-US" dirty="0" err="1"/>
              <a:t>Katolak</a:t>
            </a:r>
            <a:r>
              <a:rPr lang="en-US" dirty="0"/>
              <a:t> </a:t>
            </a:r>
            <a:r>
              <a:rPr lang="en-US" dirty="0" err="1"/>
              <a:t>eok</a:t>
            </a:r>
            <a:r>
              <a:rPr lang="en-US" dirty="0"/>
              <a:t> </a:t>
            </a:r>
            <a:r>
              <a:rPr lang="en-US" dirty="0" err="1"/>
              <a:t>jen</a:t>
            </a:r>
            <a:r>
              <a:rPr lang="en-US" dirty="0"/>
              <a:t> </a:t>
            </a:r>
            <a:r>
              <a:rPr lang="en-US" dirty="0" err="1"/>
              <a:t>ro</a:t>
            </a:r>
            <a:r>
              <a:rPr lang="en-US" dirty="0"/>
              <a:t> </a:t>
            </a:r>
            <a:r>
              <a:rPr lang="en-US" dirty="0" err="1"/>
              <a:t>jōt</a:t>
            </a:r>
            <a:r>
              <a:rPr lang="en-US" dirty="0"/>
              <a:t> </a:t>
            </a:r>
            <a:r>
              <a:rPr lang="en-US" dirty="0" err="1"/>
              <a:t>ñan</a:t>
            </a:r>
            <a:r>
              <a:rPr lang="en-US" dirty="0"/>
              <a:t> </a:t>
            </a:r>
            <a:r>
              <a:rPr lang="en-US" dirty="0" err="1"/>
              <a:t>bōbrae</a:t>
            </a:r>
            <a:r>
              <a:rPr lang="en-US" dirty="0"/>
              <a:t> an </a:t>
            </a:r>
            <a:r>
              <a:rPr lang="en-US" dirty="0" err="1"/>
              <a:t>ajedeed</a:t>
            </a:r>
            <a:r>
              <a:rPr lang="en-US" dirty="0"/>
              <a:t> </a:t>
            </a:r>
          </a:p>
          <a:p>
            <a:pPr fontAlgn="base"/>
            <a:r>
              <a:rPr lang="en-US" dirty="0" err="1"/>
              <a:t>Jellā</a:t>
            </a:r>
            <a:r>
              <a:rPr lang="en-US" dirty="0"/>
              <a:t> </a:t>
            </a:r>
            <a:r>
              <a:rPr lang="en-US" dirty="0" err="1"/>
              <a:t>kakōḷle</a:t>
            </a:r>
            <a:r>
              <a:rPr lang="en-US" dirty="0"/>
              <a:t> ko </a:t>
            </a:r>
          </a:p>
          <a:p>
            <a:pPr fontAlgn="base"/>
            <a:r>
              <a:rPr lang="en-US" dirty="0" err="1"/>
              <a:t>Bōk</a:t>
            </a:r>
            <a:r>
              <a:rPr lang="en-US" dirty="0"/>
              <a:t> </a:t>
            </a:r>
            <a:r>
              <a:rPr lang="en-US" dirty="0" err="1"/>
              <a:t>jerbal</a:t>
            </a:r>
            <a:r>
              <a:rPr lang="en-US" dirty="0"/>
              <a:t> in </a:t>
            </a:r>
            <a:r>
              <a:rPr lang="en-US" dirty="0" err="1"/>
              <a:t>ājmour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669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95D5A02-D479-05F6-C1AF-66CEF0177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597" y="879620"/>
            <a:ext cx="9284496" cy="1325563"/>
          </a:xfrm>
        </p:spPr>
        <p:txBody>
          <a:bodyPr/>
          <a:lstStyle/>
          <a:p>
            <a:r>
              <a:rPr lang="en-US" dirty="0" err="1"/>
              <a:t>Etolak</a:t>
            </a:r>
            <a:r>
              <a:rPr lang="en-US" dirty="0"/>
              <a:t> </a:t>
            </a:r>
            <a:r>
              <a:rPr lang="en-US" dirty="0" err="1"/>
              <a:t>jen</a:t>
            </a:r>
            <a:r>
              <a:rPr lang="en-US" dirty="0"/>
              <a:t> </a:t>
            </a:r>
            <a:r>
              <a:rPr lang="en-US" dirty="0" err="1"/>
              <a:t>ro</a:t>
            </a:r>
            <a:r>
              <a:rPr lang="en-US" dirty="0"/>
              <a:t> </a:t>
            </a:r>
            <a:r>
              <a:rPr lang="en-US" dirty="0" err="1"/>
              <a:t>jōt</a:t>
            </a:r>
            <a:r>
              <a:rPr lang="en-US" dirty="0"/>
              <a:t> </a:t>
            </a:r>
            <a:r>
              <a:rPr lang="en-US" dirty="0" err="1"/>
              <a:t>ñan</a:t>
            </a:r>
            <a:r>
              <a:rPr lang="en-US" dirty="0"/>
              <a:t> </a:t>
            </a:r>
            <a:r>
              <a:rPr lang="en-US" dirty="0" err="1"/>
              <a:t>bōbrae</a:t>
            </a:r>
            <a:r>
              <a:rPr lang="en-US" dirty="0"/>
              <a:t> </a:t>
            </a:r>
            <a:r>
              <a:rPr lang="en-US" dirty="0" err="1"/>
              <a:t>measlesjen</a:t>
            </a:r>
            <a:r>
              <a:rPr lang="en-US" dirty="0"/>
              <a:t> an </a:t>
            </a:r>
            <a:r>
              <a:rPr lang="en-US" dirty="0" err="1"/>
              <a:t>ajedeed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7A982FE-4B87-68B1-F14C-4310DB433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597" y="2340120"/>
            <a:ext cx="7615303" cy="3635723"/>
          </a:xfrm>
        </p:spPr>
        <p:txBody>
          <a:bodyPr/>
          <a:lstStyle/>
          <a:p>
            <a:pPr marL="0" indent="0" fontAlgn="base">
              <a:buNone/>
            </a:pPr>
            <a:r>
              <a:rPr lang="en-US" b="1" dirty="0"/>
              <a:t>Eḷañe </a:t>
            </a:r>
            <a:r>
              <a:rPr lang="en-US" b="1" dirty="0" err="1"/>
              <a:t>kwoj</a:t>
            </a:r>
            <a:r>
              <a:rPr lang="en-US" b="1" dirty="0"/>
              <a:t> </a:t>
            </a:r>
            <a:r>
              <a:rPr lang="en-US" b="1" dirty="0" err="1"/>
              <a:t>epāāke</a:t>
            </a:r>
            <a:r>
              <a:rPr lang="en-US" b="1" dirty="0"/>
              <a:t> measles </a:t>
            </a:r>
            <a:r>
              <a:rPr lang="en-US" b="1" dirty="0" err="1"/>
              <a:t>im</a:t>
            </a:r>
            <a:r>
              <a:rPr lang="en-US" b="1" dirty="0"/>
              <a:t> </a:t>
            </a:r>
            <a:r>
              <a:rPr lang="en-US" b="1" dirty="0" err="1"/>
              <a:t>kwojañin</a:t>
            </a:r>
            <a:r>
              <a:rPr lang="en-US" b="1" dirty="0"/>
              <a:t> </a:t>
            </a:r>
            <a:r>
              <a:rPr lang="en-US" b="1" dirty="0" err="1"/>
              <a:t>wā</a:t>
            </a:r>
            <a:r>
              <a:rPr lang="en-US" b="1" dirty="0"/>
              <a:t>: </a:t>
            </a:r>
          </a:p>
          <a:p>
            <a:pPr fontAlgn="base"/>
            <a:r>
              <a:rPr lang="en-US" dirty="0"/>
              <a:t>Pād </a:t>
            </a:r>
            <a:r>
              <a:rPr lang="en-US" dirty="0" err="1"/>
              <a:t>wōt</a:t>
            </a:r>
            <a:r>
              <a:rPr lang="en-US" dirty="0"/>
              <a:t> </a:t>
            </a:r>
            <a:r>
              <a:rPr lang="en-US" dirty="0" err="1"/>
              <a:t>mweo</a:t>
            </a:r>
            <a:r>
              <a:rPr lang="en-US" dirty="0"/>
              <a:t> </a:t>
            </a:r>
            <a:r>
              <a:rPr lang="en-US" dirty="0" err="1"/>
              <a:t>imōm</a:t>
            </a:r>
            <a:r>
              <a:rPr lang="en-US" dirty="0"/>
              <a:t> </a:t>
            </a:r>
            <a:r>
              <a:rPr lang="en-US" dirty="0" err="1"/>
              <a:t>iuṃwin</a:t>
            </a:r>
            <a:r>
              <a:rPr lang="en-US" dirty="0"/>
              <a:t> 21 </a:t>
            </a:r>
            <a:r>
              <a:rPr lang="en-US" dirty="0" err="1"/>
              <a:t>raan</a:t>
            </a:r>
            <a:r>
              <a:rPr lang="en-US" dirty="0"/>
              <a:t> ko  </a:t>
            </a:r>
          </a:p>
          <a:p>
            <a:pPr fontAlgn="base"/>
            <a:r>
              <a:rPr lang="en-US" dirty="0" err="1"/>
              <a:t>Pād</a:t>
            </a:r>
            <a:r>
              <a:rPr lang="en-US" dirty="0"/>
              <a:t> </a:t>
            </a:r>
            <a:r>
              <a:rPr lang="en-US" dirty="0" err="1"/>
              <a:t>etolak</a:t>
            </a:r>
            <a:r>
              <a:rPr lang="en-US" dirty="0"/>
              <a:t> </a:t>
            </a:r>
            <a:r>
              <a:rPr lang="en-US" dirty="0" err="1"/>
              <a:t>jen</a:t>
            </a:r>
            <a:r>
              <a:rPr lang="en-US" dirty="0"/>
              <a:t> </a:t>
            </a:r>
            <a:r>
              <a:rPr lang="en-US" dirty="0" err="1"/>
              <a:t>armej</a:t>
            </a:r>
            <a:r>
              <a:rPr lang="en-US" dirty="0"/>
              <a:t> </a:t>
            </a:r>
            <a:r>
              <a:rPr lang="en-US" dirty="0" err="1"/>
              <a:t>ro</a:t>
            </a:r>
            <a:r>
              <a:rPr lang="en-US" dirty="0"/>
              <a:t> </a:t>
            </a:r>
            <a:r>
              <a:rPr lang="en-US" dirty="0" err="1"/>
              <a:t>jōt</a:t>
            </a:r>
            <a:r>
              <a:rPr lang="en-US" dirty="0"/>
              <a:t> </a:t>
            </a:r>
          </a:p>
          <a:p>
            <a:pPr fontAlgn="base"/>
            <a:r>
              <a:rPr lang="en-US" dirty="0"/>
              <a:t>Kwoṃaroñ </a:t>
            </a:r>
            <a:r>
              <a:rPr lang="en-US" dirty="0" err="1"/>
              <a:t>bōk</a:t>
            </a:r>
            <a:r>
              <a:rPr lang="en-US" dirty="0"/>
              <a:t> </a:t>
            </a:r>
            <a:r>
              <a:rPr lang="en-US" dirty="0" err="1"/>
              <a:t>wōt</a:t>
            </a:r>
            <a:r>
              <a:rPr lang="en-US" dirty="0"/>
              <a:t> </a:t>
            </a:r>
            <a:r>
              <a:rPr lang="en-US" dirty="0" err="1"/>
              <a:t>wā</a:t>
            </a:r>
            <a:r>
              <a:rPr lang="en-US" dirty="0"/>
              <a:t> </a:t>
            </a:r>
            <a:r>
              <a:rPr lang="en-US" dirty="0" err="1"/>
              <a:t>ilowaan</a:t>
            </a:r>
            <a:r>
              <a:rPr lang="en-US" dirty="0"/>
              <a:t> 72 awa </a:t>
            </a:r>
          </a:p>
          <a:p>
            <a:pPr fontAlgn="base"/>
            <a:r>
              <a:rPr lang="en-US" dirty="0"/>
              <a:t>Mennin </a:t>
            </a:r>
            <a:r>
              <a:rPr lang="en-US" dirty="0" err="1"/>
              <a:t>eṃaroñ</a:t>
            </a:r>
            <a:r>
              <a:rPr lang="en-US" dirty="0"/>
              <a:t> </a:t>
            </a:r>
            <a:r>
              <a:rPr lang="en-US" dirty="0" err="1"/>
              <a:t>kōjbarok</a:t>
            </a:r>
            <a:r>
              <a:rPr lang="en-US" dirty="0"/>
              <a:t> </a:t>
            </a:r>
            <a:r>
              <a:rPr lang="en-US" dirty="0" err="1"/>
              <a:t>eok</a:t>
            </a:r>
            <a:r>
              <a:rPr lang="en-US" dirty="0"/>
              <a:t> </a:t>
            </a:r>
            <a:r>
              <a:rPr lang="en-US" dirty="0" err="1"/>
              <a:t>jen</a:t>
            </a:r>
            <a:r>
              <a:rPr lang="en-US" dirty="0"/>
              <a:t> </a:t>
            </a:r>
            <a:r>
              <a:rPr lang="en-US" dirty="0" err="1"/>
              <a:t>bōk</a:t>
            </a:r>
            <a:r>
              <a:rPr lang="en-US" dirty="0"/>
              <a:t> </a:t>
            </a:r>
            <a:r>
              <a:rPr lang="en-US" dirty="0" err="1"/>
              <a:t>nañinmej</a:t>
            </a:r>
            <a:r>
              <a:rPr lang="en-US" dirty="0"/>
              <a:t> </a:t>
            </a:r>
            <a:r>
              <a:rPr lang="en-US" dirty="0" err="1"/>
              <a:t>ak</a:t>
            </a:r>
            <a:r>
              <a:rPr lang="en-US" dirty="0"/>
              <a:t> </a:t>
            </a:r>
            <a:r>
              <a:rPr lang="en-US" dirty="0" err="1"/>
              <a:t>kadikḷok</a:t>
            </a:r>
            <a:r>
              <a:rPr lang="en-US" dirty="0"/>
              <a:t> </a:t>
            </a:r>
            <a:r>
              <a:rPr lang="en-US" dirty="0" err="1"/>
              <a:t>kakōḷḷe</a:t>
            </a:r>
            <a:r>
              <a:rPr lang="en-US" dirty="0"/>
              <a:t> ko am</a:t>
            </a:r>
          </a:p>
        </p:txBody>
      </p:sp>
    </p:spTree>
    <p:extLst>
      <p:ext uri="{BB962C8B-B14F-4D97-AF65-F5344CB8AC3E}">
        <p14:creationId xmlns:p14="http://schemas.microsoft.com/office/powerpoint/2010/main" val="1911504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D65876-C8B5-A5DB-6500-848D034E8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596" y="879620"/>
            <a:ext cx="9863203" cy="1325563"/>
          </a:xfrm>
        </p:spPr>
        <p:txBody>
          <a:bodyPr/>
          <a:lstStyle/>
          <a:p>
            <a:pPr fontAlgn="base"/>
            <a:r>
              <a:rPr lang="en-US" dirty="0"/>
              <a:t>Measles </a:t>
            </a:r>
            <a:r>
              <a:rPr lang="en-US" dirty="0" err="1"/>
              <a:t>kakōḷle</a:t>
            </a:r>
            <a:r>
              <a:rPr lang="en-US" dirty="0"/>
              <a:t> ko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B1FC643-AD68-3804-CF9E-CAA3E060D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596" y="2340120"/>
            <a:ext cx="7564504" cy="3635723"/>
          </a:xfrm>
        </p:spPr>
        <p:txBody>
          <a:bodyPr/>
          <a:lstStyle/>
          <a:p>
            <a:pPr fontAlgn="base"/>
            <a:r>
              <a:rPr lang="en-US" dirty="0"/>
              <a:t>Rejjab </a:t>
            </a:r>
            <a:r>
              <a:rPr lang="en-US" dirty="0" err="1"/>
              <a:t>aolep</a:t>
            </a:r>
            <a:r>
              <a:rPr lang="en-US" dirty="0"/>
              <a:t> </a:t>
            </a:r>
            <a:r>
              <a:rPr lang="en-US" dirty="0" err="1"/>
              <a:t>jinoe</a:t>
            </a:r>
            <a:r>
              <a:rPr lang="en-US" dirty="0"/>
              <a:t> </a:t>
            </a:r>
            <a:r>
              <a:rPr lang="en-US" dirty="0" err="1"/>
              <a:t>ilo</a:t>
            </a:r>
            <a:r>
              <a:rPr lang="en-US" dirty="0"/>
              <a:t> </a:t>
            </a:r>
            <a:r>
              <a:rPr lang="en-US" dirty="0" err="1"/>
              <a:t>juon</a:t>
            </a:r>
            <a:r>
              <a:rPr lang="en-US" dirty="0"/>
              <a:t> </a:t>
            </a:r>
            <a:r>
              <a:rPr lang="en-US" dirty="0" err="1"/>
              <a:t>wōt</a:t>
            </a:r>
            <a:r>
              <a:rPr lang="en-US" dirty="0"/>
              <a:t> </a:t>
            </a:r>
            <a:r>
              <a:rPr lang="en-US" dirty="0" err="1"/>
              <a:t>iien</a:t>
            </a:r>
            <a:r>
              <a:rPr lang="en-US" dirty="0"/>
              <a:t> </a:t>
            </a:r>
          </a:p>
          <a:p>
            <a:pPr fontAlgn="base"/>
            <a:r>
              <a:rPr lang="en-US" dirty="0" err="1"/>
              <a:t>Eḷañe</a:t>
            </a:r>
            <a:r>
              <a:rPr lang="en-US" dirty="0"/>
              <a:t> </a:t>
            </a:r>
            <a:r>
              <a:rPr lang="en-US" dirty="0" err="1"/>
              <a:t>ewōr</a:t>
            </a:r>
            <a:r>
              <a:rPr lang="en-US" dirty="0"/>
              <a:t> </a:t>
            </a:r>
            <a:r>
              <a:rPr lang="en-US" dirty="0" err="1"/>
              <a:t>aer</a:t>
            </a:r>
            <a:r>
              <a:rPr lang="en-US" dirty="0"/>
              <a:t> </a:t>
            </a:r>
            <a:r>
              <a:rPr lang="en-US" dirty="0" err="1"/>
              <a:t>piba</a:t>
            </a:r>
            <a:r>
              <a:rPr lang="en-US" dirty="0"/>
              <a:t>, </a:t>
            </a:r>
            <a:r>
              <a:rPr lang="en-US" dirty="0" err="1"/>
              <a:t>pokpok</a:t>
            </a:r>
            <a:r>
              <a:rPr lang="en-US" dirty="0"/>
              <a:t> </a:t>
            </a:r>
            <a:r>
              <a:rPr lang="en-US" dirty="0" err="1"/>
              <a:t>im</a:t>
            </a:r>
            <a:r>
              <a:rPr lang="en-US" dirty="0"/>
              <a:t> </a:t>
            </a:r>
            <a:r>
              <a:rPr lang="en-US" dirty="0" err="1"/>
              <a:t>būroro</a:t>
            </a:r>
            <a:r>
              <a:rPr lang="en-US" dirty="0"/>
              <a:t> </a:t>
            </a:r>
            <a:r>
              <a:rPr lang="en-US" dirty="0" err="1"/>
              <a:t>mej</a:t>
            </a:r>
            <a:r>
              <a:rPr lang="en-US" dirty="0"/>
              <a:t>, </a:t>
            </a:r>
            <a:r>
              <a:rPr lang="en-US" dirty="0" err="1"/>
              <a:t>pād</a:t>
            </a:r>
            <a:r>
              <a:rPr lang="en-US" dirty="0"/>
              <a:t> </a:t>
            </a:r>
            <a:r>
              <a:rPr lang="en-US" dirty="0" err="1"/>
              <a:t>wōt</a:t>
            </a:r>
            <a:r>
              <a:rPr lang="en-US" dirty="0"/>
              <a:t> </a:t>
            </a:r>
            <a:r>
              <a:rPr lang="en-US" dirty="0" err="1"/>
              <a:t>mweo</a:t>
            </a:r>
            <a:r>
              <a:rPr lang="en-US" dirty="0"/>
              <a:t> </a:t>
            </a:r>
            <a:r>
              <a:rPr lang="en-US" dirty="0" err="1"/>
              <a:t>imōm</a:t>
            </a:r>
            <a:r>
              <a:rPr lang="en-US" dirty="0"/>
              <a:t> </a:t>
            </a:r>
            <a:r>
              <a:rPr lang="en-US" dirty="0" err="1"/>
              <a:t>im</a:t>
            </a:r>
            <a:r>
              <a:rPr lang="en-US" dirty="0"/>
              <a:t> </a:t>
            </a:r>
            <a:r>
              <a:rPr lang="en-US" dirty="0" err="1"/>
              <a:t>etolak</a:t>
            </a:r>
            <a:r>
              <a:rPr lang="en-US" dirty="0"/>
              <a:t> </a:t>
            </a:r>
            <a:r>
              <a:rPr lang="en-US" dirty="0" err="1"/>
              <a:t>jen</a:t>
            </a:r>
            <a:r>
              <a:rPr lang="en-US" dirty="0"/>
              <a:t> </a:t>
            </a:r>
            <a:r>
              <a:rPr lang="en-US" dirty="0" err="1"/>
              <a:t>armej</a:t>
            </a:r>
            <a:r>
              <a:rPr lang="en-US" dirty="0"/>
              <a:t> </a:t>
            </a:r>
            <a:r>
              <a:rPr lang="en-US" dirty="0" err="1"/>
              <a:t>ro</a:t>
            </a:r>
            <a:r>
              <a:rPr lang="en-US" dirty="0"/>
              <a:t> </a:t>
            </a:r>
            <a:r>
              <a:rPr lang="en-US" dirty="0" err="1"/>
              <a:t>jōt</a:t>
            </a:r>
            <a:r>
              <a:rPr lang="en-US" dirty="0"/>
              <a:t> </a:t>
            </a:r>
          </a:p>
          <a:p>
            <a:pPr fontAlgn="base"/>
            <a:r>
              <a:rPr lang="en-US" dirty="0"/>
              <a:t>Lale </a:t>
            </a:r>
            <a:r>
              <a:rPr lang="en-US" dirty="0" err="1"/>
              <a:t>ñan</a:t>
            </a:r>
            <a:r>
              <a:rPr lang="en-US" dirty="0"/>
              <a:t> </a:t>
            </a:r>
            <a:r>
              <a:rPr lang="en-US" dirty="0" err="1"/>
              <a:t>juon</a:t>
            </a:r>
            <a:r>
              <a:rPr lang="en-US" dirty="0"/>
              <a:t> </a:t>
            </a:r>
            <a:r>
              <a:rPr lang="en-US" dirty="0" err="1"/>
              <a:t>lennab</a:t>
            </a:r>
            <a:r>
              <a:rPr lang="en-US" dirty="0"/>
              <a:t>  </a:t>
            </a:r>
          </a:p>
          <a:p>
            <a:pPr fontAlgn="base"/>
            <a:r>
              <a:rPr lang="en-US" dirty="0" err="1"/>
              <a:t>Kūrḷok</a:t>
            </a:r>
            <a:r>
              <a:rPr lang="en-US" dirty="0"/>
              <a:t> </a:t>
            </a:r>
            <a:r>
              <a:rPr lang="en-US" dirty="0" err="1"/>
              <a:t>juon</a:t>
            </a:r>
            <a:r>
              <a:rPr lang="en-US" dirty="0"/>
              <a:t> </a:t>
            </a:r>
            <a:r>
              <a:rPr lang="en-US" dirty="0" err="1"/>
              <a:t>jikin</a:t>
            </a:r>
            <a:r>
              <a:rPr lang="en-US" dirty="0"/>
              <a:t> </a:t>
            </a:r>
            <a:r>
              <a:rPr lang="en-US" dirty="0" err="1"/>
              <a:t>taktō</a:t>
            </a:r>
            <a:r>
              <a:rPr lang="en-US" dirty="0"/>
              <a:t> </a:t>
            </a:r>
            <a:r>
              <a:rPr lang="en-US" dirty="0" err="1"/>
              <a:t>ak</a:t>
            </a:r>
            <a:r>
              <a:rPr lang="en-US" dirty="0"/>
              <a:t> </a:t>
            </a:r>
            <a:r>
              <a:rPr lang="en-US" dirty="0" err="1"/>
              <a:t>taktō</a:t>
            </a: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187779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8CBED7-272E-609E-C23E-4175093AB843}"/>
              </a:ext>
            </a:extLst>
          </p:cNvPr>
          <p:cNvSpPr txBox="1">
            <a:spLocks/>
          </p:cNvSpPr>
          <p:nvPr/>
        </p:nvSpPr>
        <p:spPr>
          <a:xfrm>
            <a:off x="1490597" y="4851400"/>
            <a:ext cx="3437004" cy="16387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Jikaan </a:t>
            </a:r>
            <a:r>
              <a:rPr lang="en-US" sz="2000" dirty="0" err="1"/>
              <a:t>ñan</a:t>
            </a:r>
            <a:r>
              <a:rPr lang="en-US" sz="2000" dirty="0"/>
              <a:t> </a:t>
            </a:r>
            <a:r>
              <a:rPr lang="en-US" sz="2000" dirty="0" err="1"/>
              <a:t>bukōt</a:t>
            </a:r>
            <a:r>
              <a:rPr lang="en-US" sz="2000" dirty="0"/>
              <a:t> </a:t>
            </a:r>
            <a:r>
              <a:rPr lang="en-US" sz="2000" dirty="0" err="1"/>
              <a:t>rekoot</a:t>
            </a:r>
            <a:r>
              <a:rPr lang="en-US" sz="2000" dirty="0"/>
              <a:t> in </a:t>
            </a:r>
            <a:r>
              <a:rPr lang="en-US" sz="2000" dirty="0" err="1"/>
              <a:t>wā</a:t>
            </a:r>
            <a:r>
              <a:rPr lang="en-US" sz="2000" dirty="0"/>
              <a:t> </a:t>
            </a:r>
            <a:r>
              <a:rPr lang="en-US" sz="2000" dirty="0" err="1"/>
              <a:t>koam</a:t>
            </a:r>
            <a:r>
              <a:rPr lang="en-US" sz="2000" dirty="0"/>
              <a:t>. </a:t>
            </a:r>
            <a:r>
              <a:rPr lang="en-US" sz="2000" dirty="0" err="1"/>
              <a:t>Kwomaroñ</a:t>
            </a:r>
            <a:r>
              <a:rPr lang="en-US" sz="2000" dirty="0"/>
              <a:t> bar </a:t>
            </a:r>
            <a:r>
              <a:rPr lang="en-US" sz="2000" dirty="0" err="1"/>
              <a:t>etal</a:t>
            </a:r>
            <a:r>
              <a:rPr lang="en-US" sz="2000" dirty="0"/>
              <a:t> </a:t>
            </a:r>
            <a:r>
              <a:rPr lang="en-US" sz="2000" dirty="0" err="1"/>
              <a:t>ñan</a:t>
            </a:r>
            <a:r>
              <a:rPr lang="en-US" sz="2000" dirty="0"/>
              <a:t> </a:t>
            </a:r>
            <a:r>
              <a:rPr lang="en-US" sz="2000" b="1" dirty="0" err="1"/>
              <a:t>myirmobile.com</a:t>
            </a:r>
            <a:r>
              <a:rPr lang="en-US" sz="2000" dirty="0"/>
              <a:t>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27C8FA-95B2-5023-03DC-95B523A20718}"/>
              </a:ext>
            </a:extLst>
          </p:cNvPr>
          <p:cNvSpPr txBox="1">
            <a:spLocks/>
          </p:cNvSpPr>
          <p:nvPr/>
        </p:nvSpPr>
        <p:spPr>
          <a:xfrm>
            <a:off x="6574077" y="4851400"/>
            <a:ext cx="3179523" cy="1638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Jikaan </a:t>
            </a:r>
            <a:r>
              <a:rPr lang="en-US" sz="2000" dirty="0" err="1"/>
              <a:t>ñan</a:t>
            </a:r>
            <a:r>
              <a:rPr lang="en-US" sz="2000" dirty="0"/>
              <a:t> </a:t>
            </a:r>
            <a:r>
              <a:rPr lang="en-US" sz="2000" dirty="0" err="1"/>
              <a:t>juon</a:t>
            </a:r>
            <a:r>
              <a:rPr lang="en-US" sz="2000" dirty="0"/>
              <a:t> </a:t>
            </a:r>
            <a:r>
              <a:rPr lang="en-US" sz="2000" dirty="0" err="1"/>
              <a:t>maab</a:t>
            </a:r>
            <a:r>
              <a:rPr lang="en-US" sz="2000" dirty="0"/>
              <a:t> </a:t>
            </a:r>
            <a:r>
              <a:rPr lang="en-US" sz="2000" dirty="0" err="1"/>
              <a:t>eo</a:t>
            </a:r>
            <a:r>
              <a:rPr lang="en-US" sz="2000" dirty="0"/>
              <a:t> </a:t>
            </a:r>
            <a:r>
              <a:rPr lang="en-US" sz="2000" dirty="0" err="1"/>
              <a:t>ej</a:t>
            </a:r>
            <a:r>
              <a:rPr lang="en-US" sz="2000" dirty="0"/>
              <a:t> </a:t>
            </a:r>
            <a:r>
              <a:rPr lang="en-US" sz="2000" dirty="0" err="1"/>
              <a:t>kwalok</a:t>
            </a:r>
            <a:r>
              <a:rPr lang="en-US" sz="2000" dirty="0"/>
              <a:t> </a:t>
            </a:r>
            <a:r>
              <a:rPr lang="en-US" sz="2000" dirty="0" err="1"/>
              <a:t>jikin</a:t>
            </a:r>
            <a:r>
              <a:rPr lang="en-US" sz="2000" dirty="0"/>
              <a:t> </a:t>
            </a:r>
            <a:r>
              <a:rPr lang="en-US" sz="2000" dirty="0" err="1"/>
              <a:t>wā</a:t>
            </a:r>
            <a:r>
              <a:rPr lang="en-US" sz="2000" dirty="0"/>
              <a:t> in measles ko </a:t>
            </a:r>
            <a:r>
              <a:rPr lang="en-US" sz="2000" dirty="0" err="1"/>
              <a:t>ejelok</a:t>
            </a:r>
            <a:r>
              <a:rPr lang="en-US" sz="2000" dirty="0"/>
              <a:t> </a:t>
            </a:r>
            <a:r>
              <a:rPr lang="en-US" sz="2000" dirty="0" err="1"/>
              <a:t>wonāān</a:t>
            </a:r>
            <a:r>
              <a:rPr lang="en-US" sz="2000" dirty="0"/>
              <a:t> </a:t>
            </a:r>
            <a:r>
              <a:rPr lang="en-US" sz="2000" dirty="0" err="1"/>
              <a:t>ñan</a:t>
            </a:r>
            <a:r>
              <a:rPr lang="en-US" sz="2000" dirty="0"/>
              <a:t> </a:t>
            </a:r>
            <a:r>
              <a:rPr lang="en-US" sz="2000" dirty="0" err="1"/>
              <a:t>rūtto</a:t>
            </a:r>
            <a:r>
              <a:rPr lang="en-US" sz="2000" dirty="0"/>
              <a:t> </a:t>
            </a:r>
            <a:br>
              <a:rPr lang="en-US" sz="2000" dirty="0"/>
            </a:br>
            <a:r>
              <a:rPr lang="en-US" sz="2000" dirty="0" err="1"/>
              <a:t>ro</a:t>
            </a:r>
            <a:r>
              <a:rPr lang="en-US" sz="2000" dirty="0"/>
              <a:t> </a:t>
            </a:r>
            <a:r>
              <a:rPr lang="en-US" sz="2000" dirty="0" err="1"/>
              <a:t>ejelok</a:t>
            </a:r>
            <a:r>
              <a:rPr lang="en-US" sz="2000" dirty="0"/>
              <a:t> </a:t>
            </a:r>
            <a:r>
              <a:rPr lang="en-US" sz="2000" dirty="0" err="1"/>
              <a:t>aer</a:t>
            </a:r>
            <a:r>
              <a:rPr lang="en-US" sz="2000" dirty="0"/>
              <a:t> </a:t>
            </a:r>
            <a:r>
              <a:rPr lang="en-US" sz="2000" dirty="0" err="1"/>
              <a:t>injuron</a:t>
            </a:r>
            <a:r>
              <a:rPr lang="en-US" sz="2000" dirty="0"/>
              <a:t> </a:t>
            </a:r>
            <a:r>
              <a:rPr lang="en-US" sz="2000" dirty="0" err="1"/>
              <a:t>im</a:t>
            </a:r>
            <a:r>
              <a:rPr lang="en-US" sz="2000" dirty="0"/>
              <a:t> </a:t>
            </a:r>
            <a:r>
              <a:rPr lang="en-US" sz="2000" dirty="0" err="1"/>
              <a:t>ajri</a:t>
            </a:r>
            <a:r>
              <a:rPr lang="en-US" sz="2000" dirty="0"/>
              <a:t> </a:t>
            </a:r>
            <a:br>
              <a:rPr lang="en-US" sz="2000" dirty="0"/>
            </a:br>
            <a:r>
              <a:rPr lang="en-US" sz="2000" dirty="0" err="1"/>
              <a:t>ro</a:t>
            </a:r>
            <a:r>
              <a:rPr lang="en-US" sz="2000" dirty="0"/>
              <a:t> 18 </a:t>
            </a:r>
            <a:r>
              <a:rPr lang="en-US" sz="2000" dirty="0" err="1"/>
              <a:t>yiiō</a:t>
            </a:r>
            <a:r>
              <a:rPr lang="en-US" sz="2000" dirty="0"/>
              <a:t> </a:t>
            </a:r>
            <a:r>
              <a:rPr lang="en-US" sz="2000" dirty="0" err="1"/>
              <a:t>im</a:t>
            </a:r>
            <a:r>
              <a:rPr lang="en-US" sz="2000" dirty="0"/>
              <a:t> </a:t>
            </a:r>
            <a:r>
              <a:rPr lang="en-US" sz="2000" dirty="0" err="1"/>
              <a:t>diklok</a:t>
            </a:r>
            <a:r>
              <a:rPr lang="en-US" sz="2000" dirty="0"/>
              <a:t>.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391BFFB-D789-4AEE-5D74-56122A327DE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74077" y="2274687"/>
            <a:ext cx="2240140" cy="224014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BECAC07-3C36-8CCC-8B63-1346344EFE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5560" y="2274687"/>
            <a:ext cx="2240140" cy="224014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31545C2-272A-D6C2-E7FF-A308A83F2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596" y="879620"/>
            <a:ext cx="9863203" cy="1325563"/>
          </a:xfrm>
        </p:spPr>
        <p:txBody>
          <a:bodyPr/>
          <a:lstStyle/>
          <a:p>
            <a:pPr fontAlgn="base"/>
            <a:r>
              <a:rPr lang="en-US" dirty="0" err="1"/>
              <a:t>Tokja</a:t>
            </a:r>
            <a:r>
              <a:rPr lang="en-US" dirty="0"/>
              <a:t> ko</a:t>
            </a:r>
          </a:p>
        </p:txBody>
      </p:sp>
    </p:spTree>
    <p:extLst>
      <p:ext uri="{BB962C8B-B14F-4D97-AF65-F5344CB8AC3E}">
        <p14:creationId xmlns:p14="http://schemas.microsoft.com/office/powerpoint/2010/main" val="1608454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FCF697-C2F6-2F6A-AD5A-CF90B4AA0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597" y="1857287"/>
            <a:ext cx="7906791" cy="3143426"/>
          </a:xfrm>
        </p:spPr>
        <p:txBody>
          <a:bodyPr>
            <a:normAutofit/>
          </a:bodyPr>
          <a:lstStyle/>
          <a:p>
            <a:r>
              <a:rPr lang="en-US" sz="7200" dirty="0"/>
              <a:t>Measles </a:t>
            </a:r>
            <a:r>
              <a:rPr lang="en-US" sz="7200" dirty="0" err="1"/>
              <a:t>ekauwōtata</a:t>
            </a:r>
            <a:r>
              <a:rPr lang="en-US" sz="7200" dirty="0"/>
              <a:t> </a:t>
            </a:r>
            <a:r>
              <a:rPr lang="en-US" sz="7200" dirty="0" err="1"/>
              <a:t>im</a:t>
            </a:r>
            <a:r>
              <a:rPr lang="en-US" sz="7200" dirty="0"/>
              <a:t> </a:t>
            </a:r>
            <a:r>
              <a:rPr lang="en-US" sz="7200" dirty="0" err="1"/>
              <a:t>ej</a:t>
            </a:r>
            <a:r>
              <a:rPr lang="en-US" sz="7200" dirty="0"/>
              <a:t> </a:t>
            </a:r>
            <a:r>
              <a:rPr lang="en-US" sz="7200" dirty="0" err="1"/>
              <a:t>ajedeed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463770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6ED5A19E-5D12-3058-4D76-56DA8D2D1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1" y="2157966"/>
            <a:ext cx="3932237" cy="1612557"/>
          </a:xfrm>
        </p:spPr>
        <p:txBody>
          <a:bodyPr>
            <a:noAutofit/>
          </a:bodyPr>
          <a:lstStyle/>
          <a:p>
            <a:r>
              <a:rPr lang="en-US" dirty="0"/>
              <a:t>Jeṃaroñ </a:t>
            </a:r>
            <a:r>
              <a:rPr lang="en-US" dirty="0" err="1"/>
              <a:t>kōjbarok</a:t>
            </a:r>
            <a:r>
              <a:rPr lang="en-US" dirty="0"/>
              <a:t> </a:t>
            </a:r>
            <a:br>
              <a:rPr lang="en-US" dirty="0"/>
            </a:br>
            <a:r>
              <a:rPr lang="en-US" dirty="0" err="1"/>
              <a:t>ajri</a:t>
            </a:r>
            <a:r>
              <a:rPr lang="en-US" dirty="0"/>
              <a:t> </a:t>
            </a:r>
            <a:r>
              <a:rPr lang="en-US" dirty="0" err="1"/>
              <a:t>ro</a:t>
            </a:r>
            <a:r>
              <a:rPr lang="en-US" dirty="0"/>
              <a:t> </a:t>
            </a:r>
            <a:r>
              <a:rPr lang="en-US" dirty="0" err="1"/>
              <a:t>nejid</a:t>
            </a:r>
            <a:r>
              <a:rPr lang="en-US" dirty="0"/>
              <a:t>, </a:t>
            </a:r>
            <a:r>
              <a:rPr lang="en-US" dirty="0" err="1"/>
              <a:t>baamle</a:t>
            </a:r>
            <a:r>
              <a:rPr lang="en-US" dirty="0"/>
              <a:t> ko </a:t>
            </a:r>
            <a:r>
              <a:rPr lang="en-US" dirty="0" err="1"/>
              <a:t>im</a:t>
            </a:r>
            <a:r>
              <a:rPr lang="en-US" dirty="0"/>
              <a:t> </a:t>
            </a:r>
            <a:r>
              <a:rPr lang="en-US" dirty="0" err="1"/>
              <a:t>jukjukin</a:t>
            </a:r>
            <a:r>
              <a:rPr lang="en-US" dirty="0"/>
              <a:t> </a:t>
            </a:r>
            <a:r>
              <a:rPr lang="en-US" dirty="0" err="1"/>
              <a:t>pād</a:t>
            </a:r>
            <a:endParaRPr lang="en-US" sz="3600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E608234-AFEB-45F3-3F92-A1D50F7B4C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8251" y="3935776"/>
            <a:ext cx="3932237" cy="1925274"/>
          </a:xfrm>
        </p:spPr>
        <p:txBody>
          <a:bodyPr>
            <a:normAutofit/>
          </a:bodyPr>
          <a:lstStyle/>
          <a:p>
            <a:pPr fontAlgn="base"/>
            <a:r>
              <a:rPr lang="en-US" sz="2400" dirty="0" err="1"/>
              <a:t>Eñin</a:t>
            </a:r>
            <a:r>
              <a:rPr lang="en-US" sz="2400" dirty="0"/>
              <a:t> </a:t>
            </a:r>
            <a:r>
              <a:rPr lang="en-US" sz="2400" dirty="0" err="1"/>
              <a:t>ej</a:t>
            </a:r>
            <a:r>
              <a:rPr lang="en-US" sz="2400" dirty="0"/>
              <a:t> </a:t>
            </a:r>
            <a:r>
              <a:rPr lang="en-US" sz="2400" dirty="0" err="1"/>
              <a:t>jekjek</a:t>
            </a:r>
            <a:r>
              <a:rPr lang="en-US" sz="2400" dirty="0"/>
              <a:t> </a:t>
            </a:r>
            <a:r>
              <a:rPr lang="en-US" sz="2400" dirty="0" err="1"/>
              <a:t>eo</a:t>
            </a:r>
            <a:r>
              <a:rPr lang="en-US" sz="2400" dirty="0"/>
              <a:t> </a:t>
            </a:r>
            <a:r>
              <a:rPr lang="en-US" sz="2400" dirty="0" err="1"/>
              <a:t>im</a:t>
            </a:r>
            <a:r>
              <a:rPr lang="en-US" sz="2400" dirty="0"/>
              <a:t> ta </a:t>
            </a:r>
            <a:r>
              <a:rPr lang="en-US" sz="2400" dirty="0" err="1"/>
              <a:t>eo</a:t>
            </a:r>
            <a:r>
              <a:rPr lang="en-US" sz="2400" dirty="0"/>
              <a:t> </a:t>
            </a:r>
            <a:r>
              <a:rPr lang="en-US" sz="2400" dirty="0" err="1"/>
              <a:t>jeṃaroñ</a:t>
            </a:r>
            <a:r>
              <a:rPr lang="en-US" sz="2400" dirty="0"/>
              <a:t> </a:t>
            </a:r>
            <a:r>
              <a:rPr lang="en-US" sz="2400" dirty="0" err="1"/>
              <a:t>kōmmanekake</a:t>
            </a:r>
            <a:endParaRPr lang="en-US" sz="2400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561D60F6-8D20-4014-4DDA-146E281ED2B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23680" b="23680"/>
          <a:stretch>
            <a:fillRect/>
          </a:stretch>
        </p:blipFill>
        <p:spPr>
          <a:xfrm>
            <a:off x="5502715" y="987425"/>
            <a:ext cx="6172200" cy="48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08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BE6A1E1-492F-5C4B-C02C-17C234C43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596" y="879620"/>
            <a:ext cx="9863203" cy="1325563"/>
          </a:xfrm>
        </p:spPr>
        <p:txBody>
          <a:bodyPr/>
          <a:lstStyle/>
          <a:p>
            <a:r>
              <a:rPr lang="en-US" dirty="0"/>
              <a:t>Ta in measles?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94B912E-DB14-4830-D674-63AE73866154}"/>
              </a:ext>
            </a:extLst>
          </p:cNvPr>
          <p:cNvSpPr txBox="1">
            <a:spLocks/>
          </p:cNvSpPr>
          <p:nvPr/>
        </p:nvSpPr>
        <p:spPr>
          <a:xfrm>
            <a:off x="1490597" y="2340120"/>
            <a:ext cx="8047104" cy="36357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/>
              <a:t>Measles </a:t>
            </a:r>
            <a:r>
              <a:rPr lang="en-US" dirty="0" err="1"/>
              <a:t>ej</a:t>
            </a:r>
            <a:r>
              <a:rPr lang="en-US" dirty="0"/>
              <a:t> </a:t>
            </a:r>
            <a:r>
              <a:rPr lang="en-US" dirty="0" err="1"/>
              <a:t>juon</a:t>
            </a:r>
            <a:r>
              <a:rPr lang="en-US" dirty="0"/>
              <a:t> </a:t>
            </a:r>
            <a:r>
              <a:rPr lang="en-US" dirty="0" err="1"/>
              <a:t>nañinmej</a:t>
            </a:r>
            <a:r>
              <a:rPr lang="en-US" dirty="0"/>
              <a:t> </a:t>
            </a:r>
            <a:r>
              <a:rPr lang="en-US" dirty="0" err="1"/>
              <a:t>kauwōtata</a:t>
            </a:r>
            <a:r>
              <a:rPr lang="en-US" dirty="0"/>
              <a:t> </a:t>
            </a:r>
            <a:r>
              <a:rPr lang="en-US" dirty="0" err="1"/>
              <a:t>eo</a:t>
            </a:r>
            <a:r>
              <a:rPr lang="en-US" dirty="0"/>
              <a:t> </a:t>
            </a:r>
            <a:r>
              <a:rPr lang="en-US" dirty="0" err="1"/>
              <a:t>ej</a:t>
            </a:r>
            <a:r>
              <a:rPr lang="en-US" dirty="0"/>
              <a:t> </a:t>
            </a:r>
            <a:r>
              <a:rPr lang="en-US" dirty="0" err="1"/>
              <a:t>kōmman</a:t>
            </a:r>
            <a:r>
              <a:rPr lang="en-US" dirty="0"/>
              <a:t> </a:t>
            </a:r>
            <a:r>
              <a:rPr lang="en-US" dirty="0" err="1"/>
              <a:t>jen</a:t>
            </a:r>
            <a:r>
              <a:rPr lang="en-US" dirty="0"/>
              <a:t> </a:t>
            </a:r>
            <a:r>
              <a:rPr lang="en-US" dirty="0" err="1"/>
              <a:t>baeroj</a:t>
            </a:r>
            <a:r>
              <a:rPr lang="en-US" dirty="0"/>
              <a:t> </a:t>
            </a:r>
          </a:p>
          <a:p>
            <a:pPr fontAlgn="base"/>
            <a:r>
              <a:rPr lang="en-US" dirty="0" err="1"/>
              <a:t>Elap</a:t>
            </a:r>
            <a:r>
              <a:rPr lang="en-US" dirty="0"/>
              <a:t> an </a:t>
            </a:r>
            <a:r>
              <a:rPr lang="en-US" dirty="0" err="1"/>
              <a:t>kapopo</a:t>
            </a:r>
            <a:r>
              <a:rPr lang="en-US" dirty="0"/>
              <a:t> </a:t>
            </a:r>
          </a:p>
          <a:p>
            <a:pPr fontAlgn="base"/>
            <a:r>
              <a:rPr lang="en-US" dirty="0" err="1"/>
              <a:t>Ej</a:t>
            </a:r>
            <a:r>
              <a:rPr lang="en-US" dirty="0"/>
              <a:t> </a:t>
            </a:r>
            <a:r>
              <a:rPr lang="en-US" dirty="0" err="1"/>
              <a:t>ajedeed</a:t>
            </a:r>
            <a:r>
              <a:rPr lang="en-US" dirty="0"/>
              <a:t> </a:t>
            </a:r>
            <a:r>
              <a:rPr lang="en-US" dirty="0" err="1"/>
              <a:t>ñe</a:t>
            </a:r>
            <a:r>
              <a:rPr lang="en-US" dirty="0"/>
              <a:t> </a:t>
            </a:r>
            <a:r>
              <a:rPr lang="en-US" dirty="0" err="1"/>
              <a:t>armej</a:t>
            </a:r>
            <a:r>
              <a:rPr lang="en-US" dirty="0"/>
              <a:t> </a:t>
            </a:r>
            <a:r>
              <a:rPr lang="en-US" dirty="0" err="1"/>
              <a:t>rej</a:t>
            </a:r>
            <a:r>
              <a:rPr lang="en-US" dirty="0"/>
              <a:t> </a:t>
            </a:r>
            <a:r>
              <a:rPr lang="en-US" dirty="0" err="1"/>
              <a:t>konnaan</a:t>
            </a:r>
            <a:r>
              <a:rPr lang="en-US" dirty="0"/>
              <a:t>, </a:t>
            </a:r>
            <a:r>
              <a:rPr lang="en-US" dirty="0" err="1"/>
              <a:t>pokpok</a:t>
            </a:r>
            <a:r>
              <a:rPr lang="en-US" dirty="0"/>
              <a:t> </a:t>
            </a:r>
            <a:r>
              <a:rPr lang="en-US" dirty="0" err="1"/>
              <a:t>ak</a:t>
            </a:r>
            <a:r>
              <a:rPr lang="en-US" dirty="0"/>
              <a:t> </a:t>
            </a:r>
            <a:r>
              <a:rPr lang="en-US" dirty="0" err="1"/>
              <a:t>ṃaje</a:t>
            </a:r>
            <a:r>
              <a:rPr lang="en-US" dirty="0"/>
              <a:t> </a:t>
            </a:r>
          </a:p>
          <a:p>
            <a:pPr fontAlgn="base"/>
            <a:r>
              <a:rPr lang="en-US" dirty="0"/>
              <a:t>Baeroj </a:t>
            </a:r>
            <a:r>
              <a:rPr lang="en-US" dirty="0" err="1"/>
              <a:t>eo</a:t>
            </a:r>
            <a:r>
              <a:rPr lang="en-US" dirty="0"/>
              <a:t> </a:t>
            </a:r>
            <a:r>
              <a:rPr lang="en-US" dirty="0" err="1"/>
              <a:t>ej</a:t>
            </a:r>
            <a:r>
              <a:rPr lang="en-US" dirty="0"/>
              <a:t> </a:t>
            </a:r>
            <a:r>
              <a:rPr lang="en-US" dirty="0" err="1"/>
              <a:t>pād</a:t>
            </a:r>
            <a:r>
              <a:rPr lang="en-US" dirty="0"/>
              <a:t> </a:t>
            </a:r>
            <a:r>
              <a:rPr lang="en-US" dirty="0" err="1"/>
              <a:t>wōt</a:t>
            </a:r>
            <a:r>
              <a:rPr lang="en-US" dirty="0"/>
              <a:t> </a:t>
            </a:r>
            <a:r>
              <a:rPr lang="en-US" dirty="0" err="1"/>
              <a:t>elikin</a:t>
            </a:r>
            <a:r>
              <a:rPr lang="en-US" dirty="0"/>
              <a:t> an </a:t>
            </a:r>
            <a:r>
              <a:rPr lang="en-US" dirty="0" err="1"/>
              <a:t>armej</a:t>
            </a:r>
            <a:r>
              <a:rPr lang="en-US" dirty="0"/>
              <a:t> </a:t>
            </a:r>
            <a:r>
              <a:rPr lang="en-US" dirty="0" err="1"/>
              <a:t>emakūt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823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B11E570-959C-E1A6-967C-366CADF64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596" y="879620"/>
            <a:ext cx="9449153" cy="1325563"/>
          </a:xfrm>
        </p:spPr>
        <p:txBody>
          <a:bodyPr>
            <a:normAutofit/>
          </a:bodyPr>
          <a:lstStyle/>
          <a:p>
            <a:pPr fontAlgn="base"/>
            <a:r>
              <a:rPr lang="en-US" dirty="0"/>
              <a:t>Measles </a:t>
            </a:r>
            <a:r>
              <a:rPr lang="en-US" dirty="0" err="1"/>
              <a:t>eṃaroñ</a:t>
            </a:r>
            <a:r>
              <a:rPr lang="en-US" dirty="0"/>
              <a:t> </a:t>
            </a:r>
            <a:r>
              <a:rPr lang="en-US" dirty="0" err="1"/>
              <a:t>kōmman</a:t>
            </a:r>
            <a:r>
              <a:rPr lang="en-US" dirty="0"/>
              <a:t> </a:t>
            </a:r>
            <a:r>
              <a:rPr lang="en-US" dirty="0" err="1"/>
              <a:t>bwe</a:t>
            </a:r>
            <a:r>
              <a:rPr lang="en-US" dirty="0"/>
              <a:t> </a:t>
            </a:r>
            <a:r>
              <a:rPr lang="en-US" dirty="0" err="1"/>
              <a:t>armej</a:t>
            </a:r>
            <a:r>
              <a:rPr lang="en-US" dirty="0"/>
              <a:t> ren </a:t>
            </a:r>
            <a:r>
              <a:rPr lang="en-US" dirty="0" err="1"/>
              <a:t>lukkun</a:t>
            </a:r>
            <a:r>
              <a:rPr lang="en-US" dirty="0"/>
              <a:t> </a:t>
            </a:r>
            <a:r>
              <a:rPr lang="en-US" dirty="0" err="1"/>
              <a:t>nañinmej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ED3B364-017D-B6C4-91CF-8AFA0C66A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596" y="2340120"/>
            <a:ext cx="10408961" cy="3635723"/>
          </a:xfrm>
        </p:spPr>
        <p:txBody>
          <a:bodyPr>
            <a:normAutofit fontScale="92500"/>
          </a:bodyPr>
          <a:lstStyle/>
          <a:p>
            <a:pPr marL="0" indent="0" fontAlgn="base">
              <a:lnSpc>
                <a:spcPct val="110000"/>
              </a:lnSpc>
              <a:buNone/>
            </a:pPr>
            <a:r>
              <a:rPr lang="en-US" b="1" dirty="0"/>
              <a:t>Jōt </a:t>
            </a:r>
            <a:r>
              <a:rPr lang="en-US" b="1" dirty="0" err="1"/>
              <a:t>armej</a:t>
            </a:r>
            <a:r>
              <a:rPr lang="en-US" b="1" dirty="0"/>
              <a:t> </a:t>
            </a:r>
            <a:r>
              <a:rPr lang="en-US" b="1" dirty="0" err="1"/>
              <a:t>rej</a:t>
            </a:r>
            <a:r>
              <a:rPr lang="en-US" b="1" dirty="0"/>
              <a:t> </a:t>
            </a:r>
            <a:r>
              <a:rPr lang="en-US" b="1" dirty="0" err="1"/>
              <a:t>bōk</a:t>
            </a:r>
            <a:r>
              <a:rPr lang="en-US" b="1" dirty="0"/>
              <a:t> </a:t>
            </a:r>
            <a:r>
              <a:rPr lang="en-US" b="1" dirty="0" err="1"/>
              <a:t>nañinmej</a:t>
            </a:r>
            <a:r>
              <a:rPr lang="en-US" b="1" dirty="0"/>
              <a:t> </a:t>
            </a:r>
            <a:r>
              <a:rPr lang="en-US" b="1" dirty="0" err="1"/>
              <a:t>ilo</a:t>
            </a:r>
            <a:r>
              <a:rPr lang="en-US" b="1" dirty="0"/>
              <a:t> </a:t>
            </a:r>
            <a:r>
              <a:rPr lang="en-US" b="1" dirty="0" err="1"/>
              <a:t>lojilñi</a:t>
            </a:r>
            <a:r>
              <a:rPr lang="en-US" b="1" dirty="0"/>
              <a:t>, pneumonia </a:t>
            </a:r>
            <a:r>
              <a:rPr lang="en-US" b="1" dirty="0" err="1"/>
              <a:t>ak</a:t>
            </a:r>
            <a:r>
              <a:rPr lang="en-US" b="1" dirty="0"/>
              <a:t> </a:t>
            </a:r>
            <a:r>
              <a:rPr lang="en-US" b="1" dirty="0" err="1"/>
              <a:t>bōbōj</a:t>
            </a:r>
            <a:r>
              <a:rPr lang="en-US" b="1" dirty="0"/>
              <a:t> </a:t>
            </a:r>
            <a:r>
              <a:rPr lang="en-US" b="1" dirty="0" err="1"/>
              <a:t>kōmalij</a:t>
            </a:r>
            <a:r>
              <a:rPr lang="en-US" b="1" dirty="0"/>
              <a:t>. </a:t>
            </a:r>
            <a:br>
              <a:rPr lang="en-US" b="1" dirty="0"/>
            </a:br>
            <a:endParaRPr lang="en-US" b="1" dirty="0"/>
          </a:p>
          <a:p>
            <a:pPr marL="0" indent="0" fontAlgn="base">
              <a:buNone/>
            </a:pPr>
            <a:r>
              <a:rPr lang="en-US" b="1" dirty="0"/>
              <a:t>Measles </a:t>
            </a:r>
            <a:r>
              <a:rPr lang="en-US" b="1" dirty="0" err="1"/>
              <a:t>elaptata</a:t>
            </a:r>
            <a:r>
              <a:rPr lang="en-US" b="1" dirty="0"/>
              <a:t> an </a:t>
            </a:r>
            <a:r>
              <a:rPr lang="en-US" b="1" dirty="0" err="1"/>
              <a:t>kauwōtata</a:t>
            </a:r>
            <a:r>
              <a:rPr lang="en-US" b="1" dirty="0"/>
              <a:t> </a:t>
            </a:r>
            <a:r>
              <a:rPr lang="en-US" b="1" dirty="0" err="1"/>
              <a:t>ñan</a:t>
            </a:r>
            <a:r>
              <a:rPr lang="en-US" b="1" dirty="0"/>
              <a:t>: </a:t>
            </a:r>
          </a:p>
          <a:p>
            <a:pPr fontAlgn="base"/>
            <a:r>
              <a:rPr lang="en-US" dirty="0" err="1"/>
              <a:t>Niñniñ</a:t>
            </a:r>
            <a:r>
              <a:rPr lang="en-US" dirty="0"/>
              <a:t> </a:t>
            </a:r>
            <a:r>
              <a:rPr lang="en-US" dirty="0" err="1"/>
              <a:t>ro</a:t>
            </a:r>
            <a:r>
              <a:rPr lang="en-US" dirty="0"/>
              <a:t> </a:t>
            </a:r>
          </a:p>
          <a:p>
            <a:pPr fontAlgn="base"/>
            <a:r>
              <a:rPr lang="en-US" dirty="0" err="1"/>
              <a:t>Ajri</a:t>
            </a:r>
            <a:r>
              <a:rPr lang="en-US" dirty="0"/>
              <a:t> </a:t>
            </a:r>
            <a:r>
              <a:rPr lang="en-US" dirty="0" err="1"/>
              <a:t>ro</a:t>
            </a:r>
            <a:r>
              <a:rPr lang="en-US" dirty="0"/>
              <a:t> 5 </a:t>
            </a:r>
            <a:r>
              <a:rPr lang="en-US" dirty="0" err="1"/>
              <a:t>yiiō</a:t>
            </a:r>
            <a:r>
              <a:rPr lang="en-US" dirty="0"/>
              <a:t> </a:t>
            </a:r>
            <a:r>
              <a:rPr lang="en-US" dirty="0" err="1"/>
              <a:t>im</a:t>
            </a:r>
            <a:r>
              <a:rPr lang="en-US" dirty="0"/>
              <a:t> </a:t>
            </a:r>
            <a:r>
              <a:rPr lang="en-US" dirty="0" err="1"/>
              <a:t>diklok</a:t>
            </a:r>
            <a:r>
              <a:rPr lang="en-US" dirty="0"/>
              <a:t> </a:t>
            </a:r>
          </a:p>
          <a:p>
            <a:pPr fontAlgn="base"/>
            <a:r>
              <a:rPr lang="en-US" dirty="0" err="1"/>
              <a:t>Ribōrọro</a:t>
            </a:r>
            <a:r>
              <a:rPr lang="en-US" dirty="0"/>
              <a:t> </a:t>
            </a:r>
            <a:r>
              <a:rPr lang="en-US" dirty="0" err="1"/>
              <a:t>ro</a:t>
            </a:r>
            <a:r>
              <a:rPr lang="en-US" dirty="0"/>
              <a:t> </a:t>
            </a:r>
          </a:p>
          <a:p>
            <a:pPr fontAlgn="base"/>
            <a:r>
              <a:rPr lang="en-US" dirty="0" err="1"/>
              <a:t>Armej</a:t>
            </a:r>
            <a:r>
              <a:rPr lang="en-US" dirty="0"/>
              <a:t> </a:t>
            </a:r>
            <a:r>
              <a:rPr lang="en-US" dirty="0" err="1"/>
              <a:t>ro</a:t>
            </a:r>
            <a:r>
              <a:rPr lang="en-US" dirty="0"/>
              <a:t> </a:t>
            </a:r>
            <a:r>
              <a:rPr lang="en-US" dirty="0" err="1"/>
              <a:t>elapḷok</a:t>
            </a:r>
            <a:r>
              <a:rPr lang="en-US" dirty="0"/>
              <a:t> an </a:t>
            </a:r>
            <a:r>
              <a:rPr lang="en-US" dirty="0" err="1"/>
              <a:t>mojno</a:t>
            </a:r>
            <a:r>
              <a:rPr lang="en-US" dirty="0"/>
              <a:t> </a:t>
            </a:r>
            <a:r>
              <a:rPr lang="en-US" dirty="0" err="1"/>
              <a:t>enbwinnier</a:t>
            </a: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34803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088D7827-1F15-168C-D6AE-AD848F5DC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0595" y="2141690"/>
            <a:ext cx="4727071" cy="1190912"/>
          </a:xfrm>
        </p:spPr>
        <p:txBody>
          <a:bodyPr>
            <a:normAutofit/>
          </a:bodyPr>
          <a:lstStyle/>
          <a:p>
            <a:r>
              <a:rPr lang="en-US" dirty="0" err="1"/>
              <a:t>Eḷañe</a:t>
            </a:r>
            <a:r>
              <a:rPr lang="en-US" dirty="0"/>
              <a:t> </a:t>
            </a:r>
            <a:r>
              <a:rPr lang="en-US" dirty="0" err="1"/>
              <a:t>eṃōj</a:t>
            </a:r>
            <a:r>
              <a:rPr lang="en-US" dirty="0"/>
              <a:t> am </a:t>
            </a:r>
            <a:r>
              <a:rPr lang="en-US" dirty="0" err="1"/>
              <a:t>epāāke</a:t>
            </a:r>
            <a:r>
              <a:rPr lang="en-US" dirty="0"/>
              <a:t> </a:t>
            </a:r>
            <a:r>
              <a:rPr lang="en-US" dirty="0" err="1"/>
              <a:t>juon</a:t>
            </a:r>
            <a:r>
              <a:rPr lang="en-US" dirty="0"/>
              <a:t> </a:t>
            </a:r>
            <a:r>
              <a:rPr lang="en-US" dirty="0" err="1"/>
              <a:t>armej</a:t>
            </a:r>
            <a:r>
              <a:rPr lang="en-US" dirty="0"/>
              <a:t> </a:t>
            </a:r>
            <a:r>
              <a:rPr lang="en-US" dirty="0" err="1"/>
              <a:t>eo</a:t>
            </a:r>
            <a:r>
              <a:rPr lang="en-US" dirty="0"/>
              <a:t> </a:t>
            </a:r>
            <a:r>
              <a:rPr lang="en-US" dirty="0" err="1"/>
              <a:t>ej</a:t>
            </a:r>
            <a:r>
              <a:rPr lang="en-US" dirty="0"/>
              <a:t> </a:t>
            </a:r>
            <a:r>
              <a:rPr lang="en-US" dirty="0" err="1"/>
              <a:t>bōk</a:t>
            </a:r>
            <a:r>
              <a:rPr lang="en-US" dirty="0"/>
              <a:t> </a:t>
            </a:r>
            <a:r>
              <a:rPr lang="en-US" dirty="0" err="1"/>
              <a:t>baeroj</a:t>
            </a:r>
            <a:r>
              <a:rPr lang="en-US" dirty="0"/>
              <a:t> </a:t>
            </a:r>
            <a:r>
              <a:rPr lang="en-US" dirty="0" err="1"/>
              <a:t>eo</a:t>
            </a:r>
            <a:r>
              <a:rPr lang="en-US" dirty="0"/>
              <a:t> </a:t>
            </a:r>
            <a:r>
              <a:rPr lang="en-US" dirty="0" err="1"/>
              <a:t>im</a:t>
            </a:r>
            <a:r>
              <a:rPr lang="en-US" dirty="0"/>
              <a:t> </a:t>
            </a:r>
            <a:r>
              <a:rPr lang="en-US" dirty="0" err="1"/>
              <a:t>kwojañin</a:t>
            </a:r>
            <a:r>
              <a:rPr lang="en-US" dirty="0"/>
              <a:t> </a:t>
            </a:r>
            <a:r>
              <a:rPr lang="en-US" dirty="0" err="1"/>
              <a:t>bōk</a:t>
            </a:r>
            <a:r>
              <a:rPr lang="en-US" dirty="0"/>
              <a:t> </a:t>
            </a:r>
            <a:r>
              <a:rPr lang="en-US" dirty="0" err="1"/>
              <a:t>wā</a:t>
            </a:r>
            <a:r>
              <a:rPr lang="en-US" dirty="0"/>
              <a:t>, </a:t>
            </a:r>
            <a:r>
              <a:rPr lang="en-US" dirty="0" err="1"/>
              <a:t>kwoj</a:t>
            </a:r>
            <a:r>
              <a:rPr lang="en-US" dirty="0"/>
              <a:t> </a:t>
            </a:r>
            <a:r>
              <a:rPr lang="en-US" dirty="0" err="1"/>
              <a:t>aikuj</a:t>
            </a:r>
            <a:r>
              <a:rPr lang="en-US" dirty="0"/>
              <a:t>: 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78B4C35-6201-1C62-9CC0-76878EF471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71087" y="2141690"/>
            <a:ext cx="3696634" cy="1190912"/>
          </a:xfrm>
        </p:spPr>
        <p:txBody>
          <a:bodyPr/>
          <a:lstStyle/>
          <a:p>
            <a:r>
              <a:rPr lang="en-US" dirty="0"/>
              <a:t>Eḷañe </a:t>
            </a:r>
            <a:r>
              <a:rPr lang="en-US" dirty="0" err="1"/>
              <a:t>kwoj</a:t>
            </a:r>
            <a:r>
              <a:rPr lang="en-US" dirty="0"/>
              <a:t> </a:t>
            </a:r>
            <a:r>
              <a:rPr lang="en-US" dirty="0" err="1"/>
              <a:t>bōk</a:t>
            </a:r>
            <a:r>
              <a:rPr lang="en-US" dirty="0"/>
              <a:t> </a:t>
            </a:r>
            <a:r>
              <a:rPr lang="en-US" dirty="0" err="1"/>
              <a:t>nañinmej</a:t>
            </a:r>
            <a:r>
              <a:rPr lang="en-US" dirty="0"/>
              <a:t> in measles: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9E1B075D-AF54-214F-9147-2F7CE8DE2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596" y="678276"/>
            <a:ext cx="9863203" cy="1325563"/>
          </a:xfrm>
        </p:spPr>
        <p:txBody>
          <a:bodyPr/>
          <a:lstStyle/>
          <a:p>
            <a:r>
              <a:rPr lang="en-US" dirty="0"/>
              <a:t>Measles </a:t>
            </a:r>
            <a:r>
              <a:rPr lang="en-US" dirty="0" err="1"/>
              <a:t>ej</a:t>
            </a:r>
            <a:r>
              <a:rPr lang="en-US" dirty="0"/>
              <a:t> </a:t>
            </a:r>
            <a:r>
              <a:rPr lang="en-US" dirty="0" err="1"/>
              <a:t>kōmman</a:t>
            </a:r>
            <a:r>
              <a:rPr lang="en-US" dirty="0"/>
              <a:t> </a:t>
            </a:r>
            <a:r>
              <a:rPr lang="en-US" dirty="0" err="1"/>
              <a:t>poktak</a:t>
            </a:r>
            <a:r>
              <a:rPr lang="en-US" dirty="0"/>
              <a:t> </a:t>
            </a:r>
            <a:r>
              <a:rPr lang="en-US" dirty="0" err="1"/>
              <a:t>ñan</a:t>
            </a:r>
            <a:r>
              <a:rPr lang="en-US" dirty="0"/>
              <a:t> </a:t>
            </a:r>
            <a:r>
              <a:rPr lang="en-US" dirty="0" err="1"/>
              <a:t>mour</a:t>
            </a:r>
            <a:r>
              <a:rPr lang="en-US" dirty="0"/>
              <a:t> 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E9701C54-7C70-D3F2-C9DB-D73377E2826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490596" y="3525398"/>
            <a:ext cx="4779723" cy="2964715"/>
          </a:xfrm>
        </p:spPr>
        <p:txBody>
          <a:bodyPr/>
          <a:lstStyle/>
          <a:p>
            <a:pPr fontAlgn="base"/>
            <a:r>
              <a:rPr lang="en-US" dirty="0"/>
              <a:t>Pād </a:t>
            </a:r>
            <a:r>
              <a:rPr lang="en-US" dirty="0" err="1"/>
              <a:t>wōt</a:t>
            </a:r>
            <a:r>
              <a:rPr lang="en-US" dirty="0"/>
              <a:t> </a:t>
            </a:r>
            <a:r>
              <a:rPr lang="en-US" dirty="0" err="1"/>
              <a:t>mweo</a:t>
            </a:r>
            <a:r>
              <a:rPr lang="en-US" dirty="0"/>
              <a:t> </a:t>
            </a:r>
            <a:r>
              <a:rPr lang="en-US" dirty="0" err="1"/>
              <a:t>imōm</a:t>
            </a:r>
            <a:r>
              <a:rPr lang="en-US" dirty="0"/>
              <a:t> </a:t>
            </a:r>
            <a:r>
              <a:rPr lang="en-US" dirty="0" err="1"/>
              <a:t>iuṃwin</a:t>
            </a:r>
            <a:r>
              <a:rPr lang="en-US" dirty="0"/>
              <a:t> 21 </a:t>
            </a:r>
            <a:r>
              <a:rPr lang="en-US" dirty="0" err="1"/>
              <a:t>raan</a:t>
            </a:r>
            <a:r>
              <a:rPr lang="en-US" dirty="0"/>
              <a:t> ko </a:t>
            </a:r>
          </a:p>
          <a:p>
            <a:pPr fontAlgn="base"/>
            <a:r>
              <a:rPr lang="en-US" dirty="0" err="1"/>
              <a:t>Pād</a:t>
            </a:r>
            <a:r>
              <a:rPr lang="en-US" dirty="0"/>
              <a:t> </a:t>
            </a:r>
            <a:r>
              <a:rPr lang="en-US" dirty="0" err="1"/>
              <a:t>etolak</a:t>
            </a:r>
            <a:r>
              <a:rPr lang="en-US" dirty="0"/>
              <a:t> </a:t>
            </a:r>
            <a:r>
              <a:rPr lang="en-US" dirty="0" err="1"/>
              <a:t>jen</a:t>
            </a:r>
            <a:r>
              <a:rPr lang="en-US" dirty="0"/>
              <a:t> </a:t>
            </a:r>
            <a:r>
              <a:rPr lang="en-US" dirty="0" err="1"/>
              <a:t>armej</a:t>
            </a:r>
            <a:r>
              <a:rPr lang="en-US" dirty="0"/>
              <a:t> </a:t>
            </a:r>
            <a:r>
              <a:rPr lang="en-US" dirty="0" err="1"/>
              <a:t>ro</a:t>
            </a:r>
            <a:r>
              <a:rPr lang="en-US" dirty="0"/>
              <a:t> </a:t>
            </a:r>
            <a:r>
              <a:rPr lang="en-US" dirty="0" err="1"/>
              <a:t>jōt</a:t>
            </a:r>
            <a:r>
              <a:rPr lang="en-US" dirty="0"/>
              <a:t>, </a:t>
            </a:r>
            <a:br>
              <a:rPr lang="en-US" dirty="0"/>
            </a:br>
            <a:r>
              <a:rPr lang="en-US" dirty="0" err="1"/>
              <a:t>ekoba</a:t>
            </a:r>
            <a:r>
              <a:rPr lang="en-US" dirty="0"/>
              <a:t> </a:t>
            </a:r>
            <a:r>
              <a:rPr lang="en-US" dirty="0" err="1"/>
              <a:t>baamle</a:t>
            </a:r>
            <a:r>
              <a:rPr lang="en-US" dirty="0"/>
              <a:t> </a:t>
            </a:r>
          </a:p>
          <a:p>
            <a:pPr fontAlgn="base"/>
            <a:r>
              <a:rPr lang="en-US" dirty="0"/>
              <a:t>Kwoṃaroñ </a:t>
            </a:r>
            <a:r>
              <a:rPr lang="en-US" dirty="0" err="1"/>
              <a:t>bōk</a:t>
            </a:r>
            <a:r>
              <a:rPr lang="en-US" dirty="0"/>
              <a:t> </a:t>
            </a:r>
            <a:r>
              <a:rPr lang="en-US" dirty="0" err="1"/>
              <a:t>wōt</a:t>
            </a:r>
            <a:r>
              <a:rPr lang="en-US" dirty="0"/>
              <a:t> </a:t>
            </a:r>
            <a:r>
              <a:rPr lang="en-US" dirty="0" err="1"/>
              <a:t>wā</a:t>
            </a:r>
            <a:r>
              <a:rPr lang="en-US" dirty="0"/>
              <a:t> </a:t>
            </a:r>
            <a:br>
              <a:rPr lang="en-US" dirty="0"/>
            </a:br>
            <a:r>
              <a:rPr lang="en-US" dirty="0" err="1"/>
              <a:t>ilowaan</a:t>
            </a:r>
            <a:r>
              <a:rPr lang="en-US" dirty="0"/>
              <a:t> 72 awa </a:t>
            </a:r>
          </a:p>
          <a:p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485F386E-136D-8DDE-5EEF-9EA67E62AB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4076" y="3525398"/>
            <a:ext cx="4255505" cy="2964715"/>
          </a:xfrm>
        </p:spPr>
        <p:txBody>
          <a:bodyPr/>
          <a:lstStyle/>
          <a:p>
            <a:pPr fontAlgn="base"/>
            <a:r>
              <a:rPr lang="en-US" dirty="0" err="1"/>
              <a:t>Nañinmej</a:t>
            </a:r>
            <a:r>
              <a:rPr lang="en-US" dirty="0"/>
              <a:t> </a:t>
            </a:r>
            <a:r>
              <a:rPr lang="en-US" dirty="0" err="1"/>
              <a:t>eo</a:t>
            </a:r>
            <a:r>
              <a:rPr lang="en-US" dirty="0"/>
              <a:t> </a:t>
            </a:r>
            <a:r>
              <a:rPr lang="en-US" dirty="0" err="1"/>
              <a:t>enij</a:t>
            </a:r>
            <a:r>
              <a:rPr lang="en-US" dirty="0"/>
              <a:t> </a:t>
            </a:r>
            <a:r>
              <a:rPr lang="en-US" dirty="0" err="1"/>
              <a:t>pād</a:t>
            </a:r>
            <a:r>
              <a:rPr lang="en-US" dirty="0"/>
              <a:t> </a:t>
            </a:r>
            <a:r>
              <a:rPr lang="en-US" dirty="0" err="1"/>
              <a:t>iuṃwin</a:t>
            </a:r>
            <a:r>
              <a:rPr lang="en-US" dirty="0"/>
              <a:t> </a:t>
            </a:r>
            <a:r>
              <a:rPr lang="en-US" dirty="0" err="1"/>
              <a:t>juon</a:t>
            </a:r>
            <a:r>
              <a:rPr lang="en-US" dirty="0"/>
              <a:t> </a:t>
            </a:r>
            <a:r>
              <a:rPr lang="en-US" dirty="0" err="1"/>
              <a:t>wiik</a:t>
            </a:r>
            <a:r>
              <a:rPr lang="en-US" dirty="0"/>
              <a:t> </a:t>
            </a:r>
            <a:r>
              <a:rPr lang="en-US" dirty="0" err="1"/>
              <a:t>ak</a:t>
            </a:r>
            <a:r>
              <a:rPr lang="en-US" dirty="0"/>
              <a:t> </a:t>
            </a:r>
            <a:r>
              <a:rPr lang="en-US" dirty="0" err="1"/>
              <a:t>aitok</a:t>
            </a:r>
            <a:r>
              <a:rPr lang="en-US" dirty="0"/>
              <a:t> </a:t>
            </a:r>
            <a:r>
              <a:rPr lang="en-US" dirty="0" err="1"/>
              <a:t>lak</a:t>
            </a:r>
            <a:r>
              <a:rPr lang="en-US" dirty="0"/>
              <a:t> </a:t>
            </a:r>
          </a:p>
          <a:p>
            <a:pPr fontAlgn="base"/>
            <a:r>
              <a:rPr lang="en-US" dirty="0"/>
              <a:t>Pād </a:t>
            </a:r>
            <a:r>
              <a:rPr lang="en-US" dirty="0" err="1"/>
              <a:t>wōt</a:t>
            </a:r>
            <a:r>
              <a:rPr lang="en-US" dirty="0"/>
              <a:t> </a:t>
            </a:r>
            <a:r>
              <a:rPr lang="en-US" dirty="0" err="1"/>
              <a:t>mweo</a:t>
            </a:r>
            <a:r>
              <a:rPr lang="en-US" dirty="0"/>
              <a:t> </a:t>
            </a:r>
            <a:r>
              <a:rPr lang="en-US" dirty="0" err="1"/>
              <a:t>imōm</a:t>
            </a:r>
            <a:r>
              <a:rPr lang="en-US" dirty="0"/>
              <a:t> </a:t>
            </a:r>
            <a:r>
              <a:rPr lang="en-US" dirty="0" err="1"/>
              <a:t>im</a:t>
            </a:r>
            <a:r>
              <a:rPr lang="en-US" dirty="0"/>
              <a:t> </a:t>
            </a:r>
            <a:r>
              <a:rPr lang="en-US" dirty="0" err="1"/>
              <a:t>kajenolok</a:t>
            </a:r>
            <a:r>
              <a:rPr lang="en-US" dirty="0"/>
              <a:t> </a:t>
            </a:r>
            <a:r>
              <a:rPr lang="en-US" dirty="0" err="1"/>
              <a:t>eok</a:t>
            </a:r>
            <a:r>
              <a:rPr lang="en-US" dirty="0"/>
              <a:t> </a:t>
            </a:r>
            <a:r>
              <a:rPr lang="en-US" dirty="0" err="1"/>
              <a:t>jen</a:t>
            </a:r>
            <a:r>
              <a:rPr lang="en-US" dirty="0"/>
              <a:t> </a:t>
            </a:r>
            <a:r>
              <a:rPr lang="en-US" dirty="0" err="1"/>
              <a:t>baamle</a:t>
            </a: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50589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7A43E2E-D098-E5C1-DC69-25C6A17CD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1" y="457200"/>
            <a:ext cx="3932237" cy="1600200"/>
          </a:xfrm>
        </p:spPr>
        <p:txBody>
          <a:bodyPr>
            <a:normAutofit/>
          </a:bodyPr>
          <a:lstStyle/>
          <a:p>
            <a:pPr fontAlgn="base"/>
            <a:r>
              <a:rPr lang="en-US" sz="2500" dirty="0"/>
              <a:t>Ta </a:t>
            </a:r>
            <a:r>
              <a:rPr lang="en-US" sz="2500" dirty="0" err="1"/>
              <a:t>eo</a:t>
            </a:r>
            <a:r>
              <a:rPr lang="en-US" sz="2500" dirty="0"/>
              <a:t> </a:t>
            </a:r>
            <a:r>
              <a:rPr lang="en-US" sz="2500" dirty="0" err="1"/>
              <a:t>jeṃaroñ</a:t>
            </a:r>
            <a:r>
              <a:rPr lang="en-US" sz="2500" dirty="0"/>
              <a:t> </a:t>
            </a:r>
            <a:r>
              <a:rPr lang="en-US" sz="2500" dirty="0" err="1"/>
              <a:t>kōmmane</a:t>
            </a:r>
            <a:r>
              <a:rPr lang="en-US" sz="2500" dirty="0"/>
              <a:t>?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F75A03C-4613-8995-3ABA-453C31C199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8252" y="2310714"/>
            <a:ext cx="3778592" cy="3558274"/>
          </a:xfrm>
        </p:spPr>
        <p:txBody>
          <a:bodyPr>
            <a:normAutofit fontScale="92500" lnSpcReduction="10000"/>
          </a:bodyPr>
          <a:lstStyle/>
          <a:p>
            <a:pPr marL="342900" indent="-34290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b="1" dirty="0" err="1"/>
              <a:t>Bōk</a:t>
            </a:r>
            <a:r>
              <a:rPr lang="en-US" sz="2400" b="1" dirty="0"/>
              <a:t> </a:t>
            </a:r>
            <a:r>
              <a:rPr lang="en-US" sz="2400" b="1" dirty="0" err="1"/>
              <a:t>wā</a:t>
            </a:r>
            <a:r>
              <a:rPr lang="en-US" sz="2400" b="1" dirty="0"/>
              <a:t>! </a:t>
            </a:r>
          </a:p>
          <a:p>
            <a:pPr marL="342900" indent="-34290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Measles </a:t>
            </a:r>
            <a:r>
              <a:rPr lang="en-US" sz="2400" dirty="0" err="1"/>
              <a:t>wā</a:t>
            </a:r>
            <a:r>
              <a:rPr lang="en-US" sz="2400" dirty="0"/>
              <a:t> ko </a:t>
            </a:r>
            <a:r>
              <a:rPr lang="en-US" sz="2400" dirty="0" err="1"/>
              <a:t>rej</a:t>
            </a:r>
            <a:r>
              <a:rPr lang="en-US" sz="2400" dirty="0"/>
              <a:t> </a:t>
            </a:r>
            <a:r>
              <a:rPr lang="en-US" sz="2400" dirty="0" err="1"/>
              <a:t>kōjbarok</a:t>
            </a:r>
            <a:r>
              <a:rPr lang="en-US" sz="2400" dirty="0"/>
              <a:t> </a:t>
            </a:r>
            <a:r>
              <a:rPr lang="en-US" sz="2400" dirty="0" err="1"/>
              <a:t>eo</a:t>
            </a:r>
            <a:r>
              <a:rPr lang="en-US" sz="2400" dirty="0"/>
              <a:t> </a:t>
            </a:r>
            <a:r>
              <a:rPr lang="en-US" sz="2400" dirty="0" err="1"/>
              <a:t>ekajoor</a:t>
            </a:r>
            <a:r>
              <a:rPr lang="en-US" sz="2400" dirty="0"/>
              <a:t> tata. </a:t>
            </a:r>
          </a:p>
          <a:p>
            <a:pPr marL="342900" indent="-34290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Niñniñ</a:t>
            </a:r>
            <a:r>
              <a:rPr lang="en-US" sz="2400" dirty="0"/>
              <a:t> </a:t>
            </a:r>
            <a:r>
              <a:rPr lang="en-US" sz="2400" dirty="0" err="1"/>
              <a:t>ro</a:t>
            </a:r>
            <a:r>
              <a:rPr lang="en-US" sz="2400" dirty="0"/>
              <a:t>, </a:t>
            </a:r>
            <a:r>
              <a:rPr lang="en-US" sz="2400" dirty="0" err="1"/>
              <a:t>ajri</a:t>
            </a:r>
            <a:r>
              <a:rPr lang="en-US" sz="2400" dirty="0"/>
              <a:t> </a:t>
            </a:r>
            <a:r>
              <a:rPr lang="en-US" sz="2400" dirty="0" err="1"/>
              <a:t>im</a:t>
            </a:r>
            <a:r>
              <a:rPr lang="en-US" sz="2400" dirty="0"/>
              <a:t> </a:t>
            </a:r>
            <a:r>
              <a:rPr lang="en-US" sz="2400" dirty="0" err="1"/>
              <a:t>rūtto</a:t>
            </a:r>
            <a:r>
              <a:rPr lang="en-US" sz="2400" dirty="0"/>
              <a:t> </a:t>
            </a:r>
            <a:r>
              <a:rPr lang="en-US" sz="2400" dirty="0" err="1"/>
              <a:t>reṃaroñ</a:t>
            </a:r>
            <a:r>
              <a:rPr lang="en-US" sz="2400" dirty="0"/>
              <a:t> </a:t>
            </a:r>
            <a:r>
              <a:rPr lang="en-US" sz="2400" dirty="0" err="1"/>
              <a:t>bōk</a:t>
            </a:r>
            <a:r>
              <a:rPr lang="en-US" sz="2400" dirty="0"/>
              <a:t> </a:t>
            </a:r>
            <a:r>
              <a:rPr lang="en-US" sz="2400" dirty="0" err="1"/>
              <a:t>wā</a:t>
            </a:r>
            <a:r>
              <a:rPr lang="en-US" sz="2400" dirty="0"/>
              <a:t> </a:t>
            </a:r>
            <a:r>
              <a:rPr lang="en-US" sz="2400" dirty="0" err="1"/>
              <a:t>eo</a:t>
            </a:r>
            <a:r>
              <a:rPr lang="en-US" sz="2400" dirty="0"/>
              <a:t>. </a:t>
            </a:r>
          </a:p>
          <a:p>
            <a:pPr marL="342900" indent="-34290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Measles </a:t>
            </a:r>
            <a:r>
              <a:rPr lang="en-US" sz="2400" dirty="0" err="1"/>
              <a:t>wā</a:t>
            </a:r>
            <a:r>
              <a:rPr lang="en-US" sz="2400" dirty="0"/>
              <a:t> </a:t>
            </a:r>
            <a:r>
              <a:rPr lang="en-US" sz="2400" dirty="0" err="1"/>
              <a:t>eo</a:t>
            </a:r>
            <a:r>
              <a:rPr lang="en-US" sz="2400" dirty="0"/>
              <a:t> </a:t>
            </a:r>
            <a:r>
              <a:rPr lang="en-US" sz="2400" dirty="0" err="1"/>
              <a:t>ej</a:t>
            </a:r>
            <a:r>
              <a:rPr lang="en-US" sz="2400" dirty="0"/>
              <a:t> bar nae </a:t>
            </a:r>
            <a:r>
              <a:rPr lang="en-US" sz="2400" dirty="0" err="1"/>
              <a:t>etan</a:t>
            </a:r>
            <a:r>
              <a:rPr lang="en-US" sz="2400" dirty="0"/>
              <a:t> Measles, Mumps, and Rubella (MMR, Measles, Mumps, </a:t>
            </a:r>
            <a:r>
              <a:rPr lang="en-US" sz="2400" dirty="0" err="1"/>
              <a:t>im</a:t>
            </a:r>
            <a:r>
              <a:rPr lang="en-US" sz="2400" dirty="0"/>
              <a:t> Rubella) </a:t>
            </a:r>
            <a:r>
              <a:rPr lang="en-US" sz="2400" dirty="0" err="1"/>
              <a:t>wā</a:t>
            </a:r>
            <a:r>
              <a:rPr lang="en-US" sz="2400" dirty="0"/>
              <a:t>.  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ABB0E23-6175-70CA-229A-E9E9B561B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69626" y="1371600"/>
            <a:ext cx="6172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49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C629325-7399-BEB1-5514-395C0AF43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596" y="879620"/>
            <a:ext cx="10165250" cy="1325563"/>
          </a:xfrm>
        </p:spPr>
        <p:txBody>
          <a:bodyPr>
            <a:normAutofit/>
          </a:bodyPr>
          <a:lstStyle/>
          <a:p>
            <a:pPr fontAlgn="base"/>
            <a:r>
              <a:rPr lang="en-US" dirty="0" err="1"/>
              <a:t>Ewi</a:t>
            </a:r>
            <a:r>
              <a:rPr lang="en-US" dirty="0"/>
              <a:t> </a:t>
            </a:r>
            <a:r>
              <a:rPr lang="en-US" dirty="0" err="1"/>
              <a:t>waween</a:t>
            </a:r>
            <a:r>
              <a:rPr lang="en-US" dirty="0"/>
              <a:t> an </a:t>
            </a:r>
            <a:r>
              <a:rPr lang="en-US" dirty="0" err="1"/>
              <a:t>wā</a:t>
            </a:r>
            <a:r>
              <a:rPr lang="en-US" dirty="0"/>
              <a:t> </a:t>
            </a:r>
            <a:r>
              <a:rPr lang="en-US" dirty="0" err="1"/>
              <a:t>eo</a:t>
            </a:r>
            <a:r>
              <a:rPr lang="en-US" dirty="0"/>
              <a:t> </a:t>
            </a:r>
            <a:r>
              <a:rPr lang="en-US" dirty="0" err="1"/>
              <a:t>jerbal</a:t>
            </a:r>
            <a:r>
              <a:rPr lang="en-US" dirty="0"/>
              <a:t>? </a:t>
            </a:r>
            <a:r>
              <a:rPr lang="en-US" dirty="0" err="1"/>
              <a:t>Ej</a:t>
            </a:r>
            <a:r>
              <a:rPr lang="en-US" dirty="0"/>
              <a:t> </a:t>
            </a:r>
            <a:r>
              <a:rPr lang="en-US" dirty="0" err="1"/>
              <a:t>ke</a:t>
            </a:r>
            <a:r>
              <a:rPr lang="en-US" dirty="0"/>
              <a:t> </a:t>
            </a:r>
            <a:r>
              <a:rPr lang="en-US" dirty="0" err="1"/>
              <a:t>eman</a:t>
            </a:r>
            <a:r>
              <a:rPr lang="en-US" dirty="0"/>
              <a:t> </a:t>
            </a:r>
            <a:r>
              <a:rPr lang="en-US" dirty="0" err="1"/>
              <a:t>ñan</a:t>
            </a:r>
            <a:r>
              <a:rPr lang="en-US" dirty="0"/>
              <a:t> </a:t>
            </a:r>
            <a:r>
              <a:rPr lang="en-US" dirty="0" err="1"/>
              <a:t>kōjerbaḷe</a:t>
            </a:r>
            <a:r>
              <a:rPr lang="en-US" dirty="0"/>
              <a:t>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DE7E2C-103A-1BE2-33C7-3859991C6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596" y="2340120"/>
            <a:ext cx="10055081" cy="4517880"/>
          </a:xfrm>
        </p:spPr>
        <p:txBody>
          <a:bodyPr>
            <a:normAutofit/>
          </a:bodyPr>
          <a:lstStyle/>
          <a:p>
            <a:pPr fontAlgn="base"/>
            <a:r>
              <a:rPr lang="en-US" dirty="0" err="1"/>
              <a:t>Ej</a:t>
            </a:r>
            <a:r>
              <a:rPr lang="en-US" dirty="0"/>
              <a:t> </a:t>
            </a:r>
            <a:r>
              <a:rPr lang="en-US" dirty="0" err="1"/>
              <a:t>kōmman</a:t>
            </a:r>
            <a:r>
              <a:rPr lang="en-US" dirty="0"/>
              <a:t> </a:t>
            </a:r>
            <a:r>
              <a:rPr lang="en-US" dirty="0" err="1"/>
              <a:t>āinwot</a:t>
            </a:r>
            <a:r>
              <a:rPr lang="en-US" dirty="0"/>
              <a:t> </a:t>
            </a:r>
            <a:r>
              <a:rPr lang="en-US" dirty="0" err="1"/>
              <a:t>ruo</a:t>
            </a:r>
            <a:r>
              <a:rPr lang="en-US" dirty="0"/>
              <a:t> </a:t>
            </a:r>
            <a:r>
              <a:rPr lang="en-US" dirty="0" err="1"/>
              <a:t>wā</a:t>
            </a:r>
            <a:r>
              <a:rPr lang="en-US" dirty="0"/>
              <a:t> ko </a:t>
            </a:r>
          </a:p>
          <a:p>
            <a:pPr fontAlgn="base"/>
            <a:r>
              <a:rPr lang="en-US" dirty="0" err="1"/>
              <a:t>Wā</a:t>
            </a:r>
            <a:r>
              <a:rPr lang="en-US" dirty="0"/>
              <a:t> </a:t>
            </a:r>
            <a:r>
              <a:rPr lang="en-US" dirty="0" err="1"/>
              <a:t>eo</a:t>
            </a:r>
            <a:r>
              <a:rPr lang="en-US" dirty="0"/>
              <a:t> </a:t>
            </a:r>
            <a:r>
              <a:rPr lang="en-US" dirty="0" err="1"/>
              <a:t>ej</a:t>
            </a:r>
            <a:r>
              <a:rPr lang="en-US" dirty="0"/>
              <a:t> </a:t>
            </a:r>
            <a:r>
              <a:rPr lang="en-US" dirty="0" err="1"/>
              <a:t>katakin</a:t>
            </a:r>
            <a:r>
              <a:rPr lang="en-US" dirty="0"/>
              <a:t> </a:t>
            </a:r>
            <a:r>
              <a:rPr lang="en-US" dirty="0" err="1"/>
              <a:t>enbwinnim</a:t>
            </a:r>
            <a:r>
              <a:rPr lang="en-US" dirty="0"/>
              <a:t> </a:t>
            </a:r>
            <a:r>
              <a:rPr lang="en-US" dirty="0" err="1"/>
              <a:t>ñan</a:t>
            </a:r>
            <a:r>
              <a:rPr lang="en-US" dirty="0"/>
              <a:t> </a:t>
            </a:r>
            <a:r>
              <a:rPr lang="en-US" dirty="0" err="1"/>
              <a:t>irre</a:t>
            </a:r>
            <a:r>
              <a:rPr lang="en-US" dirty="0"/>
              <a:t> </a:t>
            </a:r>
            <a:r>
              <a:rPr lang="en-US" dirty="0" err="1"/>
              <a:t>ippān</a:t>
            </a:r>
            <a:r>
              <a:rPr lang="en-US" dirty="0"/>
              <a:t> measles  </a:t>
            </a:r>
          </a:p>
          <a:p>
            <a:pPr fontAlgn="base"/>
            <a:r>
              <a:rPr lang="en-US" dirty="0" err="1"/>
              <a:t>Emōj</a:t>
            </a:r>
            <a:r>
              <a:rPr lang="en-US" dirty="0"/>
              <a:t> </a:t>
            </a:r>
            <a:r>
              <a:rPr lang="en-US" dirty="0" err="1"/>
              <a:t>kamooḷ</a:t>
            </a:r>
            <a:r>
              <a:rPr lang="en-US" dirty="0"/>
              <a:t> </a:t>
            </a:r>
            <a:r>
              <a:rPr lang="en-US" dirty="0" err="1"/>
              <a:t>ke</a:t>
            </a:r>
            <a:r>
              <a:rPr lang="en-US" dirty="0"/>
              <a:t> </a:t>
            </a:r>
            <a:r>
              <a:rPr lang="en-US" dirty="0" err="1"/>
              <a:t>wā</a:t>
            </a:r>
            <a:r>
              <a:rPr lang="en-US" dirty="0"/>
              <a:t> </a:t>
            </a:r>
            <a:r>
              <a:rPr lang="en-US" dirty="0" err="1"/>
              <a:t>eo</a:t>
            </a:r>
            <a:r>
              <a:rPr lang="en-US" dirty="0"/>
              <a:t> </a:t>
            </a:r>
            <a:r>
              <a:rPr lang="en-US" dirty="0" err="1"/>
              <a:t>ej</a:t>
            </a:r>
            <a:r>
              <a:rPr lang="en-US" dirty="0"/>
              <a:t> </a:t>
            </a:r>
            <a:r>
              <a:rPr lang="en-US" dirty="0" err="1"/>
              <a:t>eman</a:t>
            </a:r>
            <a:r>
              <a:rPr lang="en-US" dirty="0"/>
              <a:t> an </a:t>
            </a:r>
            <a:r>
              <a:rPr lang="en-US" dirty="0" err="1"/>
              <a:t>jerbal</a:t>
            </a:r>
            <a:r>
              <a:rPr lang="en-US" dirty="0"/>
              <a:t> </a:t>
            </a:r>
            <a:r>
              <a:rPr lang="en-US" dirty="0" err="1"/>
              <a:t>iuṃwin</a:t>
            </a:r>
            <a:r>
              <a:rPr lang="en-US" dirty="0"/>
              <a:t> </a:t>
            </a:r>
            <a:r>
              <a:rPr lang="en-US" dirty="0" err="1"/>
              <a:t>eloñḷok</a:t>
            </a:r>
            <a:r>
              <a:rPr lang="en-US" dirty="0"/>
              <a:t> </a:t>
            </a:r>
            <a:r>
              <a:rPr lang="en-US" dirty="0" err="1"/>
              <a:t>jen</a:t>
            </a:r>
            <a:r>
              <a:rPr lang="en-US" dirty="0"/>
              <a:t> </a:t>
            </a:r>
            <a:r>
              <a:rPr lang="en-US" dirty="0" err="1"/>
              <a:t>joñoul</a:t>
            </a:r>
            <a:r>
              <a:rPr lang="en-US" dirty="0"/>
              <a:t> </a:t>
            </a:r>
            <a:r>
              <a:rPr lang="en-US" dirty="0" err="1"/>
              <a:t>yiiō</a:t>
            </a:r>
            <a:r>
              <a:rPr lang="en-US" dirty="0"/>
              <a:t> ko. </a:t>
            </a:r>
          </a:p>
          <a:p>
            <a:pPr fontAlgn="base"/>
            <a:r>
              <a:rPr lang="en-US" dirty="0" err="1"/>
              <a:t>Jōt</a:t>
            </a:r>
            <a:r>
              <a:rPr lang="en-US" dirty="0"/>
              <a:t> </a:t>
            </a:r>
            <a:r>
              <a:rPr lang="en-US" dirty="0" err="1"/>
              <a:t>armej</a:t>
            </a:r>
            <a:r>
              <a:rPr lang="en-US" dirty="0"/>
              <a:t> </a:t>
            </a:r>
            <a:r>
              <a:rPr lang="en-US" dirty="0" err="1"/>
              <a:t>reṃaroñ</a:t>
            </a:r>
            <a:r>
              <a:rPr lang="en-US" dirty="0"/>
              <a:t> ion men ko </a:t>
            </a:r>
            <a:r>
              <a:rPr lang="en-US" dirty="0" err="1"/>
              <a:t>redik</a:t>
            </a:r>
            <a:r>
              <a:rPr lang="en-US" dirty="0"/>
              <a:t> </a:t>
            </a:r>
            <a:r>
              <a:rPr lang="en-US" dirty="0" err="1"/>
              <a:t>rej</a:t>
            </a:r>
            <a:r>
              <a:rPr lang="en-US" dirty="0"/>
              <a:t> </a:t>
            </a:r>
            <a:r>
              <a:rPr lang="en-US" dirty="0" err="1"/>
              <a:t>walok</a:t>
            </a:r>
            <a:r>
              <a:rPr lang="en-US" dirty="0"/>
              <a:t> </a:t>
            </a:r>
            <a:r>
              <a:rPr lang="en-US" dirty="0" err="1"/>
              <a:t>ñan</a:t>
            </a:r>
            <a:r>
              <a:rPr lang="en-US" dirty="0"/>
              <a:t> er </a:t>
            </a:r>
            <a:r>
              <a:rPr lang="en-US" dirty="0" err="1"/>
              <a:t>elikin</a:t>
            </a:r>
            <a:r>
              <a:rPr lang="en-US" dirty="0"/>
              <a:t> </a:t>
            </a:r>
            <a:r>
              <a:rPr lang="en-US" dirty="0" err="1"/>
              <a:t>wā</a:t>
            </a:r>
            <a:r>
              <a:rPr lang="en-US" dirty="0"/>
              <a:t> </a:t>
            </a:r>
            <a:r>
              <a:rPr lang="en-US" dirty="0" err="1"/>
              <a:t>iuṃwin</a:t>
            </a:r>
            <a:r>
              <a:rPr lang="en-US" dirty="0"/>
              <a:t> </a:t>
            </a:r>
            <a:r>
              <a:rPr lang="en-US" dirty="0" err="1"/>
              <a:t>juon</a:t>
            </a:r>
            <a:r>
              <a:rPr lang="en-US" dirty="0"/>
              <a:t> </a:t>
            </a:r>
            <a:r>
              <a:rPr lang="en-US" dirty="0" err="1"/>
              <a:t>raan</a:t>
            </a:r>
            <a:r>
              <a:rPr lang="en-US" dirty="0"/>
              <a:t> </a:t>
            </a:r>
            <a:r>
              <a:rPr lang="en-US" dirty="0" err="1"/>
              <a:t>ak</a:t>
            </a:r>
            <a:r>
              <a:rPr lang="en-US" dirty="0"/>
              <a:t> </a:t>
            </a:r>
            <a:r>
              <a:rPr lang="en-US" dirty="0" err="1"/>
              <a:t>ruo</a:t>
            </a:r>
            <a:r>
              <a:rPr lang="en-US" dirty="0"/>
              <a:t> </a:t>
            </a:r>
          </a:p>
          <a:p>
            <a:pPr fontAlgn="base"/>
            <a:r>
              <a:rPr lang="en-US" dirty="0"/>
              <a:t>Elañe </a:t>
            </a:r>
            <a:r>
              <a:rPr lang="en-US" dirty="0" err="1"/>
              <a:t>ewōr</a:t>
            </a:r>
            <a:r>
              <a:rPr lang="en-US" dirty="0"/>
              <a:t> </a:t>
            </a:r>
            <a:r>
              <a:rPr lang="en-US" dirty="0" err="1"/>
              <a:t>jabdewōt</a:t>
            </a:r>
            <a:r>
              <a:rPr lang="en-US" dirty="0"/>
              <a:t> am </a:t>
            </a:r>
            <a:r>
              <a:rPr lang="en-US" dirty="0" err="1"/>
              <a:t>kajjitōk</a:t>
            </a:r>
            <a:r>
              <a:rPr lang="en-US" dirty="0"/>
              <a:t>, </a:t>
            </a:r>
            <a:r>
              <a:rPr lang="en-US" dirty="0" err="1"/>
              <a:t>jouj</a:t>
            </a:r>
            <a:r>
              <a:rPr lang="en-US" dirty="0"/>
              <a:t> </a:t>
            </a:r>
            <a:r>
              <a:rPr lang="en-US" dirty="0" err="1"/>
              <a:t>kūrḷok</a:t>
            </a:r>
            <a:r>
              <a:rPr lang="en-US" dirty="0"/>
              <a:t> </a:t>
            </a:r>
            <a:r>
              <a:rPr lang="en-US" dirty="0" err="1"/>
              <a:t>taktō</a:t>
            </a:r>
            <a:r>
              <a:rPr lang="en-US" dirty="0"/>
              <a:t> </a:t>
            </a:r>
            <a:r>
              <a:rPr lang="en-US" dirty="0" err="1"/>
              <a:t>eo</a:t>
            </a:r>
            <a:r>
              <a:rPr lang="en-US" dirty="0"/>
              <a:t> am, </a:t>
            </a:r>
            <a:r>
              <a:rPr lang="en-US" dirty="0" err="1"/>
              <a:t>rijerbal</a:t>
            </a:r>
            <a:r>
              <a:rPr lang="en-US" dirty="0"/>
              <a:t> in </a:t>
            </a:r>
            <a:r>
              <a:rPr lang="en-US" dirty="0" err="1"/>
              <a:t>jikin</a:t>
            </a:r>
            <a:r>
              <a:rPr lang="en-US" dirty="0"/>
              <a:t> </a:t>
            </a:r>
            <a:r>
              <a:rPr lang="en-US" dirty="0" err="1"/>
              <a:t>ebbok</a:t>
            </a:r>
            <a:r>
              <a:rPr lang="en-US" dirty="0"/>
              <a:t> </a:t>
            </a:r>
            <a:r>
              <a:rPr lang="en-US" dirty="0" err="1"/>
              <a:t>wūno</a:t>
            </a:r>
            <a:r>
              <a:rPr lang="en-US" dirty="0"/>
              <a:t>, </a:t>
            </a:r>
            <a:r>
              <a:rPr lang="en-US" dirty="0" err="1"/>
              <a:t>ak</a:t>
            </a:r>
            <a:r>
              <a:rPr lang="en-US" dirty="0"/>
              <a:t> </a:t>
            </a:r>
            <a:r>
              <a:rPr lang="en-US" dirty="0" err="1"/>
              <a:t>jikin</a:t>
            </a:r>
            <a:r>
              <a:rPr lang="en-US" dirty="0"/>
              <a:t> </a:t>
            </a:r>
            <a:r>
              <a:rPr lang="en-US" dirty="0" err="1"/>
              <a:t>ājmour</a:t>
            </a: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183182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F155ED7-F61B-1AF7-52A5-D65AE97E6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596" y="879620"/>
            <a:ext cx="9863203" cy="1325563"/>
          </a:xfrm>
        </p:spPr>
        <p:txBody>
          <a:bodyPr/>
          <a:lstStyle/>
          <a:p>
            <a:r>
              <a:rPr lang="en-US" dirty="0" err="1"/>
              <a:t>Waween</a:t>
            </a:r>
            <a:r>
              <a:rPr lang="en-US" dirty="0"/>
              <a:t> </a:t>
            </a:r>
            <a:r>
              <a:rPr lang="en-US" dirty="0" err="1"/>
              <a:t>bōk</a:t>
            </a:r>
            <a:r>
              <a:rPr lang="en-US" dirty="0"/>
              <a:t> </a:t>
            </a:r>
            <a:r>
              <a:rPr lang="en-US" dirty="0" err="1"/>
              <a:t>wā</a:t>
            </a:r>
            <a:r>
              <a:rPr lang="en-US" dirty="0"/>
              <a:t> </a:t>
            </a:r>
            <a:r>
              <a:rPr lang="en-US" dirty="0" err="1"/>
              <a:t>eo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2BB740F-62A3-AEF1-B09E-A0A890038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597" y="2340120"/>
            <a:ext cx="7374004" cy="3635723"/>
          </a:xfrm>
        </p:spPr>
        <p:txBody>
          <a:bodyPr/>
          <a:lstStyle/>
          <a:p>
            <a:pPr fontAlgn="base"/>
            <a:r>
              <a:rPr lang="en-US" dirty="0" err="1"/>
              <a:t>Kūrḷok</a:t>
            </a:r>
            <a:r>
              <a:rPr lang="en-US" dirty="0"/>
              <a:t> </a:t>
            </a:r>
            <a:r>
              <a:rPr lang="en-US" dirty="0" err="1"/>
              <a:t>jikin</a:t>
            </a:r>
            <a:r>
              <a:rPr lang="en-US" dirty="0"/>
              <a:t> </a:t>
            </a:r>
            <a:r>
              <a:rPr lang="en-US" dirty="0" err="1"/>
              <a:t>taktō</a:t>
            </a:r>
            <a:r>
              <a:rPr lang="en-US" dirty="0"/>
              <a:t> </a:t>
            </a:r>
            <a:r>
              <a:rPr lang="en-US" dirty="0" err="1"/>
              <a:t>eo</a:t>
            </a:r>
            <a:r>
              <a:rPr lang="en-US" dirty="0"/>
              <a:t> am, </a:t>
            </a:r>
            <a:r>
              <a:rPr lang="en-US" dirty="0" err="1"/>
              <a:t>rijerbal</a:t>
            </a:r>
            <a:r>
              <a:rPr lang="en-US" dirty="0"/>
              <a:t> in </a:t>
            </a:r>
            <a:r>
              <a:rPr lang="en-US" dirty="0" err="1"/>
              <a:t>jikin</a:t>
            </a:r>
            <a:r>
              <a:rPr lang="en-US" dirty="0"/>
              <a:t> </a:t>
            </a:r>
            <a:br>
              <a:rPr lang="en-US" dirty="0"/>
            </a:br>
            <a:r>
              <a:rPr lang="en-US" dirty="0" err="1"/>
              <a:t>ebbōk</a:t>
            </a:r>
            <a:r>
              <a:rPr lang="en-US" dirty="0"/>
              <a:t> </a:t>
            </a:r>
            <a:r>
              <a:rPr lang="en-US" dirty="0" err="1"/>
              <a:t>wūno</a:t>
            </a:r>
            <a:r>
              <a:rPr lang="en-US" dirty="0"/>
              <a:t>, </a:t>
            </a:r>
            <a:r>
              <a:rPr lang="en-US" dirty="0" err="1"/>
              <a:t>opiij</a:t>
            </a:r>
            <a:r>
              <a:rPr lang="en-US" dirty="0"/>
              <a:t> in </a:t>
            </a:r>
            <a:r>
              <a:rPr lang="en-US" dirty="0" err="1"/>
              <a:t>taktō</a:t>
            </a:r>
            <a:r>
              <a:rPr lang="en-US" dirty="0"/>
              <a:t> </a:t>
            </a:r>
            <a:r>
              <a:rPr lang="en-US" dirty="0" err="1"/>
              <a:t>ak</a:t>
            </a:r>
            <a:r>
              <a:rPr lang="en-US" dirty="0"/>
              <a:t> </a:t>
            </a:r>
            <a:r>
              <a:rPr lang="en-US" dirty="0" err="1"/>
              <a:t>jikin</a:t>
            </a:r>
            <a:r>
              <a:rPr lang="en-US" dirty="0"/>
              <a:t> </a:t>
            </a:r>
            <a:r>
              <a:rPr lang="en-US" dirty="0" err="1"/>
              <a:t>ājmour</a:t>
            </a:r>
            <a:r>
              <a:rPr lang="en-US" dirty="0"/>
              <a:t> </a:t>
            </a:r>
          </a:p>
          <a:p>
            <a:pPr fontAlgn="base"/>
            <a:r>
              <a:rPr lang="en-US" dirty="0"/>
              <a:t>Ewōr </a:t>
            </a:r>
            <a:r>
              <a:rPr lang="en-US" dirty="0" err="1"/>
              <a:t>wā</a:t>
            </a:r>
            <a:r>
              <a:rPr lang="en-US" dirty="0"/>
              <a:t> </a:t>
            </a:r>
            <a:r>
              <a:rPr lang="en-US" dirty="0" err="1"/>
              <a:t>ejelok</a:t>
            </a:r>
            <a:r>
              <a:rPr lang="en-US" dirty="0"/>
              <a:t> </a:t>
            </a:r>
            <a:r>
              <a:rPr lang="en-US" dirty="0" err="1"/>
              <a:t>wonāān</a:t>
            </a:r>
            <a:r>
              <a:rPr lang="en-US" dirty="0"/>
              <a:t> </a:t>
            </a:r>
            <a:r>
              <a:rPr lang="en-US" dirty="0" err="1"/>
              <a:t>ñan</a:t>
            </a:r>
            <a:r>
              <a:rPr lang="en-US" dirty="0"/>
              <a:t> </a:t>
            </a:r>
            <a:r>
              <a:rPr lang="en-US" dirty="0" err="1"/>
              <a:t>ajri</a:t>
            </a:r>
            <a:r>
              <a:rPr lang="en-US" dirty="0"/>
              <a:t> </a:t>
            </a:r>
            <a:r>
              <a:rPr lang="en-US" dirty="0" err="1"/>
              <a:t>ro</a:t>
            </a:r>
            <a:r>
              <a:rPr lang="en-US" dirty="0"/>
              <a:t>  </a:t>
            </a:r>
          </a:p>
          <a:p>
            <a:pPr fontAlgn="base"/>
            <a:r>
              <a:rPr lang="en-US" dirty="0"/>
              <a:t>Ewōr </a:t>
            </a:r>
            <a:r>
              <a:rPr lang="en-US" dirty="0" err="1"/>
              <a:t>wā</a:t>
            </a:r>
            <a:r>
              <a:rPr lang="en-US" dirty="0"/>
              <a:t> </a:t>
            </a:r>
            <a:r>
              <a:rPr lang="en-US" dirty="0" err="1"/>
              <a:t>ejelok</a:t>
            </a:r>
            <a:r>
              <a:rPr lang="en-US" dirty="0"/>
              <a:t> </a:t>
            </a:r>
            <a:r>
              <a:rPr lang="en-US" dirty="0" err="1"/>
              <a:t>wonāān</a:t>
            </a:r>
            <a:r>
              <a:rPr lang="en-US" dirty="0"/>
              <a:t> </a:t>
            </a:r>
            <a:r>
              <a:rPr lang="en-US" dirty="0" err="1"/>
              <a:t>ñan</a:t>
            </a:r>
            <a:r>
              <a:rPr lang="en-US" dirty="0"/>
              <a:t> </a:t>
            </a:r>
            <a:r>
              <a:rPr lang="en-US" dirty="0" err="1"/>
              <a:t>rūtto</a:t>
            </a:r>
            <a:r>
              <a:rPr lang="en-US" dirty="0"/>
              <a:t> </a:t>
            </a:r>
            <a:r>
              <a:rPr lang="en-US" dirty="0" err="1"/>
              <a:t>ro</a:t>
            </a:r>
            <a:r>
              <a:rPr lang="en-US" dirty="0"/>
              <a:t> </a:t>
            </a:r>
            <a:br>
              <a:rPr lang="en-US" dirty="0"/>
            </a:br>
            <a:r>
              <a:rPr lang="en-US" dirty="0" err="1"/>
              <a:t>ejelok</a:t>
            </a:r>
            <a:r>
              <a:rPr lang="en-US" dirty="0"/>
              <a:t> </a:t>
            </a:r>
            <a:r>
              <a:rPr lang="en-US" dirty="0" err="1"/>
              <a:t>aer</a:t>
            </a:r>
            <a:r>
              <a:rPr lang="en-US" dirty="0"/>
              <a:t> </a:t>
            </a:r>
            <a:r>
              <a:rPr lang="en-US" dirty="0" err="1"/>
              <a:t>injuron</a:t>
            </a:r>
            <a:r>
              <a:rPr lang="en-US" dirty="0"/>
              <a:t> </a:t>
            </a:r>
          </a:p>
          <a:p>
            <a:pPr fontAlgn="base"/>
            <a:r>
              <a:rPr lang="en-US" dirty="0"/>
              <a:t>Washington State Department of Health </a:t>
            </a:r>
            <a:r>
              <a:rPr lang="en-US" dirty="0" err="1"/>
              <a:t>kein</a:t>
            </a:r>
            <a:r>
              <a:rPr lang="en-US" dirty="0"/>
              <a:t> </a:t>
            </a:r>
            <a:r>
              <a:rPr lang="en-US" dirty="0" err="1"/>
              <a:t>kabbok</a:t>
            </a:r>
            <a:r>
              <a:rPr lang="en-US" dirty="0"/>
              <a:t> </a:t>
            </a:r>
            <a:r>
              <a:rPr lang="en-US" dirty="0" err="1"/>
              <a:t>jikin</a:t>
            </a:r>
            <a:r>
              <a:rPr lang="en-US" dirty="0"/>
              <a:t> </a:t>
            </a:r>
            <a:r>
              <a:rPr lang="en-US" dirty="0" err="1"/>
              <a:t>wā</a:t>
            </a:r>
            <a:r>
              <a:rPr lang="en-US" dirty="0"/>
              <a:t> </a:t>
            </a:r>
            <a:r>
              <a:rPr lang="en-US" dirty="0" err="1"/>
              <a:t>eo</a:t>
            </a:r>
            <a:r>
              <a:rPr lang="en-US" dirty="0"/>
              <a:t>  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4959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9E6509F3BEFC429FA1D0E06132EAC9" ma:contentTypeVersion="23" ma:contentTypeDescription="Create a new document." ma:contentTypeScope="" ma:versionID="0d61e2a51d87eeaa3fe4a09e0d54f962">
  <xsd:schema xmlns:xsd="http://www.w3.org/2001/XMLSchema" xmlns:xs="http://www.w3.org/2001/XMLSchema" xmlns:p="http://schemas.microsoft.com/office/2006/metadata/properties" xmlns:ns2="188f708c-7be3-4d7b-927f-99b7185615a9" xmlns:ns3="2fe63b0b-a827-4717-a0fa-a79525474dc0" targetNamespace="http://schemas.microsoft.com/office/2006/metadata/properties" ma:root="true" ma:fieldsID="2c9f0f77fe9eb577a7f588a39d56bcec" ns2:_="" ns3:_="">
    <xsd:import namespace="188f708c-7be3-4d7b-927f-99b7185615a9"/>
    <xsd:import namespace="2fe63b0b-a827-4717-a0fa-a79525474d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FORREVIEW" minOccurs="0"/>
                <xsd:element ref="ns2:MediaServiceObjectDetectorVersions" minOccurs="0"/>
                <xsd:element ref="ns2:MediaServiceSearchProperties" minOccurs="0"/>
                <xsd:element ref="ns2:Ready" minOccurs="0"/>
                <xsd:element ref="ns2:MediaServiceBillingMetadata" minOccurs="0"/>
                <xsd:element ref="ns2:Note" minOccurs="0"/>
                <xsd:element ref="ns2:PathLeng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8f708c-7be3-4d7b-927f-99b7185615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b4b7642d-b201-4d87-b1fe-4797a41b508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FORREVIEW" ma:index="23" nillable="true" ma:displayName="FOR REVIEW" ma:format="Dropdown" ma:internalName="FORREVIEW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Ready" ma:index="26" nillable="true" ma:displayName="Ready" ma:default="0" ma:description="Materials are ready for tribe meeting&#10;or &#10;Materials are not ready for tribe meeting" ma:format="Dropdown" ma:internalName="Ready">
      <xsd:simpleType>
        <xsd:restriction base="dms:Boolean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  <xsd:element name="Note" ma:index="28" nillable="true" ma:displayName="Note" ma:format="Dropdown" ma:internalName="Note">
      <xsd:simpleType>
        <xsd:restriction base="dms:Text">
          <xsd:maxLength value="255"/>
        </xsd:restriction>
      </xsd:simpleType>
    </xsd:element>
    <xsd:element name="PathLength" ma:index="29" nillable="true" ma:displayName="PathLength" ma:decimals="0" ma:format="Dropdown" ma:internalName="PathLength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e63b0b-a827-4717-a0fa-a79525474dc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9079542-0a4c-44d2-9661-923980ddd152}" ma:internalName="TaxCatchAll" ma:showField="CatchAllData" ma:web="2fe63b0b-a827-4717-a0fa-a79525474dc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ady xmlns="188f708c-7be3-4d7b-927f-99b7185615a9">false</Ready>
    <lcf76f155ced4ddcb4097134ff3c332f xmlns="188f708c-7be3-4d7b-927f-99b7185615a9">
      <Terms xmlns="http://schemas.microsoft.com/office/infopath/2007/PartnerControls"/>
    </lcf76f155ced4ddcb4097134ff3c332f>
    <TaxCatchAll xmlns="2fe63b0b-a827-4717-a0fa-a79525474dc0" xsi:nil="true"/>
    <FORREVIEW xmlns="188f708c-7be3-4d7b-927f-99b7185615a9" xsi:nil="true"/>
    <Note xmlns="188f708c-7be3-4d7b-927f-99b7185615a9" xsi:nil="true"/>
    <PathLength xmlns="188f708c-7be3-4d7b-927f-99b7185615a9" xsi:nil="true"/>
  </documentManagement>
</p:properties>
</file>

<file path=customXml/itemProps1.xml><?xml version="1.0" encoding="utf-8"?>
<ds:datastoreItem xmlns:ds="http://schemas.openxmlformats.org/officeDocument/2006/customXml" ds:itemID="{A4DA2B7B-A034-47DA-B1A8-E72D2715D2C9}"/>
</file>

<file path=customXml/itemProps2.xml><?xml version="1.0" encoding="utf-8"?>
<ds:datastoreItem xmlns:ds="http://schemas.openxmlformats.org/officeDocument/2006/customXml" ds:itemID="{B4ECFBD1-1826-4B41-8C3A-1C00CDE06074}"/>
</file>

<file path=customXml/itemProps3.xml><?xml version="1.0" encoding="utf-8"?>
<ds:datastoreItem xmlns:ds="http://schemas.openxmlformats.org/officeDocument/2006/customXml" ds:itemID="{263E75DF-A180-48AF-BD08-8EB6F08B95FB}"/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1843</Words>
  <Application>Microsoft Macintosh PowerPoint</Application>
  <PresentationFormat>Widescreen</PresentationFormat>
  <Paragraphs>99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Aptos</vt:lpstr>
      <vt:lpstr>Arial</vt:lpstr>
      <vt:lpstr>Myriad Pro</vt:lpstr>
      <vt:lpstr>Office Theme</vt:lpstr>
      <vt:lpstr>Kōjbarok baamle ko ad nae measles</vt:lpstr>
      <vt:lpstr>Measles ekauwōtata im ej ajedeed</vt:lpstr>
      <vt:lpstr>Jeṃaroñ kōjbarok  ajri ro nejid, baamle ko im jukjukin pād</vt:lpstr>
      <vt:lpstr>Ta in measles?</vt:lpstr>
      <vt:lpstr>Measles eṃaroñ kōmman bwe armej ren lukkun nañinmej</vt:lpstr>
      <vt:lpstr>Measles ej kōmman poktak ñan mour </vt:lpstr>
      <vt:lpstr>Ta eo jeṃaroñ kōmmane?</vt:lpstr>
      <vt:lpstr>Ewi waween an wā eo jerbal? Ej ke eman ñan kōjerbaḷe?</vt:lpstr>
      <vt:lpstr>Waween bōk wā eo</vt:lpstr>
      <vt:lpstr>Ta ko jōt jeṃaroñ kōmmane?</vt:lpstr>
      <vt:lpstr>Etolak jen ro jōt ñan bōbrae measlesjen an ajedeed</vt:lpstr>
      <vt:lpstr>Measles kakōḷle ko</vt:lpstr>
      <vt:lpstr>Tokja ko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Jared Martin</dc:creator>
  <cp:lastModifiedBy>Jared Martin</cp:lastModifiedBy>
  <cp:revision>15</cp:revision>
  <dcterms:created xsi:type="dcterms:W3CDTF">2026-05-29T17:40:25Z</dcterms:created>
  <dcterms:modified xsi:type="dcterms:W3CDTF">2026-06-05T19:12:08Z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0x010100809E6509F3BEFC429FA1D0E06132EAC9</vt:lpwstr>
  </property>
  <property fmtid="{D5CDD505-2E9C-101B-9397-08002B2CF9AE}" pid="3" name="MediaServiceImageTags">
    <vt:lpwstr/>
  </property>
</Properties>
</file>