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63" r:id="rId4"/>
    <p:sldId id="259" r:id="rId5"/>
    <p:sldId id="260" r:id="rId6"/>
    <p:sldId id="261" r:id="rId7"/>
    <p:sldId id="262" r:id="rId8"/>
    <p:sldId id="264" r:id="rId9"/>
    <p:sldId id="265" r:id="rId10"/>
    <p:sldId id="266" r:id="rId11"/>
    <p:sldId id="267" r:id="rId12"/>
    <p:sldId id="268"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305D"/>
    <a:srgbClr val="EBA521"/>
    <a:srgbClr val="9F2169"/>
    <a:srgbClr val="580A37"/>
    <a:srgbClr val="244626"/>
    <a:srgbClr val="699A40"/>
    <a:srgbClr val="135F8A"/>
    <a:srgbClr val="34C6F4"/>
    <a:srgbClr val="13AFB9"/>
    <a:srgbClr val="0A52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16" d="100"/>
          <a:sy n="116" d="100"/>
        </p:scale>
        <p:origin x="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6EFF0D-DD52-7D44-B63A-7DC0318C945C}" type="datetimeFigureOut">
              <a:rPr lang="en-US" smtClean="0"/>
              <a:t>6/5/26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B8CEB-0EC8-6D44-97B9-597AD33072C4}" type="slidenum">
              <a:rPr lang="en-US" smtClean="0"/>
              <a:t>‹#›</a:t>
            </a:fld>
            <a:endParaRPr lang="en-US"/>
          </a:p>
        </p:txBody>
      </p:sp>
    </p:spTree>
    <p:extLst>
      <p:ext uri="{BB962C8B-B14F-4D97-AF65-F5344CB8AC3E}">
        <p14:creationId xmlns:p14="http://schemas.microsoft.com/office/powerpoint/2010/main" val="172176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o-SO" sz="1200" b="0" i="0" kern="1200" dirty="0">
                <a:solidFill>
                  <a:schemeClr val="tx1"/>
                </a:solidFill>
                <a:effectLst/>
                <a:latin typeface="+mn-lt"/>
                <a:ea typeface="+mn-ea"/>
                <a:cs typeface="+mn-cs"/>
              </a:rPr>
              <a:t>Qaarkiin waxaa laga yaabaa inay maqleen in kiisaska iyo faafitaanka cudurka jadeecadu ay ku kordhayaan gobolka Washington. Taasi waa dhibaato ay tahay inaan dhammaanteen ka warqabno, sababtoo ah cudurka jadeecadu wuxuu noqon karaa mid aad u halis badan, gaar ahaan dadka nugul ee qoysaskeena iyo bulshada dhexdeeda katirsan. Sidoo kale waa dhibaato sababtoo ah cudurka jadeecadu si fudud ayuu uga faafaa qof ilaa qof kale.</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691B8CEB-0EC8-6D44-97B9-597AD33072C4}" type="slidenum">
              <a:rPr lang="en-US" smtClean="0"/>
              <a:t>2</a:t>
            </a:fld>
            <a:endParaRPr lang="en-US"/>
          </a:p>
        </p:txBody>
      </p:sp>
    </p:spTree>
    <p:extLst>
      <p:ext uri="{BB962C8B-B14F-4D97-AF65-F5344CB8AC3E}">
        <p14:creationId xmlns:p14="http://schemas.microsoft.com/office/powerpoint/2010/main" val="653757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o-SO" sz="1200" b="0" i="0" kern="1200" dirty="0">
                <a:solidFill>
                  <a:schemeClr val="tx1"/>
                </a:solidFill>
                <a:effectLst/>
                <a:latin typeface="+mn-lt"/>
                <a:ea typeface="+mn-ea"/>
                <a:cs typeface="+mn-cs"/>
              </a:rPr>
              <a:t>Mar labaad, aad bay muhiim u tahay inaad ka fogaato dadka kale haddii aad u dhawaatay qof uu ku dhacay cudurka jadeecada. Waa inaad guriga joogtaa 21 maalmood waa inaadna ka fogaato dadka kale inta lagu jiro waqtigaas.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so-SO" sz="1200" b="0" i="0" kern="1200" dirty="0">
                <a:solidFill>
                  <a:schemeClr val="tx1"/>
                </a:solidFill>
                <a:effectLst/>
                <a:latin typeface="+mn-lt"/>
                <a:ea typeface="+mn-ea"/>
                <a:cs typeface="+mn-cs"/>
              </a:rPr>
              <a:t>Hase yeeshee, dadka qaar ee la kulma cudurka wali waa ay qaadan karaan talaalka haddii ay sidaas sameeyaan 72 saacadood gudahood marka ay u qaadaan cudurka. Arrintaan waxay ka hortagi kartaa inay xanuunsadaan ama ay aad u xanuunsadaan. Waxaad arrintaam weydiin kartaa rugtaada caafimaadka ama dhakhtarkaaga haddii aad u dhawaato cudurka aadana wali qaadan talaalka.</a:t>
            </a:r>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91B8CEB-0EC8-6D44-97B9-597AD33072C4}" type="slidenum">
              <a:rPr lang="en-US" smtClean="0"/>
              <a:t>11</a:t>
            </a:fld>
            <a:endParaRPr lang="en-US"/>
          </a:p>
        </p:txBody>
      </p:sp>
    </p:spTree>
    <p:extLst>
      <p:ext uri="{BB962C8B-B14F-4D97-AF65-F5344CB8AC3E}">
        <p14:creationId xmlns:p14="http://schemas.microsoft.com/office/powerpoint/2010/main" val="3773985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o-SO" sz="1200" b="0" i="0" kern="1200" dirty="0">
                <a:solidFill>
                  <a:schemeClr val="tx1"/>
                </a:solidFill>
                <a:effectLst/>
                <a:latin typeface="+mn-lt"/>
                <a:ea typeface="+mn-ea"/>
                <a:cs typeface="+mn-cs"/>
              </a:rPr>
              <a:t>Dhammaanteen waa inaan iska eegno calaamadaha jadeecada. Kurti isku mar ma billoowdaan. Badanaa waxay ku bilaabmaan qandho, qufac iyo indho cascas. Haddii aad leedahay calaamadahaas, guriga joog oo ka fogoow dadka kale oo eeg inaad isku aragto finan dhowr maalmood gudahood. Haddii aad aragto finan, marka koowaad wac rug caafimaad ama dhakhtar. Waxaad u baahan tahay inaad booqato si laguu baaro oo loo oggaato waxa xigga ee la sameyn karo. Waxay kuu diyaarin doonaan qorshe aad ku timaado adigoon halis u gelin dadka kale fayraska. </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691B8CEB-0EC8-6D44-97B9-597AD33072C4}" type="slidenum">
              <a:rPr lang="en-US" smtClean="0"/>
              <a:t>12</a:t>
            </a:fld>
            <a:endParaRPr lang="en-US"/>
          </a:p>
        </p:txBody>
      </p:sp>
    </p:spTree>
    <p:extLst>
      <p:ext uri="{BB962C8B-B14F-4D97-AF65-F5344CB8AC3E}">
        <p14:creationId xmlns:p14="http://schemas.microsoft.com/office/powerpoint/2010/main" val="3346079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Waad </a:t>
            </a:r>
            <a:r>
              <a:rPr lang="en-US" sz="1200" b="0" i="0" kern="1200" dirty="0" err="1">
                <a:solidFill>
                  <a:schemeClr val="tx1"/>
                </a:solidFill>
                <a:effectLst/>
                <a:latin typeface="+mn-lt"/>
                <a:ea typeface="+mn-ea"/>
                <a:cs typeface="+mn-cs"/>
              </a:rPr>
              <a:t>mahadsan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tahay</a:t>
            </a:r>
            <a:r>
              <a:rPr lang="en-US" sz="1200" b="0" i="0" kern="1200" dirty="0">
                <a:solidFill>
                  <a:schemeClr val="tx1"/>
                </a:solidFill>
                <a:effectLst/>
                <a:latin typeface="+mn-lt"/>
                <a:ea typeface="+mn-ea"/>
                <a:cs typeface="+mn-cs"/>
              </a:rPr>
              <a:t>! Halkaan </a:t>
            </a:r>
            <a:r>
              <a:rPr lang="en-US" sz="1200" b="0" i="0" kern="1200" dirty="0" err="1">
                <a:solidFill>
                  <a:schemeClr val="tx1"/>
                </a:solidFill>
                <a:effectLst/>
                <a:latin typeface="+mn-lt"/>
                <a:ea typeface="+mn-ea"/>
                <a:cs typeface="+mn-cs"/>
              </a:rPr>
              <a:t>waxaad</a:t>
            </a:r>
            <a:r>
              <a:rPr lang="en-US" sz="1200" b="0" i="0" kern="1200" dirty="0">
                <a:solidFill>
                  <a:schemeClr val="tx1"/>
                </a:solidFill>
                <a:effectLst/>
                <a:latin typeface="+mn-lt"/>
                <a:ea typeface="+mn-ea"/>
                <a:cs typeface="+mn-cs"/>
              </a:rPr>
              <a:t> ka </a:t>
            </a:r>
            <a:r>
              <a:rPr lang="en-US" sz="1200" b="0" i="0" kern="1200" dirty="0" err="1">
                <a:solidFill>
                  <a:schemeClr val="tx1"/>
                </a:solidFill>
                <a:effectLst/>
                <a:latin typeface="+mn-lt"/>
                <a:ea typeface="+mn-ea"/>
                <a:cs typeface="+mn-cs"/>
              </a:rPr>
              <a:t>helaysaa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laba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agab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caawinaya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inaad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qoyskaaga</a:t>
            </a:r>
            <a:r>
              <a:rPr lang="en-US" sz="1200" b="0" i="0" kern="1200" dirty="0">
                <a:solidFill>
                  <a:schemeClr val="tx1"/>
                </a:solidFill>
                <a:effectLst/>
                <a:latin typeface="+mn-lt"/>
                <a:ea typeface="+mn-ea"/>
                <a:cs typeface="+mn-cs"/>
              </a:rPr>
              <a:t> ka </a:t>
            </a:r>
            <a:r>
              <a:rPr lang="en-US" sz="1200" b="0" i="0" kern="1200" dirty="0" err="1">
                <a:solidFill>
                  <a:schemeClr val="tx1"/>
                </a:solidFill>
                <a:effectLst/>
                <a:latin typeface="+mn-lt"/>
                <a:ea typeface="+mn-ea"/>
                <a:cs typeface="+mn-cs"/>
              </a:rPr>
              <a:t>ilaaliso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jadeecada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Waxaad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isticmaali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kartaa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taleefankaaga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aad</a:t>
            </a:r>
            <a:r>
              <a:rPr lang="en-US" sz="1200" b="0" i="0" kern="1200" dirty="0">
                <a:solidFill>
                  <a:schemeClr val="tx1"/>
                </a:solidFill>
                <a:effectLst/>
                <a:latin typeface="+mn-lt"/>
                <a:ea typeface="+mn-ea"/>
                <a:cs typeface="+mn-cs"/>
              </a:rPr>
              <a:t> u </a:t>
            </a:r>
            <a:r>
              <a:rPr lang="en-US" sz="1200" b="0" i="0" kern="1200" dirty="0" err="1">
                <a:solidFill>
                  <a:schemeClr val="tx1"/>
                </a:solidFill>
                <a:effectLst/>
                <a:latin typeface="+mn-lt"/>
                <a:ea typeface="+mn-ea"/>
                <a:cs typeface="+mn-cs"/>
              </a:rPr>
              <a:t>iskaan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gareyso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koodhka</a:t>
            </a:r>
            <a:r>
              <a:rPr lang="en-US" sz="1200" b="0" i="0" kern="1200" dirty="0">
                <a:solidFill>
                  <a:schemeClr val="tx1"/>
                </a:solidFill>
                <a:effectLst/>
                <a:latin typeface="+mn-lt"/>
                <a:ea typeface="+mn-ea"/>
                <a:cs typeface="+mn-cs"/>
              </a:rPr>
              <a:t> ama </a:t>
            </a:r>
            <a:r>
              <a:rPr lang="en-US" sz="1200" b="0" i="0" kern="1200" dirty="0" err="1">
                <a:solidFill>
                  <a:schemeClr val="tx1"/>
                </a:solidFill>
                <a:effectLst/>
                <a:latin typeface="+mn-lt"/>
                <a:ea typeface="+mn-ea"/>
                <a:cs typeface="+mn-cs"/>
              </a:rPr>
              <a:t>aad</a:t>
            </a:r>
            <a:r>
              <a:rPr lang="en-US" sz="1200" b="0" i="0" kern="1200" dirty="0">
                <a:solidFill>
                  <a:schemeClr val="tx1"/>
                </a:solidFill>
                <a:effectLst/>
                <a:latin typeface="+mn-lt"/>
                <a:ea typeface="+mn-ea"/>
                <a:cs typeface="+mn-cs"/>
              </a:rPr>
              <a:t> u </a:t>
            </a:r>
            <a:r>
              <a:rPr lang="en-US" sz="1200" b="0" i="0" kern="1200" dirty="0" err="1">
                <a:solidFill>
                  <a:schemeClr val="tx1"/>
                </a:solidFill>
                <a:effectLst/>
                <a:latin typeface="+mn-lt"/>
                <a:ea typeface="+mn-ea"/>
                <a:cs typeface="+mn-cs"/>
              </a:rPr>
              <a:t>gasho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webseedkaan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Waxaad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isticmaali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kartaa</a:t>
            </a:r>
            <a:r>
              <a:rPr lang="en-US" sz="1200" b="0" i="0" kern="1200" dirty="0">
                <a:solidFill>
                  <a:schemeClr val="tx1"/>
                </a:solidFill>
                <a:effectLst/>
                <a:latin typeface="+mn-lt"/>
                <a:ea typeface="+mn-ea"/>
                <a:cs typeface="+mn-cs"/>
              </a:rPr>
              <a:t> My IR Mobile </a:t>
            </a:r>
            <a:r>
              <a:rPr lang="en-US" sz="1200" b="0" i="0" kern="1200" dirty="0" err="1">
                <a:solidFill>
                  <a:schemeClr val="tx1"/>
                </a:solidFill>
                <a:effectLst/>
                <a:latin typeface="+mn-lt"/>
                <a:ea typeface="+mn-ea"/>
                <a:cs typeface="+mn-cs"/>
              </a:rPr>
              <a:t>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aad</a:t>
            </a:r>
            <a:r>
              <a:rPr lang="en-US" sz="1200" b="0" i="0" kern="1200" dirty="0">
                <a:solidFill>
                  <a:schemeClr val="tx1"/>
                </a:solidFill>
                <a:effectLst/>
                <a:latin typeface="+mn-lt"/>
                <a:ea typeface="+mn-ea"/>
                <a:cs typeface="+mn-cs"/>
              </a:rPr>
              <a:t> u </a:t>
            </a:r>
            <a:r>
              <a:rPr lang="en-US" sz="1200" b="0" i="0" kern="1200" dirty="0" err="1">
                <a:solidFill>
                  <a:schemeClr val="tx1"/>
                </a:solidFill>
                <a:effectLst/>
                <a:latin typeface="+mn-lt"/>
                <a:ea typeface="+mn-ea"/>
                <a:cs typeface="+mn-cs"/>
              </a:rPr>
              <a:t>ogaato</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adiga</a:t>
            </a:r>
            <a:r>
              <a:rPr lang="en-US" sz="1200" b="0" i="0" kern="1200" dirty="0">
                <a:solidFill>
                  <a:schemeClr val="tx1"/>
                </a:solidFill>
                <a:effectLst/>
                <a:latin typeface="+mn-lt"/>
                <a:ea typeface="+mn-ea"/>
                <a:cs typeface="+mn-cs"/>
              </a:rPr>
              <a:t> ama </a:t>
            </a:r>
            <a:r>
              <a:rPr lang="en-US" sz="1200" b="0" i="0" kern="1200" dirty="0" err="1">
                <a:solidFill>
                  <a:schemeClr val="tx1"/>
                </a:solidFill>
                <a:effectLst/>
                <a:latin typeface="+mn-lt"/>
                <a:ea typeface="+mn-ea"/>
                <a:cs typeface="+mn-cs"/>
              </a:rPr>
              <a:t>carruurtaadu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tallaalka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jadeecada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qaadateen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iyo</a:t>
            </a:r>
            <a:r>
              <a:rPr lang="en-US" sz="1200" b="0" i="0" kern="1200" dirty="0">
                <a:solidFill>
                  <a:schemeClr val="tx1"/>
                </a:solidFill>
                <a:effectLst/>
                <a:latin typeface="+mn-lt"/>
                <a:ea typeface="+mn-ea"/>
                <a:cs typeface="+mn-cs"/>
              </a:rPr>
              <a:t> in kale. </a:t>
            </a:r>
            <a:r>
              <a:rPr lang="en-US" sz="1200" b="0" i="0" kern="1200" dirty="0" err="1">
                <a:solidFill>
                  <a:schemeClr val="tx1"/>
                </a:solidFill>
                <a:effectLst/>
                <a:latin typeface="+mn-lt"/>
                <a:ea typeface="+mn-ea"/>
                <a:cs typeface="+mn-cs"/>
              </a:rPr>
              <a:t>Waxaad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isticmaali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kartaa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khariidada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aad</a:t>
            </a:r>
            <a:r>
              <a:rPr lang="en-US" sz="1200" b="0" i="0" kern="1200" dirty="0">
                <a:solidFill>
                  <a:schemeClr val="tx1"/>
                </a:solidFill>
                <a:effectLst/>
                <a:latin typeface="+mn-lt"/>
                <a:ea typeface="+mn-ea"/>
                <a:cs typeface="+mn-cs"/>
              </a:rPr>
              <a:t> u </a:t>
            </a:r>
            <a:r>
              <a:rPr lang="en-US" sz="1200" b="0" i="0" kern="1200" dirty="0" err="1">
                <a:solidFill>
                  <a:schemeClr val="tx1"/>
                </a:solidFill>
                <a:effectLst/>
                <a:latin typeface="+mn-lt"/>
                <a:ea typeface="+mn-ea"/>
                <a:cs typeface="+mn-cs"/>
              </a:rPr>
              <a:t>hesho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goobaha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tallaalka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bilaashka</a:t>
            </a:r>
            <a:r>
              <a:rPr lang="en-US" sz="1200" b="0" i="0" kern="1200" dirty="0">
                <a:solidFill>
                  <a:schemeClr val="tx1"/>
                </a:solidFill>
                <a:effectLst/>
                <a:latin typeface="+mn-lt"/>
                <a:ea typeface="+mn-ea"/>
                <a:cs typeface="+mn-cs"/>
              </a:rPr>
              <a:t> ah ee </a:t>
            </a:r>
            <a:r>
              <a:rPr lang="en-US" sz="1200" b="0" i="0" kern="1200" dirty="0" err="1">
                <a:solidFill>
                  <a:schemeClr val="tx1"/>
                </a:solidFill>
                <a:effectLst/>
                <a:latin typeface="+mn-lt"/>
                <a:ea typeface="+mn-ea"/>
                <a:cs typeface="+mn-cs"/>
              </a:rPr>
              <a:t>loogu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talagalay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carruurta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iyo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dadka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waaweyn</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691B8CEB-0EC8-6D44-97B9-597AD33072C4}" type="slidenum">
              <a:rPr lang="en-US" smtClean="0"/>
              <a:t>13</a:t>
            </a:fld>
            <a:endParaRPr lang="en-US"/>
          </a:p>
        </p:txBody>
      </p:sp>
    </p:spTree>
    <p:extLst>
      <p:ext uri="{BB962C8B-B14F-4D97-AF65-F5344CB8AC3E}">
        <p14:creationId xmlns:p14="http://schemas.microsoft.com/office/powerpoint/2010/main" val="98899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o-SO" sz="1200" b="0" i="0" kern="1200" dirty="0">
                <a:solidFill>
                  <a:schemeClr val="tx1"/>
                </a:solidFill>
                <a:effectLst/>
                <a:latin typeface="+mn-lt"/>
                <a:ea typeface="+mn-ea"/>
                <a:cs typeface="+mn-cs"/>
              </a:rPr>
              <a:t>Hase yeeshee, waxaa jira tallaabooyin aan qaadi karno si aan nafteena u ilaalino. Si aan u billoowno, Washington State Department of Health (Waaxda Caafimaadka Gobolka Washington) iyo dhakhaatiirkeena iyo hogaamiyaasheenu waxay ku dhiirrigelinayaan qof kasta inuu hubiyo in qoysaskoodu ay talaalka jadeecada qaadanayaan. Maanta waxaan ka hadli doonnaa cudurka jadeecada iyo waxa aan sameyn karno si aan uga ilaalino qoysaskeena iyo bulshadeena.</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691B8CEB-0EC8-6D44-97B9-597AD33072C4}" type="slidenum">
              <a:rPr lang="en-US" smtClean="0"/>
              <a:t>3</a:t>
            </a:fld>
            <a:endParaRPr lang="en-US"/>
          </a:p>
        </p:txBody>
      </p:sp>
    </p:spTree>
    <p:extLst>
      <p:ext uri="{BB962C8B-B14F-4D97-AF65-F5344CB8AC3E}">
        <p14:creationId xmlns:p14="http://schemas.microsoft.com/office/powerpoint/2010/main" val="2861914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o-SO" sz="1200" b="0" i="0" kern="1200" dirty="0">
                <a:solidFill>
                  <a:schemeClr val="tx1"/>
                </a:solidFill>
                <a:effectLst/>
                <a:latin typeface="+mn-lt"/>
                <a:ea typeface="+mn-ea"/>
                <a:cs typeface="+mn-cs"/>
              </a:rPr>
              <a:t>Waa maxay jadeecadu? Jadeecadu waa cudur halis ah oo uu sababo fayras. Fayrasku aad ayuu u faafaa, sidaas darteedna waxaa fudud in jadeecadu ka faafto qof kuna faafto qof kale oo meel u dhaw taagan. Waxay ku faaftaa hawada marka dadku hadlaan, qufacaan ama hindhisaan, tusaale ahaan. Fayrasku wuxuu sidoo kale joogi karaa dusha sare ee meelaha kamid ah qolka muddo labo saacadood ah kadib marka qof xanuunsan ka baxo qolkaas. Sidaas darteed ma ogaan kartid in qolka aad joogto leeyahay fayras.</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691B8CEB-0EC8-6D44-97B9-597AD33072C4}" type="slidenum">
              <a:rPr lang="en-US" smtClean="0"/>
              <a:t>4</a:t>
            </a:fld>
            <a:endParaRPr lang="en-US"/>
          </a:p>
        </p:txBody>
      </p:sp>
    </p:spTree>
    <p:extLst>
      <p:ext uri="{BB962C8B-B14F-4D97-AF65-F5344CB8AC3E}">
        <p14:creationId xmlns:p14="http://schemas.microsoft.com/office/powerpoint/2010/main" val="109669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o-SO" sz="1200" b="0" i="0" kern="1200" dirty="0">
                <a:solidFill>
                  <a:schemeClr val="tx1"/>
                </a:solidFill>
                <a:effectLst/>
                <a:latin typeface="+mn-lt"/>
                <a:ea typeface="+mn-ea"/>
                <a:cs typeface="+mn-cs"/>
              </a:rPr>
              <a:t>Badanaa dadka jadeecadu ku dhacdo way bogsadaan. Laakiin dadka qaar aad bay u xanuunsadaan. Waxay qaadi karaan caabuqyada dhegaha, oof-wareenka iyo bararka maskaxda. Mararka qaarkood dadka qaba cudurka jadeecada waa in la dhigaa isbitaal. Qof kasta wuu qaadi karaa jadeecada, laakiin cudurkaan badanaa wuxuu khatar ku yahay carruurta; ilmaha yaryar; dadka uurka leh; iyo qof kasta oo kale oo nidaamka difaaca jirkiisa daciif yahay.</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691B8CEB-0EC8-6D44-97B9-597AD33072C4}" type="slidenum">
              <a:rPr lang="en-US" smtClean="0"/>
              <a:t>5</a:t>
            </a:fld>
            <a:endParaRPr lang="en-US"/>
          </a:p>
        </p:txBody>
      </p:sp>
    </p:spTree>
    <p:extLst>
      <p:ext uri="{BB962C8B-B14F-4D97-AF65-F5344CB8AC3E}">
        <p14:creationId xmlns:p14="http://schemas.microsoft.com/office/powerpoint/2010/main" val="907419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o-SO" sz="1200" b="0" i="0" kern="1200" dirty="0">
                <a:solidFill>
                  <a:schemeClr val="tx1"/>
                </a:solidFill>
                <a:effectLst/>
                <a:latin typeface="+mn-lt"/>
                <a:ea typeface="+mn-ea"/>
                <a:cs typeface="+mn-cs"/>
              </a:rPr>
              <a:t>Cudurka Jadeecada wuxuu nolosha ka dhigi kartaa mid adag haddii aad la kulanto fayraska, gaar ahaan haddii aadan qaadan talaal ama aad xanuunsato. Haddii aad u dhawaatay qof qaba fayraska oo aadan qabin talaal, waa inaad ka fogaataa dadka kale si aad uga fogaato inaad fayraska ku faafiso. Dadka ugu badan ee aan qaadan talaalka ee la kulma cudurka way xanuunsadaan, waxayna faafin karaan fayraska kahor inta aysan dareemin astaamaha cudurka.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so-SO" sz="1200" b="0" i="0" kern="1200" dirty="0">
                <a:solidFill>
                  <a:schemeClr val="tx1"/>
                </a:solidFill>
                <a:effectLst/>
                <a:latin typeface="+mn-lt"/>
                <a:ea typeface="+mn-ea"/>
                <a:cs typeface="+mn-cs"/>
              </a:rPr>
              <a:t>Haddii cudurka kusoo gaaro, waa in aad guriga joogtaa 21 maalmood. Sidoo kale waa inaad ka fogaataa dadka kale, oo ay ku jiraan dadka aad la nooshahay. Arrintaan waa wax adag oo aan habbooneyn, laakiin waa muhiim inaad gacan ka geysato ka hortaga cudurka iyo ka hortaga in dad badan la xanuunsadaan.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so-SO" sz="1200" b="0" i="0" kern="1200" dirty="0">
                <a:solidFill>
                  <a:schemeClr val="tx1"/>
                </a:solidFill>
                <a:effectLst/>
                <a:latin typeface="+mn-lt"/>
                <a:ea typeface="+mn-ea"/>
                <a:cs typeface="+mn-cs"/>
              </a:rPr>
              <a:t>Waa muhiim inaad ogaato inaad wali talaalka qaadan karto 72 saacadood gudahood marka aad la kulanto qof qaba cudurka, taasoo kaa caawin karta inaad kahortagto inaad xanuunsato.</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so-SO" sz="1200" b="0" i="0" kern="1200" dirty="0">
                <a:solidFill>
                  <a:schemeClr val="tx1"/>
                </a:solidFill>
                <a:effectLst/>
                <a:latin typeface="+mn-lt"/>
                <a:ea typeface="+mn-ea"/>
                <a:cs typeface="+mn-cs"/>
              </a:rPr>
              <a:t>Haddii aad la xanuunsato cudurka jadeecada, waxaad filan kartaa in xanuunkaagu uu sii socdo asbuuc ama in ka badan. Waxaad seegi doontaa shaqada, waana inaad guriga joogtaa oo aad ka fogaataa qoyskaaga.</a:t>
            </a:r>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91B8CEB-0EC8-6D44-97B9-597AD33072C4}" type="slidenum">
              <a:rPr lang="en-US" smtClean="0"/>
              <a:t>6</a:t>
            </a:fld>
            <a:endParaRPr lang="en-US"/>
          </a:p>
        </p:txBody>
      </p:sp>
    </p:spTree>
    <p:extLst>
      <p:ext uri="{BB962C8B-B14F-4D97-AF65-F5344CB8AC3E}">
        <p14:creationId xmlns:p14="http://schemas.microsoft.com/office/powerpoint/2010/main" val="718323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o-SO" sz="1200" b="0" i="0" kern="1200" dirty="0">
                <a:solidFill>
                  <a:schemeClr val="tx1"/>
                </a:solidFill>
                <a:effectLst/>
                <a:latin typeface="+mn-lt"/>
                <a:ea typeface="+mn-ea"/>
                <a:cs typeface="+mn-cs"/>
              </a:rPr>
              <a:t>Warka wanaagsan waa inaan iska ilaalin karno jadeecada oo aan ilaalin karno nafteena iyo qoysaskeena iyo dadka kale ee bulshadeena kamidka ah. Waxa ugu muhiimsan waa inaad carruurtaada iyo dadka waaweyn ee qoyskaaga ka midka ah qaataan tallaalka. Haddii aadan garanayn inaad horey u qaadatay talaalo iyo in kale, waxaa jira webseed aad isticmaali karto si aad u ogaato. Waxaan webseedkaan ku wadaagi doonnaa dhammaadka bandhiggaan.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so-SO" sz="1200" b="0" i="0" kern="1200" dirty="0">
                <a:solidFill>
                  <a:schemeClr val="tx1"/>
                </a:solidFill>
                <a:effectLst/>
                <a:latin typeface="+mn-lt"/>
                <a:ea typeface="+mn-ea"/>
                <a:cs typeface="+mn-cs"/>
              </a:rPr>
              <a:t>Tallaalka jadeecada waa difaaca ugu xoogan ee la sameeyo. Waxay leeyihiin waxtar saaid ah. Kaliya hal qaadasho waxa ay ka hortagtaa 93% dadka inay ku dhacdo jadeeco, labo qaadashona waxay ilaalisaa 97% dadka.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so-SO" sz="1200" b="0" i="0" kern="1200" dirty="0">
                <a:solidFill>
                  <a:schemeClr val="tx1"/>
                </a:solidFill>
                <a:effectLst/>
                <a:latin typeface="+mn-lt"/>
                <a:ea typeface="+mn-ea"/>
                <a:cs typeface="+mn-cs"/>
              </a:rPr>
              <a:t>Tallaalka jadeecada waxaa sidoo kale loo yaqaan tallaalka MMR. Marka laga yimaado Jadeecada, wuxuu sidoo kale ka hortagaa qaamo-qashiirka iyo rubella.</a:t>
            </a:r>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91B8CEB-0EC8-6D44-97B9-597AD33072C4}" type="slidenum">
              <a:rPr lang="en-US" smtClean="0"/>
              <a:t>7</a:t>
            </a:fld>
            <a:endParaRPr lang="en-US"/>
          </a:p>
        </p:txBody>
      </p:sp>
    </p:spTree>
    <p:extLst>
      <p:ext uri="{BB962C8B-B14F-4D97-AF65-F5344CB8AC3E}">
        <p14:creationId xmlns:p14="http://schemas.microsoft.com/office/powerpoint/2010/main" val="1158762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o-SO" sz="1200" b="0" i="0" kern="1200" dirty="0">
                <a:solidFill>
                  <a:schemeClr val="tx1"/>
                </a:solidFill>
                <a:effectLst/>
                <a:latin typeface="+mn-lt"/>
                <a:ea typeface="+mn-ea"/>
                <a:cs typeface="+mn-cs"/>
              </a:rPr>
              <a:t>Tallaalka jadeecada waxaa lagu bixiyaa laba qaadasho oo kala xili ah. Talaalka waxa ku jira fayras la wiiqay awoodiisa oo baraya jidhkaaga in uu la dagaalamo xannuunka. Waa badbaado. Waxa la caddeeyay in uu badqab leeyahay tobanaan sanno oo lagu sameeyay cilmi baaris, waxaa wali lagu sameeyaa mar kasta la socosho. Dadka qaar ayaa la kulmo saamayno khafiif ah, sida gacan xanuun ama qandho. Waxay sii jiraan hal ama labo maalmood, waxay aad uga halis yar yihiin Jadeecada. Sidoo kale waxaad waydiin kartaa dhakhtarkaaga ama farmashigaaga haddii aad qabto wax su'aalo ama walaacyo ah.</a:t>
            </a:r>
            <a:endParaRPr lang="en-US" dirty="0"/>
          </a:p>
        </p:txBody>
      </p:sp>
      <p:sp>
        <p:nvSpPr>
          <p:cNvPr id="4" name="Slide Number Placeholder 3"/>
          <p:cNvSpPr>
            <a:spLocks noGrp="1"/>
          </p:cNvSpPr>
          <p:nvPr>
            <p:ph type="sldNum" sz="quarter" idx="5"/>
          </p:nvPr>
        </p:nvSpPr>
        <p:spPr/>
        <p:txBody>
          <a:bodyPr/>
          <a:lstStyle/>
          <a:p>
            <a:fld id="{691B8CEB-0EC8-6D44-97B9-597AD33072C4}" type="slidenum">
              <a:rPr lang="en-US" smtClean="0"/>
              <a:t>8</a:t>
            </a:fld>
            <a:endParaRPr lang="en-US"/>
          </a:p>
        </p:txBody>
      </p:sp>
    </p:spTree>
    <p:extLst>
      <p:ext uri="{BB962C8B-B14F-4D97-AF65-F5344CB8AC3E}">
        <p14:creationId xmlns:p14="http://schemas.microsoft.com/office/powerpoint/2010/main" val="2774602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o-SO" sz="1200" b="0" i="0" kern="1200" dirty="0">
                <a:solidFill>
                  <a:schemeClr val="tx1"/>
                </a:solidFill>
                <a:effectLst/>
                <a:latin typeface="+mn-lt"/>
                <a:ea typeface="+mn-ea"/>
                <a:cs typeface="+mn-cs"/>
              </a:rPr>
              <a:t>Tallaalka jadeecadu ma ahan mid adag ama qaali ah in la qaato. Haddii aad leedahay rug caafimaad ama farmashiye ama dhakhtar, wac. Inta badan waxaa lagu heli karaa bilaash ama qiimo jaban. Gobolku wuxuu tallaalka cudurka jadeecada, iyo tallaalada kale, ka dhigayaa mid bilaash u ah dhammaan carruurta ka yar 19 sano. Sidoo kale waxaa jira tallaallo bilaash ah oo loogu talagalay dadka waaweyn ee aan haysan caymis.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so-SO" sz="1200" b="0" i="0" kern="1200" dirty="0">
                <a:solidFill>
                  <a:schemeClr val="tx1"/>
                </a:solidFill>
                <a:effectLst/>
                <a:latin typeface="+mn-lt"/>
                <a:ea typeface="+mn-ea"/>
                <a:cs typeface="+mn-cs"/>
              </a:rPr>
              <a:t>Washington State Department of Health waxay leedahay khariidad muujinaysa meelo badan oo tallaalladan bilaashka ah laga heli karo. Waxaan sidoo kale wadaagi doonaa linki dhammaadka bandhiggaan. </a:t>
            </a:r>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91B8CEB-0EC8-6D44-97B9-597AD33072C4}" type="slidenum">
              <a:rPr lang="en-US" smtClean="0"/>
              <a:t>9</a:t>
            </a:fld>
            <a:endParaRPr lang="en-US"/>
          </a:p>
        </p:txBody>
      </p:sp>
    </p:spTree>
    <p:extLst>
      <p:ext uri="{BB962C8B-B14F-4D97-AF65-F5344CB8AC3E}">
        <p14:creationId xmlns:p14="http://schemas.microsoft.com/office/powerpoint/2010/main" val="1322760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o-SO" sz="1200" b="0" i="0" kern="1200" dirty="0">
                <a:solidFill>
                  <a:schemeClr val="tx1"/>
                </a:solidFill>
                <a:effectLst/>
                <a:latin typeface="+mn-lt"/>
                <a:ea typeface="+mn-ea"/>
                <a:cs typeface="+mn-cs"/>
              </a:rPr>
              <a:t>Marka laga soo tago tallaalka, waxaa jira siyaabo kale oo aan uga hortagi karno faafitaanka jadeecada. Midkeen kasta wuxuu door ka qaadan karaa arrintaan. Waan kala fogaan karnaa marka aan xanuunsano ama aan la kulanno qof qaba xanuunka si aan uga hortagno faafitaanka, waan garan karnaa calaamadaha jadeecada waana la socon karnaa, waxaana heli karnaa daryeel caafimaad haddii aan u baahano.</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691B8CEB-0EC8-6D44-97B9-597AD33072C4}" type="slidenum">
              <a:rPr lang="en-US" smtClean="0"/>
              <a:t>10</a:t>
            </a:fld>
            <a:endParaRPr lang="en-US"/>
          </a:p>
        </p:txBody>
      </p:sp>
    </p:spTree>
    <p:extLst>
      <p:ext uri="{BB962C8B-B14F-4D97-AF65-F5344CB8AC3E}">
        <p14:creationId xmlns:p14="http://schemas.microsoft.com/office/powerpoint/2010/main" val="2552365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BA52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99D3B5-F361-5459-40E4-5B1B729552EF}"/>
              </a:ext>
            </a:extLst>
          </p:cNvPr>
          <p:cNvPicPr>
            <a:picLocks noChangeAspect="1"/>
          </p:cNvPicPr>
          <p:nvPr userDrawn="1"/>
        </p:nvPicPr>
        <p:blipFill>
          <a:blip r:embed="rId2"/>
          <a:stretch>
            <a:fillRect/>
          </a:stretch>
        </p:blipFill>
        <p:spPr>
          <a:xfrm rot="5400000">
            <a:off x="7569200" y="2235200"/>
            <a:ext cx="4622800" cy="4622800"/>
          </a:xfrm>
          <a:prstGeom prst="rect">
            <a:avLst/>
          </a:prstGeom>
        </p:spPr>
      </p:pic>
      <p:sp>
        <p:nvSpPr>
          <p:cNvPr id="2" name="Title 1">
            <a:extLst>
              <a:ext uri="{FF2B5EF4-FFF2-40B4-BE49-F238E27FC236}">
                <a16:creationId xmlns:a16="http://schemas.microsoft.com/office/drawing/2014/main" id="{FA29001F-A685-86C6-0D57-E3D1A0B694A0}"/>
              </a:ext>
            </a:extLst>
          </p:cNvPr>
          <p:cNvSpPr>
            <a:spLocks noGrp="1"/>
          </p:cNvSpPr>
          <p:nvPr>
            <p:ph type="ctrTitle"/>
          </p:nvPr>
        </p:nvSpPr>
        <p:spPr>
          <a:xfrm>
            <a:off x="1478071" y="1823821"/>
            <a:ext cx="9189929" cy="2387600"/>
          </a:xfrm>
        </p:spPr>
        <p:txBody>
          <a:bodyPr anchor="b"/>
          <a:lstStyle>
            <a:lvl1pPr algn="l">
              <a:defRPr sz="6000">
                <a:solidFill>
                  <a:srgbClr val="6B305D"/>
                </a:solidFill>
              </a:defRPr>
            </a:lvl1pPr>
          </a:lstStyle>
          <a:p>
            <a:r>
              <a:rPr lang="en-US" dirty="0"/>
              <a:t>Click to edit Master title style</a:t>
            </a:r>
          </a:p>
        </p:txBody>
      </p:sp>
      <p:sp>
        <p:nvSpPr>
          <p:cNvPr id="3" name="Subtitle 2">
            <a:extLst>
              <a:ext uri="{FF2B5EF4-FFF2-40B4-BE49-F238E27FC236}">
                <a16:creationId xmlns:a16="http://schemas.microsoft.com/office/drawing/2014/main" id="{F61A5F73-D012-427D-4227-9ABAB9B394BE}"/>
              </a:ext>
            </a:extLst>
          </p:cNvPr>
          <p:cNvSpPr>
            <a:spLocks noGrp="1"/>
          </p:cNvSpPr>
          <p:nvPr>
            <p:ph type="subTitle" idx="1"/>
          </p:nvPr>
        </p:nvSpPr>
        <p:spPr>
          <a:xfrm>
            <a:off x="1478071" y="4303496"/>
            <a:ext cx="9189929" cy="1655762"/>
          </a:xfrm>
        </p:spPr>
        <p:txBody>
          <a:bodyPr/>
          <a:lstStyle>
            <a:lvl1pPr marL="0" indent="0" algn="l">
              <a:buNone/>
              <a:defRPr sz="2400">
                <a:solidFill>
                  <a:srgbClr val="6B305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ight Triangle 9">
            <a:extLst>
              <a:ext uri="{FF2B5EF4-FFF2-40B4-BE49-F238E27FC236}">
                <a16:creationId xmlns:a16="http://schemas.microsoft.com/office/drawing/2014/main" id="{13C6A5C7-B644-A51C-503A-1D9107107F2A}"/>
              </a:ext>
            </a:extLst>
          </p:cNvPr>
          <p:cNvSpPr/>
          <p:nvPr userDrawn="1"/>
        </p:nvSpPr>
        <p:spPr>
          <a:xfrm rot="5400000">
            <a:off x="-1" y="0"/>
            <a:ext cx="2094271" cy="2094271"/>
          </a:xfrm>
          <a:prstGeom prst="rtTriangle">
            <a:avLst/>
          </a:prstGeom>
          <a:solidFill>
            <a:srgbClr val="6B30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2F2163C1-758E-6A1E-310B-1329746DC270}"/>
              </a:ext>
            </a:extLst>
          </p:cNvPr>
          <p:cNvPicPr>
            <a:picLocks noChangeAspect="1"/>
          </p:cNvPicPr>
          <p:nvPr userDrawn="1"/>
        </p:nvPicPr>
        <p:blipFill>
          <a:blip r:embed="rId3"/>
          <a:stretch>
            <a:fillRect/>
          </a:stretch>
        </p:blipFill>
        <p:spPr>
          <a:xfrm>
            <a:off x="82954" y="-224056"/>
            <a:ext cx="402049" cy="7412127"/>
          </a:xfrm>
          <a:prstGeom prst="rect">
            <a:avLst/>
          </a:prstGeom>
        </p:spPr>
      </p:pic>
      <p:pic>
        <p:nvPicPr>
          <p:cNvPr id="44" name="Picture 43">
            <a:extLst>
              <a:ext uri="{FF2B5EF4-FFF2-40B4-BE49-F238E27FC236}">
                <a16:creationId xmlns:a16="http://schemas.microsoft.com/office/drawing/2014/main" id="{C4C4E25D-0E49-745C-751B-26F2E5946248}"/>
              </a:ext>
            </a:extLst>
          </p:cNvPr>
          <p:cNvPicPr>
            <a:picLocks noChangeAspect="1"/>
          </p:cNvPicPr>
          <p:nvPr userDrawn="1"/>
        </p:nvPicPr>
        <p:blipFill>
          <a:blip r:embed="rId3"/>
          <a:stretch>
            <a:fillRect/>
          </a:stretch>
        </p:blipFill>
        <p:spPr>
          <a:xfrm rot="5400000">
            <a:off x="4840485" y="-3457586"/>
            <a:ext cx="402049" cy="7412127"/>
          </a:xfrm>
          <a:prstGeom prst="rect">
            <a:avLst/>
          </a:prstGeom>
        </p:spPr>
      </p:pic>
      <p:pic>
        <p:nvPicPr>
          <p:cNvPr id="45" name="Picture 44">
            <a:extLst>
              <a:ext uri="{FF2B5EF4-FFF2-40B4-BE49-F238E27FC236}">
                <a16:creationId xmlns:a16="http://schemas.microsoft.com/office/drawing/2014/main" id="{8D75AC4B-439D-56A9-7564-09366B10F2EA}"/>
              </a:ext>
            </a:extLst>
          </p:cNvPr>
          <p:cNvPicPr>
            <a:picLocks noChangeAspect="1"/>
          </p:cNvPicPr>
          <p:nvPr userDrawn="1"/>
        </p:nvPicPr>
        <p:blipFill>
          <a:blip r:embed="rId3"/>
          <a:srcRect l="-67532" t="42747"/>
          <a:stretch>
            <a:fillRect/>
          </a:stretch>
        </p:blipFill>
        <p:spPr>
          <a:xfrm rot="5400000">
            <a:off x="9733361" y="-2009136"/>
            <a:ext cx="673558" cy="4243719"/>
          </a:xfrm>
          <a:prstGeom prst="rect">
            <a:avLst/>
          </a:prstGeom>
        </p:spPr>
      </p:pic>
    </p:spTree>
    <p:extLst>
      <p:ext uri="{BB962C8B-B14F-4D97-AF65-F5344CB8AC3E}">
        <p14:creationId xmlns:p14="http://schemas.microsoft.com/office/powerpoint/2010/main" val="439622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A26D6-0399-B7F0-AEFF-6CD37362FD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E2AB82-9F66-72BF-BE45-6CCB6CC4C7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EAD8D1-03A2-3C74-F7D1-CC0A6BC44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6" name="Picture 15">
            <a:extLst>
              <a:ext uri="{FF2B5EF4-FFF2-40B4-BE49-F238E27FC236}">
                <a16:creationId xmlns:a16="http://schemas.microsoft.com/office/drawing/2014/main" id="{FE262776-DCF0-942E-0D22-EDE0B4D25072}"/>
              </a:ext>
            </a:extLst>
          </p:cNvPr>
          <p:cNvPicPr>
            <a:picLocks noChangeAspect="1"/>
          </p:cNvPicPr>
          <p:nvPr userDrawn="1"/>
        </p:nvPicPr>
        <p:blipFill>
          <a:blip r:embed="rId2"/>
          <a:srcRect t="6057" r="-17813" b="4326"/>
          <a:stretch>
            <a:fillRect/>
          </a:stretch>
        </p:blipFill>
        <p:spPr>
          <a:xfrm>
            <a:off x="94061" y="-1"/>
            <a:ext cx="489035" cy="6858001"/>
          </a:xfrm>
          <a:prstGeom prst="rect">
            <a:avLst/>
          </a:prstGeom>
        </p:spPr>
      </p:pic>
      <p:pic>
        <p:nvPicPr>
          <p:cNvPr id="6" name="Picture 5">
            <a:extLst>
              <a:ext uri="{FF2B5EF4-FFF2-40B4-BE49-F238E27FC236}">
                <a16:creationId xmlns:a16="http://schemas.microsoft.com/office/drawing/2014/main" id="{EA6C0EF2-A9AD-ACD8-85D6-138AA8876625}"/>
              </a:ext>
            </a:extLst>
          </p:cNvPr>
          <p:cNvPicPr>
            <a:picLocks noChangeAspect="1"/>
          </p:cNvPicPr>
          <p:nvPr userDrawn="1"/>
        </p:nvPicPr>
        <p:blipFill>
          <a:blip r:embed="rId3">
            <a:alphaModFix amt="50000"/>
          </a:blip>
          <a:stretch>
            <a:fillRect/>
          </a:stretch>
        </p:blipFill>
        <p:spPr>
          <a:xfrm rot="5400000">
            <a:off x="7569200" y="2235200"/>
            <a:ext cx="4622800" cy="4622800"/>
          </a:xfrm>
          <a:prstGeom prst="rect">
            <a:avLst/>
          </a:prstGeom>
        </p:spPr>
      </p:pic>
    </p:spTree>
    <p:extLst>
      <p:ext uri="{BB962C8B-B14F-4D97-AF65-F5344CB8AC3E}">
        <p14:creationId xmlns:p14="http://schemas.microsoft.com/office/powerpoint/2010/main" val="652350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9A917-5BAA-70F5-FE7A-3FFD8B204A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E8D97D-9BC9-2389-8BC7-E7C7784229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990EF195-75DB-81B0-05EC-0A5DD55EF1F4}"/>
              </a:ext>
            </a:extLst>
          </p:cNvPr>
          <p:cNvPicPr>
            <a:picLocks noChangeAspect="1"/>
          </p:cNvPicPr>
          <p:nvPr userDrawn="1"/>
        </p:nvPicPr>
        <p:blipFill>
          <a:blip r:embed="rId2"/>
          <a:srcRect t="6057" r="-17813" b="4326"/>
          <a:stretch>
            <a:fillRect/>
          </a:stretch>
        </p:blipFill>
        <p:spPr>
          <a:xfrm>
            <a:off x="94061" y="-1"/>
            <a:ext cx="489035" cy="6858001"/>
          </a:xfrm>
          <a:prstGeom prst="rect">
            <a:avLst/>
          </a:prstGeom>
        </p:spPr>
      </p:pic>
      <p:pic>
        <p:nvPicPr>
          <p:cNvPr id="5" name="Picture 4">
            <a:extLst>
              <a:ext uri="{FF2B5EF4-FFF2-40B4-BE49-F238E27FC236}">
                <a16:creationId xmlns:a16="http://schemas.microsoft.com/office/drawing/2014/main" id="{C569544F-92FA-7662-3ED5-4FD75E1400C6}"/>
              </a:ext>
            </a:extLst>
          </p:cNvPr>
          <p:cNvPicPr>
            <a:picLocks noChangeAspect="1"/>
          </p:cNvPicPr>
          <p:nvPr userDrawn="1"/>
        </p:nvPicPr>
        <p:blipFill>
          <a:blip r:embed="rId3">
            <a:alphaModFix amt="50000"/>
          </a:blip>
          <a:stretch>
            <a:fillRect/>
          </a:stretch>
        </p:blipFill>
        <p:spPr>
          <a:xfrm rot="5400000">
            <a:off x="7569200" y="2235200"/>
            <a:ext cx="4622800" cy="4622800"/>
          </a:xfrm>
          <a:prstGeom prst="rect">
            <a:avLst/>
          </a:prstGeom>
        </p:spPr>
      </p:pic>
    </p:spTree>
    <p:extLst>
      <p:ext uri="{BB962C8B-B14F-4D97-AF65-F5344CB8AC3E}">
        <p14:creationId xmlns:p14="http://schemas.microsoft.com/office/powerpoint/2010/main" val="3599645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CFEB8E-7318-8D9F-368E-53F3B75ABA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D5478B-6D35-AE0E-915D-6ED2B2F469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0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6135-57C4-E85C-19FA-6B6A4A4CEEF4}"/>
              </a:ext>
            </a:extLst>
          </p:cNvPr>
          <p:cNvSpPr>
            <a:spLocks noGrp="1"/>
          </p:cNvSpPr>
          <p:nvPr>
            <p:ph type="title"/>
          </p:nvPr>
        </p:nvSpPr>
        <p:spPr>
          <a:xfrm>
            <a:off x="1490596" y="1116686"/>
            <a:ext cx="9863203"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E2FAD02-E13E-63E2-8514-2D7795CAE1FE}"/>
              </a:ext>
            </a:extLst>
          </p:cNvPr>
          <p:cNvSpPr>
            <a:spLocks noGrp="1"/>
          </p:cNvSpPr>
          <p:nvPr>
            <p:ph idx="1"/>
          </p:nvPr>
        </p:nvSpPr>
        <p:spPr>
          <a:xfrm>
            <a:off x="1490596" y="2577186"/>
            <a:ext cx="9863203" cy="36357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6" name="Picture 25">
            <a:extLst>
              <a:ext uri="{FF2B5EF4-FFF2-40B4-BE49-F238E27FC236}">
                <a16:creationId xmlns:a16="http://schemas.microsoft.com/office/drawing/2014/main" id="{652E0A40-633C-F27F-4572-CB11404D4C04}"/>
              </a:ext>
            </a:extLst>
          </p:cNvPr>
          <p:cNvPicPr>
            <a:picLocks noChangeAspect="1"/>
          </p:cNvPicPr>
          <p:nvPr userDrawn="1"/>
        </p:nvPicPr>
        <p:blipFill>
          <a:blip r:embed="rId2"/>
          <a:stretch>
            <a:fillRect/>
          </a:stretch>
        </p:blipFill>
        <p:spPr>
          <a:xfrm>
            <a:off x="94062" y="-463554"/>
            <a:ext cx="415092" cy="7652587"/>
          </a:xfrm>
          <a:prstGeom prst="rect">
            <a:avLst/>
          </a:prstGeom>
        </p:spPr>
      </p:pic>
      <p:pic>
        <p:nvPicPr>
          <p:cNvPr id="5" name="Picture 4">
            <a:extLst>
              <a:ext uri="{FF2B5EF4-FFF2-40B4-BE49-F238E27FC236}">
                <a16:creationId xmlns:a16="http://schemas.microsoft.com/office/drawing/2014/main" id="{738D913F-915D-B749-0498-0D6D1B66BB91}"/>
              </a:ext>
            </a:extLst>
          </p:cNvPr>
          <p:cNvPicPr>
            <a:picLocks noChangeAspect="1"/>
          </p:cNvPicPr>
          <p:nvPr userDrawn="1"/>
        </p:nvPicPr>
        <p:blipFill>
          <a:blip r:embed="rId3">
            <a:alphaModFix amt="50000"/>
          </a:blip>
          <a:stretch>
            <a:fillRect/>
          </a:stretch>
        </p:blipFill>
        <p:spPr>
          <a:xfrm rot="5400000">
            <a:off x="7569200" y="2235200"/>
            <a:ext cx="4622800" cy="4622800"/>
          </a:xfrm>
          <a:prstGeom prst="rect">
            <a:avLst/>
          </a:prstGeom>
        </p:spPr>
      </p:pic>
    </p:spTree>
    <p:extLst>
      <p:ext uri="{BB962C8B-B14F-4D97-AF65-F5344CB8AC3E}">
        <p14:creationId xmlns:p14="http://schemas.microsoft.com/office/powerpoint/2010/main" val="754847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BA997-B6F7-9431-E793-724B48ABF1EF}"/>
              </a:ext>
            </a:extLst>
          </p:cNvPr>
          <p:cNvSpPr>
            <a:spLocks noGrp="1"/>
          </p:cNvSpPr>
          <p:nvPr>
            <p:ph type="title"/>
          </p:nvPr>
        </p:nvSpPr>
        <p:spPr>
          <a:xfrm>
            <a:off x="1490597" y="1133911"/>
            <a:ext cx="9856852"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55AC2B0A-F1A7-494A-8D13-B69E1034BCD6}"/>
              </a:ext>
            </a:extLst>
          </p:cNvPr>
          <p:cNvSpPr>
            <a:spLocks noGrp="1"/>
          </p:cNvSpPr>
          <p:nvPr>
            <p:ph type="body" idx="1"/>
          </p:nvPr>
        </p:nvSpPr>
        <p:spPr>
          <a:xfrm>
            <a:off x="1490597" y="4013636"/>
            <a:ext cx="9856852"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10" name="Right Triangle 9">
            <a:extLst>
              <a:ext uri="{FF2B5EF4-FFF2-40B4-BE49-F238E27FC236}">
                <a16:creationId xmlns:a16="http://schemas.microsoft.com/office/drawing/2014/main" id="{45ED87F4-1FEB-EC69-2BFF-9689A9060CF6}"/>
              </a:ext>
            </a:extLst>
          </p:cNvPr>
          <p:cNvSpPr/>
          <p:nvPr userDrawn="1"/>
        </p:nvSpPr>
        <p:spPr>
          <a:xfrm rot="5400000">
            <a:off x="-1" y="0"/>
            <a:ext cx="2094271" cy="2094271"/>
          </a:xfrm>
          <a:prstGeom prst="rtTriangle">
            <a:avLst/>
          </a:prstGeom>
          <a:solidFill>
            <a:srgbClr val="EBA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B2359B64-9533-5B9B-0139-A5AA744A8FAE}"/>
              </a:ext>
            </a:extLst>
          </p:cNvPr>
          <p:cNvPicPr>
            <a:picLocks noChangeAspect="1"/>
          </p:cNvPicPr>
          <p:nvPr userDrawn="1"/>
        </p:nvPicPr>
        <p:blipFill>
          <a:blip r:embed="rId2"/>
          <a:srcRect t="6057" r="-17813" b="4326"/>
          <a:stretch>
            <a:fillRect/>
          </a:stretch>
        </p:blipFill>
        <p:spPr>
          <a:xfrm>
            <a:off x="94061" y="-1"/>
            <a:ext cx="489035" cy="6858001"/>
          </a:xfrm>
          <a:prstGeom prst="rect">
            <a:avLst/>
          </a:prstGeom>
        </p:spPr>
      </p:pic>
      <p:pic>
        <p:nvPicPr>
          <p:cNvPr id="30" name="Picture 29">
            <a:extLst>
              <a:ext uri="{FF2B5EF4-FFF2-40B4-BE49-F238E27FC236}">
                <a16:creationId xmlns:a16="http://schemas.microsoft.com/office/drawing/2014/main" id="{EFEE749D-AE99-AACC-6002-DCD2E003F1B0}"/>
              </a:ext>
            </a:extLst>
          </p:cNvPr>
          <p:cNvPicPr>
            <a:picLocks noChangeAspect="1"/>
          </p:cNvPicPr>
          <p:nvPr userDrawn="1"/>
        </p:nvPicPr>
        <p:blipFill>
          <a:blip r:embed="rId2"/>
          <a:stretch>
            <a:fillRect/>
          </a:stretch>
        </p:blipFill>
        <p:spPr>
          <a:xfrm rot="5400000">
            <a:off x="4944358" y="-3539236"/>
            <a:ext cx="415092" cy="7652587"/>
          </a:xfrm>
          <a:prstGeom prst="rect">
            <a:avLst/>
          </a:prstGeom>
        </p:spPr>
      </p:pic>
      <p:pic>
        <p:nvPicPr>
          <p:cNvPr id="31" name="Picture 30">
            <a:extLst>
              <a:ext uri="{FF2B5EF4-FFF2-40B4-BE49-F238E27FC236}">
                <a16:creationId xmlns:a16="http://schemas.microsoft.com/office/drawing/2014/main" id="{8F21DB86-F4CC-E5DC-B655-DB48B76FB78B}"/>
              </a:ext>
            </a:extLst>
          </p:cNvPr>
          <p:cNvPicPr>
            <a:picLocks noChangeAspect="1"/>
          </p:cNvPicPr>
          <p:nvPr userDrawn="1"/>
        </p:nvPicPr>
        <p:blipFill>
          <a:blip r:embed="rId2"/>
          <a:srcRect l="-19155" t="47188"/>
          <a:stretch>
            <a:fillRect/>
          </a:stretch>
        </p:blipFill>
        <p:spPr>
          <a:xfrm rot="5400000">
            <a:off x="9923939" y="-1773457"/>
            <a:ext cx="494604" cy="4041518"/>
          </a:xfrm>
          <a:prstGeom prst="rect">
            <a:avLst/>
          </a:prstGeom>
        </p:spPr>
      </p:pic>
      <p:pic>
        <p:nvPicPr>
          <p:cNvPr id="5" name="Picture 4">
            <a:extLst>
              <a:ext uri="{FF2B5EF4-FFF2-40B4-BE49-F238E27FC236}">
                <a16:creationId xmlns:a16="http://schemas.microsoft.com/office/drawing/2014/main" id="{8BA2781D-CADD-E137-5D73-5496342BC2C4}"/>
              </a:ext>
            </a:extLst>
          </p:cNvPr>
          <p:cNvPicPr>
            <a:picLocks noChangeAspect="1"/>
          </p:cNvPicPr>
          <p:nvPr userDrawn="1"/>
        </p:nvPicPr>
        <p:blipFill>
          <a:blip r:embed="rId3">
            <a:alphaModFix amt="50000"/>
          </a:blip>
          <a:stretch>
            <a:fillRect/>
          </a:stretch>
        </p:blipFill>
        <p:spPr>
          <a:xfrm rot="5400000">
            <a:off x="7569200" y="2235200"/>
            <a:ext cx="4622800" cy="4622800"/>
          </a:xfrm>
          <a:prstGeom prst="rect">
            <a:avLst/>
          </a:prstGeom>
        </p:spPr>
      </p:pic>
    </p:spTree>
    <p:extLst>
      <p:ext uri="{BB962C8B-B14F-4D97-AF65-F5344CB8AC3E}">
        <p14:creationId xmlns:p14="http://schemas.microsoft.com/office/powerpoint/2010/main" val="335888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5709-E4D8-1AF0-6F51-F1441CDD28F7}"/>
              </a:ext>
            </a:extLst>
          </p:cNvPr>
          <p:cNvSpPr>
            <a:spLocks noGrp="1"/>
          </p:cNvSpPr>
          <p:nvPr>
            <p:ph type="title"/>
          </p:nvPr>
        </p:nvSpPr>
        <p:spPr>
          <a:xfrm>
            <a:off x="1490596" y="678276"/>
            <a:ext cx="9863203"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8A15656-0AC8-B827-EE35-BE0DE204CB99}"/>
              </a:ext>
            </a:extLst>
          </p:cNvPr>
          <p:cNvSpPr>
            <a:spLocks noGrp="1"/>
          </p:cNvSpPr>
          <p:nvPr>
            <p:ph sz="half" idx="1"/>
          </p:nvPr>
        </p:nvSpPr>
        <p:spPr>
          <a:xfrm>
            <a:off x="1490596" y="2279736"/>
            <a:ext cx="4779723" cy="4210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700B27-75F9-D45F-B236-A7055F7E8CB9}"/>
              </a:ext>
            </a:extLst>
          </p:cNvPr>
          <p:cNvSpPr>
            <a:spLocks noGrp="1"/>
          </p:cNvSpPr>
          <p:nvPr>
            <p:ph sz="half" idx="2"/>
          </p:nvPr>
        </p:nvSpPr>
        <p:spPr>
          <a:xfrm>
            <a:off x="6574076" y="2279736"/>
            <a:ext cx="4779723" cy="4210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a:extLst>
              <a:ext uri="{FF2B5EF4-FFF2-40B4-BE49-F238E27FC236}">
                <a16:creationId xmlns:a16="http://schemas.microsoft.com/office/drawing/2014/main" id="{0B624455-CCA0-B23F-C6B6-5E6EA739EB71}"/>
              </a:ext>
            </a:extLst>
          </p:cNvPr>
          <p:cNvPicPr>
            <a:picLocks noChangeAspect="1"/>
          </p:cNvPicPr>
          <p:nvPr userDrawn="1"/>
        </p:nvPicPr>
        <p:blipFill>
          <a:blip r:embed="rId2"/>
          <a:srcRect t="6057" r="-17813" b="4326"/>
          <a:stretch>
            <a:fillRect/>
          </a:stretch>
        </p:blipFill>
        <p:spPr>
          <a:xfrm>
            <a:off x="94061" y="-1"/>
            <a:ext cx="489035" cy="6858001"/>
          </a:xfrm>
          <a:prstGeom prst="rect">
            <a:avLst/>
          </a:prstGeom>
        </p:spPr>
      </p:pic>
      <p:pic>
        <p:nvPicPr>
          <p:cNvPr id="6" name="Picture 5">
            <a:extLst>
              <a:ext uri="{FF2B5EF4-FFF2-40B4-BE49-F238E27FC236}">
                <a16:creationId xmlns:a16="http://schemas.microsoft.com/office/drawing/2014/main" id="{E84E9148-FDEC-91A0-EE21-2AE81AE96CAE}"/>
              </a:ext>
            </a:extLst>
          </p:cNvPr>
          <p:cNvPicPr>
            <a:picLocks noChangeAspect="1"/>
          </p:cNvPicPr>
          <p:nvPr userDrawn="1"/>
        </p:nvPicPr>
        <p:blipFill>
          <a:blip r:embed="rId3">
            <a:alphaModFix amt="50000"/>
          </a:blip>
          <a:stretch>
            <a:fillRect/>
          </a:stretch>
        </p:blipFill>
        <p:spPr>
          <a:xfrm rot="5400000">
            <a:off x="7569200" y="2235200"/>
            <a:ext cx="4622800" cy="4622800"/>
          </a:xfrm>
          <a:prstGeom prst="rect">
            <a:avLst/>
          </a:prstGeom>
        </p:spPr>
      </p:pic>
    </p:spTree>
    <p:extLst>
      <p:ext uri="{BB962C8B-B14F-4D97-AF65-F5344CB8AC3E}">
        <p14:creationId xmlns:p14="http://schemas.microsoft.com/office/powerpoint/2010/main" val="326662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D5E82-5E1E-DB44-E9A9-3E04F99A5BD2}"/>
              </a:ext>
            </a:extLst>
          </p:cNvPr>
          <p:cNvSpPr>
            <a:spLocks noGrp="1"/>
          </p:cNvSpPr>
          <p:nvPr>
            <p:ph type="body" idx="1"/>
          </p:nvPr>
        </p:nvSpPr>
        <p:spPr>
          <a:xfrm>
            <a:off x="1490595" y="2141690"/>
            <a:ext cx="4727071" cy="5012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C368B6FC-FA26-6989-D2E2-578B245A266B}"/>
              </a:ext>
            </a:extLst>
          </p:cNvPr>
          <p:cNvSpPr>
            <a:spLocks noGrp="1"/>
          </p:cNvSpPr>
          <p:nvPr>
            <p:ph type="body" sz="quarter" idx="3"/>
          </p:nvPr>
        </p:nvSpPr>
        <p:spPr>
          <a:xfrm>
            <a:off x="6571086" y="2141690"/>
            <a:ext cx="4750351" cy="5012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0EDA7E8F-241E-B693-BB3D-EFA3D020B68B}"/>
              </a:ext>
            </a:extLst>
          </p:cNvPr>
          <p:cNvSpPr>
            <a:spLocks noGrp="1"/>
          </p:cNvSpPr>
          <p:nvPr>
            <p:ph type="title"/>
          </p:nvPr>
        </p:nvSpPr>
        <p:spPr>
          <a:xfrm>
            <a:off x="1490596" y="678276"/>
            <a:ext cx="9863203" cy="1325563"/>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F145EE62-9E66-BDDB-708F-48333A0F98B8}"/>
              </a:ext>
            </a:extLst>
          </p:cNvPr>
          <p:cNvSpPr>
            <a:spLocks noGrp="1"/>
          </p:cNvSpPr>
          <p:nvPr>
            <p:ph sz="half" idx="10"/>
          </p:nvPr>
        </p:nvSpPr>
        <p:spPr>
          <a:xfrm>
            <a:off x="1490596" y="2780778"/>
            <a:ext cx="4779723" cy="3709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25304263-F5A5-2D99-E71B-54DD6A2B40B1}"/>
              </a:ext>
            </a:extLst>
          </p:cNvPr>
          <p:cNvSpPr>
            <a:spLocks noGrp="1"/>
          </p:cNvSpPr>
          <p:nvPr>
            <p:ph sz="half" idx="2"/>
          </p:nvPr>
        </p:nvSpPr>
        <p:spPr>
          <a:xfrm>
            <a:off x="6574076" y="2780778"/>
            <a:ext cx="4779723" cy="3709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23">
            <a:extLst>
              <a:ext uri="{FF2B5EF4-FFF2-40B4-BE49-F238E27FC236}">
                <a16:creationId xmlns:a16="http://schemas.microsoft.com/office/drawing/2014/main" id="{F26B1312-2646-82EE-D39D-B23D5324D296}"/>
              </a:ext>
            </a:extLst>
          </p:cNvPr>
          <p:cNvPicPr>
            <a:picLocks noChangeAspect="1"/>
          </p:cNvPicPr>
          <p:nvPr userDrawn="1"/>
        </p:nvPicPr>
        <p:blipFill>
          <a:blip r:embed="rId2"/>
          <a:srcRect t="6057" r="-17813" b="4326"/>
          <a:stretch>
            <a:fillRect/>
          </a:stretch>
        </p:blipFill>
        <p:spPr>
          <a:xfrm>
            <a:off x="94061" y="-1"/>
            <a:ext cx="489035" cy="6858001"/>
          </a:xfrm>
          <a:prstGeom prst="rect">
            <a:avLst/>
          </a:prstGeom>
        </p:spPr>
      </p:pic>
      <p:pic>
        <p:nvPicPr>
          <p:cNvPr id="4" name="Picture 3">
            <a:extLst>
              <a:ext uri="{FF2B5EF4-FFF2-40B4-BE49-F238E27FC236}">
                <a16:creationId xmlns:a16="http://schemas.microsoft.com/office/drawing/2014/main" id="{5F615EE0-9248-2F62-A626-A22E3B3B4365}"/>
              </a:ext>
            </a:extLst>
          </p:cNvPr>
          <p:cNvPicPr>
            <a:picLocks noChangeAspect="1"/>
          </p:cNvPicPr>
          <p:nvPr userDrawn="1"/>
        </p:nvPicPr>
        <p:blipFill>
          <a:blip r:embed="rId3">
            <a:alphaModFix amt="50000"/>
          </a:blip>
          <a:stretch>
            <a:fillRect/>
          </a:stretch>
        </p:blipFill>
        <p:spPr>
          <a:xfrm rot="5400000">
            <a:off x="7569200" y="2235200"/>
            <a:ext cx="4622800" cy="4622800"/>
          </a:xfrm>
          <a:prstGeom prst="rect">
            <a:avLst/>
          </a:prstGeom>
        </p:spPr>
      </p:pic>
    </p:spTree>
    <p:extLst>
      <p:ext uri="{BB962C8B-B14F-4D97-AF65-F5344CB8AC3E}">
        <p14:creationId xmlns:p14="http://schemas.microsoft.com/office/powerpoint/2010/main" val="1942205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8512-2976-8ED2-47AF-2ECDEFA5692A}"/>
              </a:ext>
            </a:extLst>
          </p:cNvPr>
          <p:cNvSpPr>
            <a:spLocks noGrp="1"/>
          </p:cNvSpPr>
          <p:nvPr>
            <p:ph type="title"/>
          </p:nvPr>
        </p:nvSpPr>
        <p:spPr>
          <a:xfrm>
            <a:off x="1490596" y="941322"/>
            <a:ext cx="9863203" cy="1325563"/>
          </a:xfrm>
        </p:spPr>
        <p:txBody>
          <a:bodyPr/>
          <a:lstStyle/>
          <a:p>
            <a:r>
              <a:rPr lang="en-US"/>
              <a:t>Click to edit Master title style</a:t>
            </a:r>
          </a:p>
        </p:txBody>
      </p:sp>
      <p:pic>
        <p:nvPicPr>
          <p:cNvPr id="16" name="Picture 15">
            <a:extLst>
              <a:ext uri="{FF2B5EF4-FFF2-40B4-BE49-F238E27FC236}">
                <a16:creationId xmlns:a16="http://schemas.microsoft.com/office/drawing/2014/main" id="{26774B71-8DC6-A7CD-0AF0-9EE74D8254E9}"/>
              </a:ext>
            </a:extLst>
          </p:cNvPr>
          <p:cNvPicPr>
            <a:picLocks noChangeAspect="1"/>
          </p:cNvPicPr>
          <p:nvPr userDrawn="1"/>
        </p:nvPicPr>
        <p:blipFill>
          <a:blip r:embed="rId2"/>
          <a:srcRect t="6057" r="-17813" b="4326"/>
          <a:stretch>
            <a:fillRect/>
          </a:stretch>
        </p:blipFill>
        <p:spPr>
          <a:xfrm>
            <a:off x="94061" y="-1"/>
            <a:ext cx="489035" cy="6858001"/>
          </a:xfrm>
          <a:prstGeom prst="rect">
            <a:avLst/>
          </a:prstGeom>
        </p:spPr>
      </p:pic>
      <p:pic>
        <p:nvPicPr>
          <p:cNvPr id="4" name="Picture 3">
            <a:extLst>
              <a:ext uri="{FF2B5EF4-FFF2-40B4-BE49-F238E27FC236}">
                <a16:creationId xmlns:a16="http://schemas.microsoft.com/office/drawing/2014/main" id="{AD2D3A7D-B883-DEAC-7A31-1F3B0B79B54B}"/>
              </a:ext>
            </a:extLst>
          </p:cNvPr>
          <p:cNvPicPr>
            <a:picLocks noChangeAspect="1"/>
          </p:cNvPicPr>
          <p:nvPr userDrawn="1"/>
        </p:nvPicPr>
        <p:blipFill>
          <a:blip r:embed="rId3">
            <a:alphaModFix amt="50000"/>
          </a:blip>
          <a:stretch>
            <a:fillRect/>
          </a:stretch>
        </p:blipFill>
        <p:spPr>
          <a:xfrm rot="5400000">
            <a:off x="7569200" y="2235200"/>
            <a:ext cx="4622800" cy="4622800"/>
          </a:xfrm>
          <a:prstGeom prst="rect">
            <a:avLst/>
          </a:prstGeom>
        </p:spPr>
      </p:pic>
    </p:spTree>
    <p:extLst>
      <p:ext uri="{BB962C8B-B14F-4D97-AF65-F5344CB8AC3E}">
        <p14:creationId xmlns:p14="http://schemas.microsoft.com/office/powerpoint/2010/main" val="751780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2411D84-4162-9B6A-09A0-CC53E6ACF412}"/>
              </a:ext>
            </a:extLst>
          </p:cNvPr>
          <p:cNvPicPr>
            <a:picLocks noChangeAspect="1"/>
          </p:cNvPicPr>
          <p:nvPr userDrawn="1"/>
        </p:nvPicPr>
        <p:blipFill>
          <a:blip r:embed="rId2"/>
          <a:srcRect t="6057" r="-17813" b="4326"/>
          <a:stretch>
            <a:fillRect/>
          </a:stretch>
        </p:blipFill>
        <p:spPr>
          <a:xfrm>
            <a:off x="94061" y="-1"/>
            <a:ext cx="489035" cy="6858001"/>
          </a:xfrm>
          <a:prstGeom prst="rect">
            <a:avLst/>
          </a:prstGeom>
        </p:spPr>
      </p:pic>
      <p:pic>
        <p:nvPicPr>
          <p:cNvPr id="2" name="Picture 1">
            <a:extLst>
              <a:ext uri="{FF2B5EF4-FFF2-40B4-BE49-F238E27FC236}">
                <a16:creationId xmlns:a16="http://schemas.microsoft.com/office/drawing/2014/main" id="{D025E470-54A1-72E9-84DB-DED478CDAFC2}"/>
              </a:ext>
            </a:extLst>
          </p:cNvPr>
          <p:cNvPicPr>
            <a:picLocks noChangeAspect="1"/>
          </p:cNvPicPr>
          <p:nvPr userDrawn="1"/>
        </p:nvPicPr>
        <p:blipFill>
          <a:blip r:embed="rId3">
            <a:alphaModFix amt="50000"/>
          </a:blip>
          <a:stretch>
            <a:fillRect/>
          </a:stretch>
        </p:blipFill>
        <p:spPr>
          <a:xfrm rot="5400000">
            <a:off x="7569200" y="2235200"/>
            <a:ext cx="4622800" cy="4622800"/>
          </a:xfrm>
          <a:prstGeom prst="rect">
            <a:avLst/>
          </a:prstGeom>
        </p:spPr>
      </p:pic>
    </p:spTree>
    <p:extLst>
      <p:ext uri="{BB962C8B-B14F-4D97-AF65-F5344CB8AC3E}">
        <p14:creationId xmlns:p14="http://schemas.microsoft.com/office/powerpoint/2010/main" val="277211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2411D84-4162-9B6A-09A0-CC53E6ACF412}"/>
              </a:ext>
            </a:extLst>
          </p:cNvPr>
          <p:cNvPicPr>
            <a:picLocks noChangeAspect="1"/>
          </p:cNvPicPr>
          <p:nvPr userDrawn="1"/>
        </p:nvPicPr>
        <p:blipFill>
          <a:blip r:embed="rId2"/>
          <a:srcRect t="6057" r="-17813" b="4326"/>
          <a:stretch>
            <a:fillRect/>
          </a:stretch>
        </p:blipFill>
        <p:spPr>
          <a:xfrm>
            <a:off x="94061" y="-1"/>
            <a:ext cx="489035" cy="6858001"/>
          </a:xfrm>
          <a:prstGeom prst="rect">
            <a:avLst/>
          </a:prstGeom>
        </p:spPr>
      </p:pic>
    </p:spTree>
    <p:extLst>
      <p:ext uri="{BB962C8B-B14F-4D97-AF65-F5344CB8AC3E}">
        <p14:creationId xmlns:p14="http://schemas.microsoft.com/office/powerpoint/2010/main" val="2089793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E6C93-1A94-ACE4-0838-31C1F3283F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A05B24-4CCF-4886-85CD-3AAC9D3ED5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FB3202-17CF-C93B-FD86-E7DD28A05A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2BA31665-E7B5-1FA2-EBD7-AB9ED3BFE261}"/>
              </a:ext>
            </a:extLst>
          </p:cNvPr>
          <p:cNvPicPr>
            <a:picLocks noChangeAspect="1"/>
          </p:cNvPicPr>
          <p:nvPr userDrawn="1"/>
        </p:nvPicPr>
        <p:blipFill>
          <a:blip r:embed="rId2"/>
          <a:srcRect t="6057" r="-17813" b="4326"/>
          <a:stretch>
            <a:fillRect/>
          </a:stretch>
        </p:blipFill>
        <p:spPr>
          <a:xfrm>
            <a:off x="94061" y="-1"/>
            <a:ext cx="489035" cy="6858001"/>
          </a:xfrm>
          <a:prstGeom prst="rect">
            <a:avLst/>
          </a:prstGeom>
        </p:spPr>
      </p:pic>
      <p:pic>
        <p:nvPicPr>
          <p:cNvPr id="7" name="Picture 6">
            <a:extLst>
              <a:ext uri="{FF2B5EF4-FFF2-40B4-BE49-F238E27FC236}">
                <a16:creationId xmlns:a16="http://schemas.microsoft.com/office/drawing/2014/main" id="{F0734FCD-4EDE-8154-7292-68205255F89C}"/>
              </a:ext>
            </a:extLst>
          </p:cNvPr>
          <p:cNvPicPr>
            <a:picLocks noChangeAspect="1"/>
          </p:cNvPicPr>
          <p:nvPr userDrawn="1"/>
        </p:nvPicPr>
        <p:blipFill>
          <a:blip r:embed="rId3">
            <a:alphaModFix amt="50000"/>
          </a:blip>
          <a:stretch>
            <a:fillRect/>
          </a:stretch>
        </p:blipFill>
        <p:spPr>
          <a:xfrm rot="5400000">
            <a:off x="7569200" y="2235200"/>
            <a:ext cx="4622800" cy="4622800"/>
          </a:xfrm>
          <a:prstGeom prst="rect">
            <a:avLst/>
          </a:prstGeom>
        </p:spPr>
      </p:pic>
    </p:spTree>
    <p:extLst>
      <p:ext uri="{BB962C8B-B14F-4D97-AF65-F5344CB8AC3E}">
        <p14:creationId xmlns:p14="http://schemas.microsoft.com/office/powerpoint/2010/main" val="235171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B305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787732-F68C-65C5-B9CD-814789F367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EBB17F-5E8D-1A85-B9A0-45EB0F463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4281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kern="1200">
          <a:solidFill>
            <a:schemeClr val="bg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B22ECA-7D5E-732E-FEA2-E324B93535EB}"/>
              </a:ext>
            </a:extLst>
          </p:cNvPr>
          <p:cNvSpPr>
            <a:spLocks noGrp="1"/>
          </p:cNvSpPr>
          <p:nvPr>
            <p:ph type="ctrTitle"/>
          </p:nvPr>
        </p:nvSpPr>
        <p:spPr>
          <a:xfrm>
            <a:off x="1478072" y="1935602"/>
            <a:ext cx="6663393" cy="3295267"/>
          </a:xfrm>
        </p:spPr>
        <p:txBody>
          <a:bodyPr>
            <a:noAutofit/>
          </a:bodyPr>
          <a:lstStyle/>
          <a:p>
            <a:r>
              <a:rPr lang="so-SO" sz="7200" dirty="0"/>
              <a:t>Ka ilaalinta qoysaskeena jadeecada</a:t>
            </a:r>
            <a:r>
              <a:rPr lang="en-US" sz="7200" dirty="0"/>
              <a:t> </a:t>
            </a:r>
          </a:p>
        </p:txBody>
      </p:sp>
    </p:spTree>
    <p:extLst>
      <p:ext uri="{BB962C8B-B14F-4D97-AF65-F5344CB8AC3E}">
        <p14:creationId xmlns:p14="http://schemas.microsoft.com/office/powerpoint/2010/main" val="2222631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116927-5543-BC76-0CB2-0B47EF154885}"/>
              </a:ext>
            </a:extLst>
          </p:cNvPr>
          <p:cNvSpPr>
            <a:spLocks noGrp="1"/>
          </p:cNvSpPr>
          <p:nvPr>
            <p:ph type="title"/>
          </p:nvPr>
        </p:nvSpPr>
        <p:spPr>
          <a:xfrm>
            <a:off x="1490596" y="879620"/>
            <a:ext cx="9863203" cy="1325563"/>
          </a:xfrm>
        </p:spPr>
        <p:txBody>
          <a:bodyPr/>
          <a:lstStyle/>
          <a:p>
            <a:r>
              <a:rPr lang="en-US" dirty="0" err="1"/>
              <a:t>Maxaa</a:t>
            </a:r>
            <a:r>
              <a:rPr lang="en-US" dirty="0"/>
              <a:t> kale </a:t>
            </a:r>
            <a:r>
              <a:rPr lang="en-US" dirty="0" err="1"/>
              <a:t>oo</a:t>
            </a:r>
            <a:r>
              <a:rPr lang="en-US" dirty="0"/>
              <a:t> </a:t>
            </a:r>
            <a:r>
              <a:rPr lang="en-US" dirty="0" err="1"/>
              <a:t>aan</a:t>
            </a:r>
            <a:r>
              <a:rPr lang="en-US" dirty="0"/>
              <a:t> </a:t>
            </a:r>
            <a:r>
              <a:rPr lang="en-US" dirty="0" err="1"/>
              <a:t>sameyn</a:t>
            </a:r>
            <a:r>
              <a:rPr lang="en-US" dirty="0"/>
              <a:t> </a:t>
            </a:r>
            <a:r>
              <a:rPr lang="en-US" dirty="0" err="1"/>
              <a:t>karnaa</a:t>
            </a:r>
            <a:r>
              <a:rPr lang="en-US" dirty="0"/>
              <a:t>?</a:t>
            </a:r>
          </a:p>
        </p:txBody>
      </p:sp>
      <p:sp>
        <p:nvSpPr>
          <p:cNvPr id="5" name="Content Placeholder 2">
            <a:extLst>
              <a:ext uri="{FF2B5EF4-FFF2-40B4-BE49-F238E27FC236}">
                <a16:creationId xmlns:a16="http://schemas.microsoft.com/office/drawing/2014/main" id="{BC78DBF8-8BF5-DA8A-DDC4-6E4BB3F54B5A}"/>
              </a:ext>
            </a:extLst>
          </p:cNvPr>
          <p:cNvSpPr>
            <a:spLocks noGrp="1"/>
          </p:cNvSpPr>
          <p:nvPr>
            <p:ph idx="1"/>
          </p:nvPr>
        </p:nvSpPr>
        <p:spPr>
          <a:xfrm>
            <a:off x="1490596" y="2340120"/>
            <a:ext cx="9863203" cy="3635723"/>
          </a:xfrm>
        </p:spPr>
        <p:txBody>
          <a:bodyPr/>
          <a:lstStyle/>
          <a:p>
            <a:pPr fontAlgn="base"/>
            <a:r>
              <a:rPr lang="so-SO" dirty="0"/>
              <a:t>Dhammaanteen qayb ayaan ka qaadan karnaa </a:t>
            </a:r>
            <a:r>
              <a:rPr lang="en-US" dirty="0"/>
              <a:t> </a:t>
            </a:r>
          </a:p>
          <a:p>
            <a:pPr fontAlgn="base"/>
            <a:r>
              <a:rPr lang="so-SO" dirty="0"/>
              <a:t>Ka fogoow dadka si aad uga hortagto faafida</a:t>
            </a:r>
            <a:r>
              <a:rPr lang="en-US" dirty="0"/>
              <a:t> </a:t>
            </a:r>
          </a:p>
          <a:p>
            <a:pPr fontAlgn="base"/>
            <a:r>
              <a:rPr lang="so-SO" dirty="0"/>
              <a:t>Baro calaamadaha</a:t>
            </a:r>
            <a:r>
              <a:rPr lang="en-US" dirty="0"/>
              <a:t> </a:t>
            </a:r>
          </a:p>
          <a:p>
            <a:pPr fontAlgn="base"/>
            <a:r>
              <a:rPr lang="so-SO" dirty="0"/>
              <a:t>Hel daryeel caafimaad</a:t>
            </a:r>
            <a:endParaRPr lang="en-US" dirty="0"/>
          </a:p>
        </p:txBody>
      </p:sp>
    </p:spTree>
    <p:extLst>
      <p:ext uri="{BB962C8B-B14F-4D97-AF65-F5344CB8AC3E}">
        <p14:creationId xmlns:p14="http://schemas.microsoft.com/office/powerpoint/2010/main" val="3394341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4DDF71-9C5D-8194-8FAF-75F3DB6CEBF4}"/>
              </a:ext>
            </a:extLst>
          </p:cNvPr>
          <p:cNvSpPr>
            <a:spLocks noGrp="1"/>
          </p:cNvSpPr>
          <p:nvPr>
            <p:ph type="title"/>
          </p:nvPr>
        </p:nvSpPr>
        <p:spPr>
          <a:xfrm>
            <a:off x="1490597" y="879620"/>
            <a:ext cx="9284496" cy="1325563"/>
          </a:xfrm>
        </p:spPr>
        <p:txBody>
          <a:bodyPr/>
          <a:lstStyle/>
          <a:p>
            <a:r>
              <a:rPr lang="en-US" dirty="0"/>
              <a:t>Kala </a:t>
            </a:r>
            <a:r>
              <a:rPr lang="en-US" dirty="0" err="1"/>
              <a:t>fogaanshaha</a:t>
            </a:r>
            <a:r>
              <a:rPr lang="en-US" dirty="0"/>
              <a:t> </a:t>
            </a:r>
            <a:r>
              <a:rPr lang="en-US" dirty="0" err="1"/>
              <a:t>dadka</a:t>
            </a:r>
            <a:r>
              <a:rPr lang="en-US" dirty="0"/>
              <a:t> </a:t>
            </a:r>
            <a:r>
              <a:rPr lang="en-US" dirty="0" err="1"/>
              <a:t>si</a:t>
            </a:r>
            <a:r>
              <a:rPr lang="en-US" dirty="0"/>
              <a:t> </a:t>
            </a:r>
            <a:r>
              <a:rPr lang="en-US" dirty="0" err="1"/>
              <a:t>looga</a:t>
            </a:r>
            <a:r>
              <a:rPr lang="en-US" dirty="0"/>
              <a:t> </a:t>
            </a:r>
            <a:r>
              <a:rPr lang="en-US" dirty="0" err="1"/>
              <a:t>hortago</a:t>
            </a:r>
            <a:r>
              <a:rPr lang="en-US" dirty="0"/>
              <a:t> </a:t>
            </a:r>
            <a:r>
              <a:rPr lang="en-US" dirty="0" err="1"/>
              <a:t>faafitaanka</a:t>
            </a:r>
            <a:r>
              <a:rPr lang="en-US" dirty="0"/>
              <a:t> </a:t>
            </a:r>
            <a:r>
              <a:rPr lang="en-US" dirty="0" err="1"/>
              <a:t>jadeecadu</a:t>
            </a:r>
            <a:r>
              <a:rPr lang="en-US" dirty="0"/>
              <a:t> </a:t>
            </a:r>
          </a:p>
        </p:txBody>
      </p:sp>
      <p:sp>
        <p:nvSpPr>
          <p:cNvPr id="5" name="Content Placeholder 2">
            <a:extLst>
              <a:ext uri="{FF2B5EF4-FFF2-40B4-BE49-F238E27FC236}">
                <a16:creationId xmlns:a16="http://schemas.microsoft.com/office/drawing/2014/main" id="{15B0B84E-7223-5A05-5F38-DAB8E97A8E64}"/>
              </a:ext>
            </a:extLst>
          </p:cNvPr>
          <p:cNvSpPr>
            <a:spLocks noGrp="1"/>
          </p:cNvSpPr>
          <p:nvPr>
            <p:ph idx="1"/>
          </p:nvPr>
        </p:nvSpPr>
        <p:spPr>
          <a:xfrm>
            <a:off x="1490596" y="2340120"/>
            <a:ext cx="8633905" cy="4005596"/>
          </a:xfrm>
        </p:spPr>
        <p:txBody>
          <a:bodyPr>
            <a:normAutofit/>
          </a:bodyPr>
          <a:lstStyle/>
          <a:p>
            <a:pPr marL="0" indent="0" fontAlgn="base">
              <a:buNone/>
            </a:pPr>
            <a:r>
              <a:rPr lang="en-US" b="1" dirty="0" err="1"/>
              <a:t>Haddii</a:t>
            </a:r>
            <a:r>
              <a:rPr lang="en-US" b="1" dirty="0"/>
              <a:t> </a:t>
            </a:r>
            <a:r>
              <a:rPr lang="en-US" b="1" dirty="0" err="1"/>
              <a:t>aad</a:t>
            </a:r>
            <a:r>
              <a:rPr lang="en-US" b="1" dirty="0"/>
              <a:t> la </a:t>
            </a:r>
            <a:r>
              <a:rPr lang="en-US" b="1" dirty="0" err="1"/>
              <a:t>kulanto</a:t>
            </a:r>
            <a:r>
              <a:rPr lang="en-US" b="1" dirty="0"/>
              <a:t> </a:t>
            </a:r>
            <a:r>
              <a:rPr lang="en-US" b="1" dirty="0" err="1"/>
              <a:t>qof</a:t>
            </a:r>
            <a:r>
              <a:rPr lang="en-US" b="1" dirty="0"/>
              <a:t> </a:t>
            </a:r>
            <a:r>
              <a:rPr lang="en-US" b="1" dirty="0" err="1"/>
              <a:t>qaba</a:t>
            </a:r>
            <a:r>
              <a:rPr lang="en-US" b="1" dirty="0"/>
              <a:t> </a:t>
            </a:r>
            <a:r>
              <a:rPr lang="en-US" b="1" dirty="0" err="1"/>
              <a:t>jadeeco</a:t>
            </a:r>
            <a:r>
              <a:rPr lang="en-US" b="1" dirty="0"/>
              <a:t> </a:t>
            </a:r>
            <a:r>
              <a:rPr lang="en-US" b="1" dirty="0" err="1"/>
              <a:t>oo</a:t>
            </a:r>
            <a:r>
              <a:rPr lang="en-US" b="1" dirty="0"/>
              <a:t> </a:t>
            </a:r>
            <a:r>
              <a:rPr lang="en-US" b="1" dirty="0" err="1"/>
              <a:t>aadan</a:t>
            </a:r>
            <a:r>
              <a:rPr lang="en-US" b="1" dirty="0"/>
              <a:t> </a:t>
            </a:r>
            <a:r>
              <a:rPr lang="en-US" b="1" dirty="0" err="1"/>
              <a:t>qaadan</a:t>
            </a:r>
            <a:r>
              <a:rPr lang="en-US" b="1" dirty="0"/>
              <a:t> </a:t>
            </a:r>
            <a:r>
              <a:rPr lang="en-US" b="1" dirty="0" err="1"/>
              <a:t>talaal</a:t>
            </a:r>
            <a:r>
              <a:rPr lang="en-US" b="1" dirty="0"/>
              <a:t>: </a:t>
            </a:r>
          </a:p>
          <a:p>
            <a:pPr fontAlgn="base"/>
            <a:r>
              <a:rPr lang="so-SO" dirty="0"/>
              <a:t>Joogtaa guriga 21 maalmood </a:t>
            </a:r>
            <a:r>
              <a:rPr lang="en-US" dirty="0"/>
              <a:t> </a:t>
            </a:r>
          </a:p>
          <a:p>
            <a:pPr fontAlgn="base"/>
            <a:r>
              <a:rPr lang="so-SO" dirty="0"/>
              <a:t>Waa inaad ka fogaataa dadka kale</a:t>
            </a:r>
            <a:r>
              <a:rPr lang="en-US" dirty="0"/>
              <a:t> </a:t>
            </a:r>
          </a:p>
          <a:p>
            <a:pPr fontAlgn="base"/>
            <a:r>
              <a:rPr lang="so-SO" dirty="0"/>
              <a:t>Wali waad qaadan kartaa tallaalka muddo 72 saacadood gudahood</a:t>
            </a:r>
            <a:r>
              <a:rPr lang="en-US" dirty="0"/>
              <a:t> </a:t>
            </a:r>
          </a:p>
          <a:p>
            <a:pPr fontAlgn="base"/>
            <a:r>
              <a:rPr lang="so-SO" dirty="0"/>
              <a:t>Tani waxa ay kaa ilaalin kartaa in aad </a:t>
            </a:r>
            <a:br>
              <a:rPr lang="so-SO" dirty="0"/>
            </a:br>
            <a:r>
              <a:rPr lang="so-SO" dirty="0"/>
              <a:t>xannuunsato ama ay hoos u dhigto calaamadaha</a:t>
            </a:r>
            <a:endParaRPr lang="en-US" dirty="0"/>
          </a:p>
        </p:txBody>
      </p:sp>
    </p:spTree>
    <p:extLst>
      <p:ext uri="{BB962C8B-B14F-4D97-AF65-F5344CB8AC3E}">
        <p14:creationId xmlns:p14="http://schemas.microsoft.com/office/powerpoint/2010/main" val="2350345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B87827-D45E-27CD-09CB-9836A3FFB56B}"/>
              </a:ext>
            </a:extLst>
          </p:cNvPr>
          <p:cNvSpPr>
            <a:spLocks noGrp="1"/>
          </p:cNvSpPr>
          <p:nvPr>
            <p:ph type="title"/>
          </p:nvPr>
        </p:nvSpPr>
        <p:spPr>
          <a:xfrm>
            <a:off x="1490596" y="879620"/>
            <a:ext cx="9863203" cy="1325563"/>
          </a:xfrm>
        </p:spPr>
        <p:txBody>
          <a:bodyPr/>
          <a:lstStyle/>
          <a:p>
            <a:r>
              <a:rPr lang="so-SO" dirty="0"/>
              <a:t>Calaamadaha Jadeecada</a:t>
            </a:r>
            <a:r>
              <a:rPr lang="en-US" dirty="0"/>
              <a:t> </a:t>
            </a:r>
          </a:p>
        </p:txBody>
      </p:sp>
      <p:sp>
        <p:nvSpPr>
          <p:cNvPr id="5" name="Content Placeholder 2">
            <a:extLst>
              <a:ext uri="{FF2B5EF4-FFF2-40B4-BE49-F238E27FC236}">
                <a16:creationId xmlns:a16="http://schemas.microsoft.com/office/drawing/2014/main" id="{714489AA-6454-6EE8-C34D-A2B0B42EF0EF}"/>
              </a:ext>
            </a:extLst>
          </p:cNvPr>
          <p:cNvSpPr>
            <a:spLocks noGrp="1"/>
          </p:cNvSpPr>
          <p:nvPr>
            <p:ph idx="1"/>
          </p:nvPr>
        </p:nvSpPr>
        <p:spPr>
          <a:xfrm>
            <a:off x="1490597" y="2340120"/>
            <a:ext cx="8160180" cy="3635723"/>
          </a:xfrm>
        </p:spPr>
        <p:txBody>
          <a:bodyPr/>
          <a:lstStyle/>
          <a:p>
            <a:pPr fontAlgn="base"/>
            <a:r>
              <a:rPr lang="so-SO" dirty="0"/>
              <a:t>Kurti isku mar ma billoowdaan</a:t>
            </a:r>
            <a:r>
              <a:rPr lang="en-US" dirty="0"/>
              <a:t> </a:t>
            </a:r>
          </a:p>
          <a:p>
            <a:pPr fontAlgn="base"/>
            <a:r>
              <a:rPr lang="so-SO" dirty="0"/>
              <a:t>Haddii aad leedahay qandho, qufac iyo indho </a:t>
            </a:r>
            <a:br>
              <a:rPr lang="so-SO" dirty="0"/>
            </a:br>
            <a:r>
              <a:rPr lang="so-SO" dirty="0"/>
              <a:t>cas, joog guriga dadka kalena ka fogoow</a:t>
            </a:r>
            <a:r>
              <a:rPr lang="en-US" dirty="0"/>
              <a:t> </a:t>
            </a:r>
          </a:p>
          <a:p>
            <a:pPr fontAlgn="base"/>
            <a:r>
              <a:rPr lang="so-SO" dirty="0"/>
              <a:t>Eeg nabar </a:t>
            </a:r>
            <a:r>
              <a:rPr lang="en-US" dirty="0"/>
              <a:t> </a:t>
            </a:r>
          </a:p>
          <a:p>
            <a:pPr fontAlgn="base"/>
            <a:r>
              <a:rPr lang="so-SO" dirty="0"/>
              <a:t>Wac rug caafimaad ama dhakhtar</a:t>
            </a:r>
            <a:endParaRPr lang="en-US" dirty="0"/>
          </a:p>
        </p:txBody>
      </p:sp>
    </p:spTree>
    <p:extLst>
      <p:ext uri="{BB962C8B-B14F-4D97-AF65-F5344CB8AC3E}">
        <p14:creationId xmlns:p14="http://schemas.microsoft.com/office/powerpoint/2010/main" val="1609426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22A5919D-5415-38D0-F01B-FCACCEC007BB}"/>
              </a:ext>
            </a:extLst>
          </p:cNvPr>
          <p:cNvSpPr txBox="1">
            <a:spLocks/>
          </p:cNvSpPr>
          <p:nvPr/>
        </p:nvSpPr>
        <p:spPr>
          <a:xfrm>
            <a:off x="1238251" y="4494882"/>
            <a:ext cx="3355783" cy="21494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o-SO" sz="2000" dirty="0"/>
              <a:t>Iskaan garee si aad u hesho diiwaanadaada talaalka. Sidoo kale waxaad booqan kartaa </a:t>
            </a:r>
            <a:r>
              <a:rPr lang="so-SO" sz="2000" b="1" dirty="0"/>
              <a:t>myirmobile.com</a:t>
            </a:r>
            <a:r>
              <a:rPr lang="so-SO" sz="2000" dirty="0"/>
              <a:t>.</a:t>
            </a:r>
            <a:endParaRPr lang="en-US" sz="2000" dirty="0"/>
          </a:p>
        </p:txBody>
      </p:sp>
      <p:sp>
        <p:nvSpPr>
          <p:cNvPr id="3" name="Content Placeholder 5">
            <a:extLst>
              <a:ext uri="{FF2B5EF4-FFF2-40B4-BE49-F238E27FC236}">
                <a16:creationId xmlns:a16="http://schemas.microsoft.com/office/drawing/2014/main" id="{67AAC731-371E-4955-D00A-F25D36F33980}"/>
              </a:ext>
            </a:extLst>
          </p:cNvPr>
          <p:cNvSpPr txBox="1">
            <a:spLocks/>
          </p:cNvSpPr>
          <p:nvPr/>
        </p:nvSpPr>
        <p:spPr>
          <a:xfrm>
            <a:off x="6574076" y="4494882"/>
            <a:ext cx="4530925" cy="21494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o-SO" sz="2000" dirty="0"/>
              <a:t>Iskaan-garee si aad u hesho khariirad muujinaysa goobo haya tallaalka jadeecada oo bilaash ah oo loogu talogalay dadka waaweyn ee bilaa caymiska ah iyo ciyaalka 18 jir iyo ka yar.</a:t>
            </a:r>
            <a:endParaRPr lang="en-US" sz="2000" dirty="0"/>
          </a:p>
        </p:txBody>
      </p:sp>
      <p:sp>
        <p:nvSpPr>
          <p:cNvPr id="4" name="Title 1">
            <a:extLst>
              <a:ext uri="{FF2B5EF4-FFF2-40B4-BE49-F238E27FC236}">
                <a16:creationId xmlns:a16="http://schemas.microsoft.com/office/drawing/2014/main" id="{53C47EA5-237C-3CFE-45C9-E34E3C014DD7}"/>
              </a:ext>
            </a:extLst>
          </p:cNvPr>
          <p:cNvSpPr txBox="1">
            <a:spLocks/>
          </p:cNvSpPr>
          <p:nvPr/>
        </p:nvSpPr>
        <p:spPr>
          <a:xfrm>
            <a:off x="1238251" y="738373"/>
            <a:ext cx="3851542" cy="666520"/>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yriad Pro" panose="020B0503030403020204" pitchFamily="34" charset="0"/>
                <a:ea typeface="+mj-ea"/>
                <a:cs typeface="+mj-cs"/>
              </a:defRPr>
            </a:lvl1pPr>
          </a:lstStyle>
          <a:p>
            <a:r>
              <a:rPr lang="so-SO" dirty="0"/>
              <a:t>Kheyraadka</a:t>
            </a:r>
            <a:r>
              <a:rPr lang="en-US" dirty="0"/>
              <a:t> </a:t>
            </a:r>
          </a:p>
        </p:txBody>
      </p:sp>
      <p:pic>
        <p:nvPicPr>
          <p:cNvPr id="5" name="Graphic 4">
            <a:extLst>
              <a:ext uri="{FF2B5EF4-FFF2-40B4-BE49-F238E27FC236}">
                <a16:creationId xmlns:a16="http://schemas.microsoft.com/office/drawing/2014/main" id="{3A2EB56F-1FB1-AA2D-038A-6DCC8EE5DBE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74077" y="2013173"/>
            <a:ext cx="2240140" cy="2240140"/>
          </a:xfrm>
          <a:prstGeom prst="rect">
            <a:avLst/>
          </a:prstGeom>
        </p:spPr>
      </p:pic>
      <p:pic>
        <p:nvPicPr>
          <p:cNvPr id="6" name="Graphic 5">
            <a:extLst>
              <a:ext uri="{FF2B5EF4-FFF2-40B4-BE49-F238E27FC236}">
                <a16:creationId xmlns:a16="http://schemas.microsoft.com/office/drawing/2014/main" id="{EDD30928-9B36-6B3D-47EA-D26126AA266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36239" y="2013173"/>
            <a:ext cx="2240140" cy="2240140"/>
          </a:xfrm>
          <a:prstGeom prst="rect">
            <a:avLst/>
          </a:prstGeom>
        </p:spPr>
      </p:pic>
    </p:spTree>
    <p:extLst>
      <p:ext uri="{BB962C8B-B14F-4D97-AF65-F5344CB8AC3E}">
        <p14:creationId xmlns:p14="http://schemas.microsoft.com/office/powerpoint/2010/main" val="2252912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08273-5C78-E709-005B-4571908BF2C0}"/>
              </a:ext>
            </a:extLst>
          </p:cNvPr>
          <p:cNvSpPr txBox="1">
            <a:spLocks/>
          </p:cNvSpPr>
          <p:nvPr/>
        </p:nvSpPr>
        <p:spPr>
          <a:xfrm>
            <a:off x="1490597" y="2475176"/>
            <a:ext cx="8953394" cy="2790886"/>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bg1"/>
                </a:solidFill>
                <a:latin typeface="Myriad Pro" panose="020B0503030403020204" pitchFamily="34" charset="0"/>
                <a:ea typeface="+mj-ea"/>
                <a:cs typeface="+mj-cs"/>
              </a:defRPr>
            </a:lvl1pPr>
          </a:lstStyle>
          <a:p>
            <a:r>
              <a:rPr lang="en-US" sz="7200" dirty="0" err="1"/>
              <a:t>Jadeecadu</a:t>
            </a:r>
            <a:r>
              <a:rPr lang="en-US" sz="7200" dirty="0"/>
              <a:t> </a:t>
            </a:r>
            <a:r>
              <a:rPr lang="en-US" sz="7200" dirty="0" err="1"/>
              <a:t>waa</a:t>
            </a:r>
            <a:r>
              <a:rPr lang="en-US" sz="7200" dirty="0"/>
              <a:t> </a:t>
            </a:r>
            <a:r>
              <a:rPr lang="en-US" sz="7200" dirty="0" err="1"/>
              <a:t>cudur</a:t>
            </a:r>
            <a:r>
              <a:rPr lang="en-US" sz="7200" dirty="0"/>
              <a:t> </a:t>
            </a:r>
            <a:r>
              <a:rPr lang="en-US" sz="7200" dirty="0" err="1"/>
              <a:t>halis</a:t>
            </a:r>
            <a:r>
              <a:rPr lang="en-US" sz="7200" dirty="0"/>
              <a:t> ah </a:t>
            </a:r>
            <a:r>
              <a:rPr lang="en-US" sz="7200" dirty="0" err="1"/>
              <a:t>oo</a:t>
            </a:r>
            <a:r>
              <a:rPr lang="en-US" sz="7200" dirty="0"/>
              <a:t> </a:t>
            </a:r>
            <a:r>
              <a:rPr lang="en-US" sz="7200" dirty="0" err="1"/>
              <a:t>fida</a:t>
            </a:r>
            <a:endParaRPr lang="en-US" sz="7200" dirty="0"/>
          </a:p>
        </p:txBody>
      </p:sp>
    </p:spTree>
    <p:extLst>
      <p:ext uri="{BB962C8B-B14F-4D97-AF65-F5344CB8AC3E}">
        <p14:creationId xmlns:p14="http://schemas.microsoft.com/office/powerpoint/2010/main" val="1553021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9B850664-1699-83F1-B0F6-746872F01083}"/>
              </a:ext>
            </a:extLst>
          </p:cNvPr>
          <p:cNvSpPr>
            <a:spLocks noGrp="1"/>
          </p:cNvSpPr>
          <p:nvPr>
            <p:ph type="title"/>
          </p:nvPr>
        </p:nvSpPr>
        <p:spPr>
          <a:xfrm>
            <a:off x="1238251" y="2157966"/>
            <a:ext cx="4857749" cy="1612557"/>
          </a:xfrm>
        </p:spPr>
        <p:txBody>
          <a:bodyPr>
            <a:noAutofit/>
          </a:bodyPr>
          <a:lstStyle/>
          <a:p>
            <a:r>
              <a:rPr lang="en-US" sz="3600" dirty="0" err="1"/>
              <a:t>Waxaan</a:t>
            </a:r>
            <a:r>
              <a:rPr lang="en-US" sz="3600" dirty="0"/>
              <a:t> </a:t>
            </a:r>
            <a:r>
              <a:rPr lang="en-US" sz="3600" dirty="0" err="1"/>
              <a:t>ilaalinaa</a:t>
            </a:r>
            <a:r>
              <a:rPr lang="en-US" sz="3600" dirty="0"/>
              <a:t> </a:t>
            </a:r>
            <a:r>
              <a:rPr lang="en-US" sz="3600" dirty="0" err="1"/>
              <a:t>karnaa</a:t>
            </a:r>
            <a:r>
              <a:rPr lang="en-US" sz="3600" dirty="0"/>
              <a:t> </a:t>
            </a:r>
            <a:r>
              <a:rPr lang="en-US" sz="3600" dirty="0" err="1"/>
              <a:t>carruurteena</a:t>
            </a:r>
            <a:r>
              <a:rPr lang="en-US" sz="3600" dirty="0"/>
              <a:t>, </a:t>
            </a:r>
            <a:r>
              <a:rPr lang="en-US" sz="3600" dirty="0" err="1"/>
              <a:t>qoyskeena</a:t>
            </a:r>
            <a:r>
              <a:rPr lang="en-US" sz="3600" dirty="0"/>
              <a:t> </a:t>
            </a:r>
            <a:r>
              <a:rPr lang="en-US" sz="3600" dirty="0" err="1"/>
              <a:t>iyo</a:t>
            </a:r>
            <a:r>
              <a:rPr lang="en-US" sz="3600" dirty="0"/>
              <a:t> </a:t>
            </a:r>
            <a:r>
              <a:rPr lang="en-US" sz="3600" dirty="0" err="1"/>
              <a:t>bulshadeena</a:t>
            </a:r>
            <a:endParaRPr lang="en-US" sz="3600" dirty="0"/>
          </a:p>
        </p:txBody>
      </p:sp>
      <p:sp>
        <p:nvSpPr>
          <p:cNvPr id="7" name="Text Placeholder 3">
            <a:extLst>
              <a:ext uri="{FF2B5EF4-FFF2-40B4-BE49-F238E27FC236}">
                <a16:creationId xmlns:a16="http://schemas.microsoft.com/office/drawing/2014/main" id="{CE1D0032-3919-188C-6554-C47D04B268F1}"/>
              </a:ext>
            </a:extLst>
          </p:cNvPr>
          <p:cNvSpPr>
            <a:spLocks noGrp="1"/>
          </p:cNvSpPr>
          <p:nvPr>
            <p:ph type="body" sz="half" idx="2"/>
          </p:nvPr>
        </p:nvSpPr>
        <p:spPr>
          <a:xfrm>
            <a:off x="1238251" y="3935775"/>
            <a:ext cx="3932237" cy="1665343"/>
          </a:xfrm>
        </p:spPr>
        <p:txBody>
          <a:bodyPr>
            <a:normAutofit/>
          </a:bodyPr>
          <a:lstStyle/>
          <a:p>
            <a:r>
              <a:rPr lang="en-US" sz="2400" dirty="0" err="1"/>
              <a:t>Halkaan</a:t>
            </a:r>
            <a:r>
              <a:rPr lang="en-US" sz="2400" dirty="0"/>
              <a:t> </a:t>
            </a:r>
            <a:r>
              <a:rPr lang="en-US" sz="2400" dirty="0" err="1"/>
              <a:t>waxaa</a:t>
            </a:r>
            <a:r>
              <a:rPr lang="en-US" sz="2400" dirty="0"/>
              <a:t> </a:t>
            </a:r>
            <a:r>
              <a:rPr lang="en-US" sz="2400" dirty="0" err="1"/>
              <a:t>ku</a:t>
            </a:r>
            <a:r>
              <a:rPr lang="en-US" sz="2400" dirty="0"/>
              <a:t> </a:t>
            </a:r>
            <a:r>
              <a:rPr lang="en-US" sz="2400" dirty="0" err="1"/>
              <a:t>qoran</a:t>
            </a:r>
            <a:r>
              <a:rPr lang="en-US" sz="2400" dirty="0"/>
              <a:t> </a:t>
            </a:r>
            <a:r>
              <a:rPr lang="en-US" sz="2400" dirty="0" err="1"/>
              <a:t>xaalada</a:t>
            </a:r>
            <a:r>
              <a:rPr lang="en-US" sz="2400" dirty="0"/>
              <a:t> </a:t>
            </a:r>
            <a:r>
              <a:rPr lang="en-US" sz="2400" dirty="0" err="1"/>
              <a:t>iyo</a:t>
            </a:r>
            <a:r>
              <a:rPr lang="en-US" sz="2400" dirty="0"/>
              <a:t> </a:t>
            </a:r>
            <a:r>
              <a:rPr lang="en-US" sz="2400" dirty="0" err="1"/>
              <a:t>waxa</a:t>
            </a:r>
            <a:r>
              <a:rPr lang="en-US" sz="2400" dirty="0"/>
              <a:t> </a:t>
            </a:r>
            <a:r>
              <a:rPr lang="en-US" sz="2400" dirty="0" err="1"/>
              <a:t>aan</a:t>
            </a:r>
            <a:r>
              <a:rPr lang="en-US" sz="2400" dirty="0"/>
              <a:t> ka </a:t>
            </a:r>
            <a:r>
              <a:rPr lang="en-US" sz="2400" dirty="0" err="1"/>
              <a:t>qaban</a:t>
            </a:r>
            <a:r>
              <a:rPr lang="en-US" sz="2400" dirty="0"/>
              <a:t> </a:t>
            </a:r>
            <a:r>
              <a:rPr lang="en-US" sz="2400" dirty="0" err="1"/>
              <a:t>karno</a:t>
            </a:r>
            <a:r>
              <a:rPr lang="en-US" sz="2400" dirty="0"/>
              <a:t> </a:t>
            </a:r>
          </a:p>
        </p:txBody>
      </p:sp>
      <p:pic>
        <p:nvPicPr>
          <p:cNvPr id="11" name="Picture Placeholder 10">
            <a:extLst>
              <a:ext uri="{FF2B5EF4-FFF2-40B4-BE49-F238E27FC236}">
                <a16:creationId xmlns:a16="http://schemas.microsoft.com/office/drawing/2014/main" id="{5BB31DEC-7943-9C59-7149-ED49B1E8FCDD}"/>
              </a:ext>
            </a:extLst>
          </p:cNvPr>
          <p:cNvPicPr>
            <a:picLocks noGrp="1" noChangeAspect="1"/>
          </p:cNvPicPr>
          <p:nvPr>
            <p:ph type="pic" idx="1"/>
          </p:nvPr>
        </p:nvPicPr>
        <p:blipFill>
          <a:blip r:embed="rId3"/>
          <a:srcRect t="11223" b="11223"/>
          <a:stretch>
            <a:fillRect/>
          </a:stretch>
        </p:blipFill>
        <p:spPr>
          <a:xfrm>
            <a:off x="6095999" y="1256880"/>
            <a:ext cx="5501759" cy="4344239"/>
          </a:xfrm>
          <a:prstGeom prst="rect">
            <a:avLst/>
          </a:prstGeom>
        </p:spPr>
      </p:pic>
    </p:spTree>
    <p:extLst>
      <p:ext uri="{BB962C8B-B14F-4D97-AF65-F5344CB8AC3E}">
        <p14:creationId xmlns:p14="http://schemas.microsoft.com/office/powerpoint/2010/main" val="3408503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3C57-061D-8D48-7395-11D94714E4CD}"/>
              </a:ext>
            </a:extLst>
          </p:cNvPr>
          <p:cNvSpPr txBox="1">
            <a:spLocks/>
          </p:cNvSpPr>
          <p:nvPr/>
        </p:nvSpPr>
        <p:spPr>
          <a:xfrm>
            <a:off x="1490596" y="879620"/>
            <a:ext cx="9863203" cy="1325563"/>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yriad Pro" panose="020B0503030403020204" pitchFamily="34" charset="0"/>
                <a:ea typeface="+mj-ea"/>
                <a:cs typeface="+mj-cs"/>
              </a:defRPr>
            </a:lvl1pPr>
          </a:lstStyle>
          <a:p>
            <a:r>
              <a:rPr lang="en-US" dirty="0"/>
              <a:t>Waa </a:t>
            </a:r>
            <a:r>
              <a:rPr lang="en-US" dirty="0" err="1"/>
              <a:t>maxay</a:t>
            </a:r>
            <a:r>
              <a:rPr lang="en-US" dirty="0"/>
              <a:t> </a:t>
            </a:r>
            <a:r>
              <a:rPr lang="en-US" dirty="0" err="1"/>
              <a:t>jadeecadu</a:t>
            </a:r>
            <a:r>
              <a:rPr lang="en-US" dirty="0"/>
              <a:t>?</a:t>
            </a:r>
          </a:p>
        </p:txBody>
      </p:sp>
      <p:sp>
        <p:nvSpPr>
          <p:cNvPr id="3" name="Content Placeholder 2">
            <a:extLst>
              <a:ext uri="{FF2B5EF4-FFF2-40B4-BE49-F238E27FC236}">
                <a16:creationId xmlns:a16="http://schemas.microsoft.com/office/drawing/2014/main" id="{7E53FB70-140F-F38A-F556-D7A195D50994}"/>
              </a:ext>
            </a:extLst>
          </p:cNvPr>
          <p:cNvSpPr txBox="1">
            <a:spLocks/>
          </p:cNvSpPr>
          <p:nvPr/>
        </p:nvSpPr>
        <p:spPr>
          <a:xfrm>
            <a:off x="1490596" y="2340120"/>
            <a:ext cx="9863203" cy="36357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so-SO" dirty="0"/>
              <a:t>Jadeecadu waa cudur halis ah oo uu sababo fayras</a:t>
            </a:r>
            <a:r>
              <a:rPr lang="en-US" dirty="0"/>
              <a:t> </a:t>
            </a:r>
          </a:p>
          <a:p>
            <a:pPr fontAlgn="base"/>
            <a:r>
              <a:rPr lang="so-SO" dirty="0"/>
              <a:t>Waa cudur si aad ah la isku qaadsiiyo</a:t>
            </a:r>
            <a:r>
              <a:rPr lang="en-US" dirty="0"/>
              <a:t> </a:t>
            </a:r>
          </a:p>
          <a:p>
            <a:pPr fontAlgn="base"/>
            <a:r>
              <a:rPr lang="so-SO" dirty="0"/>
              <a:t>Wuxuu faafaa marka dadku hadlaan, qufacaan </a:t>
            </a:r>
            <a:br>
              <a:rPr lang="so-SO" dirty="0"/>
            </a:br>
            <a:r>
              <a:rPr lang="so-SO" dirty="0"/>
              <a:t>ama hindhisaan</a:t>
            </a:r>
            <a:r>
              <a:rPr lang="en-US" dirty="0"/>
              <a:t> </a:t>
            </a:r>
          </a:p>
          <a:p>
            <a:pPr fontAlgn="base"/>
            <a:r>
              <a:rPr lang="so-SO" dirty="0"/>
              <a:t>Fayrasku hawada ayuu ku sii jiri karaa marka </a:t>
            </a:r>
            <a:br>
              <a:rPr lang="so-SO" dirty="0"/>
            </a:br>
            <a:r>
              <a:rPr lang="so-SO" dirty="0"/>
              <a:t>dadku ka tagaan goobta</a:t>
            </a:r>
            <a:endParaRPr lang="en-US" dirty="0"/>
          </a:p>
        </p:txBody>
      </p:sp>
    </p:spTree>
    <p:extLst>
      <p:ext uri="{BB962C8B-B14F-4D97-AF65-F5344CB8AC3E}">
        <p14:creationId xmlns:p14="http://schemas.microsoft.com/office/powerpoint/2010/main" val="561920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C0C9C-330D-0645-18C7-0E61AA9E7C1B}"/>
              </a:ext>
            </a:extLst>
          </p:cNvPr>
          <p:cNvSpPr txBox="1">
            <a:spLocks/>
          </p:cNvSpPr>
          <p:nvPr/>
        </p:nvSpPr>
        <p:spPr>
          <a:xfrm>
            <a:off x="1490596" y="879620"/>
            <a:ext cx="9863203" cy="1325563"/>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yriad Pro" panose="020B0503030403020204" pitchFamily="34" charset="0"/>
                <a:ea typeface="+mj-ea"/>
                <a:cs typeface="+mj-cs"/>
              </a:defRPr>
            </a:lvl1pPr>
          </a:lstStyle>
          <a:p>
            <a:r>
              <a:rPr lang="en-US" dirty="0" err="1"/>
              <a:t>Jadeecadu</a:t>
            </a:r>
            <a:r>
              <a:rPr lang="en-US" dirty="0"/>
              <a:t> </a:t>
            </a:r>
            <a:r>
              <a:rPr lang="en-US" dirty="0" err="1"/>
              <a:t>waxay</a:t>
            </a:r>
            <a:r>
              <a:rPr lang="en-US" dirty="0"/>
              <a:t> </a:t>
            </a:r>
            <a:r>
              <a:rPr lang="en-US" dirty="0" err="1"/>
              <a:t>dadka</a:t>
            </a:r>
            <a:r>
              <a:rPr lang="en-US" dirty="0"/>
              <a:t> ka </a:t>
            </a:r>
            <a:r>
              <a:rPr lang="en-US" dirty="0" err="1"/>
              <a:t>dhigi</a:t>
            </a:r>
            <a:r>
              <a:rPr lang="en-US" dirty="0"/>
              <a:t> </a:t>
            </a:r>
            <a:r>
              <a:rPr lang="en-US" dirty="0" err="1"/>
              <a:t>kartaa</a:t>
            </a:r>
            <a:r>
              <a:rPr lang="en-US" dirty="0"/>
              <a:t> </a:t>
            </a:r>
            <a:r>
              <a:rPr lang="en-US" dirty="0" err="1"/>
              <a:t>kuwo</a:t>
            </a:r>
            <a:r>
              <a:rPr lang="en-US" dirty="0"/>
              <a:t> </a:t>
            </a:r>
            <a:r>
              <a:rPr lang="en-US" dirty="0" err="1"/>
              <a:t>saaid</a:t>
            </a:r>
            <a:r>
              <a:rPr lang="en-US" dirty="0"/>
              <a:t> u </a:t>
            </a:r>
            <a:r>
              <a:rPr lang="en-US" dirty="0" err="1"/>
              <a:t>xanuunsan</a:t>
            </a:r>
            <a:r>
              <a:rPr lang="en-US" dirty="0"/>
              <a:t> </a:t>
            </a:r>
          </a:p>
          <a:p>
            <a:r>
              <a:rPr lang="en-US" dirty="0"/>
              <a:t> </a:t>
            </a:r>
          </a:p>
        </p:txBody>
      </p:sp>
      <p:sp>
        <p:nvSpPr>
          <p:cNvPr id="3" name="Content Placeholder 2">
            <a:extLst>
              <a:ext uri="{FF2B5EF4-FFF2-40B4-BE49-F238E27FC236}">
                <a16:creationId xmlns:a16="http://schemas.microsoft.com/office/drawing/2014/main" id="{57EEE5D3-DA1D-FC9C-7AEB-A3A2DFCC06E3}"/>
              </a:ext>
            </a:extLst>
          </p:cNvPr>
          <p:cNvSpPr txBox="1">
            <a:spLocks/>
          </p:cNvSpPr>
          <p:nvPr/>
        </p:nvSpPr>
        <p:spPr>
          <a:xfrm>
            <a:off x="1490596" y="2340120"/>
            <a:ext cx="10408961" cy="363572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so-SO" b="1" dirty="0"/>
              <a:t>Qaar kamid ah dadka waxaa ku dhaca caabuqyada dhegaha, </a:t>
            </a:r>
            <a:br>
              <a:rPr lang="so-SO" b="1" dirty="0"/>
            </a:br>
            <a:r>
              <a:rPr lang="so-SO" b="1" dirty="0"/>
              <a:t>oof-wareenka ama bararka maskaxda. </a:t>
            </a:r>
            <a:r>
              <a:rPr lang="en-US" b="1" dirty="0"/>
              <a:t> </a:t>
            </a:r>
          </a:p>
          <a:p>
            <a:pPr marL="0" indent="0" fontAlgn="base">
              <a:buNone/>
            </a:pPr>
            <a:endParaRPr lang="en-US" b="1" dirty="0"/>
          </a:p>
          <a:p>
            <a:pPr marL="0" indent="0" fontAlgn="base">
              <a:buNone/>
            </a:pPr>
            <a:r>
              <a:rPr lang="so-SO" b="1" dirty="0"/>
              <a:t>Jadeecadu waxay halis ku tahay:</a:t>
            </a:r>
            <a:br>
              <a:rPr lang="en-US" dirty="0"/>
            </a:br>
            <a:r>
              <a:rPr lang="en-US" dirty="0"/>
              <a:t> </a:t>
            </a:r>
          </a:p>
          <a:p>
            <a:pPr fontAlgn="base"/>
            <a:r>
              <a:rPr lang="so-SO" dirty="0"/>
              <a:t>Carruurta yaryar</a:t>
            </a:r>
            <a:r>
              <a:rPr lang="en-US" dirty="0"/>
              <a:t> </a:t>
            </a:r>
          </a:p>
          <a:p>
            <a:pPr fontAlgn="base"/>
            <a:r>
              <a:rPr lang="so-SO" dirty="0"/>
              <a:t>Carruurta jira 5 sano iyo kuwa kasii yar</a:t>
            </a:r>
            <a:r>
              <a:rPr lang="en-US" dirty="0"/>
              <a:t> </a:t>
            </a:r>
          </a:p>
          <a:p>
            <a:pPr fontAlgn="base"/>
            <a:r>
              <a:rPr lang="so-SO" dirty="0"/>
              <a:t>Dadka uurka leh</a:t>
            </a:r>
            <a:r>
              <a:rPr lang="en-US" dirty="0"/>
              <a:t> </a:t>
            </a:r>
          </a:p>
          <a:p>
            <a:pPr fontAlgn="base"/>
            <a:r>
              <a:rPr lang="so-SO" dirty="0"/>
              <a:t>Dadka nidaamkooda difaaca jirka daciifka yahay</a:t>
            </a:r>
            <a:r>
              <a:rPr lang="en-US" dirty="0"/>
              <a:t> </a:t>
            </a:r>
          </a:p>
        </p:txBody>
      </p:sp>
    </p:spTree>
    <p:extLst>
      <p:ext uri="{BB962C8B-B14F-4D97-AF65-F5344CB8AC3E}">
        <p14:creationId xmlns:p14="http://schemas.microsoft.com/office/powerpoint/2010/main" val="3837119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41D203B5-F7AE-DA19-C953-D0B9AE31A2BE}"/>
              </a:ext>
            </a:extLst>
          </p:cNvPr>
          <p:cNvSpPr>
            <a:spLocks noGrp="1"/>
          </p:cNvSpPr>
          <p:nvPr>
            <p:ph type="body" idx="1"/>
          </p:nvPr>
        </p:nvSpPr>
        <p:spPr>
          <a:xfrm>
            <a:off x="1490595" y="2141690"/>
            <a:ext cx="4727071" cy="1190912"/>
          </a:xfrm>
        </p:spPr>
        <p:txBody>
          <a:bodyPr>
            <a:normAutofit/>
          </a:bodyPr>
          <a:lstStyle/>
          <a:p>
            <a:r>
              <a:rPr lang="so-SO" dirty="0"/>
              <a:t>Haddii aad u dhawaatay qof qaba fayraska oo aadan talaal qabin, waa inaad:</a:t>
            </a:r>
            <a:r>
              <a:rPr lang="en-US" dirty="0"/>
              <a:t> </a:t>
            </a:r>
          </a:p>
        </p:txBody>
      </p:sp>
      <p:sp>
        <p:nvSpPr>
          <p:cNvPr id="8" name="Text Placeholder 2">
            <a:extLst>
              <a:ext uri="{FF2B5EF4-FFF2-40B4-BE49-F238E27FC236}">
                <a16:creationId xmlns:a16="http://schemas.microsoft.com/office/drawing/2014/main" id="{D9D71771-354F-3594-6006-9A770A8D57E7}"/>
              </a:ext>
            </a:extLst>
          </p:cNvPr>
          <p:cNvSpPr>
            <a:spLocks noGrp="1"/>
          </p:cNvSpPr>
          <p:nvPr>
            <p:ph type="body" sz="quarter" idx="3"/>
          </p:nvPr>
        </p:nvSpPr>
        <p:spPr>
          <a:xfrm>
            <a:off x="6571086" y="2141690"/>
            <a:ext cx="4750351" cy="1190912"/>
          </a:xfrm>
        </p:spPr>
        <p:txBody>
          <a:bodyPr/>
          <a:lstStyle/>
          <a:p>
            <a:r>
              <a:rPr lang="en-US" dirty="0" err="1"/>
              <a:t>Haddii</a:t>
            </a:r>
            <a:r>
              <a:rPr lang="en-US" dirty="0"/>
              <a:t> </a:t>
            </a:r>
            <a:r>
              <a:rPr lang="en-US" dirty="0" err="1"/>
              <a:t>aad</a:t>
            </a:r>
            <a:r>
              <a:rPr lang="en-US" dirty="0"/>
              <a:t> la </a:t>
            </a:r>
            <a:r>
              <a:rPr lang="en-US" dirty="0" err="1"/>
              <a:t>xanuunsato</a:t>
            </a:r>
            <a:r>
              <a:rPr lang="en-US" dirty="0"/>
              <a:t> </a:t>
            </a:r>
            <a:r>
              <a:rPr lang="en-US" dirty="0" err="1"/>
              <a:t>cudurka</a:t>
            </a:r>
            <a:r>
              <a:rPr lang="en-US" dirty="0"/>
              <a:t> </a:t>
            </a:r>
            <a:r>
              <a:rPr lang="en-US" dirty="0" err="1"/>
              <a:t>jadeecada</a:t>
            </a:r>
            <a:r>
              <a:rPr lang="en-US" dirty="0"/>
              <a:t>:</a:t>
            </a:r>
          </a:p>
        </p:txBody>
      </p:sp>
      <p:sp>
        <p:nvSpPr>
          <p:cNvPr id="9" name="Title 3">
            <a:extLst>
              <a:ext uri="{FF2B5EF4-FFF2-40B4-BE49-F238E27FC236}">
                <a16:creationId xmlns:a16="http://schemas.microsoft.com/office/drawing/2014/main" id="{8D038637-E928-0C55-4433-599950BE8DB3}"/>
              </a:ext>
            </a:extLst>
          </p:cNvPr>
          <p:cNvSpPr>
            <a:spLocks noGrp="1"/>
          </p:cNvSpPr>
          <p:nvPr>
            <p:ph type="title"/>
          </p:nvPr>
        </p:nvSpPr>
        <p:spPr>
          <a:xfrm>
            <a:off x="1490596" y="678276"/>
            <a:ext cx="9863203" cy="1325563"/>
          </a:xfrm>
        </p:spPr>
        <p:txBody>
          <a:bodyPr/>
          <a:lstStyle/>
          <a:p>
            <a:r>
              <a:rPr lang="en-US" dirty="0" err="1"/>
              <a:t>Jadeecadu</a:t>
            </a:r>
            <a:r>
              <a:rPr lang="en-US" dirty="0"/>
              <a:t> </a:t>
            </a:r>
            <a:r>
              <a:rPr lang="en-US" dirty="0" err="1"/>
              <a:t>waxay</a:t>
            </a:r>
            <a:r>
              <a:rPr lang="en-US" dirty="0"/>
              <a:t> </a:t>
            </a:r>
            <a:r>
              <a:rPr lang="en-US" dirty="0" err="1"/>
              <a:t>carqaladeysaa</a:t>
            </a:r>
            <a:r>
              <a:rPr lang="en-US" dirty="0"/>
              <a:t> </a:t>
            </a:r>
            <a:r>
              <a:rPr lang="en-US" dirty="0" err="1"/>
              <a:t>nolasha</a:t>
            </a:r>
            <a:r>
              <a:rPr lang="en-US" dirty="0"/>
              <a:t> </a:t>
            </a:r>
          </a:p>
        </p:txBody>
      </p:sp>
      <p:sp>
        <p:nvSpPr>
          <p:cNvPr id="10" name="Content Placeholder 4">
            <a:extLst>
              <a:ext uri="{FF2B5EF4-FFF2-40B4-BE49-F238E27FC236}">
                <a16:creationId xmlns:a16="http://schemas.microsoft.com/office/drawing/2014/main" id="{2F12E6EF-2258-4876-AEC6-E1AB8567C37E}"/>
              </a:ext>
            </a:extLst>
          </p:cNvPr>
          <p:cNvSpPr>
            <a:spLocks noGrp="1"/>
          </p:cNvSpPr>
          <p:nvPr>
            <p:ph sz="half" idx="10"/>
          </p:nvPr>
        </p:nvSpPr>
        <p:spPr>
          <a:xfrm>
            <a:off x="1490596" y="3525398"/>
            <a:ext cx="4779723" cy="2964715"/>
          </a:xfrm>
        </p:spPr>
        <p:txBody>
          <a:bodyPr>
            <a:normAutofit lnSpcReduction="10000"/>
          </a:bodyPr>
          <a:lstStyle/>
          <a:p>
            <a:pPr fontAlgn="base"/>
            <a:r>
              <a:rPr lang="so-SO" dirty="0"/>
              <a:t>Joogtaa guriga 21 maalmood</a:t>
            </a:r>
            <a:r>
              <a:rPr lang="en-US" dirty="0"/>
              <a:t> </a:t>
            </a:r>
          </a:p>
          <a:p>
            <a:pPr fontAlgn="base"/>
            <a:r>
              <a:rPr lang="so-SO" dirty="0"/>
              <a:t>Ka fogaataa dadka kale, oo ay ku jiraan qoyska</a:t>
            </a:r>
            <a:r>
              <a:rPr lang="en-US" dirty="0"/>
              <a:t> </a:t>
            </a:r>
          </a:p>
          <a:p>
            <a:pPr fontAlgn="base"/>
            <a:r>
              <a:rPr lang="so-SO" dirty="0"/>
              <a:t>Wali waad qaadan kartaa tallaalka muddo 72 saacadood gudahood</a:t>
            </a:r>
            <a:endParaRPr lang="en-US" dirty="0"/>
          </a:p>
        </p:txBody>
      </p:sp>
      <p:sp>
        <p:nvSpPr>
          <p:cNvPr id="11" name="Content Placeholder 5">
            <a:extLst>
              <a:ext uri="{FF2B5EF4-FFF2-40B4-BE49-F238E27FC236}">
                <a16:creationId xmlns:a16="http://schemas.microsoft.com/office/drawing/2014/main" id="{14E6B175-DA0C-F60A-3932-8829F3E173F7}"/>
              </a:ext>
            </a:extLst>
          </p:cNvPr>
          <p:cNvSpPr>
            <a:spLocks noGrp="1"/>
          </p:cNvSpPr>
          <p:nvPr>
            <p:ph sz="half" idx="2"/>
          </p:nvPr>
        </p:nvSpPr>
        <p:spPr>
          <a:xfrm>
            <a:off x="6574076" y="3525398"/>
            <a:ext cx="4255505" cy="2964715"/>
          </a:xfrm>
        </p:spPr>
        <p:txBody>
          <a:bodyPr/>
          <a:lstStyle/>
          <a:p>
            <a:pPr fontAlgn="base"/>
            <a:r>
              <a:rPr lang="so-SO" dirty="0"/>
              <a:t>Xanuunku wuxuu sii jirayaa asbuuc ama in ka badan</a:t>
            </a:r>
            <a:r>
              <a:rPr lang="en-US" dirty="0"/>
              <a:t> </a:t>
            </a:r>
          </a:p>
          <a:p>
            <a:pPr fontAlgn="base"/>
            <a:r>
              <a:rPr lang="so-SO" dirty="0"/>
              <a:t>Joog guriga oo ka fogoow qoyska</a:t>
            </a:r>
            <a:endParaRPr lang="en-US" dirty="0"/>
          </a:p>
        </p:txBody>
      </p:sp>
    </p:spTree>
    <p:extLst>
      <p:ext uri="{BB962C8B-B14F-4D97-AF65-F5344CB8AC3E}">
        <p14:creationId xmlns:p14="http://schemas.microsoft.com/office/powerpoint/2010/main" val="3907318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4D9553D-2E3F-FD72-3F08-639AAD5ED424}"/>
              </a:ext>
            </a:extLst>
          </p:cNvPr>
          <p:cNvSpPr>
            <a:spLocks noGrp="1"/>
          </p:cNvSpPr>
          <p:nvPr>
            <p:ph type="title"/>
          </p:nvPr>
        </p:nvSpPr>
        <p:spPr>
          <a:xfrm>
            <a:off x="1238251" y="457200"/>
            <a:ext cx="4975262" cy="974993"/>
          </a:xfrm>
        </p:spPr>
        <p:txBody>
          <a:bodyPr/>
          <a:lstStyle/>
          <a:p>
            <a:r>
              <a:rPr lang="en-US" dirty="0"/>
              <a:t> </a:t>
            </a:r>
            <a:r>
              <a:rPr lang="en-US" dirty="0" err="1"/>
              <a:t>Maxaan</a:t>
            </a:r>
            <a:r>
              <a:rPr lang="en-US" dirty="0"/>
              <a:t> </a:t>
            </a:r>
            <a:r>
              <a:rPr lang="en-US" dirty="0" err="1"/>
              <a:t>sameyn</a:t>
            </a:r>
            <a:r>
              <a:rPr lang="en-US" dirty="0"/>
              <a:t> </a:t>
            </a:r>
            <a:r>
              <a:rPr lang="en-US" dirty="0" err="1"/>
              <a:t>karnaa</a:t>
            </a:r>
            <a:r>
              <a:rPr lang="en-US" dirty="0"/>
              <a:t>?  </a:t>
            </a:r>
          </a:p>
        </p:txBody>
      </p:sp>
      <p:pic>
        <p:nvPicPr>
          <p:cNvPr id="6" name="Content Placeholder 5">
            <a:extLst>
              <a:ext uri="{FF2B5EF4-FFF2-40B4-BE49-F238E27FC236}">
                <a16:creationId xmlns:a16="http://schemas.microsoft.com/office/drawing/2014/main" id="{B9C22E79-72F9-3DA0-2316-21F32F161C36}"/>
              </a:ext>
            </a:extLst>
          </p:cNvPr>
          <p:cNvPicPr>
            <a:picLocks noChangeAspect="1"/>
          </p:cNvPicPr>
          <p:nvPr/>
        </p:nvPicPr>
        <p:blipFill>
          <a:blip r:embed="rId3"/>
          <a:srcRect t="14287"/>
          <a:stretch>
            <a:fillRect/>
          </a:stretch>
        </p:blipFill>
        <p:spPr>
          <a:xfrm>
            <a:off x="6673546" y="748547"/>
            <a:ext cx="4467490" cy="5360906"/>
          </a:xfrm>
          <a:prstGeom prst="rect">
            <a:avLst/>
          </a:prstGeom>
        </p:spPr>
      </p:pic>
      <p:sp>
        <p:nvSpPr>
          <p:cNvPr id="7" name="Text Placeholder 3">
            <a:extLst>
              <a:ext uri="{FF2B5EF4-FFF2-40B4-BE49-F238E27FC236}">
                <a16:creationId xmlns:a16="http://schemas.microsoft.com/office/drawing/2014/main" id="{C6156CC9-1CBF-C2C4-31D4-5D193E4939F5}"/>
              </a:ext>
            </a:extLst>
          </p:cNvPr>
          <p:cNvSpPr>
            <a:spLocks noGrp="1"/>
          </p:cNvSpPr>
          <p:nvPr>
            <p:ph type="body" sz="half" idx="2"/>
          </p:nvPr>
        </p:nvSpPr>
        <p:spPr>
          <a:xfrm>
            <a:off x="1238251" y="1729649"/>
            <a:ext cx="4567637" cy="4836404"/>
          </a:xfrm>
        </p:spPr>
        <p:txBody>
          <a:bodyPr>
            <a:normAutofit/>
          </a:bodyPr>
          <a:lstStyle/>
          <a:p>
            <a:pPr marL="342900" indent="-342900" fontAlgn="base">
              <a:buFont typeface="Arial" panose="020B0604020202020204" pitchFamily="34" charset="0"/>
              <a:buChar char="•"/>
            </a:pPr>
            <a:r>
              <a:rPr lang="en-US" sz="2400" b="1" dirty="0" err="1"/>
              <a:t>Qaado</a:t>
            </a:r>
            <a:r>
              <a:rPr lang="en-US" sz="2400" b="1" dirty="0"/>
              <a:t> </a:t>
            </a:r>
            <a:r>
              <a:rPr lang="en-US" sz="2400" b="1" dirty="0" err="1"/>
              <a:t>talaalka</a:t>
            </a:r>
            <a:r>
              <a:rPr lang="en-US" sz="2400" b="1" dirty="0"/>
              <a:t>! </a:t>
            </a:r>
          </a:p>
          <a:p>
            <a:pPr marL="342900" indent="-342900" fontAlgn="base">
              <a:buFont typeface="Arial" panose="020B0604020202020204" pitchFamily="34" charset="0"/>
              <a:buChar char="•"/>
            </a:pPr>
            <a:r>
              <a:rPr lang="en-US" sz="2400" dirty="0" err="1"/>
              <a:t>Tallaalka</a:t>
            </a:r>
            <a:r>
              <a:rPr lang="en-US" sz="2400" dirty="0"/>
              <a:t> </a:t>
            </a:r>
            <a:r>
              <a:rPr lang="en-US" sz="2400" dirty="0" err="1"/>
              <a:t>jadeecada</a:t>
            </a:r>
            <a:r>
              <a:rPr lang="en-US" sz="2400" dirty="0"/>
              <a:t> </a:t>
            </a:r>
            <a:r>
              <a:rPr lang="en-US" sz="2400" dirty="0" err="1"/>
              <a:t>waa</a:t>
            </a:r>
            <a:r>
              <a:rPr lang="en-US" sz="2400" dirty="0"/>
              <a:t> </a:t>
            </a:r>
            <a:r>
              <a:rPr lang="en-US" sz="2400" dirty="0" err="1"/>
              <a:t>difaaca</a:t>
            </a:r>
            <a:r>
              <a:rPr lang="en-US" sz="2400" dirty="0"/>
              <a:t> </a:t>
            </a:r>
            <a:r>
              <a:rPr lang="en-US" sz="2400" dirty="0" err="1"/>
              <a:t>ugu</a:t>
            </a:r>
            <a:r>
              <a:rPr lang="en-US" sz="2400" dirty="0"/>
              <a:t> </a:t>
            </a:r>
            <a:r>
              <a:rPr lang="en-US" sz="2400" dirty="0" err="1"/>
              <a:t>xoogan</a:t>
            </a:r>
            <a:r>
              <a:rPr lang="en-US" sz="2400" dirty="0"/>
              <a:t> ee la </a:t>
            </a:r>
            <a:r>
              <a:rPr lang="en-US" sz="2400" dirty="0" err="1"/>
              <a:t>sameeyo</a:t>
            </a:r>
            <a:r>
              <a:rPr lang="en-US" sz="2400" dirty="0"/>
              <a:t>. </a:t>
            </a:r>
          </a:p>
          <a:p>
            <a:pPr marL="342900" indent="-342900" fontAlgn="base">
              <a:buFont typeface="Arial" panose="020B0604020202020204" pitchFamily="34" charset="0"/>
              <a:buChar char="•"/>
            </a:pPr>
            <a:r>
              <a:rPr lang="en-US" sz="2400" dirty="0" err="1"/>
              <a:t>Dhallaanka</a:t>
            </a:r>
            <a:r>
              <a:rPr lang="en-US" sz="2400" dirty="0"/>
              <a:t>, </a:t>
            </a:r>
            <a:r>
              <a:rPr lang="en-US" sz="2400" dirty="0" err="1"/>
              <a:t>carruurta</a:t>
            </a:r>
            <a:r>
              <a:rPr lang="en-US" sz="2400" dirty="0"/>
              <a:t> </a:t>
            </a:r>
            <a:r>
              <a:rPr lang="en-US" sz="2400" dirty="0" err="1"/>
              <a:t>iyo</a:t>
            </a:r>
            <a:r>
              <a:rPr lang="en-US" sz="2400" dirty="0"/>
              <a:t> </a:t>
            </a:r>
            <a:r>
              <a:rPr lang="en-US" sz="2400" dirty="0" err="1"/>
              <a:t>dadka</a:t>
            </a:r>
            <a:r>
              <a:rPr lang="en-US" sz="2400" dirty="0"/>
              <a:t> </a:t>
            </a:r>
            <a:r>
              <a:rPr lang="en-US" sz="2400" dirty="0" err="1"/>
              <a:t>waaweynba</a:t>
            </a:r>
            <a:r>
              <a:rPr lang="en-US" sz="2400" dirty="0"/>
              <a:t> way </a:t>
            </a:r>
            <a:r>
              <a:rPr lang="en-US" sz="2400" dirty="0" err="1"/>
              <a:t>qaadan</a:t>
            </a:r>
            <a:r>
              <a:rPr lang="en-US" sz="2400" dirty="0"/>
              <a:t> </a:t>
            </a:r>
            <a:r>
              <a:rPr lang="en-US" sz="2400" dirty="0" err="1"/>
              <a:t>karaan</a:t>
            </a:r>
            <a:r>
              <a:rPr lang="en-US" sz="2400" dirty="0"/>
              <a:t> </a:t>
            </a:r>
            <a:r>
              <a:rPr lang="en-US" sz="2400" dirty="0" err="1"/>
              <a:t>tallaalada</a:t>
            </a:r>
            <a:r>
              <a:rPr lang="en-US" sz="2400" dirty="0"/>
              <a:t>. </a:t>
            </a:r>
          </a:p>
          <a:p>
            <a:pPr marL="342900" indent="-342900" fontAlgn="base">
              <a:buFont typeface="Arial" panose="020B0604020202020204" pitchFamily="34" charset="0"/>
              <a:buChar char="•"/>
            </a:pPr>
            <a:r>
              <a:rPr lang="en-US" sz="2400" dirty="0" err="1"/>
              <a:t>Tallaalka</a:t>
            </a:r>
            <a:r>
              <a:rPr lang="en-US" sz="2400" dirty="0"/>
              <a:t> </a:t>
            </a:r>
            <a:r>
              <a:rPr lang="en-US" sz="2400" dirty="0" err="1"/>
              <a:t>jadeecada</a:t>
            </a:r>
            <a:r>
              <a:rPr lang="en-US" sz="2400" dirty="0"/>
              <a:t> </a:t>
            </a:r>
            <a:r>
              <a:rPr lang="en-US" sz="2400" dirty="0" err="1"/>
              <a:t>waxaa</a:t>
            </a:r>
            <a:r>
              <a:rPr lang="en-US" sz="2400" dirty="0"/>
              <a:t> </a:t>
            </a:r>
            <a:r>
              <a:rPr lang="en-US" sz="2400" dirty="0" err="1"/>
              <a:t>sidoo</a:t>
            </a:r>
            <a:r>
              <a:rPr lang="en-US" sz="2400" dirty="0"/>
              <a:t> kale loo </a:t>
            </a:r>
            <a:r>
              <a:rPr lang="en-US" sz="2400" dirty="0" err="1"/>
              <a:t>yaqaan</a:t>
            </a:r>
            <a:r>
              <a:rPr lang="en-US" sz="2400" dirty="0"/>
              <a:t> </a:t>
            </a:r>
            <a:r>
              <a:rPr lang="en-US" sz="2400" dirty="0" err="1"/>
              <a:t>tallaalka</a:t>
            </a:r>
            <a:r>
              <a:rPr lang="en-US" sz="2400" dirty="0"/>
              <a:t> Measles, Mumps, and Rubella (MMR, </a:t>
            </a:r>
            <a:r>
              <a:rPr lang="en-US" sz="2400" dirty="0" err="1"/>
              <a:t>Jadeecada</a:t>
            </a:r>
            <a:r>
              <a:rPr lang="en-US" sz="2400" dirty="0"/>
              <a:t>, </a:t>
            </a:r>
            <a:r>
              <a:rPr lang="en-US" sz="2400" dirty="0" err="1"/>
              <a:t>Qaamo-qaanshiirka</a:t>
            </a:r>
            <a:r>
              <a:rPr lang="en-US" sz="2400" dirty="0"/>
              <a:t>, </a:t>
            </a:r>
            <a:r>
              <a:rPr lang="en-US" sz="2400" dirty="0" err="1"/>
              <a:t>iyo</a:t>
            </a:r>
            <a:r>
              <a:rPr lang="en-US" sz="2400" dirty="0"/>
              <a:t> Rubella).</a:t>
            </a:r>
          </a:p>
        </p:txBody>
      </p:sp>
    </p:spTree>
    <p:extLst>
      <p:ext uri="{BB962C8B-B14F-4D97-AF65-F5344CB8AC3E}">
        <p14:creationId xmlns:p14="http://schemas.microsoft.com/office/powerpoint/2010/main" val="2724423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F5DC57-5796-CB3A-3C29-7BFD9D2F950B}"/>
              </a:ext>
            </a:extLst>
          </p:cNvPr>
          <p:cNvSpPr>
            <a:spLocks noGrp="1"/>
          </p:cNvSpPr>
          <p:nvPr>
            <p:ph type="title"/>
          </p:nvPr>
        </p:nvSpPr>
        <p:spPr>
          <a:xfrm>
            <a:off x="1490596" y="879620"/>
            <a:ext cx="8865259" cy="1325563"/>
          </a:xfrm>
        </p:spPr>
        <p:txBody>
          <a:bodyPr/>
          <a:lstStyle/>
          <a:p>
            <a:r>
              <a:rPr lang="en-US" dirty="0" err="1"/>
              <a:t>Sidee</a:t>
            </a:r>
            <a:r>
              <a:rPr lang="en-US" dirty="0"/>
              <a:t> </a:t>
            </a:r>
            <a:r>
              <a:rPr lang="en-US" dirty="0" err="1"/>
              <a:t>tallaalku</a:t>
            </a:r>
            <a:r>
              <a:rPr lang="en-US" dirty="0"/>
              <a:t> u </a:t>
            </a:r>
            <a:r>
              <a:rPr lang="en-US" dirty="0" err="1"/>
              <a:t>shaqeeyaa</a:t>
            </a:r>
            <a:r>
              <a:rPr lang="en-US" dirty="0"/>
              <a:t>? </a:t>
            </a:r>
            <a:r>
              <a:rPr lang="en-US" dirty="0" err="1"/>
              <a:t>Badqab</a:t>
            </a:r>
            <a:r>
              <a:rPr lang="en-US" dirty="0"/>
              <a:t> ma </a:t>
            </a:r>
            <a:r>
              <a:rPr lang="en-US" dirty="0" err="1"/>
              <a:t>leeyahay</a:t>
            </a:r>
            <a:r>
              <a:rPr lang="en-US" dirty="0"/>
              <a:t>?</a:t>
            </a:r>
          </a:p>
        </p:txBody>
      </p:sp>
      <p:sp>
        <p:nvSpPr>
          <p:cNvPr id="5" name="Content Placeholder 2">
            <a:extLst>
              <a:ext uri="{FF2B5EF4-FFF2-40B4-BE49-F238E27FC236}">
                <a16:creationId xmlns:a16="http://schemas.microsoft.com/office/drawing/2014/main" id="{7D4DF830-E515-1EC5-D57A-271A91DB39CB}"/>
              </a:ext>
            </a:extLst>
          </p:cNvPr>
          <p:cNvSpPr>
            <a:spLocks noGrp="1"/>
          </p:cNvSpPr>
          <p:nvPr>
            <p:ph idx="1"/>
          </p:nvPr>
        </p:nvSpPr>
        <p:spPr>
          <a:xfrm>
            <a:off x="1490596" y="2633031"/>
            <a:ext cx="9863203" cy="3342812"/>
          </a:xfrm>
        </p:spPr>
        <p:txBody>
          <a:bodyPr/>
          <a:lstStyle/>
          <a:p>
            <a:pPr fontAlgn="base"/>
            <a:r>
              <a:rPr lang="so-SO" dirty="0"/>
              <a:t>Waxaa lagu bixiyaa laba qaadasho</a:t>
            </a:r>
            <a:r>
              <a:rPr lang="en-US" dirty="0"/>
              <a:t> </a:t>
            </a:r>
          </a:p>
          <a:p>
            <a:pPr fontAlgn="base"/>
            <a:r>
              <a:rPr lang="so-SO" dirty="0"/>
              <a:t>Talaalku wuxuu jirkaaga baraa sida loola dagaalamo jadeecada </a:t>
            </a:r>
            <a:r>
              <a:rPr lang="en-US" dirty="0"/>
              <a:t> </a:t>
            </a:r>
          </a:p>
          <a:p>
            <a:pPr fontAlgn="base"/>
            <a:r>
              <a:rPr lang="so-SO" dirty="0"/>
              <a:t>Waxa la caddeeyay in uu badqab leeyahay tobanaan sanno.</a:t>
            </a:r>
            <a:r>
              <a:rPr lang="en-US" dirty="0"/>
              <a:t> </a:t>
            </a:r>
          </a:p>
          <a:p>
            <a:pPr fontAlgn="base"/>
            <a:r>
              <a:rPr lang="so-SO" dirty="0"/>
              <a:t>Dadka qaar ayaa saamayno khafiif ah arka maalin ama labo</a:t>
            </a:r>
            <a:r>
              <a:rPr lang="en-US" dirty="0"/>
              <a:t> </a:t>
            </a:r>
          </a:p>
          <a:p>
            <a:pPr fontAlgn="base"/>
            <a:r>
              <a:rPr lang="so-SO" dirty="0"/>
              <a:t>Haddii aad qabto wax su'aalo ah, waydii dhakhtarkaaga, farmashiistahaaga, ama bixiyaha daryeelka caafimaadka </a:t>
            </a:r>
            <a:r>
              <a:rPr lang="en-US" dirty="0"/>
              <a:t> </a:t>
            </a:r>
          </a:p>
        </p:txBody>
      </p:sp>
    </p:spTree>
    <p:extLst>
      <p:ext uri="{BB962C8B-B14F-4D97-AF65-F5344CB8AC3E}">
        <p14:creationId xmlns:p14="http://schemas.microsoft.com/office/powerpoint/2010/main" val="239921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2A73D7-FB7C-08B6-D646-9BD36ED168D1}"/>
              </a:ext>
            </a:extLst>
          </p:cNvPr>
          <p:cNvSpPr>
            <a:spLocks noGrp="1"/>
          </p:cNvSpPr>
          <p:nvPr>
            <p:ph type="title"/>
          </p:nvPr>
        </p:nvSpPr>
        <p:spPr>
          <a:xfrm>
            <a:off x="1490596" y="879620"/>
            <a:ext cx="9863203" cy="1325563"/>
          </a:xfrm>
        </p:spPr>
        <p:txBody>
          <a:bodyPr/>
          <a:lstStyle/>
          <a:p>
            <a:r>
              <a:rPr lang="so-SO" dirty="0"/>
              <a:t> Sida loo qaato talaalka </a:t>
            </a:r>
            <a:endParaRPr lang="en-US" dirty="0"/>
          </a:p>
        </p:txBody>
      </p:sp>
      <p:sp>
        <p:nvSpPr>
          <p:cNvPr id="5" name="Content Placeholder 2">
            <a:extLst>
              <a:ext uri="{FF2B5EF4-FFF2-40B4-BE49-F238E27FC236}">
                <a16:creationId xmlns:a16="http://schemas.microsoft.com/office/drawing/2014/main" id="{C18A4AE2-1FC5-B372-0F01-BDCD597502DC}"/>
              </a:ext>
            </a:extLst>
          </p:cNvPr>
          <p:cNvSpPr>
            <a:spLocks noGrp="1"/>
          </p:cNvSpPr>
          <p:nvPr>
            <p:ph idx="1"/>
          </p:nvPr>
        </p:nvSpPr>
        <p:spPr>
          <a:xfrm>
            <a:off x="1490597" y="2340120"/>
            <a:ext cx="9019496" cy="3635723"/>
          </a:xfrm>
        </p:spPr>
        <p:txBody>
          <a:bodyPr/>
          <a:lstStyle/>
          <a:p>
            <a:pPr fontAlgn="base"/>
            <a:r>
              <a:rPr lang="so-SO" dirty="0"/>
              <a:t>Wac rugtaada caafimaadka, farmashiilahaaga, xafiiska dhakhtarka ama dhakhtarka daryeelka caafimaadka</a:t>
            </a:r>
            <a:r>
              <a:rPr lang="en-US" dirty="0"/>
              <a:t> </a:t>
            </a:r>
          </a:p>
          <a:p>
            <a:pPr fontAlgn="base"/>
            <a:r>
              <a:rPr lang="so-SO" dirty="0"/>
              <a:t>Tallaallada waxaa si bilaash ah loogu heli karaa carruurta </a:t>
            </a:r>
            <a:r>
              <a:rPr lang="en-US" dirty="0"/>
              <a:t> </a:t>
            </a:r>
          </a:p>
          <a:p>
            <a:pPr fontAlgn="base"/>
            <a:r>
              <a:rPr lang="so-SO" dirty="0"/>
              <a:t>Tallaallada waxaa si bilaash ah loogu heli karaa dadka waawayn ee aan haysan caymis</a:t>
            </a:r>
            <a:r>
              <a:rPr lang="en-US" dirty="0"/>
              <a:t> </a:t>
            </a:r>
          </a:p>
          <a:p>
            <a:pPr fontAlgn="base"/>
            <a:r>
              <a:rPr lang="so-SO" dirty="0"/>
              <a:t>Barta laga raadiyo talaalka ee Washington State Department of Health </a:t>
            </a:r>
            <a:endParaRPr lang="en-US" dirty="0"/>
          </a:p>
        </p:txBody>
      </p:sp>
    </p:spTree>
    <p:extLst>
      <p:ext uri="{BB962C8B-B14F-4D97-AF65-F5344CB8AC3E}">
        <p14:creationId xmlns:p14="http://schemas.microsoft.com/office/powerpoint/2010/main" val="2079680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6509F3BEFC429FA1D0E06132EAC9" ma:contentTypeVersion="23" ma:contentTypeDescription="Create a new document." ma:contentTypeScope="" ma:versionID="0d61e2a51d87eeaa3fe4a09e0d54f962">
  <xsd:schema xmlns:xsd="http://www.w3.org/2001/XMLSchema" xmlns:xs="http://www.w3.org/2001/XMLSchema" xmlns:p="http://schemas.microsoft.com/office/2006/metadata/properties" xmlns:ns2="188f708c-7be3-4d7b-927f-99b7185615a9" xmlns:ns3="2fe63b0b-a827-4717-a0fa-a79525474dc0" targetNamespace="http://schemas.microsoft.com/office/2006/metadata/properties" ma:root="true" ma:fieldsID="2c9f0f77fe9eb577a7f588a39d56bcec" ns2:_="" ns3:_="">
    <xsd:import namespace="188f708c-7be3-4d7b-927f-99b7185615a9"/>
    <xsd:import namespace="2fe63b0b-a827-4717-a0fa-a79525474d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FORREVIEW" minOccurs="0"/>
                <xsd:element ref="ns2:MediaServiceObjectDetectorVersions" minOccurs="0"/>
                <xsd:element ref="ns2:MediaServiceSearchProperties" minOccurs="0"/>
                <xsd:element ref="ns2:Ready" minOccurs="0"/>
                <xsd:element ref="ns2:MediaServiceBillingMetadata" minOccurs="0"/>
                <xsd:element ref="ns2:Note" minOccurs="0"/>
                <xsd:element ref="ns2:PathLengt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8f708c-7be3-4d7b-927f-99b7185615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4b7642d-b201-4d87-b1fe-4797a41b508d" ma:termSetId="09814cd3-568e-fe90-9814-8d621ff8fb84" ma:anchorId="fba54fb3-c3e1-fe81-a776-ca4b69148c4d" ma:open="true" ma:isKeyword="false">
      <xsd:complexType>
        <xsd:sequence>
          <xsd:element ref="pc:Terms" minOccurs="0" maxOccurs="1"/>
        </xsd:sequence>
      </xsd:complexType>
    </xsd:element>
    <xsd:element name="FORREVIEW" ma:index="23" nillable="true" ma:displayName="FOR REVIEW" ma:format="Dropdown" ma:internalName="FORREVIEW">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Ready" ma:index="26" nillable="true" ma:displayName="Ready" ma:default="0" ma:description="Materials are ready for tribe meeting&#10;or &#10;Materials are not ready for tribe meeting" ma:format="Dropdown" ma:internalName="Ready">
      <xsd:simpleType>
        <xsd:restriction base="dms:Boolean"/>
      </xsd:simpleType>
    </xsd:element>
    <xsd:element name="MediaServiceBillingMetadata" ma:index="27" nillable="true" ma:displayName="MediaServiceBillingMetadata" ma:hidden="true" ma:internalName="MediaServiceBillingMetadata" ma:readOnly="true">
      <xsd:simpleType>
        <xsd:restriction base="dms:Note"/>
      </xsd:simpleType>
    </xsd:element>
    <xsd:element name="Note" ma:index="28" nillable="true" ma:displayName="Note" ma:format="Dropdown" ma:internalName="Note">
      <xsd:simpleType>
        <xsd:restriction base="dms:Text">
          <xsd:maxLength value="255"/>
        </xsd:restriction>
      </xsd:simpleType>
    </xsd:element>
    <xsd:element name="PathLength" ma:index="29" nillable="true" ma:displayName="PathLength" ma:decimals="0" ma:format="Dropdown" ma:internalName="PathLength"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fe63b0b-a827-4717-a0fa-a79525474dc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079542-0a4c-44d2-9661-923980ddd152}" ma:internalName="TaxCatchAll" ma:showField="CatchAllData" ma:web="2fe63b0b-a827-4717-a0fa-a79525474d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ady xmlns="188f708c-7be3-4d7b-927f-99b7185615a9">false</Ready>
    <lcf76f155ced4ddcb4097134ff3c332f xmlns="188f708c-7be3-4d7b-927f-99b7185615a9">
      <Terms xmlns="http://schemas.microsoft.com/office/infopath/2007/PartnerControls"/>
    </lcf76f155ced4ddcb4097134ff3c332f>
    <TaxCatchAll xmlns="2fe63b0b-a827-4717-a0fa-a79525474dc0" xsi:nil="true"/>
    <FORREVIEW xmlns="188f708c-7be3-4d7b-927f-99b7185615a9" xsi:nil="true"/>
    <Note xmlns="188f708c-7be3-4d7b-927f-99b7185615a9" xsi:nil="true"/>
    <PathLength xmlns="188f708c-7be3-4d7b-927f-99b7185615a9" xsi:nil="true"/>
  </documentManagement>
</p:properties>
</file>

<file path=customXml/itemProps1.xml><?xml version="1.0" encoding="utf-8"?>
<ds:datastoreItem xmlns:ds="http://schemas.openxmlformats.org/officeDocument/2006/customXml" ds:itemID="{41A9090D-A230-4ECA-ABB4-DE7A1E257C8F}"/>
</file>

<file path=customXml/itemProps2.xml><?xml version="1.0" encoding="utf-8"?>
<ds:datastoreItem xmlns:ds="http://schemas.openxmlformats.org/officeDocument/2006/customXml" ds:itemID="{CDFF4236-6D93-4482-8BCD-5EFF7FC00A21}"/>
</file>

<file path=customXml/itemProps3.xml><?xml version="1.0" encoding="utf-8"?>
<ds:datastoreItem xmlns:ds="http://schemas.openxmlformats.org/officeDocument/2006/customXml" ds:itemID="{0C35B61C-D099-47D9-BC38-BAD2C996D398}"/>
</file>

<file path=docProps/app.xml><?xml version="1.0" encoding="utf-8"?>
<Properties xmlns="http://schemas.openxmlformats.org/officeDocument/2006/extended-properties" xmlns:vt="http://schemas.openxmlformats.org/officeDocument/2006/docPropsVTypes">
  <TotalTime>878</TotalTime>
  <Words>1719</Words>
  <Application>Microsoft Macintosh PowerPoint</Application>
  <PresentationFormat>Widescreen</PresentationFormat>
  <Paragraphs>99</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Arial</vt:lpstr>
      <vt:lpstr>Myriad Pro</vt:lpstr>
      <vt:lpstr>Office Theme</vt:lpstr>
      <vt:lpstr>Ka ilaalinta qoysaskeena jadeecada </vt:lpstr>
      <vt:lpstr>PowerPoint Presentation</vt:lpstr>
      <vt:lpstr>Waxaan ilaalinaa karnaa carruurteena, qoyskeena iyo bulshadeena</vt:lpstr>
      <vt:lpstr>PowerPoint Presentation</vt:lpstr>
      <vt:lpstr>PowerPoint Presentation</vt:lpstr>
      <vt:lpstr>Jadeecadu waxay carqaladeysaa nolasha </vt:lpstr>
      <vt:lpstr> Maxaan sameyn karnaa?  </vt:lpstr>
      <vt:lpstr>Sidee tallaalku u shaqeeyaa? Badqab ma leeyahay?</vt:lpstr>
      <vt:lpstr> Sida loo qaato talaalka </vt:lpstr>
      <vt:lpstr>Maxaa kale oo aan sameyn karnaa?</vt:lpstr>
      <vt:lpstr>Kala fogaanshaha dadka si looga hortago faafitaanka jadeecadu </vt:lpstr>
      <vt:lpstr>Calaamadaha Jadeecada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Jared Martin</dc:creator>
  <cp:lastModifiedBy>Jared Martin</cp:lastModifiedBy>
  <cp:revision>20</cp:revision>
  <dcterms:created xsi:type="dcterms:W3CDTF">2026-05-29T17:40:25Z</dcterms:created>
  <dcterms:modified xsi:type="dcterms:W3CDTF">2026-06-05T19:28:02Z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0x010100809E6509F3BEFC429FA1D0E06132EAC9</vt:lpwstr>
  </property>
  <property fmtid="{D5CDD505-2E9C-101B-9397-08002B2CF9AE}" pid="3" name="MediaServiceImageTags">
    <vt:lpwstr/>
  </property>
</Properties>
</file>